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1" r:id="rId2"/>
    <p:sldMasterId id="2147483703" r:id="rId3"/>
    <p:sldMasterId id="2147483715" r:id="rId4"/>
  </p:sldMasterIdLst>
  <p:notesMasterIdLst>
    <p:notesMasterId r:id="rId48"/>
  </p:notesMasterIdLst>
  <p:sldIdLst>
    <p:sldId id="295" r:id="rId5"/>
    <p:sldId id="296" r:id="rId6"/>
    <p:sldId id="257" r:id="rId7"/>
    <p:sldId id="297" r:id="rId8"/>
    <p:sldId id="298" r:id="rId9"/>
    <p:sldId id="299" r:id="rId10"/>
    <p:sldId id="300" r:id="rId11"/>
    <p:sldId id="310" r:id="rId12"/>
    <p:sldId id="313" r:id="rId13"/>
    <p:sldId id="314" r:id="rId14"/>
    <p:sldId id="316" r:id="rId15"/>
    <p:sldId id="317" r:id="rId16"/>
    <p:sldId id="319" r:id="rId17"/>
    <p:sldId id="320" r:id="rId18"/>
    <p:sldId id="321" r:id="rId19"/>
    <p:sldId id="318" r:id="rId20"/>
    <p:sldId id="322" r:id="rId21"/>
    <p:sldId id="323" r:id="rId22"/>
    <p:sldId id="324" r:id="rId23"/>
    <p:sldId id="325" r:id="rId24"/>
    <p:sldId id="326" r:id="rId25"/>
    <p:sldId id="327" r:id="rId26"/>
    <p:sldId id="328" r:id="rId27"/>
    <p:sldId id="329" r:id="rId28"/>
    <p:sldId id="330" r:id="rId29"/>
    <p:sldId id="331" r:id="rId30"/>
    <p:sldId id="332" r:id="rId31"/>
    <p:sldId id="340" r:id="rId32"/>
    <p:sldId id="333" r:id="rId33"/>
    <p:sldId id="342" r:id="rId34"/>
    <p:sldId id="334" r:id="rId35"/>
    <p:sldId id="343" r:id="rId36"/>
    <p:sldId id="335" r:id="rId37"/>
    <p:sldId id="344" r:id="rId38"/>
    <p:sldId id="345" r:id="rId39"/>
    <p:sldId id="346" r:id="rId40"/>
    <p:sldId id="347" r:id="rId41"/>
    <p:sldId id="349" r:id="rId42"/>
    <p:sldId id="350" r:id="rId43"/>
    <p:sldId id="351" r:id="rId44"/>
    <p:sldId id="352" r:id="rId45"/>
    <p:sldId id="269" r:id="rId46"/>
    <p:sldId id="294" r:id="rId4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2060"/>
    <a:srgbClr val="F74A75"/>
    <a:srgbClr val="009CFF"/>
    <a:srgbClr val="FFC421"/>
    <a:srgbClr val="FFCC4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75397" autoAdjust="0"/>
  </p:normalViewPr>
  <p:slideViewPr>
    <p:cSldViewPr snapToGrid="0">
      <p:cViewPr varScale="1">
        <p:scale>
          <a:sx n="64" d="100"/>
          <a:sy n="64" d="100"/>
        </p:scale>
        <p:origin x="966" y="6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3" Type="http://schemas.openxmlformats.org/officeDocument/2006/relationships/slideMaster" Target="slideMasters/slideMaster3.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viewProps" Target="view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8663D88-4908-4D4F-B22A-98B482C0FC02}" type="datetimeFigureOut">
              <a:rPr lang="en-US" smtClean="0"/>
              <a:t>11/5/2023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42A04E-6CC7-4A09-AD43-169D917D0C16}" type="slidenum">
              <a:rPr lang="en-US" smtClean="0"/>
              <a:t>‹#›</a:t>
            </a:fld>
            <a:endParaRPr lang="en-US"/>
          </a:p>
        </p:txBody>
      </p:sp>
    </p:spTree>
    <p:extLst>
      <p:ext uri="{BB962C8B-B14F-4D97-AF65-F5344CB8AC3E}">
        <p14:creationId xmlns:p14="http://schemas.microsoft.com/office/powerpoint/2010/main" val="3440090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22399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1"/>
        <p:cNvGrpSpPr/>
        <p:nvPr/>
      </p:nvGrpSpPr>
      <p:grpSpPr>
        <a:xfrm>
          <a:off x="0" y="0"/>
          <a:ext cx="0" cy="0"/>
          <a:chOff x="0" y="0"/>
          <a:chExt cx="0" cy="0"/>
        </a:xfrm>
      </p:grpSpPr>
      <p:sp>
        <p:nvSpPr>
          <p:cNvPr id="1262" name="Google Shape;1262;ge247a75e0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 name="Google Shape;1263;ge247a75e0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89161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9"/>
        <p:cNvGrpSpPr/>
        <p:nvPr/>
      </p:nvGrpSpPr>
      <p:grpSpPr>
        <a:xfrm>
          <a:off x="0" y="0"/>
          <a:ext cx="0" cy="0"/>
          <a:chOff x="0" y="0"/>
          <a:chExt cx="0" cy="0"/>
        </a:xfrm>
      </p:grpSpPr>
      <p:sp>
        <p:nvSpPr>
          <p:cNvPr id="1800" name="Google Shape;1800;g102b732eae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 name="Google Shape;1801;g102b732eae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48910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76862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48745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24180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9"/>
        <p:cNvGrpSpPr/>
        <p:nvPr/>
      </p:nvGrpSpPr>
      <p:grpSpPr>
        <a:xfrm>
          <a:off x="0" y="0"/>
          <a:ext cx="0" cy="0"/>
          <a:chOff x="0" y="0"/>
          <a:chExt cx="0" cy="0"/>
        </a:xfrm>
      </p:grpSpPr>
      <p:sp>
        <p:nvSpPr>
          <p:cNvPr id="1800" name="Google Shape;1800;g102b732eae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 name="Google Shape;1801;g102b732eae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97211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102b732eae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102b732eae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578713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732289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97384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2499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365916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ea8f8c5e2f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ea8f8c5e2f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04185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ea8f8c5e2f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ea8f8c5e2f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770416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ea8f8c5e2f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ea8f8c5e2f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02924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ea8f8c5e2f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ea8f8c5e2f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84996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9"/>
        <p:cNvGrpSpPr/>
        <p:nvPr/>
      </p:nvGrpSpPr>
      <p:grpSpPr>
        <a:xfrm>
          <a:off x="0" y="0"/>
          <a:ext cx="0" cy="0"/>
          <a:chOff x="0" y="0"/>
          <a:chExt cx="0" cy="0"/>
        </a:xfrm>
      </p:grpSpPr>
      <p:sp>
        <p:nvSpPr>
          <p:cNvPr id="2570" name="Google Shape;2570;g102b732eae8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1" name="Google Shape;2571;g102b732eae8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508000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9"/>
        <p:cNvGrpSpPr/>
        <p:nvPr/>
      </p:nvGrpSpPr>
      <p:grpSpPr>
        <a:xfrm>
          <a:off x="0" y="0"/>
          <a:ext cx="0" cy="0"/>
          <a:chOff x="0" y="0"/>
          <a:chExt cx="0" cy="0"/>
        </a:xfrm>
      </p:grpSpPr>
      <p:sp>
        <p:nvSpPr>
          <p:cNvPr id="2570" name="Google Shape;2570;g102b732eae8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1" name="Google Shape;2571;g102b732eae8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87806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102b732eae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102b732eae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62986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69721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83453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5"/>
        <p:cNvGrpSpPr/>
        <p:nvPr/>
      </p:nvGrpSpPr>
      <p:grpSpPr>
        <a:xfrm>
          <a:off x="0" y="0"/>
          <a:ext cx="0" cy="0"/>
          <a:chOff x="0" y="0"/>
          <a:chExt cx="0" cy="0"/>
        </a:xfrm>
      </p:grpSpPr>
      <p:sp>
        <p:nvSpPr>
          <p:cNvPr id="2546" name="Google Shape;2546;g102b732eae8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7" name="Google Shape;2547;g102b732eae8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06578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584030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3"/>
        <p:cNvGrpSpPr/>
        <p:nvPr/>
      </p:nvGrpSpPr>
      <p:grpSpPr>
        <a:xfrm>
          <a:off x="0" y="0"/>
          <a:ext cx="0" cy="0"/>
          <a:chOff x="0" y="0"/>
          <a:chExt cx="0" cy="0"/>
        </a:xfrm>
      </p:grpSpPr>
      <p:sp>
        <p:nvSpPr>
          <p:cNvPr id="7264" name="Google Shape;7264;g102b732eae8_0_1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65" name="Google Shape;7265;g102b732eae8_0_1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915771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102b732eae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102b732eae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58008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27840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0661759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102b732eae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102b732eae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940154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61528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1"/>
        <p:cNvGrpSpPr/>
        <p:nvPr/>
      </p:nvGrpSpPr>
      <p:grpSpPr>
        <a:xfrm>
          <a:off x="0" y="0"/>
          <a:ext cx="0" cy="0"/>
          <a:chOff x="0" y="0"/>
          <a:chExt cx="0" cy="0"/>
        </a:xfrm>
      </p:grpSpPr>
      <p:sp>
        <p:nvSpPr>
          <p:cNvPr id="1262" name="Google Shape;1262;ge247a75e0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 name="Google Shape;1263;ge247a75e0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611068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 name="Google Shape;10;p2"/>
          <p:cNvSpPr txBox="1">
            <a:spLocks noGrp="1"/>
          </p:cNvSpPr>
          <p:nvPr>
            <p:ph type="ctrTitle"/>
          </p:nvPr>
        </p:nvSpPr>
        <p:spPr>
          <a:xfrm>
            <a:off x="1426800" y="1604997"/>
            <a:ext cx="9338400" cy="238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8500"/>
              <a:buNone/>
              <a:defRPr sz="11333"/>
            </a:lvl1pPr>
            <a:lvl2pPr lvl="1" algn="ctr">
              <a:spcBef>
                <a:spcPts val="0"/>
              </a:spcBef>
              <a:spcAft>
                <a:spcPts val="0"/>
              </a:spcAft>
              <a:buSzPts val="8500"/>
              <a:buNone/>
              <a:defRPr sz="11333"/>
            </a:lvl2pPr>
            <a:lvl3pPr lvl="2" algn="ctr">
              <a:spcBef>
                <a:spcPts val="0"/>
              </a:spcBef>
              <a:spcAft>
                <a:spcPts val="0"/>
              </a:spcAft>
              <a:buSzPts val="8500"/>
              <a:buNone/>
              <a:defRPr sz="11333"/>
            </a:lvl3pPr>
            <a:lvl4pPr lvl="3" algn="ctr">
              <a:spcBef>
                <a:spcPts val="0"/>
              </a:spcBef>
              <a:spcAft>
                <a:spcPts val="0"/>
              </a:spcAft>
              <a:buSzPts val="8500"/>
              <a:buNone/>
              <a:defRPr sz="11333"/>
            </a:lvl4pPr>
            <a:lvl5pPr lvl="4" algn="ctr">
              <a:spcBef>
                <a:spcPts val="0"/>
              </a:spcBef>
              <a:spcAft>
                <a:spcPts val="0"/>
              </a:spcAft>
              <a:buSzPts val="8500"/>
              <a:buNone/>
              <a:defRPr sz="11333"/>
            </a:lvl5pPr>
            <a:lvl6pPr lvl="5" algn="ctr">
              <a:spcBef>
                <a:spcPts val="0"/>
              </a:spcBef>
              <a:spcAft>
                <a:spcPts val="0"/>
              </a:spcAft>
              <a:buSzPts val="8500"/>
              <a:buNone/>
              <a:defRPr sz="11333"/>
            </a:lvl6pPr>
            <a:lvl7pPr lvl="6" algn="ctr">
              <a:spcBef>
                <a:spcPts val="0"/>
              </a:spcBef>
              <a:spcAft>
                <a:spcPts val="0"/>
              </a:spcAft>
              <a:buSzPts val="8500"/>
              <a:buNone/>
              <a:defRPr sz="11333"/>
            </a:lvl7pPr>
            <a:lvl8pPr lvl="7" algn="ctr">
              <a:spcBef>
                <a:spcPts val="0"/>
              </a:spcBef>
              <a:spcAft>
                <a:spcPts val="0"/>
              </a:spcAft>
              <a:buSzPts val="8500"/>
              <a:buNone/>
              <a:defRPr sz="11333"/>
            </a:lvl8pPr>
            <a:lvl9pPr lvl="8" algn="ctr">
              <a:spcBef>
                <a:spcPts val="0"/>
              </a:spcBef>
              <a:spcAft>
                <a:spcPts val="0"/>
              </a:spcAft>
              <a:buSzPts val="8500"/>
              <a:buNone/>
              <a:defRPr sz="11333"/>
            </a:lvl9pPr>
          </a:lstStyle>
          <a:p>
            <a:endParaRPr/>
          </a:p>
        </p:txBody>
      </p:sp>
      <p:sp>
        <p:nvSpPr>
          <p:cNvPr id="11" name="Google Shape;11;p2"/>
          <p:cNvSpPr txBox="1">
            <a:spLocks noGrp="1"/>
          </p:cNvSpPr>
          <p:nvPr>
            <p:ph type="subTitle" idx="1"/>
          </p:nvPr>
        </p:nvSpPr>
        <p:spPr>
          <a:xfrm>
            <a:off x="2290000" y="4340071"/>
            <a:ext cx="7612000" cy="25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400">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2" name="Google Shape;12;p2"/>
          <p:cNvGrpSpPr/>
          <p:nvPr/>
        </p:nvGrpSpPr>
        <p:grpSpPr>
          <a:xfrm>
            <a:off x="-49900" y="4583433"/>
            <a:ext cx="12242088" cy="2274267"/>
            <a:chOff x="0" y="3555300"/>
            <a:chExt cx="9144075" cy="1588027"/>
          </a:xfrm>
        </p:grpSpPr>
        <p:sp>
          <p:nvSpPr>
            <p:cNvPr id="13" name="Google Shape;13;p2"/>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grpSp>
          <p:nvGrpSpPr>
            <p:cNvPr id="14" name="Google Shape;14;p2"/>
            <p:cNvGrpSpPr/>
            <p:nvPr/>
          </p:nvGrpSpPr>
          <p:grpSpPr>
            <a:xfrm>
              <a:off x="0" y="3555300"/>
              <a:ext cx="9144075" cy="1588027"/>
              <a:chOff x="0" y="3555300"/>
              <a:chExt cx="9144075" cy="1588027"/>
            </a:xfrm>
          </p:grpSpPr>
          <p:sp>
            <p:nvSpPr>
              <p:cNvPr id="15" name="Google Shape;15;p2"/>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6" name="Google Shape;16;p2"/>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grpSp>
      </p:grpSp>
      <p:sp>
        <p:nvSpPr>
          <p:cNvPr id="17" name="Google Shape;17;p2"/>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8" name="Google Shape;18;p2"/>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a:off x="53168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2516804" flipH="1">
            <a:off x="7657780"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65233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2417287">
            <a:off x="4286302"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2516804">
            <a:off x="131397"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3030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rot="2517313" flipH="1">
            <a:off x="9528263"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10580133"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11147802"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11482633"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18386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2516804" flipH="1">
            <a:off x="1161383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485667"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11782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2516804">
            <a:off x="311897"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11676284"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701933"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054954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986"/>
        <p:cNvGrpSpPr/>
        <p:nvPr/>
      </p:nvGrpSpPr>
      <p:grpSpPr>
        <a:xfrm>
          <a:off x="0" y="0"/>
          <a:ext cx="0" cy="0"/>
          <a:chOff x="0" y="0"/>
          <a:chExt cx="0" cy="0"/>
        </a:xfrm>
      </p:grpSpPr>
      <p:pic>
        <p:nvPicPr>
          <p:cNvPr id="987" name="Google Shape;987;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88" name="Google Shape;988;p31"/>
          <p:cNvSpPr/>
          <p:nvPr/>
        </p:nvSpPr>
        <p:spPr>
          <a:xfrm>
            <a:off x="200" y="2424467"/>
            <a:ext cx="12191915" cy="4433384"/>
          </a:xfrm>
          <a:custGeom>
            <a:avLst/>
            <a:gdLst/>
            <a:ahLst/>
            <a:cxnLst/>
            <a:rect l="l" t="t" r="r" b="b"/>
            <a:pathLst>
              <a:path w="115834" h="52402" extrusionOk="0">
                <a:moveTo>
                  <a:pt x="34597" y="0"/>
                </a:moveTo>
                <a:lnTo>
                  <a:pt x="34311" y="19"/>
                </a:lnTo>
                <a:lnTo>
                  <a:pt x="34006" y="38"/>
                </a:lnTo>
                <a:lnTo>
                  <a:pt x="33720" y="95"/>
                </a:lnTo>
                <a:lnTo>
                  <a:pt x="33433" y="153"/>
                </a:lnTo>
                <a:lnTo>
                  <a:pt x="33147" y="248"/>
                </a:lnTo>
                <a:lnTo>
                  <a:pt x="32880" y="344"/>
                </a:lnTo>
                <a:lnTo>
                  <a:pt x="32594" y="439"/>
                </a:lnTo>
                <a:lnTo>
                  <a:pt x="32326" y="573"/>
                </a:lnTo>
                <a:lnTo>
                  <a:pt x="32078" y="706"/>
                </a:lnTo>
                <a:lnTo>
                  <a:pt x="31830" y="878"/>
                </a:lnTo>
                <a:lnTo>
                  <a:pt x="31582" y="1050"/>
                </a:lnTo>
                <a:lnTo>
                  <a:pt x="31353" y="1240"/>
                </a:lnTo>
                <a:lnTo>
                  <a:pt x="31143" y="1431"/>
                </a:lnTo>
                <a:lnTo>
                  <a:pt x="30953" y="1660"/>
                </a:lnTo>
                <a:lnTo>
                  <a:pt x="30762" y="1889"/>
                </a:lnTo>
                <a:lnTo>
                  <a:pt x="30590" y="2118"/>
                </a:lnTo>
                <a:lnTo>
                  <a:pt x="30437" y="2366"/>
                </a:lnTo>
                <a:lnTo>
                  <a:pt x="30285" y="2634"/>
                </a:lnTo>
                <a:lnTo>
                  <a:pt x="30170" y="2901"/>
                </a:lnTo>
                <a:lnTo>
                  <a:pt x="30056" y="3168"/>
                </a:lnTo>
                <a:lnTo>
                  <a:pt x="29979" y="3454"/>
                </a:lnTo>
                <a:lnTo>
                  <a:pt x="29903" y="3740"/>
                </a:lnTo>
                <a:lnTo>
                  <a:pt x="29865" y="4027"/>
                </a:lnTo>
                <a:lnTo>
                  <a:pt x="29827" y="4332"/>
                </a:lnTo>
                <a:lnTo>
                  <a:pt x="29827" y="4618"/>
                </a:lnTo>
                <a:lnTo>
                  <a:pt x="29846" y="4904"/>
                </a:lnTo>
                <a:lnTo>
                  <a:pt x="29884" y="5210"/>
                </a:lnTo>
                <a:lnTo>
                  <a:pt x="29655" y="5095"/>
                </a:lnTo>
                <a:lnTo>
                  <a:pt x="29426" y="5000"/>
                </a:lnTo>
                <a:lnTo>
                  <a:pt x="29197" y="4943"/>
                </a:lnTo>
                <a:lnTo>
                  <a:pt x="28949" y="4885"/>
                </a:lnTo>
                <a:lnTo>
                  <a:pt x="28720" y="4847"/>
                </a:lnTo>
                <a:lnTo>
                  <a:pt x="28472" y="4828"/>
                </a:lnTo>
                <a:lnTo>
                  <a:pt x="28205" y="4828"/>
                </a:lnTo>
                <a:lnTo>
                  <a:pt x="27956" y="4847"/>
                </a:lnTo>
                <a:lnTo>
                  <a:pt x="27708" y="4866"/>
                </a:lnTo>
                <a:lnTo>
                  <a:pt x="27460" y="4923"/>
                </a:lnTo>
                <a:lnTo>
                  <a:pt x="27212" y="4981"/>
                </a:lnTo>
                <a:lnTo>
                  <a:pt x="26964" y="5038"/>
                </a:lnTo>
                <a:lnTo>
                  <a:pt x="26735" y="5133"/>
                </a:lnTo>
                <a:lnTo>
                  <a:pt x="26506" y="5229"/>
                </a:lnTo>
                <a:lnTo>
                  <a:pt x="26277" y="5343"/>
                </a:lnTo>
                <a:lnTo>
                  <a:pt x="26067" y="5458"/>
                </a:lnTo>
                <a:lnTo>
                  <a:pt x="25857" y="5591"/>
                </a:lnTo>
                <a:lnTo>
                  <a:pt x="25667" y="5744"/>
                </a:lnTo>
                <a:lnTo>
                  <a:pt x="25495" y="5916"/>
                </a:lnTo>
                <a:lnTo>
                  <a:pt x="25323" y="6088"/>
                </a:lnTo>
                <a:lnTo>
                  <a:pt x="25170" y="6259"/>
                </a:lnTo>
                <a:lnTo>
                  <a:pt x="25018" y="6450"/>
                </a:lnTo>
                <a:lnTo>
                  <a:pt x="24884" y="6660"/>
                </a:lnTo>
                <a:lnTo>
                  <a:pt x="24751" y="6870"/>
                </a:lnTo>
                <a:lnTo>
                  <a:pt x="24655" y="7099"/>
                </a:lnTo>
                <a:lnTo>
                  <a:pt x="24560" y="7309"/>
                </a:lnTo>
                <a:lnTo>
                  <a:pt x="24483" y="7538"/>
                </a:lnTo>
                <a:lnTo>
                  <a:pt x="24407" y="7786"/>
                </a:lnTo>
                <a:lnTo>
                  <a:pt x="24369" y="8015"/>
                </a:lnTo>
                <a:lnTo>
                  <a:pt x="24331" y="8263"/>
                </a:lnTo>
                <a:lnTo>
                  <a:pt x="24312" y="8492"/>
                </a:lnTo>
                <a:lnTo>
                  <a:pt x="24312" y="8740"/>
                </a:lnTo>
                <a:lnTo>
                  <a:pt x="24254" y="8397"/>
                </a:lnTo>
                <a:lnTo>
                  <a:pt x="24159" y="8072"/>
                </a:lnTo>
                <a:lnTo>
                  <a:pt x="24064" y="7729"/>
                </a:lnTo>
                <a:lnTo>
                  <a:pt x="23949" y="7404"/>
                </a:lnTo>
                <a:lnTo>
                  <a:pt x="23796" y="7099"/>
                </a:lnTo>
                <a:lnTo>
                  <a:pt x="23644" y="6794"/>
                </a:lnTo>
                <a:lnTo>
                  <a:pt x="23472" y="6488"/>
                </a:lnTo>
                <a:lnTo>
                  <a:pt x="23281" y="6202"/>
                </a:lnTo>
                <a:lnTo>
                  <a:pt x="23071" y="5935"/>
                </a:lnTo>
                <a:lnTo>
                  <a:pt x="22842" y="5668"/>
                </a:lnTo>
                <a:lnTo>
                  <a:pt x="22594" y="5420"/>
                </a:lnTo>
                <a:lnTo>
                  <a:pt x="22346" y="5191"/>
                </a:lnTo>
                <a:lnTo>
                  <a:pt x="22079" y="4981"/>
                </a:lnTo>
                <a:lnTo>
                  <a:pt x="21793" y="4790"/>
                </a:lnTo>
                <a:lnTo>
                  <a:pt x="21506" y="4599"/>
                </a:lnTo>
                <a:lnTo>
                  <a:pt x="21182" y="4446"/>
                </a:lnTo>
                <a:lnTo>
                  <a:pt x="20877" y="4313"/>
                </a:lnTo>
                <a:lnTo>
                  <a:pt x="20552" y="4198"/>
                </a:lnTo>
                <a:lnTo>
                  <a:pt x="20209" y="4122"/>
                </a:lnTo>
                <a:lnTo>
                  <a:pt x="19865" y="4046"/>
                </a:lnTo>
                <a:lnTo>
                  <a:pt x="19541" y="3988"/>
                </a:lnTo>
                <a:lnTo>
                  <a:pt x="19178" y="3969"/>
                </a:lnTo>
                <a:lnTo>
                  <a:pt x="18835" y="3950"/>
                </a:lnTo>
                <a:lnTo>
                  <a:pt x="18491" y="3969"/>
                </a:lnTo>
                <a:lnTo>
                  <a:pt x="18148" y="4008"/>
                </a:lnTo>
                <a:lnTo>
                  <a:pt x="17804" y="4046"/>
                </a:lnTo>
                <a:lnTo>
                  <a:pt x="17461" y="4122"/>
                </a:lnTo>
                <a:lnTo>
                  <a:pt x="17136" y="4217"/>
                </a:lnTo>
                <a:lnTo>
                  <a:pt x="16812" y="4332"/>
                </a:lnTo>
                <a:lnTo>
                  <a:pt x="16488" y="4465"/>
                </a:lnTo>
                <a:lnTo>
                  <a:pt x="16182" y="4618"/>
                </a:lnTo>
                <a:lnTo>
                  <a:pt x="15877" y="4790"/>
                </a:lnTo>
                <a:lnTo>
                  <a:pt x="15591" y="4981"/>
                </a:lnTo>
                <a:lnTo>
                  <a:pt x="15324" y="5191"/>
                </a:lnTo>
                <a:lnTo>
                  <a:pt x="15056" y="5420"/>
                </a:lnTo>
                <a:lnTo>
                  <a:pt x="14808" y="5668"/>
                </a:lnTo>
                <a:lnTo>
                  <a:pt x="14579" y="5916"/>
                </a:lnTo>
                <a:lnTo>
                  <a:pt x="14369" y="6202"/>
                </a:lnTo>
                <a:lnTo>
                  <a:pt x="14179" y="6469"/>
                </a:lnTo>
                <a:lnTo>
                  <a:pt x="13988" y="6775"/>
                </a:lnTo>
                <a:lnTo>
                  <a:pt x="13835" y="7080"/>
                </a:lnTo>
                <a:lnTo>
                  <a:pt x="13682" y="7385"/>
                </a:lnTo>
                <a:lnTo>
                  <a:pt x="13568" y="7710"/>
                </a:lnTo>
                <a:lnTo>
                  <a:pt x="13453" y="8053"/>
                </a:lnTo>
                <a:lnTo>
                  <a:pt x="13377" y="8378"/>
                </a:lnTo>
                <a:lnTo>
                  <a:pt x="13301" y="8721"/>
                </a:lnTo>
                <a:lnTo>
                  <a:pt x="13263" y="9064"/>
                </a:lnTo>
                <a:lnTo>
                  <a:pt x="13244" y="9408"/>
                </a:lnTo>
                <a:lnTo>
                  <a:pt x="13015" y="9313"/>
                </a:lnTo>
                <a:lnTo>
                  <a:pt x="12766" y="9217"/>
                </a:lnTo>
                <a:lnTo>
                  <a:pt x="12518" y="9160"/>
                </a:lnTo>
                <a:lnTo>
                  <a:pt x="12270" y="9084"/>
                </a:lnTo>
                <a:lnTo>
                  <a:pt x="12022" y="9045"/>
                </a:lnTo>
                <a:lnTo>
                  <a:pt x="11774" y="9007"/>
                </a:lnTo>
                <a:lnTo>
                  <a:pt x="11526" y="9007"/>
                </a:lnTo>
                <a:lnTo>
                  <a:pt x="11259" y="8988"/>
                </a:lnTo>
                <a:lnTo>
                  <a:pt x="11011" y="9007"/>
                </a:lnTo>
                <a:lnTo>
                  <a:pt x="10763" y="9045"/>
                </a:lnTo>
                <a:lnTo>
                  <a:pt x="10515" y="9084"/>
                </a:lnTo>
                <a:lnTo>
                  <a:pt x="10286" y="9141"/>
                </a:lnTo>
                <a:lnTo>
                  <a:pt x="10038" y="9236"/>
                </a:lnTo>
                <a:lnTo>
                  <a:pt x="9809" y="9332"/>
                </a:lnTo>
                <a:lnTo>
                  <a:pt x="9599" y="9446"/>
                </a:lnTo>
                <a:lnTo>
                  <a:pt x="9389" y="9580"/>
                </a:lnTo>
                <a:lnTo>
                  <a:pt x="9179" y="9732"/>
                </a:lnTo>
                <a:lnTo>
                  <a:pt x="8988" y="9885"/>
                </a:lnTo>
                <a:lnTo>
                  <a:pt x="8816" y="10057"/>
                </a:lnTo>
                <a:lnTo>
                  <a:pt x="8645" y="10248"/>
                </a:lnTo>
                <a:lnTo>
                  <a:pt x="8492" y="10458"/>
                </a:lnTo>
                <a:lnTo>
                  <a:pt x="8339" y="10648"/>
                </a:lnTo>
                <a:lnTo>
                  <a:pt x="8206" y="10877"/>
                </a:lnTo>
                <a:lnTo>
                  <a:pt x="8091" y="11087"/>
                </a:lnTo>
                <a:lnTo>
                  <a:pt x="7996" y="11335"/>
                </a:lnTo>
                <a:lnTo>
                  <a:pt x="7900" y="11564"/>
                </a:lnTo>
                <a:lnTo>
                  <a:pt x="7824" y="11812"/>
                </a:lnTo>
                <a:lnTo>
                  <a:pt x="7767" y="12041"/>
                </a:lnTo>
                <a:lnTo>
                  <a:pt x="7729" y="12290"/>
                </a:lnTo>
                <a:lnTo>
                  <a:pt x="7710" y="12538"/>
                </a:lnTo>
                <a:lnTo>
                  <a:pt x="7690" y="12805"/>
                </a:lnTo>
                <a:lnTo>
                  <a:pt x="7710" y="13053"/>
                </a:lnTo>
                <a:lnTo>
                  <a:pt x="7500" y="12881"/>
                </a:lnTo>
                <a:lnTo>
                  <a:pt x="7271" y="12728"/>
                </a:lnTo>
                <a:lnTo>
                  <a:pt x="7042" y="12595"/>
                </a:lnTo>
                <a:lnTo>
                  <a:pt x="6813" y="12461"/>
                </a:lnTo>
                <a:lnTo>
                  <a:pt x="6565" y="12328"/>
                </a:lnTo>
                <a:lnTo>
                  <a:pt x="6316" y="12232"/>
                </a:lnTo>
                <a:lnTo>
                  <a:pt x="6049" y="12118"/>
                </a:lnTo>
                <a:lnTo>
                  <a:pt x="5801" y="12041"/>
                </a:lnTo>
                <a:lnTo>
                  <a:pt x="5534" y="11965"/>
                </a:lnTo>
                <a:lnTo>
                  <a:pt x="5267" y="11908"/>
                </a:lnTo>
                <a:lnTo>
                  <a:pt x="5000" y="11851"/>
                </a:lnTo>
                <a:lnTo>
                  <a:pt x="4733" y="11812"/>
                </a:lnTo>
                <a:lnTo>
                  <a:pt x="4446" y="11793"/>
                </a:lnTo>
                <a:lnTo>
                  <a:pt x="4179" y="11774"/>
                </a:lnTo>
                <a:lnTo>
                  <a:pt x="3912" y="11774"/>
                </a:lnTo>
                <a:lnTo>
                  <a:pt x="3645" y="11793"/>
                </a:lnTo>
                <a:lnTo>
                  <a:pt x="3378" y="11812"/>
                </a:lnTo>
                <a:lnTo>
                  <a:pt x="3111" y="11851"/>
                </a:lnTo>
                <a:lnTo>
                  <a:pt x="2862" y="11908"/>
                </a:lnTo>
                <a:lnTo>
                  <a:pt x="2614" y="11984"/>
                </a:lnTo>
                <a:lnTo>
                  <a:pt x="2366" y="12061"/>
                </a:lnTo>
                <a:lnTo>
                  <a:pt x="2118" y="12175"/>
                </a:lnTo>
                <a:lnTo>
                  <a:pt x="1870" y="12270"/>
                </a:lnTo>
                <a:lnTo>
                  <a:pt x="1641" y="12404"/>
                </a:lnTo>
                <a:lnTo>
                  <a:pt x="1412" y="12538"/>
                </a:lnTo>
                <a:lnTo>
                  <a:pt x="1202" y="12690"/>
                </a:lnTo>
                <a:lnTo>
                  <a:pt x="763" y="12996"/>
                </a:lnTo>
                <a:lnTo>
                  <a:pt x="363" y="13358"/>
                </a:lnTo>
                <a:lnTo>
                  <a:pt x="0" y="13740"/>
                </a:lnTo>
                <a:lnTo>
                  <a:pt x="95" y="22041"/>
                </a:lnTo>
                <a:lnTo>
                  <a:pt x="439" y="52402"/>
                </a:lnTo>
                <a:lnTo>
                  <a:pt x="115833" y="52402"/>
                </a:lnTo>
                <a:lnTo>
                  <a:pt x="115833" y="4599"/>
                </a:lnTo>
                <a:lnTo>
                  <a:pt x="115623" y="4504"/>
                </a:lnTo>
                <a:lnTo>
                  <a:pt x="115394" y="4427"/>
                </a:lnTo>
                <a:lnTo>
                  <a:pt x="115165" y="4370"/>
                </a:lnTo>
                <a:lnTo>
                  <a:pt x="114936" y="4351"/>
                </a:lnTo>
                <a:lnTo>
                  <a:pt x="114707" y="4332"/>
                </a:lnTo>
                <a:lnTo>
                  <a:pt x="114459" y="4332"/>
                </a:lnTo>
                <a:lnTo>
                  <a:pt x="114230" y="4370"/>
                </a:lnTo>
                <a:lnTo>
                  <a:pt x="114001" y="4408"/>
                </a:lnTo>
                <a:lnTo>
                  <a:pt x="113772" y="4485"/>
                </a:lnTo>
                <a:lnTo>
                  <a:pt x="113562" y="4580"/>
                </a:lnTo>
                <a:lnTo>
                  <a:pt x="113353" y="4694"/>
                </a:lnTo>
                <a:lnTo>
                  <a:pt x="113162" y="4828"/>
                </a:lnTo>
                <a:lnTo>
                  <a:pt x="112971" y="4981"/>
                </a:lnTo>
                <a:lnTo>
                  <a:pt x="112799" y="5152"/>
                </a:lnTo>
                <a:lnTo>
                  <a:pt x="112647" y="5324"/>
                </a:lnTo>
                <a:lnTo>
                  <a:pt x="112513" y="5515"/>
                </a:lnTo>
                <a:lnTo>
                  <a:pt x="112475" y="5343"/>
                </a:lnTo>
                <a:lnTo>
                  <a:pt x="112418" y="5172"/>
                </a:lnTo>
                <a:lnTo>
                  <a:pt x="112284" y="4847"/>
                </a:lnTo>
                <a:lnTo>
                  <a:pt x="112093" y="4542"/>
                </a:lnTo>
                <a:lnTo>
                  <a:pt x="111883" y="4256"/>
                </a:lnTo>
                <a:lnTo>
                  <a:pt x="111635" y="4008"/>
                </a:lnTo>
                <a:lnTo>
                  <a:pt x="111368" y="3779"/>
                </a:lnTo>
                <a:lnTo>
                  <a:pt x="111215" y="3683"/>
                </a:lnTo>
                <a:lnTo>
                  <a:pt x="111063" y="3607"/>
                </a:lnTo>
                <a:lnTo>
                  <a:pt x="110891" y="3530"/>
                </a:lnTo>
                <a:lnTo>
                  <a:pt x="110738" y="3473"/>
                </a:lnTo>
                <a:lnTo>
                  <a:pt x="110566" y="3416"/>
                </a:lnTo>
                <a:lnTo>
                  <a:pt x="110395" y="3378"/>
                </a:lnTo>
                <a:lnTo>
                  <a:pt x="110223" y="3340"/>
                </a:lnTo>
                <a:lnTo>
                  <a:pt x="110051" y="3321"/>
                </a:lnTo>
                <a:lnTo>
                  <a:pt x="109689" y="3321"/>
                </a:lnTo>
                <a:lnTo>
                  <a:pt x="109345" y="3378"/>
                </a:lnTo>
                <a:lnTo>
                  <a:pt x="109002" y="3454"/>
                </a:lnTo>
                <a:lnTo>
                  <a:pt x="108658" y="3588"/>
                </a:lnTo>
                <a:lnTo>
                  <a:pt x="108506" y="3664"/>
                </a:lnTo>
                <a:lnTo>
                  <a:pt x="108353" y="3759"/>
                </a:lnTo>
                <a:lnTo>
                  <a:pt x="108200" y="3855"/>
                </a:lnTo>
                <a:lnTo>
                  <a:pt x="108067" y="3969"/>
                </a:lnTo>
                <a:lnTo>
                  <a:pt x="108009" y="3759"/>
                </a:lnTo>
                <a:lnTo>
                  <a:pt x="107952" y="3569"/>
                </a:lnTo>
                <a:lnTo>
                  <a:pt x="107780" y="3206"/>
                </a:lnTo>
                <a:lnTo>
                  <a:pt x="107570" y="2843"/>
                </a:lnTo>
                <a:lnTo>
                  <a:pt x="107322" y="2500"/>
                </a:lnTo>
                <a:lnTo>
                  <a:pt x="107055" y="2176"/>
                </a:lnTo>
                <a:lnTo>
                  <a:pt x="106750" y="1889"/>
                </a:lnTo>
                <a:lnTo>
                  <a:pt x="106425" y="1641"/>
                </a:lnTo>
                <a:lnTo>
                  <a:pt x="106082" y="1431"/>
                </a:lnTo>
                <a:lnTo>
                  <a:pt x="105719" y="1240"/>
                </a:lnTo>
                <a:lnTo>
                  <a:pt x="105338" y="1088"/>
                </a:lnTo>
                <a:lnTo>
                  <a:pt x="104956" y="973"/>
                </a:lnTo>
                <a:lnTo>
                  <a:pt x="104555" y="878"/>
                </a:lnTo>
                <a:lnTo>
                  <a:pt x="104155" y="821"/>
                </a:lnTo>
                <a:lnTo>
                  <a:pt x="103735" y="782"/>
                </a:lnTo>
                <a:lnTo>
                  <a:pt x="103334" y="763"/>
                </a:lnTo>
                <a:lnTo>
                  <a:pt x="102933" y="763"/>
                </a:lnTo>
                <a:lnTo>
                  <a:pt x="102456" y="821"/>
                </a:lnTo>
                <a:lnTo>
                  <a:pt x="101998" y="897"/>
                </a:lnTo>
                <a:lnTo>
                  <a:pt x="101540" y="992"/>
                </a:lnTo>
                <a:lnTo>
                  <a:pt x="101082" y="1145"/>
                </a:lnTo>
                <a:lnTo>
                  <a:pt x="100662" y="1336"/>
                </a:lnTo>
                <a:lnTo>
                  <a:pt x="100453" y="1431"/>
                </a:lnTo>
                <a:lnTo>
                  <a:pt x="100243" y="1546"/>
                </a:lnTo>
                <a:lnTo>
                  <a:pt x="100052" y="1679"/>
                </a:lnTo>
                <a:lnTo>
                  <a:pt x="99861" y="1813"/>
                </a:lnTo>
                <a:lnTo>
                  <a:pt x="99689" y="1947"/>
                </a:lnTo>
                <a:lnTo>
                  <a:pt x="99498" y="2118"/>
                </a:lnTo>
                <a:lnTo>
                  <a:pt x="99346" y="2271"/>
                </a:lnTo>
                <a:lnTo>
                  <a:pt x="99193" y="2462"/>
                </a:lnTo>
                <a:lnTo>
                  <a:pt x="99040" y="2653"/>
                </a:lnTo>
                <a:lnTo>
                  <a:pt x="98907" y="2843"/>
                </a:lnTo>
                <a:lnTo>
                  <a:pt x="98792" y="3053"/>
                </a:lnTo>
                <a:lnTo>
                  <a:pt x="98697" y="3263"/>
                </a:lnTo>
                <a:lnTo>
                  <a:pt x="98601" y="3473"/>
                </a:lnTo>
                <a:lnTo>
                  <a:pt x="98525" y="3702"/>
                </a:lnTo>
                <a:lnTo>
                  <a:pt x="98468" y="3912"/>
                </a:lnTo>
                <a:lnTo>
                  <a:pt x="98411" y="4141"/>
                </a:lnTo>
                <a:lnTo>
                  <a:pt x="98392" y="4370"/>
                </a:lnTo>
                <a:lnTo>
                  <a:pt x="98372" y="4618"/>
                </a:lnTo>
                <a:lnTo>
                  <a:pt x="98372" y="4847"/>
                </a:lnTo>
                <a:lnTo>
                  <a:pt x="98392" y="5076"/>
                </a:lnTo>
                <a:lnTo>
                  <a:pt x="98430" y="5305"/>
                </a:lnTo>
                <a:lnTo>
                  <a:pt x="98506" y="5534"/>
                </a:lnTo>
                <a:lnTo>
                  <a:pt x="98258" y="5477"/>
                </a:lnTo>
                <a:lnTo>
                  <a:pt x="98010" y="5439"/>
                </a:lnTo>
                <a:lnTo>
                  <a:pt x="97743" y="5420"/>
                </a:lnTo>
                <a:lnTo>
                  <a:pt x="97495" y="5401"/>
                </a:lnTo>
                <a:lnTo>
                  <a:pt x="97247" y="5401"/>
                </a:lnTo>
                <a:lnTo>
                  <a:pt x="96979" y="5420"/>
                </a:lnTo>
                <a:lnTo>
                  <a:pt x="96731" y="5439"/>
                </a:lnTo>
                <a:lnTo>
                  <a:pt x="96483" y="5477"/>
                </a:lnTo>
                <a:lnTo>
                  <a:pt x="96235" y="5534"/>
                </a:lnTo>
                <a:lnTo>
                  <a:pt x="95987" y="5591"/>
                </a:lnTo>
                <a:lnTo>
                  <a:pt x="95739" y="5668"/>
                </a:lnTo>
                <a:lnTo>
                  <a:pt x="95491" y="5763"/>
                </a:lnTo>
                <a:lnTo>
                  <a:pt x="95262" y="5859"/>
                </a:lnTo>
                <a:lnTo>
                  <a:pt x="95033" y="5973"/>
                </a:lnTo>
                <a:lnTo>
                  <a:pt x="94823" y="6088"/>
                </a:lnTo>
                <a:lnTo>
                  <a:pt x="94594" y="6221"/>
                </a:lnTo>
                <a:lnTo>
                  <a:pt x="94403" y="6374"/>
                </a:lnTo>
                <a:lnTo>
                  <a:pt x="94193" y="6526"/>
                </a:lnTo>
                <a:lnTo>
                  <a:pt x="94002" y="6679"/>
                </a:lnTo>
                <a:lnTo>
                  <a:pt x="93831" y="6851"/>
                </a:lnTo>
                <a:lnTo>
                  <a:pt x="93659" y="7042"/>
                </a:lnTo>
                <a:lnTo>
                  <a:pt x="93506" y="7233"/>
                </a:lnTo>
                <a:lnTo>
                  <a:pt x="93354" y="7442"/>
                </a:lnTo>
                <a:lnTo>
                  <a:pt x="93201" y="7633"/>
                </a:lnTo>
                <a:lnTo>
                  <a:pt x="93067" y="7862"/>
                </a:lnTo>
                <a:lnTo>
                  <a:pt x="92953" y="8072"/>
                </a:lnTo>
                <a:lnTo>
                  <a:pt x="92838" y="8301"/>
                </a:lnTo>
                <a:lnTo>
                  <a:pt x="92743" y="8530"/>
                </a:lnTo>
                <a:lnTo>
                  <a:pt x="92667" y="8759"/>
                </a:lnTo>
                <a:lnTo>
                  <a:pt x="92590" y="9007"/>
                </a:lnTo>
                <a:lnTo>
                  <a:pt x="92533" y="9255"/>
                </a:lnTo>
                <a:lnTo>
                  <a:pt x="92476" y="9503"/>
                </a:lnTo>
                <a:lnTo>
                  <a:pt x="91922" y="9389"/>
                </a:lnTo>
                <a:lnTo>
                  <a:pt x="91331" y="9332"/>
                </a:lnTo>
                <a:lnTo>
                  <a:pt x="91045" y="9313"/>
                </a:lnTo>
                <a:lnTo>
                  <a:pt x="90472" y="9313"/>
                </a:lnTo>
                <a:lnTo>
                  <a:pt x="90186" y="9351"/>
                </a:lnTo>
                <a:lnTo>
                  <a:pt x="89919" y="9408"/>
                </a:lnTo>
                <a:lnTo>
                  <a:pt x="89633" y="9503"/>
                </a:lnTo>
                <a:lnTo>
                  <a:pt x="89365" y="9618"/>
                </a:lnTo>
                <a:lnTo>
                  <a:pt x="89136" y="9771"/>
                </a:lnTo>
                <a:lnTo>
                  <a:pt x="88907" y="9942"/>
                </a:lnTo>
                <a:lnTo>
                  <a:pt x="88717" y="10133"/>
                </a:lnTo>
                <a:lnTo>
                  <a:pt x="88545" y="10362"/>
                </a:lnTo>
                <a:lnTo>
                  <a:pt x="88488" y="10496"/>
                </a:lnTo>
                <a:lnTo>
                  <a:pt x="88430" y="10629"/>
                </a:lnTo>
                <a:lnTo>
                  <a:pt x="88392" y="10438"/>
                </a:lnTo>
                <a:lnTo>
                  <a:pt x="88354" y="10267"/>
                </a:lnTo>
                <a:lnTo>
                  <a:pt x="88278" y="10095"/>
                </a:lnTo>
                <a:lnTo>
                  <a:pt x="88220" y="9923"/>
                </a:lnTo>
                <a:lnTo>
                  <a:pt x="88125" y="9771"/>
                </a:lnTo>
                <a:lnTo>
                  <a:pt x="88030" y="9599"/>
                </a:lnTo>
                <a:lnTo>
                  <a:pt x="87934" y="9446"/>
                </a:lnTo>
                <a:lnTo>
                  <a:pt x="87820" y="9313"/>
                </a:lnTo>
                <a:lnTo>
                  <a:pt x="87686" y="9179"/>
                </a:lnTo>
                <a:lnTo>
                  <a:pt x="87552" y="9045"/>
                </a:lnTo>
                <a:lnTo>
                  <a:pt x="87419" y="8912"/>
                </a:lnTo>
                <a:lnTo>
                  <a:pt x="87266" y="8816"/>
                </a:lnTo>
                <a:lnTo>
                  <a:pt x="87114" y="8702"/>
                </a:lnTo>
                <a:lnTo>
                  <a:pt x="86942" y="8626"/>
                </a:lnTo>
                <a:lnTo>
                  <a:pt x="86789" y="8530"/>
                </a:lnTo>
                <a:lnTo>
                  <a:pt x="86617" y="8473"/>
                </a:lnTo>
                <a:lnTo>
                  <a:pt x="86446" y="8416"/>
                </a:lnTo>
                <a:lnTo>
                  <a:pt x="86274" y="8378"/>
                </a:lnTo>
                <a:lnTo>
                  <a:pt x="86083" y="8339"/>
                </a:lnTo>
                <a:lnTo>
                  <a:pt x="85911" y="8320"/>
                </a:lnTo>
                <a:lnTo>
                  <a:pt x="85720" y="8320"/>
                </a:lnTo>
                <a:lnTo>
                  <a:pt x="85549" y="8339"/>
                </a:lnTo>
                <a:lnTo>
                  <a:pt x="85358" y="8358"/>
                </a:lnTo>
                <a:lnTo>
                  <a:pt x="85186" y="8378"/>
                </a:lnTo>
                <a:lnTo>
                  <a:pt x="85014" y="8435"/>
                </a:lnTo>
                <a:lnTo>
                  <a:pt x="84843" y="8473"/>
                </a:lnTo>
                <a:lnTo>
                  <a:pt x="84671" y="8549"/>
                </a:lnTo>
                <a:lnTo>
                  <a:pt x="84499" y="8626"/>
                </a:lnTo>
                <a:lnTo>
                  <a:pt x="84347" y="8702"/>
                </a:lnTo>
                <a:lnTo>
                  <a:pt x="84194" y="8797"/>
                </a:lnTo>
                <a:lnTo>
                  <a:pt x="84041" y="8912"/>
                </a:lnTo>
                <a:lnTo>
                  <a:pt x="83908" y="9026"/>
                </a:lnTo>
                <a:lnTo>
                  <a:pt x="84060" y="8740"/>
                </a:lnTo>
                <a:lnTo>
                  <a:pt x="84194" y="8416"/>
                </a:lnTo>
                <a:lnTo>
                  <a:pt x="84308" y="8110"/>
                </a:lnTo>
                <a:lnTo>
                  <a:pt x="84404" y="7786"/>
                </a:lnTo>
                <a:lnTo>
                  <a:pt x="84480" y="7442"/>
                </a:lnTo>
                <a:lnTo>
                  <a:pt x="84537" y="7118"/>
                </a:lnTo>
                <a:lnTo>
                  <a:pt x="84576" y="6775"/>
                </a:lnTo>
                <a:lnTo>
                  <a:pt x="84595" y="6450"/>
                </a:lnTo>
                <a:lnTo>
                  <a:pt x="84595" y="6107"/>
                </a:lnTo>
                <a:lnTo>
                  <a:pt x="84576" y="5763"/>
                </a:lnTo>
                <a:lnTo>
                  <a:pt x="84518" y="5420"/>
                </a:lnTo>
                <a:lnTo>
                  <a:pt x="84461" y="5095"/>
                </a:lnTo>
                <a:lnTo>
                  <a:pt x="84385" y="4752"/>
                </a:lnTo>
                <a:lnTo>
                  <a:pt x="84289" y="4427"/>
                </a:lnTo>
                <a:lnTo>
                  <a:pt x="84175" y="4103"/>
                </a:lnTo>
                <a:lnTo>
                  <a:pt x="84041" y="3798"/>
                </a:lnTo>
                <a:lnTo>
                  <a:pt x="83889" y="3492"/>
                </a:lnTo>
                <a:lnTo>
                  <a:pt x="83717" y="3206"/>
                </a:lnTo>
                <a:lnTo>
                  <a:pt x="83526" y="2920"/>
                </a:lnTo>
                <a:lnTo>
                  <a:pt x="83335" y="2653"/>
                </a:lnTo>
                <a:lnTo>
                  <a:pt x="83106" y="2385"/>
                </a:lnTo>
                <a:lnTo>
                  <a:pt x="82877" y="2137"/>
                </a:lnTo>
                <a:lnTo>
                  <a:pt x="82629" y="1908"/>
                </a:lnTo>
                <a:lnTo>
                  <a:pt x="82362" y="1698"/>
                </a:lnTo>
                <a:lnTo>
                  <a:pt x="82095" y="1489"/>
                </a:lnTo>
                <a:lnTo>
                  <a:pt x="81808" y="1298"/>
                </a:lnTo>
                <a:lnTo>
                  <a:pt x="81522" y="1145"/>
                </a:lnTo>
                <a:lnTo>
                  <a:pt x="81217" y="992"/>
                </a:lnTo>
                <a:lnTo>
                  <a:pt x="80912" y="859"/>
                </a:lnTo>
                <a:lnTo>
                  <a:pt x="80587" y="744"/>
                </a:lnTo>
                <a:lnTo>
                  <a:pt x="80263" y="649"/>
                </a:lnTo>
                <a:lnTo>
                  <a:pt x="79919" y="573"/>
                </a:lnTo>
                <a:lnTo>
                  <a:pt x="79595" y="515"/>
                </a:lnTo>
                <a:lnTo>
                  <a:pt x="79251" y="477"/>
                </a:lnTo>
                <a:lnTo>
                  <a:pt x="78908" y="458"/>
                </a:lnTo>
                <a:lnTo>
                  <a:pt x="78583" y="477"/>
                </a:lnTo>
                <a:lnTo>
                  <a:pt x="78240" y="496"/>
                </a:lnTo>
                <a:lnTo>
                  <a:pt x="77896" y="534"/>
                </a:lnTo>
                <a:lnTo>
                  <a:pt x="77572" y="611"/>
                </a:lnTo>
                <a:lnTo>
                  <a:pt x="77248" y="687"/>
                </a:lnTo>
                <a:lnTo>
                  <a:pt x="76923" y="802"/>
                </a:lnTo>
                <a:lnTo>
                  <a:pt x="76599" y="916"/>
                </a:lnTo>
                <a:lnTo>
                  <a:pt x="76294" y="1050"/>
                </a:lnTo>
                <a:lnTo>
                  <a:pt x="75988" y="1221"/>
                </a:lnTo>
                <a:lnTo>
                  <a:pt x="75702" y="1393"/>
                </a:lnTo>
                <a:lnTo>
                  <a:pt x="75416" y="1584"/>
                </a:lnTo>
                <a:lnTo>
                  <a:pt x="75149" y="1794"/>
                </a:lnTo>
                <a:lnTo>
                  <a:pt x="74900" y="2004"/>
                </a:lnTo>
                <a:lnTo>
                  <a:pt x="74710" y="1832"/>
                </a:lnTo>
                <a:lnTo>
                  <a:pt x="74481" y="1698"/>
                </a:lnTo>
                <a:lnTo>
                  <a:pt x="74252" y="1584"/>
                </a:lnTo>
                <a:lnTo>
                  <a:pt x="74004" y="1489"/>
                </a:lnTo>
                <a:lnTo>
                  <a:pt x="73736" y="1412"/>
                </a:lnTo>
                <a:lnTo>
                  <a:pt x="73488" y="1393"/>
                </a:lnTo>
                <a:lnTo>
                  <a:pt x="73221" y="1374"/>
                </a:lnTo>
                <a:lnTo>
                  <a:pt x="72954" y="1412"/>
                </a:lnTo>
                <a:lnTo>
                  <a:pt x="72706" y="1469"/>
                </a:lnTo>
                <a:lnTo>
                  <a:pt x="72477" y="1565"/>
                </a:lnTo>
                <a:lnTo>
                  <a:pt x="72248" y="1679"/>
                </a:lnTo>
                <a:lnTo>
                  <a:pt x="72038" y="1813"/>
                </a:lnTo>
                <a:lnTo>
                  <a:pt x="71847" y="1985"/>
                </a:lnTo>
                <a:lnTo>
                  <a:pt x="71675" y="2176"/>
                </a:lnTo>
                <a:lnTo>
                  <a:pt x="71523" y="2385"/>
                </a:lnTo>
                <a:lnTo>
                  <a:pt x="71408" y="2614"/>
                </a:lnTo>
                <a:lnTo>
                  <a:pt x="71237" y="2347"/>
                </a:lnTo>
                <a:lnTo>
                  <a:pt x="71046" y="2080"/>
                </a:lnTo>
                <a:lnTo>
                  <a:pt x="70836" y="1813"/>
                </a:lnTo>
                <a:lnTo>
                  <a:pt x="70607" y="1584"/>
                </a:lnTo>
                <a:lnTo>
                  <a:pt x="70378" y="1355"/>
                </a:lnTo>
                <a:lnTo>
                  <a:pt x="70111" y="1145"/>
                </a:lnTo>
                <a:lnTo>
                  <a:pt x="69844" y="954"/>
                </a:lnTo>
                <a:lnTo>
                  <a:pt x="69557" y="782"/>
                </a:lnTo>
                <a:lnTo>
                  <a:pt x="69252" y="630"/>
                </a:lnTo>
                <a:lnTo>
                  <a:pt x="68947" y="477"/>
                </a:lnTo>
                <a:lnTo>
                  <a:pt x="68641" y="363"/>
                </a:lnTo>
                <a:lnTo>
                  <a:pt x="68317" y="267"/>
                </a:lnTo>
                <a:lnTo>
                  <a:pt x="68012" y="191"/>
                </a:lnTo>
                <a:lnTo>
                  <a:pt x="67687" y="134"/>
                </a:lnTo>
                <a:lnTo>
                  <a:pt x="67363" y="95"/>
                </a:lnTo>
                <a:lnTo>
                  <a:pt x="67038" y="95"/>
                </a:lnTo>
                <a:lnTo>
                  <a:pt x="66714" y="115"/>
                </a:lnTo>
                <a:lnTo>
                  <a:pt x="66389" y="153"/>
                </a:lnTo>
                <a:lnTo>
                  <a:pt x="66084" y="210"/>
                </a:lnTo>
                <a:lnTo>
                  <a:pt x="65779" y="286"/>
                </a:lnTo>
                <a:lnTo>
                  <a:pt x="65474" y="401"/>
                </a:lnTo>
                <a:lnTo>
                  <a:pt x="65168" y="515"/>
                </a:lnTo>
                <a:lnTo>
                  <a:pt x="64882" y="649"/>
                </a:lnTo>
                <a:lnTo>
                  <a:pt x="64615" y="821"/>
                </a:lnTo>
                <a:lnTo>
                  <a:pt x="64348" y="992"/>
                </a:lnTo>
                <a:lnTo>
                  <a:pt x="64080" y="1183"/>
                </a:lnTo>
                <a:lnTo>
                  <a:pt x="63832" y="1393"/>
                </a:lnTo>
                <a:lnTo>
                  <a:pt x="63622" y="1622"/>
                </a:lnTo>
                <a:lnTo>
                  <a:pt x="63393" y="1870"/>
                </a:lnTo>
                <a:lnTo>
                  <a:pt x="63203" y="2118"/>
                </a:lnTo>
                <a:lnTo>
                  <a:pt x="63031" y="2385"/>
                </a:lnTo>
                <a:lnTo>
                  <a:pt x="62878" y="2672"/>
                </a:lnTo>
                <a:lnTo>
                  <a:pt x="62745" y="2958"/>
                </a:lnTo>
                <a:lnTo>
                  <a:pt x="62630" y="3263"/>
                </a:lnTo>
                <a:lnTo>
                  <a:pt x="62535" y="3569"/>
                </a:lnTo>
                <a:lnTo>
                  <a:pt x="62458" y="3874"/>
                </a:lnTo>
                <a:lnTo>
                  <a:pt x="62401" y="4198"/>
                </a:lnTo>
                <a:lnTo>
                  <a:pt x="62363" y="4504"/>
                </a:lnTo>
                <a:lnTo>
                  <a:pt x="62363" y="4828"/>
                </a:lnTo>
                <a:lnTo>
                  <a:pt x="62363" y="5152"/>
                </a:lnTo>
                <a:lnTo>
                  <a:pt x="62401" y="5477"/>
                </a:lnTo>
                <a:lnTo>
                  <a:pt x="62458" y="5782"/>
                </a:lnTo>
                <a:lnTo>
                  <a:pt x="62516" y="6107"/>
                </a:lnTo>
                <a:lnTo>
                  <a:pt x="62611" y="6412"/>
                </a:lnTo>
                <a:lnTo>
                  <a:pt x="62726" y="6698"/>
                </a:lnTo>
                <a:lnTo>
                  <a:pt x="62859" y="7004"/>
                </a:lnTo>
                <a:lnTo>
                  <a:pt x="63012" y="7271"/>
                </a:lnTo>
                <a:lnTo>
                  <a:pt x="63184" y="7557"/>
                </a:lnTo>
                <a:lnTo>
                  <a:pt x="62974" y="7423"/>
                </a:lnTo>
                <a:lnTo>
                  <a:pt x="62745" y="7347"/>
                </a:lnTo>
                <a:lnTo>
                  <a:pt x="62516" y="7271"/>
                </a:lnTo>
                <a:lnTo>
                  <a:pt x="62287" y="7213"/>
                </a:lnTo>
                <a:lnTo>
                  <a:pt x="62039" y="7194"/>
                </a:lnTo>
                <a:lnTo>
                  <a:pt x="61791" y="7175"/>
                </a:lnTo>
                <a:lnTo>
                  <a:pt x="61562" y="7194"/>
                </a:lnTo>
                <a:lnTo>
                  <a:pt x="61313" y="7233"/>
                </a:lnTo>
                <a:lnTo>
                  <a:pt x="61065" y="7271"/>
                </a:lnTo>
                <a:lnTo>
                  <a:pt x="60836" y="7347"/>
                </a:lnTo>
                <a:lnTo>
                  <a:pt x="60607" y="7423"/>
                </a:lnTo>
                <a:lnTo>
                  <a:pt x="60378" y="7538"/>
                </a:lnTo>
                <a:lnTo>
                  <a:pt x="60168" y="7652"/>
                </a:lnTo>
                <a:lnTo>
                  <a:pt x="59959" y="7786"/>
                </a:lnTo>
                <a:lnTo>
                  <a:pt x="59768" y="7939"/>
                </a:lnTo>
                <a:lnTo>
                  <a:pt x="59577" y="8110"/>
                </a:lnTo>
                <a:lnTo>
                  <a:pt x="59405" y="8282"/>
                </a:lnTo>
                <a:lnTo>
                  <a:pt x="59252" y="8473"/>
                </a:lnTo>
                <a:lnTo>
                  <a:pt x="59100" y="8664"/>
                </a:lnTo>
                <a:lnTo>
                  <a:pt x="58966" y="8874"/>
                </a:lnTo>
                <a:lnTo>
                  <a:pt x="58852" y="9084"/>
                </a:lnTo>
                <a:lnTo>
                  <a:pt x="58737" y="9293"/>
                </a:lnTo>
                <a:lnTo>
                  <a:pt x="58642" y="9522"/>
                </a:lnTo>
                <a:lnTo>
                  <a:pt x="58546" y="9751"/>
                </a:lnTo>
                <a:lnTo>
                  <a:pt x="58413" y="10229"/>
                </a:lnTo>
                <a:lnTo>
                  <a:pt x="58298" y="10706"/>
                </a:lnTo>
                <a:lnTo>
                  <a:pt x="58222" y="11202"/>
                </a:lnTo>
                <a:lnTo>
                  <a:pt x="58203" y="11698"/>
                </a:lnTo>
                <a:lnTo>
                  <a:pt x="58108" y="11488"/>
                </a:lnTo>
                <a:lnTo>
                  <a:pt x="58012" y="11278"/>
                </a:lnTo>
                <a:lnTo>
                  <a:pt x="57898" y="11087"/>
                </a:lnTo>
                <a:lnTo>
                  <a:pt x="57783" y="10896"/>
                </a:lnTo>
                <a:lnTo>
                  <a:pt x="57650" y="10725"/>
                </a:lnTo>
                <a:lnTo>
                  <a:pt x="57497" y="10553"/>
                </a:lnTo>
                <a:lnTo>
                  <a:pt x="57344" y="10381"/>
                </a:lnTo>
                <a:lnTo>
                  <a:pt x="57192" y="10229"/>
                </a:lnTo>
                <a:lnTo>
                  <a:pt x="57020" y="10076"/>
                </a:lnTo>
                <a:lnTo>
                  <a:pt x="56829" y="9942"/>
                </a:lnTo>
                <a:lnTo>
                  <a:pt x="56638" y="9809"/>
                </a:lnTo>
                <a:lnTo>
                  <a:pt x="56447" y="9694"/>
                </a:lnTo>
                <a:lnTo>
                  <a:pt x="56256" y="9599"/>
                </a:lnTo>
                <a:lnTo>
                  <a:pt x="56047" y="9503"/>
                </a:lnTo>
                <a:lnTo>
                  <a:pt x="55837" y="9408"/>
                </a:lnTo>
                <a:lnTo>
                  <a:pt x="55627" y="9351"/>
                </a:lnTo>
                <a:lnTo>
                  <a:pt x="55398" y="9293"/>
                </a:lnTo>
                <a:lnTo>
                  <a:pt x="55169" y="9236"/>
                </a:lnTo>
                <a:lnTo>
                  <a:pt x="54959" y="9217"/>
                </a:lnTo>
                <a:lnTo>
                  <a:pt x="54730" y="9198"/>
                </a:lnTo>
                <a:lnTo>
                  <a:pt x="54272" y="9198"/>
                </a:lnTo>
                <a:lnTo>
                  <a:pt x="54062" y="9217"/>
                </a:lnTo>
                <a:lnTo>
                  <a:pt x="53833" y="9255"/>
                </a:lnTo>
                <a:lnTo>
                  <a:pt x="53604" y="9313"/>
                </a:lnTo>
                <a:lnTo>
                  <a:pt x="53394" y="9370"/>
                </a:lnTo>
                <a:lnTo>
                  <a:pt x="53184" y="9446"/>
                </a:lnTo>
                <a:lnTo>
                  <a:pt x="52974" y="9522"/>
                </a:lnTo>
                <a:lnTo>
                  <a:pt x="52764" y="9618"/>
                </a:lnTo>
                <a:lnTo>
                  <a:pt x="52573" y="9732"/>
                </a:lnTo>
                <a:lnTo>
                  <a:pt x="52383" y="9847"/>
                </a:lnTo>
                <a:lnTo>
                  <a:pt x="52192" y="9980"/>
                </a:lnTo>
                <a:lnTo>
                  <a:pt x="52192" y="9809"/>
                </a:lnTo>
                <a:lnTo>
                  <a:pt x="52173" y="9637"/>
                </a:lnTo>
                <a:lnTo>
                  <a:pt x="52115" y="9313"/>
                </a:lnTo>
                <a:lnTo>
                  <a:pt x="52001" y="8988"/>
                </a:lnTo>
                <a:lnTo>
                  <a:pt x="51848" y="8664"/>
                </a:lnTo>
                <a:lnTo>
                  <a:pt x="51677" y="8358"/>
                </a:lnTo>
                <a:lnTo>
                  <a:pt x="51467" y="8091"/>
                </a:lnTo>
                <a:lnTo>
                  <a:pt x="51219" y="7843"/>
                </a:lnTo>
                <a:lnTo>
                  <a:pt x="50970" y="7633"/>
                </a:lnTo>
                <a:lnTo>
                  <a:pt x="50684" y="7462"/>
                </a:lnTo>
                <a:lnTo>
                  <a:pt x="50379" y="7328"/>
                </a:lnTo>
                <a:lnTo>
                  <a:pt x="50074" y="7213"/>
                </a:lnTo>
                <a:lnTo>
                  <a:pt x="49749" y="7156"/>
                </a:lnTo>
                <a:lnTo>
                  <a:pt x="49406" y="7137"/>
                </a:lnTo>
                <a:lnTo>
                  <a:pt x="49081" y="7156"/>
                </a:lnTo>
                <a:lnTo>
                  <a:pt x="48757" y="7194"/>
                </a:lnTo>
                <a:lnTo>
                  <a:pt x="48432" y="7290"/>
                </a:lnTo>
                <a:lnTo>
                  <a:pt x="48509" y="6984"/>
                </a:lnTo>
                <a:lnTo>
                  <a:pt x="48547" y="6660"/>
                </a:lnTo>
                <a:lnTo>
                  <a:pt x="48585" y="6336"/>
                </a:lnTo>
                <a:lnTo>
                  <a:pt x="48585" y="6011"/>
                </a:lnTo>
                <a:lnTo>
                  <a:pt x="48566" y="5706"/>
                </a:lnTo>
                <a:lnTo>
                  <a:pt x="48547" y="5401"/>
                </a:lnTo>
                <a:lnTo>
                  <a:pt x="48490" y="5076"/>
                </a:lnTo>
                <a:lnTo>
                  <a:pt x="48413" y="4771"/>
                </a:lnTo>
                <a:lnTo>
                  <a:pt x="48337" y="4485"/>
                </a:lnTo>
                <a:lnTo>
                  <a:pt x="48223" y="4179"/>
                </a:lnTo>
                <a:lnTo>
                  <a:pt x="48089" y="3893"/>
                </a:lnTo>
                <a:lnTo>
                  <a:pt x="47955" y="3607"/>
                </a:lnTo>
                <a:lnTo>
                  <a:pt x="47784" y="3340"/>
                </a:lnTo>
                <a:lnTo>
                  <a:pt x="47612" y="3072"/>
                </a:lnTo>
                <a:lnTo>
                  <a:pt x="47402" y="2824"/>
                </a:lnTo>
                <a:lnTo>
                  <a:pt x="47192" y="2576"/>
                </a:lnTo>
                <a:lnTo>
                  <a:pt x="46963" y="2347"/>
                </a:lnTo>
                <a:lnTo>
                  <a:pt x="46715" y="2137"/>
                </a:lnTo>
                <a:lnTo>
                  <a:pt x="46448" y="1947"/>
                </a:lnTo>
                <a:lnTo>
                  <a:pt x="46181" y="1756"/>
                </a:lnTo>
                <a:lnTo>
                  <a:pt x="45894" y="1603"/>
                </a:lnTo>
                <a:lnTo>
                  <a:pt x="45608" y="1450"/>
                </a:lnTo>
                <a:lnTo>
                  <a:pt x="45303" y="1317"/>
                </a:lnTo>
                <a:lnTo>
                  <a:pt x="44998" y="1202"/>
                </a:lnTo>
                <a:lnTo>
                  <a:pt x="44673" y="1126"/>
                </a:lnTo>
                <a:lnTo>
                  <a:pt x="44368" y="1050"/>
                </a:lnTo>
                <a:lnTo>
                  <a:pt x="44043" y="992"/>
                </a:lnTo>
                <a:lnTo>
                  <a:pt x="43719" y="954"/>
                </a:lnTo>
                <a:lnTo>
                  <a:pt x="43395" y="935"/>
                </a:lnTo>
                <a:lnTo>
                  <a:pt x="43051" y="954"/>
                </a:lnTo>
                <a:lnTo>
                  <a:pt x="42727" y="973"/>
                </a:lnTo>
                <a:lnTo>
                  <a:pt x="42402" y="1031"/>
                </a:lnTo>
                <a:lnTo>
                  <a:pt x="42135" y="1088"/>
                </a:lnTo>
                <a:lnTo>
                  <a:pt x="41849" y="1164"/>
                </a:lnTo>
                <a:lnTo>
                  <a:pt x="41582" y="1260"/>
                </a:lnTo>
                <a:lnTo>
                  <a:pt x="41315" y="1374"/>
                </a:lnTo>
                <a:lnTo>
                  <a:pt x="41047" y="1489"/>
                </a:lnTo>
                <a:lnTo>
                  <a:pt x="40799" y="1641"/>
                </a:lnTo>
                <a:lnTo>
                  <a:pt x="40570" y="1813"/>
                </a:lnTo>
                <a:lnTo>
                  <a:pt x="40341" y="2004"/>
                </a:lnTo>
                <a:lnTo>
                  <a:pt x="40131" y="2195"/>
                </a:lnTo>
                <a:lnTo>
                  <a:pt x="39941" y="2424"/>
                </a:lnTo>
                <a:lnTo>
                  <a:pt x="39788" y="2653"/>
                </a:lnTo>
                <a:lnTo>
                  <a:pt x="39635" y="2920"/>
                </a:lnTo>
                <a:lnTo>
                  <a:pt x="39521" y="3168"/>
                </a:lnTo>
                <a:lnTo>
                  <a:pt x="39425" y="3454"/>
                </a:lnTo>
                <a:lnTo>
                  <a:pt x="39387" y="3645"/>
                </a:lnTo>
                <a:lnTo>
                  <a:pt x="39387" y="3511"/>
                </a:lnTo>
                <a:lnTo>
                  <a:pt x="39368" y="3340"/>
                </a:lnTo>
                <a:lnTo>
                  <a:pt x="39349" y="3168"/>
                </a:lnTo>
                <a:lnTo>
                  <a:pt x="39311" y="2996"/>
                </a:lnTo>
                <a:lnTo>
                  <a:pt x="39196" y="2653"/>
                </a:lnTo>
                <a:lnTo>
                  <a:pt x="39063" y="2309"/>
                </a:lnTo>
                <a:lnTo>
                  <a:pt x="38891" y="2004"/>
                </a:lnTo>
                <a:lnTo>
                  <a:pt x="38681" y="1718"/>
                </a:lnTo>
                <a:lnTo>
                  <a:pt x="38452" y="1431"/>
                </a:lnTo>
                <a:lnTo>
                  <a:pt x="38223" y="1183"/>
                </a:lnTo>
                <a:lnTo>
                  <a:pt x="37956" y="973"/>
                </a:lnTo>
                <a:lnTo>
                  <a:pt x="37670" y="782"/>
                </a:lnTo>
                <a:lnTo>
                  <a:pt x="37364" y="592"/>
                </a:lnTo>
                <a:lnTo>
                  <a:pt x="37059" y="458"/>
                </a:lnTo>
                <a:lnTo>
                  <a:pt x="36735" y="324"/>
                </a:lnTo>
                <a:lnTo>
                  <a:pt x="36410" y="210"/>
                </a:lnTo>
                <a:lnTo>
                  <a:pt x="36067" y="134"/>
                </a:lnTo>
                <a:lnTo>
                  <a:pt x="35780" y="76"/>
                </a:lnTo>
                <a:lnTo>
                  <a:pt x="35494" y="38"/>
                </a:lnTo>
                <a:lnTo>
                  <a:pt x="35189" y="0"/>
                </a:lnTo>
                <a:close/>
              </a:path>
            </a:pathLst>
          </a:custGeom>
          <a:solidFill>
            <a:schemeClr val="lt1"/>
          </a:solidFill>
          <a:ln>
            <a:noFill/>
          </a:ln>
          <a:effectLst>
            <a:outerShdw blurRad="57150" dist="57150"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31"/>
          <p:cNvSpPr/>
          <p:nvPr/>
        </p:nvSpPr>
        <p:spPr>
          <a:xfrm flipH="1">
            <a:off x="4444925" y="854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31"/>
          <p:cNvSpPr/>
          <p:nvPr/>
        </p:nvSpPr>
        <p:spPr>
          <a:xfrm>
            <a:off x="6161207" y="854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31"/>
          <p:cNvSpPr/>
          <p:nvPr/>
        </p:nvSpPr>
        <p:spPr>
          <a:xfrm>
            <a:off x="5470273" y="24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31"/>
          <p:cNvSpPr/>
          <p:nvPr/>
        </p:nvSpPr>
        <p:spPr>
          <a:xfrm rot="2516804" flipH="1">
            <a:off x="7811255"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31"/>
          <p:cNvSpPr/>
          <p:nvPr/>
        </p:nvSpPr>
        <p:spPr>
          <a:xfrm>
            <a:off x="6676773" y="4773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31"/>
          <p:cNvSpPr/>
          <p:nvPr/>
        </p:nvSpPr>
        <p:spPr>
          <a:xfrm rot="2417287">
            <a:off x="4439775"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31"/>
          <p:cNvSpPr/>
          <p:nvPr/>
        </p:nvSpPr>
        <p:spPr>
          <a:xfrm rot="-2516804">
            <a:off x="284871"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31"/>
          <p:cNvSpPr/>
          <p:nvPr/>
        </p:nvSpPr>
        <p:spPr>
          <a:xfrm>
            <a:off x="6165273"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31"/>
          <p:cNvSpPr/>
          <p:nvPr/>
        </p:nvSpPr>
        <p:spPr>
          <a:xfrm>
            <a:off x="3184273"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31"/>
          <p:cNvSpPr/>
          <p:nvPr/>
        </p:nvSpPr>
        <p:spPr>
          <a:xfrm rot="2517313" flipH="1">
            <a:off x="9681736" y="11089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31"/>
          <p:cNvSpPr/>
          <p:nvPr/>
        </p:nvSpPr>
        <p:spPr>
          <a:xfrm>
            <a:off x="10733607" y="1275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31"/>
          <p:cNvSpPr/>
          <p:nvPr/>
        </p:nvSpPr>
        <p:spPr>
          <a:xfrm>
            <a:off x="11301275" y="16701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31"/>
          <p:cNvSpPr/>
          <p:nvPr/>
        </p:nvSpPr>
        <p:spPr>
          <a:xfrm>
            <a:off x="11636107" y="17002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31"/>
          <p:cNvSpPr/>
          <p:nvPr/>
        </p:nvSpPr>
        <p:spPr>
          <a:xfrm>
            <a:off x="1992073" y="17846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31"/>
          <p:cNvSpPr/>
          <p:nvPr/>
        </p:nvSpPr>
        <p:spPr>
          <a:xfrm rot="2516804" flipH="1">
            <a:off x="11767304" y="21575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31"/>
          <p:cNvSpPr/>
          <p:nvPr/>
        </p:nvSpPr>
        <p:spPr>
          <a:xfrm>
            <a:off x="639141" y="2472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31"/>
          <p:cNvSpPr/>
          <p:nvPr/>
        </p:nvSpPr>
        <p:spPr>
          <a:xfrm>
            <a:off x="11935973" y="2900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31"/>
          <p:cNvSpPr/>
          <p:nvPr/>
        </p:nvSpPr>
        <p:spPr>
          <a:xfrm rot="-2516804">
            <a:off x="465371" y="3343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31"/>
          <p:cNvSpPr/>
          <p:nvPr/>
        </p:nvSpPr>
        <p:spPr>
          <a:xfrm>
            <a:off x="11829757" y="3690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31"/>
          <p:cNvSpPr/>
          <p:nvPr/>
        </p:nvSpPr>
        <p:spPr>
          <a:xfrm>
            <a:off x="855407" y="390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31"/>
          <p:cNvSpPr/>
          <p:nvPr/>
        </p:nvSpPr>
        <p:spPr>
          <a:xfrm>
            <a:off x="574684" y="15907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31"/>
          <p:cNvSpPr/>
          <p:nvPr/>
        </p:nvSpPr>
        <p:spPr>
          <a:xfrm>
            <a:off x="2710134" y="54398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0748861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8281695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79103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5916224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96519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1186774" y="1778438"/>
            <a:ext cx="4873574" cy="823912"/>
          </a:xfrm>
          <a:prstGeom prst="rect">
            <a:avLst/>
          </a:prstGeo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4" name="内容占位符 3"/>
          <p:cNvSpPr>
            <a:spLocks noGrp="1"/>
          </p:cNvSpPr>
          <p:nvPr>
            <p:ph sz="half" idx="2"/>
          </p:nvPr>
        </p:nvSpPr>
        <p:spPr>
          <a:xfrm>
            <a:off x="1186774" y="2665379"/>
            <a:ext cx="4873574" cy="3524284"/>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256938" y="1778438"/>
            <a:ext cx="4897576" cy="823912"/>
          </a:xfrm>
          <a:prstGeom prst="rect">
            <a:avLst/>
          </a:prstGeo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6" name="内容占位符 5"/>
          <p:cNvSpPr>
            <a:spLocks noGrp="1"/>
          </p:cNvSpPr>
          <p:nvPr>
            <p:ph sz="quarter" idx="4"/>
          </p:nvPr>
        </p:nvSpPr>
        <p:spPr>
          <a:xfrm>
            <a:off x="6256938" y="2665379"/>
            <a:ext cx="4897576" cy="3524284"/>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12573014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7064974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74483135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457201"/>
            <a:ext cx="6172200" cy="540385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a:prstGeom prst="rect">
            <a:avLst/>
          </a:prstGeo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2831308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竖版">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95222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0"/>
        <p:cNvGrpSpPr/>
        <p:nvPr/>
      </p:nvGrpSpPr>
      <p:grpSpPr>
        <a:xfrm>
          <a:off x="0" y="0"/>
          <a:ext cx="0" cy="0"/>
          <a:chOff x="0" y="0"/>
          <a:chExt cx="0" cy="0"/>
        </a:xfrm>
      </p:grpSpPr>
      <p:pic>
        <p:nvPicPr>
          <p:cNvPr id="61" name="Google Shape;61;p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2" name="Google Shape;62;p4"/>
          <p:cNvSpPr txBox="1">
            <a:spLocks noGrp="1"/>
          </p:cNvSpPr>
          <p:nvPr>
            <p:ph type="title"/>
          </p:nvPr>
        </p:nvSpPr>
        <p:spPr>
          <a:xfrm>
            <a:off x="960000" y="731536"/>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63" name="Google Shape;63;p4"/>
          <p:cNvSpPr txBox="1">
            <a:spLocks noGrp="1"/>
          </p:cNvSpPr>
          <p:nvPr>
            <p:ph type="body" idx="1"/>
          </p:nvPr>
        </p:nvSpPr>
        <p:spPr>
          <a:xfrm>
            <a:off x="960000" y="1625269"/>
            <a:ext cx="10272000" cy="422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64" name="Google Shape;64;p4"/>
          <p:cNvGrpSpPr/>
          <p:nvPr/>
        </p:nvGrpSpPr>
        <p:grpSpPr>
          <a:xfrm>
            <a:off x="269267" y="37034"/>
            <a:ext cx="546000" cy="617833"/>
            <a:chOff x="201950" y="103975"/>
            <a:chExt cx="409500" cy="463375"/>
          </a:xfrm>
        </p:grpSpPr>
        <p:sp>
          <p:nvSpPr>
            <p:cNvPr id="65" name="Google Shape;65;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 name="Google Shape;67;p4"/>
          <p:cNvGrpSpPr/>
          <p:nvPr/>
        </p:nvGrpSpPr>
        <p:grpSpPr>
          <a:xfrm rot="10800000" flipH="1">
            <a:off x="11376733" y="227534"/>
            <a:ext cx="546000" cy="617833"/>
            <a:chOff x="201950" y="103975"/>
            <a:chExt cx="409500" cy="463375"/>
          </a:xfrm>
        </p:grpSpPr>
        <p:sp>
          <p:nvSpPr>
            <p:cNvPr id="68" name="Google Shape;68;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 name="Google Shape;70;p4"/>
          <p:cNvGrpSpPr/>
          <p:nvPr/>
        </p:nvGrpSpPr>
        <p:grpSpPr>
          <a:xfrm rot="-5400000">
            <a:off x="9788033" y="19785"/>
            <a:ext cx="546000" cy="617833"/>
            <a:chOff x="156150" y="2997438"/>
            <a:chExt cx="409500" cy="463375"/>
          </a:xfrm>
        </p:grpSpPr>
        <p:sp>
          <p:nvSpPr>
            <p:cNvPr id="71" name="Google Shape;71;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73" name="Google Shape;73;p4"/>
          <p:cNvSpPr/>
          <p:nvPr/>
        </p:nvSpPr>
        <p:spPr>
          <a:xfrm rot="5400000">
            <a:off x="9267017" y="836233"/>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4"/>
          <p:cNvSpPr/>
          <p:nvPr/>
        </p:nvSpPr>
        <p:spPr>
          <a:xfrm rot="-5400000" flipH="1">
            <a:off x="-722471"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4"/>
          <p:cNvSpPr/>
          <p:nvPr/>
        </p:nvSpPr>
        <p:spPr>
          <a:xfrm rot="5400000" flipH="1">
            <a:off x="-698184" y="4058986"/>
            <a:ext cx="3529751" cy="2117357"/>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4"/>
          <p:cNvSpPr/>
          <p:nvPr/>
        </p:nvSpPr>
        <p:spPr>
          <a:xfrm rot="-5400000">
            <a:off x="9554958" y="4253518"/>
            <a:ext cx="3286565" cy="1971479"/>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0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4"/>
          <p:cNvSpPr/>
          <p:nvPr/>
        </p:nvSpPr>
        <p:spPr>
          <a:xfrm rot="10800000">
            <a:off x="8045317" y="389184"/>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4"/>
          <p:cNvSpPr/>
          <p:nvPr/>
        </p:nvSpPr>
        <p:spPr>
          <a:xfrm rot="10800000">
            <a:off x="6838817" y="1574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4"/>
          <p:cNvSpPr/>
          <p:nvPr/>
        </p:nvSpPr>
        <p:spPr>
          <a:xfrm rot="5400000">
            <a:off x="7256700" y="52851"/>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4"/>
          <p:cNvSpPr/>
          <p:nvPr/>
        </p:nvSpPr>
        <p:spPr>
          <a:xfrm rot="5400000">
            <a:off x="7790533" y="514851"/>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1" name="Google Shape;81;p4"/>
          <p:cNvGrpSpPr/>
          <p:nvPr/>
        </p:nvGrpSpPr>
        <p:grpSpPr>
          <a:xfrm>
            <a:off x="513000" y="3590185"/>
            <a:ext cx="546000" cy="617833"/>
            <a:chOff x="156150" y="2997438"/>
            <a:chExt cx="409500" cy="463375"/>
          </a:xfrm>
        </p:grpSpPr>
        <p:sp>
          <p:nvSpPr>
            <p:cNvPr id="82" name="Google Shape;82;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4" name="Google Shape;84;p4"/>
          <p:cNvSpPr/>
          <p:nvPr/>
        </p:nvSpPr>
        <p:spPr>
          <a:xfrm rot="2417287">
            <a:off x="2095535" y="275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4"/>
          <p:cNvSpPr/>
          <p:nvPr/>
        </p:nvSpPr>
        <p:spPr>
          <a:xfrm>
            <a:off x="3259400" y="151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4"/>
          <p:cNvSpPr/>
          <p:nvPr/>
        </p:nvSpPr>
        <p:spPr>
          <a:xfrm>
            <a:off x="4465900" y="3832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4"/>
          <p:cNvSpPr/>
          <p:nvPr/>
        </p:nvSpPr>
        <p:spPr>
          <a:xfrm flipH="1">
            <a:off x="418985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4"/>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3891251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01672383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90725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5715425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59309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5666096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556131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1186774" y="1778438"/>
            <a:ext cx="4873574" cy="823912"/>
          </a:xfrm>
          <a:prstGeom prst="rect">
            <a:avLst/>
          </a:prstGeo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4" name="内容占位符 3"/>
          <p:cNvSpPr>
            <a:spLocks noGrp="1"/>
          </p:cNvSpPr>
          <p:nvPr>
            <p:ph sz="half" idx="2"/>
          </p:nvPr>
        </p:nvSpPr>
        <p:spPr>
          <a:xfrm>
            <a:off x="1186774" y="2665379"/>
            <a:ext cx="4873574" cy="3524284"/>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256938" y="1778438"/>
            <a:ext cx="4897576" cy="823912"/>
          </a:xfrm>
          <a:prstGeom prst="rect">
            <a:avLst/>
          </a:prstGeo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6" name="内容占位符 5"/>
          <p:cNvSpPr>
            <a:spLocks noGrp="1"/>
          </p:cNvSpPr>
          <p:nvPr>
            <p:ph sz="quarter" idx="4"/>
          </p:nvPr>
        </p:nvSpPr>
        <p:spPr>
          <a:xfrm>
            <a:off x="6256938" y="2665379"/>
            <a:ext cx="4897576" cy="3524284"/>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7417819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8846767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21549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457201"/>
            <a:ext cx="6172200" cy="540385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a:prstGeom prst="rect">
            <a:avLst/>
          </a:prstGeo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41943164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53"/>
        <p:cNvGrpSpPr/>
        <p:nvPr/>
      </p:nvGrpSpPr>
      <p:grpSpPr>
        <a:xfrm>
          <a:off x="0" y="0"/>
          <a:ext cx="0" cy="0"/>
          <a:chOff x="0" y="0"/>
          <a:chExt cx="0" cy="0"/>
        </a:xfrm>
      </p:grpSpPr>
      <p:pic>
        <p:nvPicPr>
          <p:cNvPr id="154" name="Google Shape;154;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55" name="Google Shape;155;p8"/>
          <p:cNvSpPr txBox="1">
            <a:spLocks noGrp="1"/>
          </p:cNvSpPr>
          <p:nvPr>
            <p:ph type="title"/>
          </p:nvPr>
        </p:nvSpPr>
        <p:spPr>
          <a:xfrm>
            <a:off x="2111000" y="1371600"/>
            <a:ext cx="7970000" cy="4114800"/>
          </a:xfrm>
          <a:prstGeom prst="rect">
            <a:avLst/>
          </a:prstGeom>
          <a:effectLst>
            <a:outerShdw dist="66675" dir="5340000" algn="bl" rotWithShape="0">
              <a:schemeClr val="accent3">
                <a:alpha val="19000"/>
              </a:schemeClr>
            </a:outerShdw>
          </a:effectLst>
        </p:spPr>
        <p:txBody>
          <a:bodyPr spcFirstLastPara="1" wrap="square" lIns="91425" tIns="91425" rIns="91425" bIns="91425" anchor="ctr" anchorCtr="0">
            <a:noAutofit/>
          </a:bodyPr>
          <a:lstStyle>
            <a:lvl1pPr lvl="0" algn="ctr">
              <a:lnSpc>
                <a:spcPct val="80000"/>
              </a:lnSpc>
              <a:spcBef>
                <a:spcPts val="0"/>
              </a:spcBef>
              <a:spcAft>
                <a:spcPts val="0"/>
              </a:spcAft>
              <a:buSzPts val="5000"/>
              <a:buNone/>
              <a:defRPr sz="13333">
                <a:solidFill>
                  <a:schemeClr val="accent4"/>
                </a:solidFill>
              </a:defRPr>
            </a:lvl1pPr>
            <a:lvl2pPr lvl="1" algn="ctr">
              <a:spcBef>
                <a:spcPts val="0"/>
              </a:spcBef>
              <a:spcAft>
                <a:spcPts val="0"/>
              </a:spcAft>
              <a:buSzPts val="5000"/>
              <a:buNone/>
              <a:defRPr sz="6667"/>
            </a:lvl2pPr>
            <a:lvl3pPr lvl="2" algn="ctr">
              <a:spcBef>
                <a:spcPts val="0"/>
              </a:spcBef>
              <a:spcAft>
                <a:spcPts val="0"/>
              </a:spcAft>
              <a:buSzPts val="5000"/>
              <a:buNone/>
              <a:defRPr sz="6667"/>
            </a:lvl3pPr>
            <a:lvl4pPr lvl="3" algn="ctr">
              <a:spcBef>
                <a:spcPts val="0"/>
              </a:spcBef>
              <a:spcAft>
                <a:spcPts val="0"/>
              </a:spcAft>
              <a:buSzPts val="5000"/>
              <a:buNone/>
              <a:defRPr sz="6667"/>
            </a:lvl4pPr>
            <a:lvl5pPr lvl="4" algn="ctr">
              <a:spcBef>
                <a:spcPts val="0"/>
              </a:spcBef>
              <a:spcAft>
                <a:spcPts val="0"/>
              </a:spcAft>
              <a:buSzPts val="5000"/>
              <a:buNone/>
              <a:defRPr sz="6667"/>
            </a:lvl5pPr>
            <a:lvl6pPr lvl="5" algn="ctr">
              <a:spcBef>
                <a:spcPts val="0"/>
              </a:spcBef>
              <a:spcAft>
                <a:spcPts val="0"/>
              </a:spcAft>
              <a:buSzPts val="5000"/>
              <a:buNone/>
              <a:defRPr sz="6667"/>
            </a:lvl6pPr>
            <a:lvl7pPr lvl="6" algn="ctr">
              <a:spcBef>
                <a:spcPts val="0"/>
              </a:spcBef>
              <a:spcAft>
                <a:spcPts val="0"/>
              </a:spcAft>
              <a:buSzPts val="5000"/>
              <a:buNone/>
              <a:defRPr sz="6667"/>
            </a:lvl7pPr>
            <a:lvl8pPr lvl="7" algn="ctr">
              <a:spcBef>
                <a:spcPts val="0"/>
              </a:spcBef>
              <a:spcAft>
                <a:spcPts val="0"/>
              </a:spcAft>
              <a:buSzPts val="5000"/>
              <a:buNone/>
              <a:defRPr sz="6667"/>
            </a:lvl8pPr>
            <a:lvl9pPr lvl="8" algn="ctr">
              <a:spcBef>
                <a:spcPts val="0"/>
              </a:spcBef>
              <a:spcAft>
                <a:spcPts val="0"/>
              </a:spcAft>
              <a:buSzPts val="5000"/>
              <a:buNone/>
              <a:defRPr sz="6667"/>
            </a:lvl9pPr>
          </a:lstStyle>
          <a:p>
            <a:endParaRPr/>
          </a:p>
        </p:txBody>
      </p:sp>
      <p:grpSp>
        <p:nvGrpSpPr>
          <p:cNvPr id="156" name="Google Shape;156;p8"/>
          <p:cNvGrpSpPr/>
          <p:nvPr/>
        </p:nvGrpSpPr>
        <p:grpSpPr>
          <a:xfrm rot="10800000">
            <a:off x="0" y="-13864"/>
            <a:ext cx="12192000" cy="1673979"/>
            <a:chOff x="0" y="3677077"/>
            <a:chExt cx="9144000" cy="1607740"/>
          </a:xfrm>
        </p:grpSpPr>
        <p:sp>
          <p:nvSpPr>
            <p:cNvPr id="157" name="Google Shape;157;p8"/>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8"/>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59" name="Google Shape;159;p8"/>
          <p:cNvSpPr/>
          <p:nvPr/>
        </p:nvSpPr>
        <p:spPr>
          <a:xfrm rot="5400000" flipH="1">
            <a:off x="-851811" y="4344822"/>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60" name="Google Shape;160;p8"/>
          <p:cNvSpPr/>
          <p:nvPr/>
        </p:nvSpPr>
        <p:spPr>
          <a:xfrm rot="-5400000">
            <a:off x="9731111" y="4365339"/>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3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61" name="Google Shape;161;p8"/>
          <p:cNvSpPr/>
          <p:nvPr/>
        </p:nvSpPr>
        <p:spPr>
          <a:xfrm>
            <a:off x="7535107" y="56653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8"/>
          <p:cNvSpPr/>
          <p:nvPr/>
        </p:nvSpPr>
        <p:spPr>
          <a:xfrm flipH="1">
            <a:off x="5834882" y="56653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8"/>
          <p:cNvSpPr/>
          <p:nvPr/>
        </p:nvSpPr>
        <p:spPr>
          <a:xfrm flipH="1">
            <a:off x="6610067" y="72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8"/>
          <p:cNvSpPr/>
          <p:nvPr/>
        </p:nvSpPr>
        <p:spPr>
          <a:xfrm rot="-2516804">
            <a:off x="4059788" y="687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8"/>
          <p:cNvSpPr/>
          <p:nvPr/>
        </p:nvSpPr>
        <p:spPr>
          <a:xfrm flipH="1">
            <a:off x="5403567" y="958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8"/>
          <p:cNvSpPr/>
          <p:nvPr/>
        </p:nvSpPr>
        <p:spPr>
          <a:xfrm rot="-2417287" flipH="1">
            <a:off x="7529943" y="1282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8"/>
          <p:cNvSpPr/>
          <p:nvPr/>
        </p:nvSpPr>
        <p:spPr>
          <a:xfrm rot="2516804" flipH="1">
            <a:off x="11586171" y="1276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8"/>
          <p:cNvSpPr/>
          <p:nvPr/>
        </p:nvSpPr>
        <p:spPr>
          <a:xfrm flipH="1">
            <a:off x="5830667" y="1496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8"/>
          <p:cNvSpPr/>
          <p:nvPr/>
        </p:nvSpPr>
        <p:spPr>
          <a:xfrm flipH="1">
            <a:off x="8811667" y="1594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8"/>
          <p:cNvSpPr/>
          <p:nvPr/>
        </p:nvSpPr>
        <p:spPr>
          <a:xfrm rot="-2517313">
            <a:off x="2345167" y="1590071"/>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8"/>
          <p:cNvSpPr/>
          <p:nvPr/>
        </p:nvSpPr>
        <p:spPr>
          <a:xfrm flipH="1">
            <a:off x="1346733" y="17564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72;p8"/>
          <p:cNvSpPr/>
          <p:nvPr/>
        </p:nvSpPr>
        <p:spPr>
          <a:xfrm flipH="1">
            <a:off x="694812" y="215131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173;p8"/>
          <p:cNvSpPr/>
          <p:nvPr/>
        </p:nvSpPr>
        <p:spPr>
          <a:xfrm flipH="1">
            <a:off x="359833" y="21813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8"/>
          <p:cNvSpPr/>
          <p:nvPr/>
        </p:nvSpPr>
        <p:spPr>
          <a:xfrm flipH="1">
            <a:off x="10088267" y="22657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175;p8"/>
          <p:cNvSpPr/>
          <p:nvPr/>
        </p:nvSpPr>
        <p:spPr>
          <a:xfrm rot="-2516804">
            <a:off x="103737" y="263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8"/>
          <p:cNvSpPr/>
          <p:nvPr/>
        </p:nvSpPr>
        <p:spPr>
          <a:xfrm flipH="1">
            <a:off x="11340890" y="29539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8"/>
          <p:cNvSpPr/>
          <p:nvPr/>
        </p:nvSpPr>
        <p:spPr>
          <a:xfrm flipH="1">
            <a:off x="144367" y="33820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8"/>
          <p:cNvSpPr/>
          <p:nvPr/>
        </p:nvSpPr>
        <p:spPr>
          <a:xfrm rot="2516804" flipH="1">
            <a:off x="11405671" y="3825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8"/>
          <p:cNvSpPr/>
          <p:nvPr/>
        </p:nvSpPr>
        <p:spPr>
          <a:xfrm flipH="1">
            <a:off x="166184" y="41717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8"/>
          <p:cNvSpPr/>
          <p:nvPr/>
        </p:nvSpPr>
        <p:spPr>
          <a:xfrm flipH="1">
            <a:off x="11224933" y="438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6469137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竖版">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39362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2023/11/5</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42830900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428586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 name="Google Shape;10;p2"/>
          <p:cNvSpPr txBox="1">
            <a:spLocks noGrp="1"/>
          </p:cNvSpPr>
          <p:nvPr>
            <p:ph type="ctrTitle"/>
          </p:nvPr>
        </p:nvSpPr>
        <p:spPr>
          <a:xfrm>
            <a:off x="1426800" y="1604997"/>
            <a:ext cx="9338400" cy="238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8500"/>
              <a:buNone/>
              <a:defRPr sz="11333"/>
            </a:lvl1pPr>
            <a:lvl2pPr lvl="1" algn="ctr">
              <a:spcBef>
                <a:spcPts val="0"/>
              </a:spcBef>
              <a:spcAft>
                <a:spcPts val="0"/>
              </a:spcAft>
              <a:buSzPts val="8500"/>
              <a:buNone/>
              <a:defRPr sz="11333"/>
            </a:lvl2pPr>
            <a:lvl3pPr lvl="2" algn="ctr">
              <a:spcBef>
                <a:spcPts val="0"/>
              </a:spcBef>
              <a:spcAft>
                <a:spcPts val="0"/>
              </a:spcAft>
              <a:buSzPts val="8500"/>
              <a:buNone/>
              <a:defRPr sz="11333"/>
            </a:lvl3pPr>
            <a:lvl4pPr lvl="3" algn="ctr">
              <a:spcBef>
                <a:spcPts val="0"/>
              </a:spcBef>
              <a:spcAft>
                <a:spcPts val="0"/>
              </a:spcAft>
              <a:buSzPts val="8500"/>
              <a:buNone/>
              <a:defRPr sz="11333"/>
            </a:lvl4pPr>
            <a:lvl5pPr lvl="4" algn="ctr">
              <a:spcBef>
                <a:spcPts val="0"/>
              </a:spcBef>
              <a:spcAft>
                <a:spcPts val="0"/>
              </a:spcAft>
              <a:buSzPts val="8500"/>
              <a:buNone/>
              <a:defRPr sz="11333"/>
            </a:lvl5pPr>
            <a:lvl6pPr lvl="5" algn="ctr">
              <a:spcBef>
                <a:spcPts val="0"/>
              </a:spcBef>
              <a:spcAft>
                <a:spcPts val="0"/>
              </a:spcAft>
              <a:buSzPts val="8500"/>
              <a:buNone/>
              <a:defRPr sz="11333"/>
            </a:lvl6pPr>
            <a:lvl7pPr lvl="6" algn="ctr">
              <a:spcBef>
                <a:spcPts val="0"/>
              </a:spcBef>
              <a:spcAft>
                <a:spcPts val="0"/>
              </a:spcAft>
              <a:buSzPts val="8500"/>
              <a:buNone/>
              <a:defRPr sz="11333"/>
            </a:lvl7pPr>
            <a:lvl8pPr lvl="7" algn="ctr">
              <a:spcBef>
                <a:spcPts val="0"/>
              </a:spcBef>
              <a:spcAft>
                <a:spcPts val="0"/>
              </a:spcAft>
              <a:buSzPts val="8500"/>
              <a:buNone/>
              <a:defRPr sz="11333"/>
            </a:lvl8pPr>
            <a:lvl9pPr lvl="8" algn="ctr">
              <a:spcBef>
                <a:spcPts val="0"/>
              </a:spcBef>
              <a:spcAft>
                <a:spcPts val="0"/>
              </a:spcAft>
              <a:buSzPts val="8500"/>
              <a:buNone/>
              <a:defRPr sz="11333"/>
            </a:lvl9pPr>
          </a:lstStyle>
          <a:p>
            <a:endParaRPr/>
          </a:p>
        </p:txBody>
      </p:sp>
      <p:sp>
        <p:nvSpPr>
          <p:cNvPr id="11" name="Google Shape;11;p2"/>
          <p:cNvSpPr txBox="1">
            <a:spLocks noGrp="1"/>
          </p:cNvSpPr>
          <p:nvPr>
            <p:ph type="subTitle" idx="1"/>
          </p:nvPr>
        </p:nvSpPr>
        <p:spPr>
          <a:xfrm>
            <a:off x="2290000" y="4340071"/>
            <a:ext cx="7612000" cy="25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400">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2" name="Google Shape;12;p2"/>
          <p:cNvGrpSpPr/>
          <p:nvPr/>
        </p:nvGrpSpPr>
        <p:grpSpPr>
          <a:xfrm>
            <a:off x="-49900" y="4583433"/>
            <a:ext cx="12242088" cy="2274267"/>
            <a:chOff x="0" y="3555300"/>
            <a:chExt cx="9144075" cy="1588027"/>
          </a:xfrm>
        </p:grpSpPr>
        <p:sp>
          <p:nvSpPr>
            <p:cNvPr id="13" name="Google Shape;13;p2"/>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grpSp>
          <p:nvGrpSpPr>
            <p:cNvPr id="14" name="Google Shape;14;p2"/>
            <p:cNvGrpSpPr/>
            <p:nvPr/>
          </p:nvGrpSpPr>
          <p:grpSpPr>
            <a:xfrm>
              <a:off x="0" y="3555300"/>
              <a:ext cx="9144075" cy="1588027"/>
              <a:chOff x="0" y="3555300"/>
              <a:chExt cx="9144075" cy="1588027"/>
            </a:xfrm>
          </p:grpSpPr>
          <p:sp>
            <p:nvSpPr>
              <p:cNvPr id="15" name="Google Shape;15;p2"/>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sp>
            <p:nvSpPr>
              <p:cNvPr id="16" name="Google Shape;16;p2"/>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grpSp>
      </p:grpSp>
      <p:sp>
        <p:nvSpPr>
          <p:cNvPr id="17" name="Google Shape;17;p2"/>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accent3"/>
              </a:solidFill>
            </a:endParaRPr>
          </a:p>
        </p:txBody>
      </p:sp>
      <p:sp>
        <p:nvSpPr>
          <p:cNvPr id="18" name="Google Shape;18;p2"/>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3168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rot="2516804" flipH="1">
            <a:off x="7657780"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65233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rot="2417287">
            <a:off x="4286302"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rot="-2516804">
            <a:off x="131397"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3030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rot="2517313" flipH="1">
            <a:off x="9528263"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0580133"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1147802"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11482633"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18386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rot="2516804" flipH="1">
            <a:off x="1161383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485667"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1782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2"/>
          <p:cNvSpPr/>
          <p:nvPr/>
        </p:nvSpPr>
        <p:spPr>
          <a:xfrm rot="-2516804">
            <a:off x="311897"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11676284"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701933"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185501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39"/>
        <p:cNvGrpSpPr/>
        <p:nvPr/>
      </p:nvGrpSpPr>
      <p:grpSpPr>
        <a:xfrm>
          <a:off x="0" y="0"/>
          <a:ext cx="0" cy="0"/>
          <a:chOff x="0" y="0"/>
          <a:chExt cx="0" cy="0"/>
        </a:xfrm>
      </p:grpSpPr>
      <p:pic>
        <p:nvPicPr>
          <p:cNvPr id="40" name="Google Shape;40;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1" name="Google Shape;41;p3"/>
          <p:cNvSpPr txBox="1">
            <a:spLocks noGrp="1"/>
          </p:cNvSpPr>
          <p:nvPr>
            <p:ph type="title"/>
          </p:nvPr>
        </p:nvSpPr>
        <p:spPr>
          <a:xfrm>
            <a:off x="3439200" y="2844300"/>
            <a:ext cx="5313600" cy="112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l" rtl="0">
              <a:spcBef>
                <a:spcPts val="0"/>
              </a:spcBef>
              <a:spcAft>
                <a:spcPts val="0"/>
              </a:spcAft>
              <a:buSzPts val="3600"/>
              <a:buNone/>
              <a:defRPr sz="7333">
                <a:solidFill>
                  <a:schemeClr val="accent4"/>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2" name="Google Shape;42;p3"/>
          <p:cNvSpPr txBox="1">
            <a:spLocks noGrp="1"/>
          </p:cNvSpPr>
          <p:nvPr>
            <p:ph type="subTitle" idx="1"/>
          </p:nvPr>
        </p:nvSpPr>
        <p:spPr>
          <a:xfrm>
            <a:off x="2186600" y="4854759"/>
            <a:ext cx="78188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400">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43" name="Google Shape;43;p3"/>
          <p:cNvSpPr txBox="1">
            <a:spLocks noGrp="1"/>
          </p:cNvSpPr>
          <p:nvPr>
            <p:ph type="title" idx="2" hasCustomPrompt="1"/>
          </p:nvPr>
        </p:nvSpPr>
        <p:spPr>
          <a:xfrm>
            <a:off x="5293000" y="1555660"/>
            <a:ext cx="160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l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44" name="Google Shape;44;p3"/>
          <p:cNvSpPr/>
          <p:nvPr/>
        </p:nvSpPr>
        <p:spPr>
          <a:xfrm rot="5400000" flipH="1">
            <a:off x="9839496"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113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3"/>
          <p:cNvSpPr/>
          <p:nvPr/>
        </p:nvSpPr>
        <p:spPr>
          <a:xfrm rot="-5400000">
            <a:off x="-672438"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 name="Google Shape;46;p3"/>
          <p:cNvGrpSpPr/>
          <p:nvPr/>
        </p:nvGrpSpPr>
        <p:grpSpPr>
          <a:xfrm rot="10800000">
            <a:off x="0" y="-16063"/>
            <a:ext cx="12192000" cy="1673979"/>
            <a:chOff x="0" y="3677077"/>
            <a:chExt cx="9144000" cy="1607740"/>
          </a:xfrm>
        </p:grpSpPr>
        <p:sp>
          <p:nvSpPr>
            <p:cNvPr id="47" name="Google Shape;47;p3"/>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3"/>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 name="Google Shape;49;p3"/>
          <p:cNvGrpSpPr/>
          <p:nvPr/>
        </p:nvGrpSpPr>
        <p:grpSpPr>
          <a:xfrm>
            <a:off x="10954900" y="1694151"/>
            <a:ext cx="546000" cy="617833"/>
            <a:chOff x="156150" y="2997438"/>
            <a:chExt cx="409500" cy="463375"/>
          </a:xfrm>
        </p:grpSpPr>
        <p:sp>
          <p:nvSpPr>
            <p:cNvPr id="50" name="Google Shape;50;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 name="Google Shape;52;p3"/>
          <p:cNvSpPr/>
          <p:nvPr/>
        </p:nvSpPr>
        <p:spPr>
          <a:xfrm rot="-5400000">
            <a:off x="10441317" y="2954984"/>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3" name="Google Shape;53;p3"/>
          <p:cNvGrpSpPr/>
          <p:nvPr/>
        </p:nvGrpSpPr>
        <p:grpSpPr>
          <a:xfrm>
            <a:off x="1899800" y="1186152"/>
            <a:ext cx="546000" cy="617833"/>
            <a:chOff x="156150" y="2997438"/>
            <a:chExt cx="409500" cy="463375"/>
          </a:xfrm>
        </p:grpSpPr>
        <p:sp>
          <p:nvSpPr>
            <p:cNvPr id="54" name="Google Shape;54;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 name="Google Shape;56;p3"/>
          <p:cNvSpPr/>
          <p:nvPr/>
        </p:nvSpPr>
        <p:spPr>
          <a:xfrm rot="-5400000">
            <a:off x="5183517" y="810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7" name="Google Shape;57;p3"/>
          <p:cNvGrpSpPr/>
          <p:nvPr/>
        </p:nvGrpSpPr>
        <p:grpSpPr>
          <a:xfrm rot="-5400000">
            <a:off x="901184" y="3229385"/>
            <a:ext cx="546000" cy="617833"/>
            <a:chOff x="156150" y="2997438"/>
            <a:chExt cx="409500" cy="463375"/>
          </a:xfrm>
        </p:grpSpPr>
        <p:sp>
          <p:nvSpPr>
            <p:cNvPr id="58" name="Google Shape;58;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22" name="Picture 21">
            <a:extLst>
              <a:ext uri="{FF2B5EF4-FFF2-40B4-BE49-F238E27FC236}">
                <a16:creationId xmlns:a16="http://schemas.microsoft.com/office/drawing/2014/main" id="{65E9EC89-78FA-4A9B-BF8B-5CB2BC301B23}"/>
              </a:ext>
            </a:extLst>
          </p:cNvPr>
          <p:cNvPicPr>
            <a:picLocks noChangeAspect="1"/>
          </p:cNvPicPr>
          <p:nvPr userDrawn="1"/>
        </p:nvPicPr>
        <p:blipFill>
          <a:blip r:embed="rId3"/>
          <a:stretch>
            <a:fillRect/>
          </a:stretch>
        </p:blipFill>
        <p:spPr>
          <a:xfrm>
            <a:off x="-69536733" y="-28989867"/>
            <a:ext cx="6858000" cy="6858000"/>
          </a:xfrm>
          <a:prstGeom prst="rect">
            <a:avLst/>
          </a:prstGeom>
        </p:spPr>
      </p:pic>
      <p:pic>
        <p:nvPicPr>
          <p:cNvPr id="23" name="Picture 22">
            <a:extLst>
              <a:ext uri="{FF2B5EF4-FFF2-40B4-BE49-F238E27FC236}">
                <a16:creationId xmlns:a16="http://schemas.microsoft.com/office/drawing/2014/main" id="{2AED74D2-DC7D-4871-9343-9887F7EF851C}"/>
              </a:ext>
            </a:extLst>
          </p:cNvPr>
          <p:cNvPicPr>
            <a:picLocks noChangeAspect="1"/>
          </p:cNvPicPr>
          <p:nvPr userDrawn="1"/>
        </p:nvPicPr>
        <p:blipFill>
          <a:blip r:embed="rId3"/>
          <a:stretch>
            <a:fillRect/>
          </a:stretch>
        </p:blipFill>
        <p:spPr>
          <a:xfrm>
            <a:off x="75412600" y="-32418867"/>
            <a:ext cx="6858000" cy="6858000"/>
          </a:xfrm>
          <a:prstGeom prst="rect">
            <a:avLst/>
          </a:prstGeom>
        </p:spPr>
      </p:pic>
      <p:pic>
        <p:nvPicPr>
          <p:cNvPr id="24" name="Picture 23">
            <a:extLst>
              <a:ext uri="{FF2B5EF4-FFF2-40B4-BE49-F238E27FC236}">
                <a16:creationId xmlns:a16="http://schemas.microsoft.com/office/drawing/2014/main" id="{01CE14A4-F604-4869-9119-E9B55BC87295}"/>
              </a:ext>
            </a:extLst>
          </p:cNvPr>
          <p:cNvPicPr>
            <a:picLocks noChangeAspect="1"/>
          </p:cNvPicPr>
          <p:nvPr userDrawn="1"/>
        </p:nvPicPr>
        <p:blipFill>
          <a:blip r:embed="rId3"/>
          <a:stretch>
            <a:fillRect/>
          </a:stretch>
        </p:blipFill>
        <p:spPr>
          <a:xfrm>
            <a:off x="77173667" y="23528867"/>
            <a:ext cx="6858000" cy="6858000"/>
          </a:xfrm>
          <a:prstGeom prst="rect">
            <a:avLst/>
          </a:prstGeom>
        </p:spPr>
      </p:pic>
      <p:pic>
        <p:nvPicPr>
          <p:cNvPr id="25" name="Picture 24">
            <a:extLst>
              <a:ext uri="{FF2B5EF4-FFF2-40B4-BE49-F238E27FC236}">
                <a16:creationId xmlns:a16="http://schemas.microsoft.com/office/drawing/2014/main" id="{032FBBD8-962B-40D3-9F7C-F384C49AA58F}"/>
              </a:ext>
            </a:extLst>
          </p:cNvPr>
          <p:cNvPicPr>
            <a:picLocks noChangeAspect="1"/>
          </p:cNvPicPr>
          <p:nvPr userDrawn="1"/>
        </p:nvPicPr>
        <p:blipFill>
          <a:blip r:embed="rId3"/>
          <a:stretch>
            <a:fillRect/>
          </a:stretch>
        </p:blipFill>
        <p:spPr>
          <a:xfrm>
            <a:off x="-67911133" y="23528867"/>
            <a:ext cx="6858000" cy="6858000"/>
          </a:xfrm>
          <a:prstGeom prst="rect">
            <a:avLst/>
          </a:prstGeom>
        </p:spPr>
      </p:pic>
      <p:pic>
        <p:nvPicPr>
          <p:cNvPr id="26" name="Picture 25">
            <a:extLst>
              <a:ext uri="{FF2B5EF4-FFF2-40B4-BE49-F238E27FC236}">
                <a16:creationId xmlns:a16="http://schemas.microsoft.com/office/drawing/2014/main" id="{A4B74FCB-15B9-4CEF-8C68-16164342E885}"/>
              </a:ext>
            </a:extLst>
          </p:cNvPr>
          <p:cNvPicPr>
            <a:picLocks noChangeAspect="1"/>
          </p:cNvPicPr>
          <p:nvPr userDrawn="1"/>
        </p:nvPicPr>
        <p:blipFill>
          <a:blip r:embed="rId3"/>
          <a:stretch>
            <a:fillRect/>
          </a:stretch>
        </p:blipFill>
        <p:spPr>
          <a:xfrm>
            <a:off x="78799267" y="76047600"/>
            <a:ext cx="6858000" cy="6858000"/>
          </a:xfrm>
          <a:prstGeom prst="rect">
            <a:avLst/>
          </a:prstGeom>
        </p:spPr>
      </p:pic>
    </p:spTree>
    <p:extLst>
      <p:ext uri="{BB962C8B-B14F-4D97-AF65-F5344CB8AC3E}">
        <p14:creationId xmlns:p14="http://schemas.microsoft.com/office/powerpoint/2010/main" val="409360594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60"/>
        <p:cNvGrpSpPr/>
        <p:nvPr/>
      </p:nvGrpSpPr>
      <p:grpSpPr>
        <a:xfrm>
          <a:off x="0" y="0"/>
          <a:ext cx="0" cy="0"/>
          <a:chOff x="0" y="0"/>
          <a:chExt cx="0" cy="0"/>
        </a:xfrm>
      </p:grpSpPr>
      <p:pic>
        <p:nvPicPr>
          <p:cNvPr id="61" name="Google Shape;61;p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2" name="Google Shape;62;p4"/>
          <p:cNvSpPr txBox="1">
            <a:spLocks noGrp="1"/>
          </p:cNvSpPr>
          <p:nvPr>
            <p:ph type="title"/>
          </p:nvPr>
        </p:nvSpPr>
        <p:spPr>
          <a:xfrm>
            <a:off x="960000" y="731536"/>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63" name="Google Shape;63;p4"/>
          <p:cNvSpPr txBox="1">
            <a:spLocks noGrp="1"/>
          </p:cNvSpPr>
          <p:nvPr>
            <p:ph type="body" idx="1"/>
          </p:nvPr>
        </p:nvSpPr>
        <p:spPr>
          <a:xfrm>
            <a:off x="960000" y="1625269"/>
            <a:ext cx="10272000" cy="422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64" name="Google Shape;64;p4"/>
          <p:cNvGrpSpPr/>
          <p:nvPr/>
        </p:nvGrpSpPr>
        <p:grpSpPr>
          <a:xfrm>
            <a:off x="269267" y="37034"/>
            <a:ext cx="546000" cy="617833"/>
            <a:chOff x="201950" y="103975"/>
            <a:chExt cx="409500" cy="463375"/>
          </a:xfrm>
        </p:grpSpPr>
        <p:sp>
          <p:nvSpPr>
            <p:cNvPr id="65" name="Google Shape;65;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 name="Google Shape;67;p4"/>
          <p:cNvGrpSpPr/>
          <p:nvPr/>
        </p:nvGrpSpPr>
        <p:grpSpPr>
          <a:xfrm rot="10800000" flipH="1">
            <a:off x="11376733" y="227534"/>
            <a:ext cx="546000" cy="617833"/>
            <a:chOff x="201950" y="103975"/>
            <a:chExt cx="409500" cy="463375"/>
          </a:xfrm>
        </p:grpSpPr>
        <p:sp>
          <p:nvSpPr>
            <p:cNvPr id="68" name="Google Shape;68;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 name="Google Shape;70;p4"/>
          <p:cNvGrpSpPr/>
          <p:nvPr/>
        </p:nvGrpSpPr>
        <p:grpSpPr>
          <a:xfrm rot="-5400000">
            <a:off x="9788033" y="19785"/>
            <a:ext cx="546000" cy="617833"/>
            <a:chOff x="156150" y="2997438"/>
            <a:chExt cx="409500" cy="463375"/>
          </a:xfrm>
        </p:grpSpPr>
        <p:sp>
          <p:nvSpPr>
            <p:cNvPr id="71" name="Google Shape;71;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 name="Google Shape;73;p4"/>
          <p:cNvSpPr/>
          <p:nvPr/>
        </p:nvSpPr>
        <p:spPr>
          <a:xfrm rot="5400000">
            <a:off x="9267017" y="836233"/>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 name="Google Shape;74;p4"/>
          <p:cNvSpPr/>
          <p:nvPr/>
        </p:nvSpPr>
        <p:spPr>
          <a:xfrm rot="-5400000" flipH="1">
            <a:off x="-722471"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 name="Google Shape;75;p4"/>
          <p:cNvSpPr/>
          <p:nvPr/>
        </p:nvSpPr>
        <p:spPr>
          <a:xfrm rot="5400000" flipH="1">
            <a:off x="-698184" y="4058986"/>
            <a:ext cx="3529751" cy="2117357"/>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4"/>
          <p:cNvSpPr/>
          <p:nvPr/>
        </p:nvSpPr>
        <p:spPr>
          <a:xfrm rot="-5400000">
            <a:off x="9554958" y="4253518"/>
            <a:ext cx="3286565" cy="1971479"/>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062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4"/>
          <p:cNvSpPr/>
          <p:nvPr/>
        </p:nvSpPr>
        <p:spPr>
          <a:xfrm rot="10800000">
            <a:off x="8045317" y="389184"/>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4"/>
          <p:cNvSpPr/>
          <p:nvPr/>
        </p:nvSpPr>
        <p:spPr>
          <a:xfrm rot="10800000">
            <a:off x="6838817" y="1574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4"/>
          <p:cNvSpPr/>
          <p:nvPr/>
        </p:nvSpPr>
        <p:spPr>
          <a:xfrm rot="5400000">
            <a:off x="7256700" y="52851"/>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4"/>
          <p:cNvSpPr/>
          <p:nvPr/>
        </p:nvSpPr>
        <p:spPr>
          <a:xfrm rot="5400000">
            <a:off x="7790533" y="514851"/>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1" name="Google Shape;81;p4"/>
          <p:cNvGrpSpPr/>
          <p:nvPr/>
        </p:nvGrpSpPr>
        <p:grpSpPr>
          <a:xfrm>
            <a:off x="513000" y="3590185"/>
            <a:ext cx="546000" cy="617833"/>
            <a:chOff x="156150" y="2997438"/>
            <a:chExt cx="409500" cy="463375"/>
          </a:xfrm>
        </p:grpSpPr>
        <p:sp>
          <p:nvSpPr>
            <p:cNvPr id="82" name="Google Shape;82;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 name="Google Shape;84;p4"/>
          <p:cNvSpPr/>
          <p:nvPr/>
        </p:nvSpPr>
        <p:spPr>
          <a:xfrm rot="2417287">
            <a:off x="2095535" y="275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4"/>
          <p:cNvSpPr/>
          <p:nvPr/>
        </p:nvSpPr>
        <p:spPr>
          <a:xfrm>
            <a:off x="3259400" y="151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4"/>
          <p:cNvSpPr/>
          <p:nvPr/>
        </p:nvSpPr>
        <p:spPr>
          <a:xfrm>
            <a:off x="4465900" y="3832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4"/>
          <p:cNvSpPr/>
          <p:nvPr/>
        </p:nvSpPr>
        <p:spPr>
          <a:xfrm flipH="1">
            <a:off x="418985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4"/>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10312415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89"/>
        <p:cNvGrpSpPr/>
        <p:nvPr/>
      </p:nvGrpSpPr>
      <p:grpSpPr>
        <a:xfrm>
          <a:off x="0" y="0"/>
          <a:ext cx="0" cy="0"/>
          <a:chOff x="0" y="0"/>
          <a:chExt cx="0" cy="0"/>
        </a:xfrm>
      </p:grpSpPr>
      <p:pic>
        <p:nvPicPr>
          <p:cNvPr id="90" name="Google Shape;90;p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1" name="Google Shape;91;p5"/>
          <p:cNvSpPr txBox="1">
            <a:spLocks noGrp="1"/>
          </p:cNvSpPr>
          <p:nvPr>
            <p:ph type="title"/>
          </p:nvPr>
        </p:nvSpPr>
        <p:spPr>
          <a:xfrm>
            <a:off x="1938433" y="3780263"/>
            <a:ext cx="3185200" cy="48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2500"/>
              <a:buNone/>
              <a:defRPr sz="2667">
                <a:solidFill>
                  <a:schemeClr val="dk1"/>
                </a:solidFill>
              </a:defRPr>
            </a:lvl1pPr>
            <a:lvl2pPr lvl="1" algn="ctr">
              <a:spcBef>
                <a:spcPts val="0"/>
              </a:spcBef>
              <a:spcAft>
                <a:spcPts val="0"/>
              </a:spcAft>
              <a:buSzPts val="2500"/>
              <a:buNone/>
              <a:defRPr sz="3333"/>
            </a:lvl2pPr>
            <a:lvl3pPr lvl="2" algn="ctr">
              <a:spcBef>
                <a:spcPts val="0"/>
              </a:spcBef>
              <a:spcAft>
                <a:spcPts val="0"/>
              </a:spcAft>
              <a:buSzPts val="2500"/>
              <a:buNone/>
              <a:defRPr sz="3333"/>
            </a:lvl3pPr>
            <a:lvl4pPr lvl="3" algn="ctr">
              <a:spcBef>
                <a:spcPts val="0"/>
              </a:spcBef>
              <a:spcAft>
                <a:spcPts val="0"/>
              </a:spcAft>
              <a:buSzPts val="2500"/>
              <a:buNone/>
              <a:defRPr sz="3333"/>
            </a:lvl4pPr>
            <a:lvl5pPr lvl="4" algn="ctr">
              <a:spcBef>
                <a:spcPts val="0"/>
              </a:spcBef>
              <a:spcAft>
                <a:spcPts val="0"/>
              </a:spcAft>
              <a:buSzPts val="2500"/>
              <a:buNone/>
              <a:defRPr sz="3333"/>
            </a:lvl5pPr>
            <a:lvl6pPr lvl="5" algn="ctr">
              <a:spcBef>
                <a:spcPts val="0"/>
              </a:spcBef>
              <a:spcAft>
                <a:spcPts val="0"/>
              </a:spcAft>
              <a:buSzPts val="2500"/>
              <a:buNone/>
              <a:defRPr sz="3333"/>
            </a:lvl6pPr>
            <a:lvl7pPr lvl="6" algn="ctr">
              <a:spcBef>
                <a:spcPts val="0"/>
              </a:spcBef>
              <a:spcAft>
                <a:spcPts val="0"/>
              </a:spcAft>
              <a:buSzPts val="2500"/>
              <a:buNone/>
              <a:defRPr sz="3333"/>
            </a:lvl7pPr>
            <a:lvl8pPr lvl="7" algn="ctr">
              <a:spcBef>
                <a:spcPts val="0"/>
              </a:spcBef>
              <a:spcAft>
                <a:spcPts val="0"/>
              </a:spcAft>
              <a:buSzPts val="2500"/>
              <a:buNone/>
              <a:defRPr sz="3333"/>
            </a:lvl8pPr>
            <a:lvl9pPr lvl="8" algn="ctr">
              <a:spcBef>
                <a:spcPts val="0"/>
              </a:spcBef>
              <a:spcAft>
                <a:spcPts val="0"/>
              </a:spcAft>
              <a:buSzPts val="2500"/>
              <a:buNone/>
              <a:defRPr sz="3333"/>
            </a:lvl9pPr>
          </a:lstStyle>
          <a:p>
            <a:endParaRPr/>
          </a:p>
        </p:txBody>
      </p:sp>
      <p:sp>
        <p:nvSpPr>
          <p:cNvPr id="92" name="Google Shape;92;p5"/>
          <p:cNvSpPr txBox="1">
            <a:spLocks noGrp="1"/>
          </p:cNvSpPr>
          <p:nvPr>
            <p:ph type="title" idx="2"/>
          </p:nvPr>
        </p:nvSpPr>
        <p:spPr>
          <a:xfrm>
            <a:off x="7068367" y="3780263"/>
            <a:ext cx="318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3" name="Google Shape;93;p5"/>
          <p:cNvSpPr txBox="1">
            <a:spLocks noGrp="1"/>
          </p:cNvSpPr>
          <p:nvPr>
            <p:ph type="subTitle" idx="1"/>
          </p:nvPr>
        </p:nvSpPr>
        <p:spPr>
          <a:xfrm>
            <a:off x="1938433" y="4158637"/>
            <a:ext cx="3185200" cy="1097200"/>
          </a:xfrm>
          <a:prstGeom prst="rect">
            <a:avLst/>
          </a:prstGeom>
        </p:spPr>
        <p:txBody>
          <a:bodyPr spcFirstLastPara="1" wrap="square" lIns="91425" tIns="91425" rIns="91425" bIns="91425" anchor="ctr" anchorCtr="0">
            <a:noAutofit/>
          </a:bodyPr>
          <a:lstStyle>
            <a:lvl1pPr lvl="0" algn="ctr">
              <a:spcBef>
                <a:spcPts val="0"/>
              </a:spcBef>
              <a:spcAft>
                <a:spcPts val="0"/>
              </a:spcAft>
              <a:buSzPts val="1600"/>
              <a:buNone/>
              <a:defRPr/>
            </a:lvl1pPr>
            <a:lvl2pPr lvl="1" algn="ctr">
              <a:spcBef>
                <a:spcPts val="0"/>
              </a:spcBef>
              <a:spcAft>
                <a:spcPts val="0"/>
              </a:spcAft>
              <a:buSzPts val="1600"/>
              <a:buNone/>
              <a:defRPr/>
            </a:lvl2pPr>
            <a:lvl3pPr lvl="2" algn="ctr">
              <a:spcBef>
                <a:spcPts val="0"/>
              </a:spcBef>
              <a:spcAft>
                <a:spcPts val="0"/>
              </a:spcAft>
              <a:buSzPts val="1600"/>
              <a:buNone/>
              <a:defRPr/>
            </a:lvl3pPr>
            <a:lvl4pPr lvl="3" algn="ctr">
              <a:spcBef>
                <a:spcPts val="0"/>
              </a:spcBef>
              <a:spcAft>
                <a:spcPts val="0"/>
              </a:spcAft>
              <a:buSzPts val="1600"/>
              <a:buNone/>
              <a:defRPr/>
            </a:lvl4pPr>
            <a:lvl5pPr lvl="4" algn="ctr">
              <a:spcBef>
                <a:spcPts val="0"/>
              </a:spcBef>
              <a:spcAft>
                <a:spcPts val="0"/>
              </a:spcAft>
              <a:buSzPts val="1600"/>
              <a:buNone/>
              <a:defRPr/>
            </a:lvl5pPr>
            <a:lvl6pPr lvl="5" algn="ctr">
              <a:spcBef>
                <a:spcPts val="0"/>
              </a:spcBef>
              <a:spcAft>
                <a:spcPts val="0"/>
              </a:spcAft>
              <a:buSzPts val="1600"/>
              <a:buNone/>
              <a:defRPr/>
            </a:lvl6pPr>
            <a:lvl7pPr lvl="6" algn="ctr">
              <a:spcBef>
                <a:spcPts val="0"/>
              </a:spcBef>
              <a:spcAft>
                <a:spcPts val="0"/>
              </a:spcAft>
              <a:buSzPts val="1600"/>
              <a:buNone/>
              <a:defRPr/>
            </a:lvl7pPr>
            <a:lvl8pPr lvl="7" algn="ctr">
              <a:spcBef>
                <a:spcPts val="0"/>
              </a:spcBef>
              <a:spcAft>
                <a:spcPts val="0"/>
              </a:spcAft>
              <a:buSzPts val="1600"/>
              <a:buNone/>
              <a:defRPr/>
            </a:lvl8pPr>
            <a:lvl9pPr lvl="8" algn="ctr">
              <a:spcBef>
                <a:spcPts val="0"/>
              </a:spcBef>
              <a:spcAft>
                <a:spcPts val="0"/>
              </a:spcAft>
              <a:buSzPts val="1600"/>
              <a:buNone/>
              <a:defRPr/>
            </a:lvl9pPr>
          </a:lstStyle>
          <a:p>
            <a:endParaRPr/>
          </a:p>
        </p:txBody>
      </p:sp>
      <p:sp>
        <p:nvSpPr>
          <p:cNvPr id="94" name="Google Shape;94;p5"/>
          <p:cNvSpPr txBox="1">
            <a:spLocks noGrp="1"/>
          </p:cNvSpPr>
          <p:nvPr>
            <p:ph type="subTitle" idx="3"/>
          </p:nvPr>
        </p:nvSpPr>
        <p:spPr>
          <a:xfrm>
            <a:off x="7068367" y="4158637"/>
            <a:ext cx="3185200" cy="109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95" name="Google Shape;95;p5"/>
          <p:cNvSpPr txBox="1">
            <a:spLocks noGrp="1"/>
          </p:cNvSpPr>
          <p:nvPr>
            <p:ph type="title" idx="4"/>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96" name="Google Shape;96;p5"/>
          <p:cNvSpPr/>
          <p:nvPr/>
        </p:nvSpPr>
        <p:spPr>
          <a:xfrm rot="-5400000">
            <a:off x="10006513" y="4705761"/>
            <a:ext cx="2577425" cy="1849519"/>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95250" dir="1092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5"/>
          <p:cNvSpPr/>
          <p:nvPr/>
        </p:nvSpPr>
        <p:spPr>
          <a:xfrm rot="5400000" flipH="1">
            <a:off x="-404391" y="4669595"/>
            <a:ext cx="2577425" cy="1849519"/>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952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5"/>
          <p:cNvSpPr/>
          <p:nvPr/>
        </p:nvSpPr>
        <p:spPr>
          <a:xfrm rot="10800000">
            <a:off x="12730" y="-2"/>
            <a:ext cx="3767607" cy="730867"/>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47625" algn="bl" rotWithShape="0">
              <a:srgbClr val="AEDBE5">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5"/>
          <p:cNvSpPr/>
          <p:nvPr/>
        </p:nvSpPr>
        <p:spPr>
          <a:xfrm rot="10800000">
            <a:off x="8758726" y="-40"/>
            <a:ext cx="3420545" cy="663541"/>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47625" dir="7800000" algn="bl" rotWithShape="0">
              <a:srgbClr val="AEDBE5">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5"/>
          <p:cNvSpPr/>
          <p:nvPr/>
        </p:nvSpPr>
        <p:spPr>
          <a:xfrm rot="5400000" flipH="1">
            <a:off x="-245678" y="5755261"/>
            <a:ext cx="1355363" cy="972585"/>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952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5"/>
          <p:cNvSpPr/>
          <p:nvPr/>
        </p:nvSpPr>
        <p:spPr>
          <a:xfrm flipH="1">
            <a:off x="10878491" y="5974398"/>
            <a:ext cx="1355363" cy="972585"/>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95250" dir="1086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5"/>
          <p:cNvSpPr/>
          <p:nvPr/>
        </p:nvSpPr>
        <p:spPr>
          <a:xfrm rot="2417287">
            <a:off x="271469" y="11348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5"/>
          <p:cNvSpPr/>
          <p:nvPr/>
        </p:nvSpPr>
        <p:spPr>
          <a:xfrm flipH="1">
            <a:off x="276618" y="4191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5"/>
          <p:cNvSpPr/>
          <p:nvPr/>
        </p:nvSpPr>
        <p:spPr>
          <a:xfrm rot="2417287">
            <a:off x="11663369" y="2966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5" name="Google Shape;105;p5"/>
          <p:cNvGrpSpPr/>
          <p:nvPr/>
        </p:nvGrpSpPr>
        <p:grpSpPr>
          <a:xfrm>
            <a:off x="276633" y="3484134"/>
            <a:ext cx="546000" cy="617833"/>
            <a:chOff x="201950" y="103975"/>
            <a:chExt cx="409500" cy="463375"/>
          </a:xfrm>
        </p:grpSpPr>
        <p:sp>
          <p:nvSpPr>
            <p:cNvPr id="106" name="Google Shape;106;p5"/>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5"/>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 name="Google Shape;108;p5"/>
          <p:cNvGrpSpPr/>
          <p:nvPr/>
        </p:nvGrpSpPr>
        <p:grpSpPr>
          <a:xfrm>
            <a:off x="276633" y="4760918"/>
            <a:ext cx="546000" cy="617833"/>
            <a:chOff x="156150" y="2997438"/>
            <a:chExt cx="409500" cy="463375"/>
          </a:xfrm>
        </p:grpSpPr>
        <p:sp>
          <p:nvSpPr>
            <p:cNvPr id="109" name="Google Shape;109;p5"/>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5"/>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1" name="Google Shape;111;p5"/>
          <p:cNvSpPr/>
          <p:nvPr/>
        </p:nvSpPr>
        <p:spPr>
          <a:xfrm rot="2417287">
            <a:off x="271469" y="26480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 name="Google Shape;112;p5"/>
          <p:cNvSpPr/>
          <p:nvPr/>
        </p:nvSpPr>
        <p:spPr>
          <a:xfrm flipH="1">
            <a:off x="514218" y="459428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5"/>
          <p:cNvSpPr/>
          <p:nvPr/>
        </p:nvSpPr>
        <p:spPr>
          <a:xfrm rot="-2417287" flipH="1">
            <a:off x="7871469" y="23390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 name="Google Shape;114;p5"/>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 name="Google Shape;115;p5"/>
          <p:cNvSpPr/>
          <p:nvPr/>
        </p:nvSpPr>
        <p:spPr>
          <a:xfrm rot="-2417287" flipH="1">
            <a:off x="11561769" y="4027822"/>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6" name="Google Shape;116;p5"/>
          <p:cNvGrpSpPr/>
          <p:nvPr/>
        </p:nvGrpSpPr>
        <p:grpSpPr>
          <a:xfrm>
            <a:off x="11241033" y="2811168"/>
            <a:ext cx="546000" cy="617833"/>
            <a:chOff x="201950" y="103975"/>
            <a:chExt cx="409500" cy="463375"/>
          </a:xfrm>
        </p:grpSpPr>
        <p:sp>
          <p:nvSpPr>
            <p:cNvPr id="117" name="Google Shape;117;p5"/>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5"/>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9" name="Google Shape;119;p5"/>
          <p:cNvSpPr/>
          <p:nvPr/>
        </p:nvSpPr>
        <p:spPr>
          <a:xfrm>
            <a:off x="11574950" y="21129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0" name="Google Shape;120;p5"/>
          <p:cNvGrpSpPr/>
          <p:nvPr/>
        </p:nvGrpSpPr>
        <p:grpSpPr>
          <a:xfrm>
            <a:off x="4751333" y="1533134"/>
            <a:ext cx="546000" cy="617833"/>
            <a:chOff x="201950" y="103975"/>
            <a:chExt cx="409500" cy="463375"/>
          </a:xfrm>
        </p:grpSpPr>
        <p:sp>
          <p:nvSpPr>
            <p:cNvPr id="121" name="Google Shape;121;p5"/>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5"/>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885510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81"/>
        <p:cNvGrpSpPr/>
        <p:nvPr/>
      </p:nvGrpSpPr>
      <p:grpSpPr>
        <a:xfrm>
          <a:off x="0" y="0"/>
          <a:ext cx="0" cy="0"/>
          <a:chOff x="0" y="0"/>
          <a:chExt cx="0" cy="0"/>
        </a:xfrm>
      </p:grpSpPr>
      <p:pic>
        <p:nvPicPr>
          <p:cNvPr id="182" name="Google Shape;182;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3" name="Google Shape;183;p9"/>
          <p:cNvSpPr txBox="1">
            <a:spLocks noGrp="1"/>
          </p:cNvSpPr>
          <p:nvPr>
            <p:ph type="title"/>
          </p:nvPr>
        </p:nvSpPr>
        <p:spPr>
          <a:xfrm>
            <a:off x="3434800" y="2046800"/>
            <a:ext cx="5322400" cy="1107200"/>
          </a:xfrm>
          <a:prstGeom prst="rect">
            <a:avLst/>
          </a:prstGeom>
          <a:effectLst>
            <a:outerShdw dist="57150" dir="528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184" name="Google Shape;184;p9"/>
          <p:cNvSpPr txBox="1">
            <a:spLocks noGrp="1"/>
          </p:cNvSpPr>
          <p:nvPr>
            <p:ph type="subTitle" idx="1"/>
          </p:nvPr>
        </p:nvSpPr>
        <p:spPr>
          <a:xfrm>
            <a:off x="3434800" y="2950800"/>
            <a:ext cx="5322400" cy="1860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85" name="Google Shape;185;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86" name="Google Shape;186;p9"/>
          <p:cNvGrpSpPr/>
          <p:nvPr/>
        </p:nvGrpSpPr>
        <p:grpSpPr>
          <a:xfrm>
            <a:off x="-49900" y="4583433"/>
            <a:ext cx="12242088" cy="2274267"/>
            <a:chOff x="0" y="3555300"/>
            <a:chExt cx="9144075" cy="1588027"/>
          </a:xfrm>
        </p:grpSpPr>
        <p:sp>
          <p:nvSpPr>
            <p:cNvPr id="187" name="Google Shape;187;p9"/>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grpSp>
          <p:nvGrpSpPr>
            <p:cNvPr id="188" name="Google Shape;188;p9"/>
            <p:cNvGrpSpPr/>
            <p:nvPr/>
          </p:nvGrpSpPr>
          <p:grpSpPr>
            <a:xfrm>
              <a:off x="0" y="3555300"/>
              <a:ext cx="9144075" cy="1588027"/>
              <a:chOff x="0" y="3555300"/>
              <a:chExt cx="9144075" cy="1588027"/>
            </a:xfrm>
          </p:grpSpPr>
          <p:sp>
            <p:nvSpPr>
              <p:cNvPr id="189" name="Google Shape;189;p9"/>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sp>
            <p:nvSpPr>
              <p:cNvPr id="190" name="Google Shape;190;p9"/>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grpSp>
      </p:grpSp>
      <p:sp>
        <p:nvSpPr>
          <p:cNvPr id="191" name="Google Shape;191;p9"/>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9"/>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9"/>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9"/>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9"/>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9"/>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 name="Google Shape;197;p9"/>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 name="Google Shape;198;p9"/>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9"/>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9"/>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 name="Google Shape;201;p9"/>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2" name="Google Shape;202;p9"/>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9"/>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9"/>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9"/>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 name="Google Shape;206;p9"/>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9"/>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8" name="Google Shape;208;p9"/>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9" name="Google Shape;209;p9"/>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 name="Google Shape;210;p9"/>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5393868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249"/>
        <p:cNvGrpSpPr/>
        <p:nvPr/>
      </p:nvGrpSpPr>
      <p:grpSpPr>
        <a:xfrm>
          <a:off x="0" y="0"/>
          <a:ext cx="0" cy="0"/>
          <a:chOff x="0" y="0"/>
          <a:chExt cx="0" cy="0"/>
        </a:xfrm>
      </p:grpSpPr>
    </p:spTree>
    <p:extLst>
      <p:ext uri="{BB962C8B-B14F-4D97-AF65-F5344CB8AC3E}">
        <p14:creationId xmlns:p14="http://schemas.microsoft.com/office/powerpoint/2010/main" val="173921143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288"/>
        <p:cNvGrpSpPr/>
        <p:nvPr/>
      </p:nvGrpSpPr>
      <p:grpSpPr>
        <a:xfrm>
          <a:off x="0" y="0"/>
          <a:ext cx="0" cy="0"/>
          <a:chOff x="0" y="0"/>
          <a:chExt cx="0" cy="0"/>
        </a:xfrm>
      </p:grpSpPr>
      <p:pic>
        <p:nvPicPr>
          <p:cNvPr id="289" name="Google Shape;289;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0" name="Google Shape;290;p14"/>
          <p:cNvSpPr txBox="1">
            <a:spLocks noGrp="1"/>
          </p:cNvSpPr>
          <p:nvPr>
            <p:ph type="title"/>
          </p:nvPr>
        </p:nvSpPr>
        <p:spPr>
          <a:xfrm>
            <a:off x="3862600" y="4324100"/>
            <a:ext cx="4466800" cy="538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400"/>
              <a:buNone/>
              <a:defRPr>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91" name="Google Shape;291;p14"/>
          <p:cNvSpPr txBox="1">
            <a:spLocks noGrp="1"/>
          </p:cNvSpPr>
          <p:nvPr>
            <p:ph type="subTitle" idx="1"/>
          </p:nvPr>
        </p:nvSpPr>
        <p:spPr>
          <a:xfrm>
            <a:off x="2543000" y="1277733"/>
            <a:ext cx="7106000" cy="264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40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92" name="Google Shape;292;p14"/>
          <p:cNvSpPr/>
          <p:nvPr/>
        </p:nvSpPr>
        <p:spPr>
          <a:xfrm>
            <a:off x="1" y="-42592"/>
            <a:ext cx="12192167" cy="6900685"/>
          </a:xfrm>
          <a:custGeom>
            <a:avLst/>
            <a:gdLst/>
            <a:ahLst/>
            <a:cxnLst/>
            <a:rect l="l" t="t" r="r" b="b"/>
            <a:pathLst>
              <a:path w="128528" h="72746" extrusionOk="0">
                <a:moveTo>
                  <a:pt x="4179" y="0"/>
                </a:moveTo>
                <a:lnTo>
                  <a:pt x="3869" y="39"/>
                </a:lnTo>
                <a:lnTo>
                  <a:pt x="3579" y="78"/>
                </a:lnTo>
                <a:lnTo>
                  <a:pt x="3270" y="136"/>
                </a:lnTo>
                <a:lnTo>
                  <a:pt x="2980" y="213"/>
                </a:lnTo>
                <a:lnTo>
                  <a:pt x="2709" y="291"/>
                </a:lnTo>
                <a:lnTo>
                  <a:pt x="2438" y="387"/>
                </a:lnTo>
                <a:lnTo>
                  <a:pt x="1916" y="581"/>
                </a:lnTo>
                <a:lnTo>
                  <a:pt x="1452" y="813"/>
                </a:lnTo>
                <a:lnTo>
                  <a:pt x="1026" y="1026"/>
                </a:lnTo>
                <a:lnTo>
                  <a:pt x="678" y="1238"/>
                </a:lnTo>
                <a:lnTo>
                  <a:pt x="388" y="1432"/>
                </a:lnTo>
                <a:lnTo>
                  <a:pt x="175" y="1567"/>
                </a:lnTo>
                <a:lnTo>
                  <a:pt x="1" y="1703"/>
                </a:lnTo>
                <a:lnTo>
                  <a:pt x="1" y="72745"/>
                </a:lnTo>
                <a:lnTo>
                  <a:pt x="127696" y="72745"/>
                </a:lnTo>
                <a:lnTo>
                  <a:pt x="128528" y="37911"/>
                </a:lnTo>
                <a:lnTo>
                  <a:pt x="128353" y="37833"/>
                </a:lnTo>
                <a:lnTo>
                  <a:pt x="127831" y="37698"/>
                </a:lnTo>
                <a:lnTo>
                  <a:pt x="127483" y="37601"/>
                </a:lnTo>
                <a:lnTo>
                  <a:pt x="127058" y="37504"/>
                </a:lnTo>
                <a:lnTo>
                  <a:pt x="126574" y="37427"/>
                </a:lnTo>
                <a:lnTo>
                  <a:pt x="126052" y="37350"/>
                </a:lnTo>
                <a:lnTo>
                  <a:pt x="125491" y="37292"/>
                </a:lnTo>
                <a:lnTo>
                  <a:pt x="124872" y="37253"/>
                </a:lnTo>
                <a:lnTo>
                  <a:pt x="124253" y="37253"/>
                </a:lnTo>
                <a:lnTo>
                  <a:pt x="123595" y="37292"/>
                </a:lnTo>
                <a:lnTo>
                  <a:pt x="123247" y="37330"/>
                </a:lnTo>
                <a:lnTo>
                  <a:pt x="122918" y="37388"/>
                </a:lnTo>
                <a:lnTo>
                  <a:pt x="122570" y="37446"/>
                </a:lnTo>
                <a:lnTo>
                  <a:pt x="122222" y="37524"/>
                </a:lnTo>
                <a:lnTo>
                  <a:pt x="121874" y="37601"/>
                </a:lnTo>
                <a:lnTo>
                  <a:pt x="121545" y="37717"/>
                </a:lnTo>
                <a:lnTo>
                  <a:pt x="121197" y="37833"/>
                </a:lnTo>
                <a:lnTo>
                  <a:pt x="120849" y="37969"/>
                </a:lnTo>
                <a:lnTo>
                  <a:pt x="120520" y="38143"/>
                </a:lnTo>
                <a:lnTo>
                  <a:pt x="120191" y="38317"/>
                </a:lnTo>
                <a:lnTo>
                  <a:pt x="119862" y="38529"/>
                </a:lnTo>
                <a:lnTo>
                  <a:pt x="119553" y="38762"/>
                </a:lnTo>
                <a:lnTo>
                  <a:pt x="119243" y="39013"/>
                </a:lnTo>
                <a:lnTo>
                  <a:pt x="118953" y="39284"/>
                </a:lnTo>
                <a:lnTo>
                  <a:pt x="118663" y="39574"/>
                </a:lnTo>
                <a:lnTo>
                  <a:pt x="118373" y="39864"/>
                </a:lnTo>
                <a:lnTo>
                  <a:pt x="118102" y="40174"/>
                </a:lnTo>
                <a:lnTo>
                  <a:pt x="117851" y="40483"/>
                </a:lnTo>
                <a:lnTo>
                  <a:pt x="117348" y="41141"/>
                </a:lnTo>
                <a:lnTo>
                  <a:pt x="116903" y="41818"/>
                </a:lnTo>
                <a:lnTo>
                  <a:pt x="116497" y="42475"/>
                </a:lnTo>
                <a:lnTo>
                  <a:pt x="116110" y="43114"/>
                </a:lnTo>
                <a:lnTo>
                  <a:pt x="115781" y="43732"/>
                </a:lnTo>
                <a:lnTo>
                  <a:pt x="115259" y="44758"/>
                </a:lnTo>
                <a:lnTo>
                  <a:pt x="114911" y="45473"/>
                </a:lnTo>
                <a:lnTo>
                  <a:pt x="114814" y="45647"/>
                </a:lnTo>
                <a:lnTo>
                  <a:pt x="114775" y="45686"/>
                </a:lnTo>
                <a:lnTo>
                  <a:pt x="114756" y="45686"/>
                </a:lnTo>
                <a:lnTo>
                  <a:pt x="114679" y="45647"/>
                </a:lnTo>
                <a:lnTo>
                  <a:pt x="114524" y="45609"/>
                </a:lnTo>
                <a:lnTo>
                  <a:pt x="114273" y="45551"/>
                </a:lnTo>
                <a:lnTo>
                  <a:pt x="113944" y="45473"/>
                </a:lnTo>
                <a:lnTo>
                  <a:pt x="113538" y="45415"/>
                </a:lnTo>
                <a:lnTo>
                  <a:pt x="113093" y="45377"/>
                </a:lnTo>
                <a:lnTo>
                  <a:pt x="112571" y="45357"/>
                </a:lnTo>
                <a:lnTo>
                  <a:pt x="112029" y="45357"/>
                </a:lnTo>
                <a:lnTo>
                  <a:pt x="111429" y="45396"/>
                </a:lnTo>
                <a:lnTo>
                  <a:pt x="110810" y="45473"/>
                </a:lnTo>
                <a:lnTo>
                  <a:pt x="110501" y="45531"/>
                </a:lnTo>
                <a:lnTo>
                  <a:pt x="110172" y="45609"/>
                </a:lnTo>
                <a:lnTo>
                  <a:pt x="109863" y="45686"/>
                </a:lnTo>
                <a:lnTo>
                  <a:pt x="109534" y="45802"/>
                </a:lnTo>
                <a:lnTo>
                  <a:pt x="109205" y="45918"/>
                </a:lnTo>
                <a:lnTo>
                  <a:pt x="108876" y="46034"/>
                </a:lnTo>
                <a:lnTo>
                  <a:pt x="108547" y="46189"/>
                </a:lnTo>
                <a:lnTo>
                  <a:pt x="108238" y="46363"/>
                </a:lnTo>
                <a:lnTo>
                  <a:pt x="107909" y="46556"/>
                </a:lnTo>
                <a:lnTo>
                  <a:pt x="107600" y="46769"/>
                </a:lnTo>
                <a:lnTo>
                  <a:pt x="107290" y="47001"/>
                </a:lnTo>
                <a:lnTo>
                  <a:pt x="106981" y="47253"/>
                </a:lnTo>
                <a:lnTo>
                  <a:pt x="106420" y="47775"/>
                </a:lnTo>
                <a:lnTo>
                  <a:pt x="105936" y="48278"/>
                </a:lnTo>
                <a:lnTo>
                  <a:pt x="105511" y="48781"/>
                </a:lnTo>
                <a:lnTo>
                  <a:pt x="105163" y="49245"/>
                </a:lnTo>
                <a:lnTo>
                  <a:pt x="104872" y="49709"/>
                </a:lnTo>
                <a:lnTo>
                  <a:pt x="104640" y="50135"/>
                </a:lnTo>
                <a:lnTo>
                  <a:pt x="104447" y="50521"/>
                </a:lnTo>
                <a:lnTo>
                  <a:pt x="104292" y="50889"/>
                </a:lnTo>
                <a:lnTo>
                  <a:pt x="104176" y="51237"/>
                </a:lnTo>
                <a:lnTo>
                  <a:pt x="104099" y="51527"/>
                </a:lnTo>
                <a:lnTo>
                  <a:pt x="104041" y="51779"/>
                </a:lnTo>
                <a:lnTo>
                  <a:pt x="104002" y="52011"/>
                </a:lnTo>
                <a:lnTo>
                  <a:pt x="103983" y="52301"/>
                </a:lnTo>
                <a:lnTo>
                  <a:pt x="103983" y="52417"/>
                </a:lnTo>
                <a:lnTo>
                  <a:pt x="103828" y="52301"/>
                </a:lnTo>
                <a:lnTo>
                  <a:pt x="103383" y="52011"/>
                </a:lnTo>
                <a:lnTo>
                  <a:pt x="103054" y="51837"/>
                </a:lnTo>
                <a:lnTo>
                  <a:pt x="102687" y="51643"/>
                </a:lnTo>
                <a:lnTo>
                  <a:pt x="102242" y="51450"/>
                </a:lnTo>
                <a:lnTo>
                  <a:pt x="101758" y="51276"/>
                </a:lnTo>
                <a:lnTo>
                  <a:pt x="101236" y="51102"/>
                </a:lnTo>
                <a:lnTo>
                  <a:pt x="100675" y="50986"/>
                </a:lnTo>
                <a:lnTo>
                  <a:pt x="100366" y="50928"/>
                </a:lnTo>
                <a:lnTo>
                  <a:pt x="100076" y="50889"/>
                </a:lnTo>
                <a:lnTo>
                  <a:pt x="99766" y="50850"/>
                </a:lnTo>
                <a:lnTo>
                  <a:pt x="99109" y="50850"/>
                </a:lnTo>
                <a:lnTo>
                  <a:pt x="98780" y="50870"/>
                </a:lnTo>
                <a:lnTo>
                  <a:pt x="98451" y="50889"/>
                </a:lnTo>
                <a:lnTo>
                  <a:pt x="98122" y="50947"/>
                </a:lnTo>
                <a:lnTo>
                  <a:pt x="97774" y="51024"/>
                </a:lnTo>
                <a:lnTo>
                  <a:pt x="97426" y="51121"/>
                </a:lnTo>
                <a:lnTo>
                  <a:pt x="97078" y="51237"/>
                </a:lnTo>
                <a:lnTo>
                  <a:pt x="96730" y="51392"/>
                </a:lnTo>
                <a:lnTo>
                  <a:pt x="96401" y="51547"/>
                </a:lnTo>
                <a:lnTo>
                  <a:pt x="96072" y="51721"/>
                </a:lnTo>
                <a:lnTo>
                  <a:pt x="95762" y="51914"/>
                </a:lnTo>
                <a:lnTo>
                  <a:pt x="95472" y="52107"/>
                </a:lnTo>
                <a:lnTo>
                  <a:pt x="95221" y="52301"/>
                </a:lnTo>
                <a:lnTo>
                  <a:pt x="94969" y="52494"/>
                </a:lnTo>
                <a:lnTo>
                  <a:pt x="94718" y="52707"/>
                </a:lnTo>
                <a:lnTo>
                  <a:pt x="94505" y="52920"/>
                </a:lnTo>
                <a:lnTo>
                  <a:pt x="94292" y="53152"/>
                </a:lnTo>
                <a:lnTo>
                  <a:pt x="94118" y="53365"/>
                </a:lnTo>
                <a:lnTo>
                  <a:pt x="93770" y="53810"/>
                </a:lnTo>
                <a:lnTo>
                  <a:pt x="93480" y="54235"/>
                </a:lnTo>
                <a:lnTo>
                  <a:pt x="93248" y="54661"/>
                </a:lnTo>
                <a:lnTo>
                  <a:pt x="93055" y="55067"/>
                </a:lnTo>
                <a:lnTo>
                  <a:pt x="92880" y="55454"/>
                </a:lnTo>
                <a:lnTo>
                  <a:pt x="92764" y="55782"/>
                </a:lnTo>
                <a:lnTo>
                  <a:pt x="92687" y="56092"/>
                </a:lnTo>
                <a:lnTo>
                  <a:pt x="92571" y="56517"/>
                </a:lnTo>
                <a:lnTo>
                  <a:pt x="92552" y="56672"/>
                </a:lnTo>
                <a:lnTo>
                  <a:pt x="92242" y="56633"/>
                </a:lnTo>
                <a:lnTo>
                  <a:pt x="91894" y="56614"/>
                </a:lnTo>
                <a:lnTo>
                  <a:pt x="91488" y="56595"/>
                </a:lnTo>
                <a:lnTo>
                  <a:pt x="91024" y="56595"/>
                </a:lnTo>
                <a:lnTo>
                  <a:pt x="90792" y="56614"/>
                </a:lnTo>
                <a:lnTo>
                  <a:pt x="90540" y="56653"/>
                </a:lnTo>
                <a:lnTo>
                  <a:pt x="90308" y="56692"/>
                </a:lnTo>
                <a:lnTo>
                  <a:pt x="90095" y="56750"/>
                </a:lnTo>
                <a:lnTo>
                  <a:pt x="89883" y="56827"/>
                </a:lnTo>
                <a:lnTo>
                  <a:pt x="89689" y="56924"/>
                </a:lnTo>
                <a:lnTo>
                  <a:pt x="89496" y="57040"/>
                </a:lnTo>
                <a:lnTo>
                  <a:pt x="89341" y="57156"/>
                </a:lnTo>
                <a:lnTo>
                  <a:pt x="89206" y="57291"/>
                </a:lnTo>
                <a:lnTo>
                  <a:pt x="89070" y="57446"/>
                </a:lnTo>
                <a:lnTo>
                  <a:pt x="88954" y="57581"/>
                </a:lnTo>
                <a:lnTo>
                  <a:pt x="88838" y="57717"/>
                </a:lnTo>
                <a:lnTo>
                  <a:pt x="88683" y="58007"/>
                </a:lnTo>
                <a:lnTo>
                  <a:pt x="88548" y="58258"/>
                </a:lnTo>
                <a:lnTo>
                  <a:pt x="88471" y="58452"/>
                </a:lnTo>
                <a:lnTo>
                  <a:pt x="88413" y="58645"/>
                </a:lnTo>
                <a:lnTo>
                  <a:pt x="88316" y="58606"/>
                </a:lnTo>
                <a:lnTo>
                  <a:pt x="88045" y="58510"/>
                </a:lnTo>
                <a:lnTo>
                  <a:pt x="87600" y="58374"/>
                </a:lnTo>
                <a:lnTo>
                  <a:pt x="87329" y="58297"/>
                </a:lnTo>
                <a:lnTo>
                  <a:pt x="87039" y="58220"/>
                </a:lnTo>
                <a:lnTo>
                  <a:pt x="86691" y="58161"/>
                </a:lnTo>
                <a:lnTo>
                  <a:pt x="86324" y="58123"/>
                </a:lnTo>
                <a:lnTo>
                  <a:pt x="85937" y="58084"/>
                </a:lnTo>
                <a:lnTo>
                  <a:pt x="85511" y="58065"/>
                </a:lnTo>
                <a:lnTo>
                  <a:pt x="85086" y="58065"/>
                </a:lnTo>
                <a:lnTo>
                  <a:pt x="84622" y="58084"/>
                </a:lnTo>
                <a:lnTo>
                  <a:pt x="84138" y="58142"/>
                </a:lnTo>
                <a:lnTo>
                  <a:pt x="83654" y="58239"/>
                </a:lnTo>
                <a:lnTo>
                  <a:pt x="83403" y="58297"/>
                </a:lnTo>
                <a:lnTo>
                  <a:pt x="83171" y="58374"/>
                </a:lnTo>
                <a:lnTo>
                  <a:pt x="82958" y="58452"/>
                </a:lnTo>
                <a:lnTo>
                  <a:pt x="82726" y="58529"/>
                </a:lnTo>
                <a:lnTo>
                  <a:pt x="82339" y="58722"/>
                </a:lnTo>
                <a:lnTo>
                  <a:pt x="81972" y="58955"/>
                </a:lnTo>
                <a:lnTo>
                  <a:pt x="81643" y="59187"/>
                </a:lnTo>
                <a:lnTo>
                  <a:pt x="81353" y="59438"/>
                </a:lnTo>
                <a:lnTo>
                  <a:pt x="81101" y="59689"/>
                </a:lnTo>
                <a:lnTo>
                  <a:pt x="80869" y="59941"/>
                </a:lnTo>
                <a:lnTo>
                  <a:pt x="80676" y="60192"/>
                </a:lnTo>
                <a:lnTo>
                  <a:pt x="80502" y="60444"/>
                </a:lnTo>
                <a:lnTo>
                  <a:pt x="80366" y="60657"/>
                </a:lnTo>
                <a:lnTo>
                  <a:pt x="80270" y="60850"/>
                </a:lnTo>
                <a:lnTo>
                  <a:pt x="80134" y="61121"/>
                </a:lnTo>
                <a:lnTo>
                  <a:pt x="80076" y="61237"/>
                </a:lnTo>
                <a:lnTo>
                  <a:pt x="79902" y="61140"/>
                </a:lnTo>
                <a:lnTo>
                  <a:pt x="79670" y="61063"/>
                </a:lnTo>
                <a:lnTo>
                  <a:pt x="79361" y="60947"/>
                </a:lnTo>
                <a:lnTo>
                  <a:pt x="78974" y="60831"/>
                </a:lnTo>
                <a:lnTo>
                  <a:pt x="78529" y="60734"/>
                </a:lnTo>
                <a:lnTo>
                  <a:pt x="78007" y="60637"/>
                </a:lnTo>
                <a:lnTo>
                  <a:pt x="77426" y="60579"/>
                </a:lnTo>
                <a:lnTo>
                  <a:pt x="76479" y="60579"/>
                </a:lnTo>
                <a:lnTo>
                  <a:pt x="76130" y="60599"/>
                </a:lnTo>
                <a:lnTo>
                  <a:pt x="75782" y="60657"/>
                </a:lnTo>
                <a:lnTo>
                  <a:pt x="75415" y="60715"/>
                </a:lnTo>
                <a:lnTo>
                  <a:pt x="75047" y="60792"/>
                </a:lnTo>
                <a:lnTo>
                  <a:pt x="74680" y="60889"/>
                </a:lnTo>
                <a:lnTo>
                  <a:pt x="74293" y="61005"/>
                </a:lnTo>
                <a:lnTo>
                  <a:pt x="73887" y="61159"/>
                </a:lnTo>
                <a:lnTo>
                  <a:pt x="73500" y="61314"/>
                </a:lnTo>
                <a:lnTo>
                  <a:pt x="73094" y="61508"/>
                </a:lnTo>
                <a:lnTo>
                  <a:pt x="72688" y="61740"/>
                </a:lnTo>
                <a:lnTo>
                  <a:pt x="72262" y="61991"/>
                </a:lnTo>
                <a:lnTo>
                  <a:pt x="71856" y="62262"/>
                </a:lnTo>
                <a:lnTo>
                  <a:pt x="71430" y="62591"/>
                </a:lnTo>
                <a:lnTo>
                  <a:pt x="71334" y="62455"/>
                </a:lnTo>
                <a:lnTo>
                  <a:pt x="71218" y="62281"/>
                </a:lnTo>
                <a:lnTo>
                  <a:pt x="71044" y="62088"/>
                </a:lnTo>
                <a:lnTo>
                  <a:pt x="70811" y="61836"/>
                </a:lnTo>
                <a:lnTo>
                  <a:pt x="70541" y="61566"/>
                </a:lnTo>
                <a:lnTo>
                  <a:pt x="70212" y="61276"/>
                </a:lnTo>
                <a:lnTo>
                  <a:pt x="69825" y="60966"/>
                </a:lnTo>
                <a:lnTo>
                  <a:pt x="69380" y="60657"/>
                </a:lnTo>
                <a:lnTo>
                  <a:pt x="68897" y="60366"/>
                </a:lnTo>
                <a:lnTo>
                  <a:pt x="68626" y="60231"/>
                </a:lnTo>
                <a:lnTo>
                  <a:pt x="68355" y="60096"/>
                </a:lnTo>
                <a:lnTo>
                  <a:pt x="68046" y="59980"/>
                </a:lnTo>
                <a:lnTo>
                  <a:pt x="67755" y="59844"/>
                </a:lnTo>
                <a:lnTo>
                  <a:pt x="67427" y="59748"/>
                </a:lnTo>
                <a:lnTo>
                  <a:pt x="67078" y="59651"/>
                </a:lnTo>
                <a:lnTo>
                  <a:pt x="66730" y="59554"/>
                </a:lnTo>
                <a:lnTo>
                  <a:pt x="66363" y="59477"/>
                </a:lnTo>
                <a:lnTo>
                  <a:pt x="65976" y="59419"/>
                </a:lnTo>
                <a:lnTo>
                  <a:pt x="65589" y="59380"/>
                </a:lnTo>
                <a:lnTo>
                  <a:pt x="65183" y="59361"/>
                </a:lnTo>
                <a:lnTo>
                  <a:pt x="64757" y="59341"/>
                </a:lnTo>
                <a:lnTo>
                  <a:pt x="64255" y="59361"/>
                </a:lnTo>
                <a:lnTo>
                  <a:pt x="63790" y="59419"/>
                </a:lnTo>
                <a:lnTo>
                  <a:pt x="63345" y="59496"/>
                </a:lnTo>
                <a:lnTo>
                  <a:pt x="62939" y="59593"/>
                </a:lnTo>
                <a:lnTo>
                  <a:pt x="62552" y="59709"/>
                </a:lnTo>
                <a:lnTo>
                  <a:pt x="62204" y="59844"/>
                </a:lnTo>
                <a:lnTo>
                  <a:pt x="61895" y="59980"/>
                </a:lnTo>
                <a:lnTo>
                  <a:pt x="61605" y="60115"/>
                </a:lnTo>
                <a:lnTo>
                  <a:pt x="61353" y="60270"/>
                </a:lnTo>
                <a:lnTo>
                  <a:pt x="61140" y="60405"/>
                </a:lnTo>
                <a:lnTo>
                  <a:pt x="60792" y="60657"/>
                </a:lnTo>
                <a:lnTo>
                  <a:pt x="60599" y="60831"/>
                </a:lnTo>
                <a:lnTo>
                  <a:pt x="60522" y="60908"/>
                </a:lnTo>
                <a:lnTo>
                  <a:pt x="60483" y="60695"/>
                </a:lnTo>
                <a:lnTo>
                  <a:pt x="60425" y="60444"/>
                </a:lnTo>
                <a:lnTo>
                  <a:pt x="60328" y="60115"/>
                </a:lnTo>
                <a:lnTo>
                  <a:pt x="60193" y="59728"/>
                </a:lnTo>
                <a:lnTo>
                  <a:pt x="60019" y="59283"/>
                </a:lnTo>
                <a:lnTo>
                  <a:pt x="59787" y="58780"/>
                </a:lnTo>
                <a:lnTo>
                  <a:pt x="59496" y="58278"/>
                </a:lnTo>
                <a:lnTo>
                  <a:pt x="59322" y="58007"/>
                </a:lnTo>
                <a:lnTo>
                  <a:pt x="59129" y="57736"/>
                </a:lnTo>
                <a:lnTo>
                  <a:pt x="58936" y="57465"/>
                </a:lnTo>
                <a:lnTo>
                  <a:pt x="58703" y="57214"/>
                </a:lnTo>
                <a:lnTo>
                  <a:pt x="58471" y="56943"/>
                </a:lnTo>
                <a:lnTo>
                  <a:pt x="58220" y="56672"/>
                </a:lnTo>
                <a:lnTo>
                  <a:pt x="57930" y="56421"/>
                </a:lnTo>
                <a:lnTo>
                  <a:pt x="57640" y="56169"/>
                </a:lnTo>
                <a:lnTo>
                  <a:pt x="57311" y="55918"/>
                </a:lnTo>
                <a:lnTo>
                  <a:pt x="56963" y="55686"/>
                </a:lnTo>
                <a:lnTo>
                  <a:pt x="56595" y="55473"/>
                </a:lnTo>
                <a:lnTo>
                  <a:pt x="56208" y="55260"/>
                </a:lnTo>
                <a:lnTo>
                  <a:pt x="55783" y="55067"/>
                </a:lnTo>
                <a:lnTo>
                  <a:pt x="55357" y="54893"/>
                </a:lnTo>
                <a:lnTo>
                  <a:pt x="54874" y="54719"/>
                </a:lnTo>
                <a:lnTo>
                  <a:pt x="54390" y="54583"/>
                </a:lnTo>
                <a:lnTo>
                  <a:pt x="53887" y="54467"/>
                </a:lnTo>
                <a:lnTo>
                  <a:pt x="53384" y="54370"/>
                </a:lnTo>
                <a:lnTo>
                  <a:pt x="52882" y="54293"/>
                </a:lnTo>
                <a:lnTo>
                  <a:pt x="52398" y="54254"/>
                </a:lnTo>
                <a:lnTo>
                  <a:pt x="51934" y="54235"/>
                </a:lnTo>
                <a:lnTo>
                  <a:pt x="51450" y="54216"/>
                </a:lnTo>
                <a:lnTo>
                  <a:pt x="51005" y="54235"/>
                </a:lnTo>
                <a:lnTo>
                  <a:pt x="50560" y="54274"/>
                </a:lnTo>
                <a:lnTo>
                  <a:pt x="50116" y="54312"/>
                </a:lnTo>
                <a:lnTo>
                  <a:pt x="49690" y="54370"/>
                </a:lnTo>
                <a:lnTo>
                  <a:pt x="49284" y="54448"/>
                </a:lnTo>
                <a:lnTo>
                  <a:pt x="48878" y="54525"/>
                </a:lnTo>
                <a:lnTo>
                  <a:pt x="48491" y="54622"/>
                </a:lnTo>
                <a:lnTo>
                  <a:pt x="48123" y="54738"/>
                </a:lnTo>
                <a:lnTo>
                  <a:pt x="47427" y="54951"/>
                </a:lnTo>
                <a:lnTo>
                  <a:pt x="46789" y="55202"/>
                </a:lnTo>
                <a:lnTo>
                  <a:pt x="46228" y="55454"/>
                </a:lnTo>
                <a:lnTo>
                  <a:pt x="45725" y="55686"/>
                </a:lnTo>
                <a:lnTo>
                  <a:pt x="45319" y="55918"/>
                </a:lnTo>
                <a:lnTo>
                  <a:pt x="44971" y="56111"/>
                </a:lnTo>
                <a:lnTo>
                  <a:pt x="44739" y="56266"/>
                </a:lnTo>
                <a:lnTo>
                  <a:pt x="44526" y="56401"/>
                </a:lnTo>
                <a:lnTo>
                  <a:pt x="44545" y="56169"/>
                </a:lnTo>
                <a:lnTo>
                  <a:pt x="44565" y="55898"/>
                </a:lnTo>
                <a:lnTo>
                  <a:pt x="44565" y="55550"/>
                </a:lnTo>
                <a:lnTo>
                  <a:pt x="44526" y="55125"/>
                </a:lnTo>
                <a:lnTo>
                  <a:pt x="44487" y="54641"/>
                </a:lnTo>
                <a:lnTo>
                  <a:pt x="44410" y="54100"/>
                </a:lnTo>
                <a:lnTo>
                  <a:pt x="44274" y="53519"/>
                </a:lnTo>
                <a:lnTo>
                  <a:pt x="44197" y="53229"/>
                </a:lnTo>
                <a:lnTo>
                  <a:pt x="44100" y="52920"/>
                </a:lnTo>
                <a:lnTo>
                  <a:pt x="44004" y="52610"/>
                </a:lnTo>
                <a:lnTo>
                  <a:pt x="43888" y="52282"/>
                </a:lnTo>
                <a:lnTo>
                  <a:pt x="43733" y="51972"/>
                </a:lnTo>
                <a:lnTo>
                  <a:pt x="43578" y="51663"/>
                </a:lnTo>
                <a:lnTo>
                  <a:pt x="43404" y="51353"/>
                </a:lnTo>
                <a:lnTo>
                  <a:pt x="43211" y="51024"/>
                </a:lnTo>
                <a:lnTo>
                  <a:pt x="42998" y="50734"/>
                </a:lnTo>
                <a:lnTo>
                  <a:pt x="42766" y="50425"/>
                </a:lnTo>
                <a:lnTo>
                  <a:pt x="42495" y="50135"/>
                </a:lnTo>
                <a:lnTo>
                  <a:pt x="42224" y="49844"/>
                </a:lnTo>
                <a:lnTo>
                  <a:pt x="41915" y="49574"/>
                </a:lnTo>
                <a:lnTo>
                  <a:pt x="41586" y="49303"/>
                </a:lnTo>
                <a:lnTo>
                  <a:pt x="41238" y="49051"/>
                </a:lnTo>
                <a:lnTo>
                  <a:pt x="40851" y="48800"/>
                </a:lnTo>
                <a:lnTo>
                  <a:pt x="40445" y="48587"/>
                </a:lnTo>
                <a:lnTo>
                  <a:pt x="40058" y="48394"/>
                </a:lnTo>
                <a:lnTo>
                  <a:pt x="39690" y="48220"/>
                </a:lnTo>
                <a:lnTo>
                  <a:pt x="39304" y="48084"/>
                </a:lnTo>
                <a:lnTo>
                  <a:pt x="38936" y="47949"/>
                </a:lnTo>
                <a:lnTo>
                  <a:pt x="38569" y="47833"/>
                </a:lnTo>
                <a:lnTo>
                  <a:pt x="38201" y="47736"/>
                </a:lnTo>
                <a:lnTo>
                  <a:pt x="37853" y="47659"/>
                </a:lnTo>
                <a:lnTo>
                  <a:pt x="37505" y="47601"/>
                </a:lnTo>
                <a:lnTo>
                  <a:pt x="37157" y="47543"/>
                </a:lnTo>
                <a:lnTo>
                  <a:pt x="36828" y="47523"/>
                </a:lnTo>
                <a:lnTo>
                  <a:pt x="36499" y="47485"/>
                </a:lnTo>
                <a:lnTo>
                  <a:pt x="35880" y="47485"/>
                </a:lnTo>
                <a:lnTo>
                  <a:pt x="35319" y="47504"/>
                </a:lnTo>
                <a:lnTo>
                  <a:pt x="34797" y="47562"/>
                </a:lnTo>
                <a:lnTo>
                  <a:pt x="34333" y="47620"/>
                </a:lnTo>
                <a:lnTo>
                  <a:pt x="33907" y="47717"/>
                </a:lnTo>
                <a:lnTo>
                  <a:pt x="33559" y="47794"/>
                </a:lnTo>
                <a:lnTo>
                  <a:pt x="33095" y="47949"/>
                </a:lnTo>
                <a:lnTo>
                  <a:pt x="32921" y="48007"/>
                </a:lnTo>
                <a:lnTo>
                  <a:pt x="32959" y="47930"/>
                </a:lnTo>
                <a:lnTo>
                  <a:pt x="33075" y="47698"/>
                </a:lnTo>
                <a:lnTo>
                  <a:pt x="33192" y="47349"/>
                </a:lnTo>
                <a:lnTo>
                  <a:pt x="33250" y="47117"/>
                </a:lnTo>
                <a:lnTo>
                  <a:pt x="33308" y="46885"/>
                </a:lnTo>
                <a:lnTo>
                  <a:pt x="33327" y="46614"/>
                </a:lnTo>
                <a:lnTo>
                  <a:pt x="33346" y="46324"/>
                </a:lnTo>
                <a:lnTo>
                  <a:pt x="33346" y="46015"/>
                </a:lnTo>
                <a:lnTo>
                  <a:pt x="33288" y="45705"/>
                </a:lnTo>
                <a:lnTo>
                  <a:pt x="33211" y="45357"/>
                </a:lnTo>
                <a:lnTo>
                  <a:pt x="33095" y="45028"/>
                </a:lnTo>
                <a:lnTo>
                  <a:pt x="32940" y="44680"/>
                </a:lnTo>
                <a:lnTo>
                  <a:pt x="32727" y="44332"/>
                </a:lnTo>
                <a:lnTo>
                  <a:pt x="32592" y="44158"/>
                </a:lnTo>
                <a:lnTo>
                  <a:pt x="32457" y="44003"/>
                </a:lnTo>
                <a:lnTo>
                  <a:pt x="32321" y="43868"/>
                </a:lnTo>
                <a:lnTo>
                  <a:pt x="32166" y="43732"/>
                </a:lnTo>
                <a:lnTo>
                  <a:pt x="32012" y="43616"/>
                </a:lnTo>
                <a:lnTo>
                  <a:pt x="31857" y="43520"/>
                </a:lnTo>
                <a:lnTo>
                  <a:pt x="31702" y="43442"/>
                </a:lnTo>
                <a:lnTo>
                  <a:pt x="31528" y="43365"/>
                </a:lnTo>
                <a:lnTo>
                  <a:pt x="31180" y="43249"/>
                </a:lnTo>
                <a:lnTo>
                  <a:pt x="30832" y="43152"/>
                </a:lnTo>
                <a:lnTo>
                  <a:pt x="30484" y="43114"/>
                </a:lnTo>
                <a:lnTo>
                  <a:pt x="30135" y="43075"/>
                </a:lnTo>
                <a:lnTo>
                  <a:pt x="29807" y="43075"/>
                </a:lnTo>
                <a:lnTo>
                  <a:pt x="29517" y="43094"/>
                </a:lnTo>
                <a:lnTo>
                  <a:pt x="29226" y="43133"/>
                </a:lnTo>
                <a:lnTo>
                  <a:pt x="28994" y="43152"/>
                </a:lnTo>
                <a:lnTo>
                  <a:pt x="28646" y="43230"/>
                </a:lnTo>
                <a:lnTo>
                  <a:pt x="28511" y="43249"/>
                </a:lnTo>
                <a:lnTo>
                  <a:pt x="28646" y="43094"/>
                </a:lnTo>
                <a:lnTo>
                  <a:pt x="28762" y="42881"/>
                </a:lnTo>
                <a:lnTo>
                  <a:pt x="28936" y="42591"/>
                </a:lnTo>
                <a:lnTo>
                  <a:pt x="29110" y="42243"/>
                </a:lnTo>
                <a:lnTo>
                  <a:pt x="29284" y="41818"/>
                </a:lnTo>
                <a:lnTo>
                  <a:pt x="29439" y="41334"/>
                </a:lnTo>
                <a:lnTo>
                  <a:pt x="29517" y="41063"/>
                </a:lnTo>
                <a:lnTo>
                  <a:pt x="29594" y="40773"/>
                </a:lnTo>
                <a:lnTo>
                  <a:pt x="29633" y="40464"/>
                </a:lnTo>
                <a:lnTo>
                  <a:pt x="29691" y="40154"/>
                </a:lnTo>
                <a:lnTo>
                  <a:pt x="29710" y="39825"/>
                </a:lnTo>
                <a:lnTo>
                  <a:pt x="29729" y="39477"/>
                </a:lnTo>
                <a:lnTo>
                  <a:pt x="29729" y="39129"/>
                </a:lnTo>
                <a:lnTo>
                  <a:pt x="29710" y="38762"/>
                </a:lnTo>
                <a:lnTo>
                  <a:pt x="29671" y="38394"/>
                </a:lnTo>
                <a:lnTo>
                  <a:pt x="29613" y="37988"/>
                </a:lnTo>
                <a:lnTo>
                  <a:pt x="29517" y="37582"/>
                </a:lnTo>
                <a:lnTo>
                  <a:pt x="29420" y="37176"/>
                </a:lnTo>
                <a:lnTo>
                  <a:pt x="29265" y="36750"/>
                </a:lnTo>
                <a:lnTo>
                  <a:pt x="29110" y="36325"/>
                </a:lnTo>
                <a:lnTo>
                  <a:pt x="28917" y="35880"/>
                </a:lnTo>
                <a:lnTo>
                  <a:pt x="28685" y="35415"/>
                </a:lnTo>
                <a:lnTo>
                  <a:pt x="28414" y="34951"/>
                </a:lnTo>
                <a:lnTo>
                  <a:pt x="28124" y="34487"/>
                </a:lnTo>
                <a:lnTo>
                  <a:pt x="27853" y="34139"/>
                </a:lnTo>
                <a:lnTo>
                  <a:pt x="27582" y="33810"/>
                </a:lnTo>
                <a:lnTo>
                  <a:pt x="27292" y="33520"/>
                </a:lnTo>
                <a:lnTo>
                  <a:pt x="27002" y="33249"/>
                </a:lnTo>
                <a:lnTo>
                  <a:pt x="26693" y="32998"/>
                </a:lnTo>
                <a:lnTo>
                  <a:pt x="26364" y="32785"/>
                </a:lnTo>
                <a:lnTo>
                  <a:pt x="26035" y="32572"/>
                </a:lnTo>
                <a:lnTo>
                  <a:pt x="25706" y="32398"/>
                </a:lnTo>
                <a:lnTo>
                  <a:pt x="25358" y="32243"/>
                </a:lnTo>
                <a:lnTo>
                  <a:pt x="25010" y="32108"/>
                </a:lnTo>
                <a:lnTo>
                  <a:pt x="24662" y="31992"/>
                </a:lnTo>
                <a:lnTo>
                  <a:pt x="24314" y="31895"/>
                </a:lnTo>
                <a:lnTo>
                  <a:pt x="23965" y="31818"/>
                </a:lnTo>
                <a:lnTo>
                  <a:pt x="23617" y="31740"/>
                </a:lnTo>
                <a:lnTo>
                  <a:pt x="23288" y="31682"/>
                </a:lnTo>
                <a:lnTo>
                  <a:pt x="22960" y="31644"/>
                </a:lnTo>
                <a:lnTo>
                  <a:pt x="22321" y="31586"/>
                </a:lnTo>
                <a:lnTo>
                  <a:pt x="21180" y="31586"/>
                </a:lnTo>
                <a:lnTo>
                  <a:pt x="20697" y="31624"/>
                </a:lnTo>
                <a:lnTo>
                  <a:pt x="20310" y="31663"/>
                </a:lnTo>
                <a:lnTo>
                  <a:pt x="20020" y="31702"/>
                </a:lnTo>
                <a:lnTo>
                  <a:pt x="19768" y="31740"/>
                </a:lnTo>
                <a:lnTo>
                  <a:pt x="19826" y="31682"/>
                </a:lnTo>
                <a:lnTo>
                  <a:pt x="20000" y="31489"/>
                </a:lnTo>
                <a:lnTo>
                  <a:pt x="20194" y="31199"/>
                </a:lnTo>
                <a:lnTo>
                  <a:pt x="20310" y="31025"/>
                </a:lnTo>
                <a:lnTo>
                  <a:pt x="20426" y="30812"/>
                </a:lnTo>
                <a:lnTo>
                  <a:pt x="20503" y="30599"/>
                </a:lnTo>
                <a:lnTo>
                  <a:pt x="20581" y="30387"/>
                </a:lnTo>
                <a:lnTo>
                  <a:pt x="20639" y="30154"/>
                </a:lnTo>
                <a:lnTo>
                  <a:pt x="20658" y="29903"/>
                </a:lnTo>
                <a:lnTo>
                  <a:pt x="20658" y="29652"/>
                </a:lnTo>
                <a:lnTo>
                  <a:pt x="20619" y="29400"/>
                </a:lnTo>
                <a:lnTo>
                  <a:pt x="20561" y="29284"/>
                </a:lnTo>
                <a:lnTo>
                  <a:pt x="20523" y="29149"/>
                </a:lnTo>
                <a:lnTo>
                  <a:pt x="20445" y="29033"/>
                </a:lnTo>
                <a:lnTo>
                  <a:pt x="20368" y="28897"/>
                </a:lnTo>
                <a:lnTo>
                  <a:pt x="20194" y="28684"/>
                </a:lnTo>
                <a:lnTo>
                  <a:pt x="20000" y="28491"/>
                </a:lnTo>
                <a:lnTo>
                  <a:pt x="19807" y="28336"/>
                </a:lnTo>
                <a:lnTo>
                  <a:pt x="19614" y="28201"/>
                </a:lnTo>
                <a:lnTo>
                  <a:pt x="19439" y="28104"/>
                </a:lnTo>
                <a:lnTo>
                  <a:pt x="19246" y="28027"/>
                </a:lnTo>
                <a:lnTo>
                  <a:pt x="19053" y="27969"/>
                </a:lnTo>
                <a:lnTo>
                  <a:pt x="18879" y="27930"/>
                </a:lnTo>
                <a:lnTo>
                  <a:pt x="18724" y="27911"/>
                </a:lnTo>
                <a:lnTo>
                  <a:pt x="18318" y="27911"/>
                </a:lnTo>
                <a:lnTo>
                  <a:pt x="18163" y="27930"/>
                </a:lnTo>
                <a:lnTo>
                  <a:pt x="18105" y="27949"/>
                </a:lnTo>
                <a:lnTo>
                  <a:pt x="18221" y="27698"/>
                </a:lnTo>
                <a:lnTo>
                  <a:pt x="18337" y="27389"/>
                </a:lnTo>
                <a:lnTo>
                  <a:pt x="18492" y="27002"/>
                </a:lnTo>
                <a:lnTo>
                  <a:pt x="18646" y="26518"/>
                </a:lnTo>
                <a:lnTo>
                  <a:pt x="18801" y="25957"/>
                </a:lnTo>
                <a:lnTo>
                  <a:pt x="18956" y="25358"/>
                </a:lnTo>
                <a:lnTo>
                  <a:pt x="19053" y="24719"/>
                </a:lnTo>
                <a:lnTo>
                  <a:pt x="19091" y="24391"/>
                </a:lnTo>
                <a:lnTo>
                  <a:pt x="19111" y="24042"/>
                </a:lnTo>
                <a:lnTo>
                  <a:pt x="19130" y="23694"/>
                </a:lnTo>
                <a:lnTo>
                  <a:pt x="19111" y="23365"/>
                </a:lnTo>
                <a:lnTo>
                  <a:pt x="19091" y="23017"/>
                </a:lnTo>
                <a:lnTo>
                  <a:pt x="19053" y="22669"/>
                </a:lnTo>
                <a:lnTo>
                  <a:pt x="18975" y="22340"/>
                </a:lnTo>
                <a:lnTo>
                  <a:pt x="18879" y="21992"/>
                </a:lnTo>
                <a:lnTo>
                  <a:pt x="18762" y="21663"/>
                </a:lnTo>
                <a:lnTo>
                  <a:pt x="18627" y="21354"/>
                </a:lnTo>
                <a:lnTo>
                  <a:pt x="18434" y="21044"/>
                </a:lnTo>
                <a:lnTo>
                  <a:pt x="18240" y="20754"/>
                </a:lnTo>
                <a:lnTo>
                  <a:pt x="17989" y="20464"/>
                </a:lnTo>
                <a:lnTo>
                  <a:pt x="17718" y="20193"/>
                </a:lnTo>
                <a:lnTo>
                  <a:pt x="17409" y="19961"/>
                </a:lnTo>
                <a:lnTo>
                  <a:pt x="17060" y="19729"/>
                </a:lnTo>
                <a:lnTo>
                  <a:pt x="16693" y="19516"/>
                </a:lnTo>
                <a:lnTo>
                  <a:pt x="16345" y="19323"/>
                </a:lnTo>
                <a:lnTo>
                  <a:pt x="15977" y="19168"/>
                </a:lnTo>
                <a:lnTo>
                  <a:pt x="15629" y="19033"/>
                </a:lnTo>
                <a:lnTo>
                  <a:pt x="15300" y="18897"/>
                </a:lnTo>
                <a:lnTo>
                  <a:pt x="14971" y="18801"/>
                </a:lnTo>
                <a:lnTo>
                  <a:pt x="14643" y="18723"/>
                </a:lnTo>
                <a:lnTo>
                  <a:pt x="14333" y="18665"/>
                </a:lnTo>
                <a:lnTo>
                  <a:pt x="14024" y="18607"/>
                </a:lnTo>
                <a:lnTo>
                  <a:pt x="13714" y="18569"/>
                </a:lnTo>
                <a:lnTo>
                  <a:pt x="13424" y="18549"/>
                </a:lnTo>
                <a:lnTo>
                  <a:pt x="12631" y="18549"/>
                </a:lnTo>
                <a:lnTo>
                  <a:pt x="12148" y="18607"/>
                </a:lnTo>
                <a:lnTo>
                  <a:pt x="11703" y="18685"/>
                </a:lnTo>
                <a:lnTo>
                  <a:pt x="11316" y="18781"/>
                </a:lnTo>
                <a:lnTo>
                  <a:pt x="10987" y="18897"/>
                </a:lnTo>
                <a:lnTo>
                  <a:pt x="10697" y="18994"/>
                </a:lnTo>
                <a:lnTo>
                  <a:pt x="10465" y="19091"/>
                </a:lnTo>
                <a:lnTo>
                  <a:pt x="10310" y="19188"/>
                </a:lnTo>
                <a:lnTo>
                  <a:pt x="10175" y="19265"/>
                </a:lnTo>
                <a:lnTo>
                  <a:pt x="10368" y="19110"/>
                </a:lnTo>
                <a:lnTo>
                  <a:pt x="10581" y="18936"/>
                </a:lnTo>
                <a:lnTo>
                  <a:pt x="10852" y="18685"/>
                </a:lnTo>
                <a:lnTo>
                  <a:pt x="11180" y="18375"/>
                </a:lnTo>
                <a:lnTo>
                  <a:pt x="11548" y="18027"/>
                </a:lnTo>
                <a:lnTo>
                  <a:pt x="11915" y="17602"/>
                </a:lnTo>
                <a:lnTo>
                  <a:pt x="12283" y="17137"/>
                </a:lnTo>
                <a:lnTo>
                  <a:pt x="12631" y="16634"/>
                </a:lnTo>
                <a:lnTo>
                  <a:pt x="12805" y="16364"/>
                </a:lnTo>
                <a:lnTo>
                  <a:pt x="12960" y="16074"/>
                </a:lnTo>
                <a:lnTo>
                  <a:pt x="13095" y="15783"/>
                </a:lnTo>
                <a:lnTo>
                  <a:pt x="13231" y="15474"/>
                </a:lnTo>
                <a:lnTo>
                  <a:pt x="13347" y="15164"/>
                </a:lnTo>
                <a:lnTo>
                  <a:pt x="13443" y="14855"/>
                </a:lnTo>
                <a:lnTo>
                  <a:pt x="13521" y="14526"/>
                </a:lnTo>
                <a:lnTo>
                  <a:pt x="13579" y="14197"/>
                </a:lnTo>
                <a:lnTo>
                  <a:pt x="13618" y="13849"/>
                </a:lnTo>
                <a:lnTo>
                  <a:pt x="13637" y="13501"/>
                </a:lnTo>
                <a:lnTo>
                  <a:pt x="13618" y="13153"/>
                </a:lnTo>
                <a:lnTo>
                  <a:pt x="13579" y="12805"/>
                </a:lnTo>
                <a:lnTo>
                  <a:pt x="13501" y="12437"/>
                </a:lnTo>
                <a:lnTo>
                  <a:pt x="13405" y="12070"/>
                </a:lnTo>
                <a:lnTo>
                  <a:pt x="13269" y="11702"/>
                </a:lnTo>
                <a:lnTo>
                  <a:pt x="13115" y="11373"/>
                </a:lnTo>
                <a:lnTo>
                  <a:pt x="12960" y="11045"/>
                </a:lnTo>
                <a:lnTo>
                  <a:pt x="12786" y="10755"/>
                </a:lnTo>
                <a:lnTo>
                  <a:pt x="12592" y="10464"/>
                </a:lnTo>
                <a:lnTo>
                  <a:pt x="12380" y="10194"/>
                </a:lnTo>
                <a:lnTo>
                  <a:pt x="12186" y="9942"/>
                </a:lnTo>
                <a:lnTo>
                  <a:pt x="11954" y="9710"/>
                </a:lnTo>
                <a:lnTo>
                  <a:pt x="11741" y="9497"/>
                </a:lnTo>
                <a:lnTo>
                  <a:pt x="11509" y="9304"/>
                </a:lnTo>
                <a:lnTo>
                  <a:pt x="11277" y="9110"/>
                </a:lnTo>
                <a:lnTo>
                  <a:pt x="11026" y="8936"/>
                </a:lnTo>
                <a:lnTo>
                  <a:pt x="10562" y="8627"/>
                </a:lnTo>
                <a:lnTo>
                  <a:pt x="10078" y="8375"/>
                </a:lnTo>
                <a:lnTo>
                  <a:pt x="9633" y="8163"/>
                </a:lnTo>
                <a:lnTo>
                  <a:pt x="9208" y="8008"/>
                </a:lnTo>
                <a:lnTo>
                  <a:pt x="8821" y="7873"/>
                </a:lnTo>
                <a:lnTo>
                  <a:pt x="8492" y="7776"/>
                </a:lnTo>
                <a:lnTo>
                  <a:pt x="8028" y="7660"/>
                </a:lnTo>
                <a:lnTo>
                  <a:pt x="7912" y="7640"/>
                </a:lnTo>
                <a:lnTo>
                  <a:pt x="7970" y="7582"/>
                </a:lnTo>
                <a:lnTo>
                  <a:pt x="8086" y="7447"/>
                </a:lnTo>
                <a:lnTo>
                  <a:pt x="8221" y="7234"/>
                </a:lnTo>
                <a:lnTo>
                  <a:pt x="8395" y="6925"/>
                </a:lnTo>
                <a:lnTo>
                  <a:pt x="8569" y="6577"/>
                </a:lnTo>
                <a:lnTo>
                  <a:pt x="8743" y="6151"/>
                </a:lnTo>
                <a:lnTo>
                  <a:pt x="8898" y="5706"/>
                </a:lnTo>
                <a:lnTo>
                  <a:pt x="9034" y="5203"/>
                </a:lnTo>
                <a:lnTo>
                  <a:pt x="9092" y="4933"/>
                </a:lnTo>
                <a:lnTo>
                  <a:pt x="9111" y="4662"/>
                </a:lnTo>
                <a:lnTo>
                  <a:pt x="9150" y="4391"/>
                </a:lnTo>
                <a:lnTo>
                  <a:pt x="9150" y="4120"/>
                </a:lnTo>
                <a:lnTo>
                  <a:pt x="9150" y="3849"/>
                </a:lnTo>
                <a:lnTo>
                  <a:pt x="9111" y="3559"/>
                </a:lnTo>
                <a:lnTo>
                  <a:pt x="9053" y="3289"/>
                </a:lnTo>
                <a:lnTo>
                  <a:pt x="8995" y="2998"/>
                </a:lnTo>
                <a:lnTo>
                  <a:pt x="8898" y="2728"/>
                </a:lnTo>
                <a:lnTo>
                  <a:pt x="8782" y="2457"/>
                </a:lnTo>
                <a:lnTo>
                  <a:pt x="8627" y="2167"/>
                </a:lnTo>
                <a:lnTo>
                  <a:pt x="8453" y="1915"/>
                </a:lnTo>
                <a:lnTo>
                  <a:pt x="8260" y="1644"/>
                </a:lnTo>
                <a:lnTo>
                  <a:pt x="8008" y="1393"/>
                </a:lnTo>
                <a:lnTo>
                  <a:pt x="7738" y="1142"/>
                </a:lnTo>
                <a:lnTo>
                  <a:pt x="7447" y="910"/>
                </a:lnTo>
                <a:lnTo>
                  <a:pt x="7119" y="697"/>
                </a:lnTo>
                <a:lnTo>
                  <a:pt x="6790" y="523"/>
                </a:lnTo>
                <a:lnTo>
                  <a:pt x="6461" y="368"/>
                </a:lnTo>
                <a:lnTo>
                  <a:pt x="6132" y="233"/>
                </a:lnTo>
                <a:lnTo>
                  <a:pt x="5803" y="136"/>
                </a:lnTo>
                <a:lnTo>
                  <a:pt x="5475" y="78"/>
                </a:lnTo>
                <a:lnTo>
                  <a:pt x="5146" y="20"/>
                </a:lnTo>
                <a:lnTo>
                  <a:pt x="4817" y="0"/>
                </a:lnTo>
                <a:close/>
              </a:path>
            </a:pathLst>
          </a:custGeom>
          <a:solidFill>
            <a:schemeClr val="lt1"/>
          </a:solidFill>
          <a:ln>
            <a:noFill/>
          </a:ln>
          <a:effectLst>
            <a:outerShdw dist="66675" dir="1368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14"/>
          <p:cNvSpPr/>
          <p:nvPr/>
        </p:nvSpPr>
        <p:spPr>
          <a:xfrm>
            <a:off x="-79133"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14"/>
          <p:cNvSpPr/>
          <p:nvPr/>
        </p:nvSpPr>
        <p:spPr>
          <a:xfrm flipH="1">
            <a:off x="10370701"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 name="Google Shape;295;p14"/>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 name="Google Shape;296;p14"/>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 name="Google Shape;297;p14"/>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 name="Google Shape;298;p14"/>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9" name="Google Shape;299;p14"/>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0" name="Google Shape;300;p14"/>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 name="Google Shape;301;p14"/>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 name="Google Shape;302;p14"/>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 name="Google Shape;303;p14"/>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 name="Google Shape;304;p14"/>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 name="Google Shape;305;p14"/>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14"/>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14"/>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14"/>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 name="Google Shape;309;p14"/>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 name="Google Shape;310;p14"/>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 name="Google Shape;311;p14"/>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 name="Google Shape;312;p14"/>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 name="Google Shape;313;p14"/>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 name="Google Shape;314;p14"/>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307495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1"/>
        <p:cNvGrpSpPr/>
        <p:nvPr/>
      </p:nvGrpSpPr>
      <p:grpSpPr>
        <a:xfrm>
          <a:off x="0" y="0"/>
          <a:ext cx="0" cy="0"/>
          <a:chOff x="0" y="0"/>
          <a:chExt cx="0" cy="0"/>
        </a:xfrm>
      </p:grpSpPr>
      <p:pic>
        <p:nvPicPr>
          <p:cNvPr id="182" name="Google Shape;182;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3" name="Google Shape;183;p9"/>
          <p:cNvSpPr txBox="1">
            <a:spLocks noGrp="1"/>
          </p:cNvSpPr>
          <p:nvPr>
            <p:ph type="title"/>
          </p:nvPr>
        </p:nvSpPr>
        <p:spPr>
          <a:xfrm>
            <a:off x="3434800" y="2046800"/>
            <a:ext cx="5322400" cy="1107200"/>
          </a:xfrm>
          <a:prstGeom prst="rect">
            <a:avLst/>
          </a:prstGeom>
          <a:effectLst>
            <a:outerShdw dist="57150" dir="528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184" name="Google Shape;184;p9"/>
          <p:cNvSpPr txBox="1">
            <a:spLocks noGrp="1"/>
          </p:cNvSpPr>
          <p:nvPr>
            <p:ph type="subTitle" idx="1"/>
          </p:nvPr>
        </p:nvSpPr>
        <p:spPr>
          <a:xfrm>
            <a:off x="3434800" y="2950800"/>
            <a:ext cx="5322400" cy="1860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85" name="Google Shape;185;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defTabSz="1219170">
              <a:buClr>
                <a:srgbClr val="000000"/>
              </a:buClr>
            </a:pPr>
            <a:fld id="{00000000-1234-1234-1234-123412341234}" type="slidenum">
              <a:rPr lang="en" sz="1867" kern="0" smtClean="0">
                <a:solidFill>
                  <a:srgbClr val="000000"/>
                </a:solidFill>
                <a:cs typeface="Arial"/>
                <a:sym typeface="Arial"/>
              </a:rPr>
              <a:pPr defTabSz="1219170">
                <a:buClr>
                  <a:srgbClr val="000000"/>
                </a:buClr>
              </a:pPr>
              <a:t>‹#›</a:t>
            </a:fld>
            <a:endParaRPr lang="en" sz="1867" kern="0">
              <a:solidFill>
                <a:srgbClr val="000000"/>
              </a:solidFill>
              <a:cs typeface="Arial"/>
              <a:sym typeface="Arial"/>
            </a:endParaRPr>
          </a:p>
        </p:txBody>
      </p:sp>
      <p:grpSp>
        <p:nvGrpSpPr>
          <p:cNvPr id="186" name="Google Shape;186;p9"/>
          <p:cNvGrpSpPr/>
          <p:nvPr/>
        </p:nvGrpSpPr>
        <p:grpSpPr>
          <a:xfrm>
            <a:off x="-49900" y="4583433"/>
            <a:ext cx="12242088" cy="2274267"/>
            <a:chOff x="0" y="3555300"/>
            <a:chExt cx="9144075" cy="1588027"/>
          </a:xfrm>
        </p:grpSpPr>
        <p:sp>
          <p:nvSpPr>
            <p:cNvPr id="187" name="Google Shape;187;p9"/>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grpSp>
          <p:nvGrpSpPr>
            <p:cNvPr id="188" name="Google Shape;188;p9"/>
            <p:cNvGrpSpPr/>
            <p:nvPr/>
          </p:nvGrpSpPr>
          <p:grpSpPr>
            <a:xfrm>
              <a:off x="0" y="3555300"/>
              <a:ext cx="9144075" cy="1588027"/>
              <a:chOff x="0" y="3555300"/>
              <a:chExt cx="9144075" cy="1588027"/>
            </a:xfrm>
          </p:grpSpPr>
          <p:sp>
            <p:nvSpPr>
              <p:cNvPr id="189" name="Google Shape;189;p9"/>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90" name="Google Shape;190;p9"/>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grpSp>
      </p:grpSp>
      <p:sp>
        <p:nvSpPr>
          <p:cNvPr id="191" name="Google Shape;191;p9"/>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9"/>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9"/>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9"/>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9"/>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9"/>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9"/>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9"/>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9"/>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9"/>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9"/>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9"/>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9"/>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9"/>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9"/>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9"/>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9"/>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9"/>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9"/>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9"/>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3312427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matchingName="Title only 2">
  <p:cSld name="Title only 2">
    <p:spTree>
      <p:nvGrpSpPr>
        <p:cNvPr id="1" name="Shape 414"/>
        <p:cNvGrpSpPr/>
        <p:nvPr/>
      </p:nvGrpSpPr>
      <p:grpSpPr>
        <a:xfrm>
          <a:off x="0" y="0"/>
          <a:ext cx="0" cy="0"/>
          <a:chOff x="0" y="0"/>
          <a:chExt cx="0" cy="0"/>
        </a:xfrm>
      </p:grpSpPr>
      <p:pic>
        <p:nvPicPr>
          <p:cNvPr id="415" name="Google Shape;415;p1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16" name="Google Shape;416;p19"/>
          <p:cNvSpPr txBox="1">
            <a:spLocks noGrp="1"/>
          </p:cNvSpPr>
          <p:nvPr>
            <p:ph type="title"/>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417" name="Google Shape;417;p19"/>
          <p:cNvSpPr/>
          <p:nvPr/>
        </p:nvSpPr>
        <p:spPr>
          <a:xfrm rot="5400000">
            <a:off x="9782041" y="4469569"/>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1434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 name="Google Shape;418;p19"/>
          <p:cNvSpPr/>
          <p:nvPr/>
        </p:nvSpPr>
        <p:spPr>
          <a:xfrm rot="-5400000" flipH="1">
            <a:off x="-725819" y="4455710"/>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2154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 name="Google Shape;419;p19"/>
          <p:cNvSpPr/>
          <p:nvPr/>
        </p:nvSpPr>
        <p:spPr>
          <a:xfrm rot="10800000">
            <a:off x="10330233" y="-35935"/>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 name="Google Shape;420;p19"/>
          <p:cNvSpPr/>
          <p:nvPr/>
        </p:nvSpPr>
        <p:spPr>
          <a:xfrm rot="10800000" flipH="1">
            <a:off x="-38670" y="-220"/>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1" name="Google Shape;421;p19"/>
          <p:cNvSpPr/>
          <p:nvPr/>
        </p:nvSpPr>
        <p:spPr>
          <a:xfrm>
            <a:off x="11706341" y="232208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 name="Google Shape;422;p19"/>
          <p:cNvSpPr/>
          <p:nvPr/>
        </p:nvSpPr>
        <p:spPr>
          <a:xfrm flipH="1">
            <a:off x="9729682" y="28405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 name="Google Shape;423;p19"/>
          <p:cNvSpPr/>
          <p:nvPr/>
        </p:nvSpPr>
        <p:spPr>
          <a:xfrm flipH="1">
            <a:off x="10045533" y="67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4" name="Google Shape;424;p19"/>
          <p:cNvSpPr/>
          <p:nvPr/>
        </p:nvSpPr>
        <p:spPr>
          <a:xfrm rot="-2516804">
            <a:off x="4240921"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5" name="Google Shape;425;p19"/>
          <p:cNvSpPr/>
          <p:nvPr/>
        </p:nvSpPr>
        <p:spPr>
          <a:xfrm flipH="1">
            <a:off x="3799000" y="2000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6" name="Google Shape;426;p19"/>
          <p:cNvSpPr/>
          <p:nvPr/>
        </p:nvSpPr>
        <p:spPr>
          <a:xfrm rot="-2417287" flipH="1">
            <a:off x="7711077"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7" name="Google Shape;427;p19"/>
          <p:cNvSpPr/>
          <p:nvPr/>
        </p:nvSpPr>
        <p:spPr>
          <a:xfrm rot="2516804" flipH="1">
            <a:off x="11767304"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8" name="Google Shape;428;p19"/>
          <p:cNvSpPr/>
          <p:nvPr/>
        </p:nvSpPr>
        <p:spPr>
          <a:xfrm flipH="1">
            <a:off x="6011800"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9" name="Google Shape;429;p19"/>
          <p:cNvSpPr/>
          <p:nvPr/>
        </p:nvSpPr>
        <p:spPr>
          <a:xfrm flipH="1">
            <a:off x="8992800"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0" name="Google Shape;430;p19"/>
          <p:cNvSpPr/>
          <p:nvPr/>
        </p:nvSpPr>
        <p:spPr>
          <a:xfrm rot="-2517313">
            <a:off x="2593134" y="1136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1" name="Google Shape;431;p19"/>
          <p:cNvSpPr/>
          <p:nvPr/>
        </p:nvSpPr>
        <p:spPr>
          <a:xfrm>
            <a:off x="11586675" y="42338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2" name="Google Shape;432;p19"/>
          <p:cNvSpPr/>
          <p:nvPr/>
        </p:nvSpPr>
        <p:spPr>
          <a:xfrm>
            <a:off x="11181610" y="276441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3" name="Google Shape;433;p19"/>
          <p:cNvSpPr/>
          <p:nvPr/>
        </p:nvSpPr>
        <p:spPr>
          <a:xfrm>
            <a:off x="11516441" y="2794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4" name="Google Shape;434;p19"/>
          <p:cNvSpPr/>
          <p:nvPr/>
        </p:nvSpPr>
        <p:spPr>
          <a:xfrm flipH="1">
            <a:off x="585367" y="1654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5" name="Google Shape;435;p19"/>
          <p:cNvSpPr/>
          <p:nvPr/>
        </p:nvSpPr>
        <p:spPr>
          <a:xfrm rot="2516804" flipH="1">
            <a:off x="11647639" y="32517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6" name="Google Shape;436;p19"/>
          <p:cNvSpPr/>
          <p:nvPr/>
        </p:nvSpPr>
        <p:spPr>
          <a:xfrm flipH="1">
            <a:off x="369323" y="237483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7" name="Google Shape;437;p19"/>
          <p:cNvSpPr/>
          <p:nvPr/>
        </p:nvSpPr>
        <p:spPr>
          <a:xfrm flipH="1">
            <a:off x="616667" y="43178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8" name="Google Shape;438;p19"/>
          <p:cNvSpPr/>
          <p:nvPr/>
        </p:nvSpPr>
        <p:spPr>
          <a:xfrm rot="2516804" flipH="1">
            <a:off x="314837" y="3096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9" name="Google Shape;439;p19"/>
          <p:cNvSpPr/>
          <p:nvPr/>
        </p:nvSpPr>
        <p:spPr>
          <a:xfrm flipH="1">
            <a:off x="166184" y="18984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 name="Google Shape;440;p19"/>
          <p:cNvSpPr/>
          <p:nvPr/>
        </p:nvSpPr>
        <p:spPr>
          <a:xfrm flipH="1">
            <a:off x="1722033" y="37750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9" name="Picture 28">
            <a:extLst>
              <a:ext uri="{FF2B5EF4-FFF2-40B4-BE49-F238E27FC236}">
                <a16:creationId xmlns:a16="http://schemas.microsoft.com/office/drawing/2014/main" id="{6DDC5B05-921A-4E32-AFE2-15DEE7C220E6}"/>
              </a:ext>
            </a:extLst>
          </p:cNvPr>
          <p:cNvPicPr>
            <a:picLocks noChangeAspect="1"/>
          </p:cNvPicPr>
          <p:nvPr userDrawn="1"/>
        </p:nvPicPr>
        <p:blipFill>
          <a:blip r:embed="rId3"/>
          <a:stretch>
            <a:fillRect/>
          </a:stretch>
        </p:blipFill>
        <p:spPr>
          <a:xfrm>
            <a:off x="-69536733" y="-28989867"/>
            <a:ext cx="6858000" cy="6858000"/>
          </a:xfrm>
          <a:prstGeom prst="rect">
            <a:avLst/>
          </a:prstGeom>
        </p:spPr>
      </p:pic>
      <p:pic>
        <p:nvPicPr>
          <p:cNvPr id="30" name="Picture 29">
            <a:extLst>
              <a:ext uri="{FF2B5EF4-FFF2-40B4-BE49-F238E27FC236}">
                <a16:creationId xmlns:a16="http://schemas.microsoft.com/office/drawing/2014/main" id="{64B285D3-E4C5-491A-9C30-07487CAB6271}"/>
              </a:ext>
            </a:extLst>
          </p:cNvPr>
          <p:cNvPicPr>
            <a:picLocks noChangeAspect="1"/>
          </p:cNvPicPr>
          <p:nvPr userDrawn="1"/>
        </p:nvPicPr>
        <p:blipFill>
          <a:blip r:embed="rId3"/>
          <a:stretch>
            <a:fillRect/>
          </a:stretch>
        </p:blipFill>
        <p:spPr>
          <a:xfrm>
            <a:off x="75412600" y="-32418867"/>
            <a:ext cx="6858000" cy="6858000"/>
          </a:xfrm>
          <a:prstGeom prst="rect">
            <a:avLst/>
          </a:prstGeom>
        </p:spPr>
      </p:pic>
      <p:pic>
        <p:nvPicPr>
          <p:cNvPr id="31" name="Picture 30">
            <a:extLst>
              <a:ext uri="{FF2B5EF4-FFF2-40B4-BE49-F238E27FC236}">
                <a16:creationId xmlns:a16="http://schemas.microsoft.com/office/drawing/2014/main" id="{A3ABAACC-4C32-451C-9048-C549E7C6016E}"/>
              </a:ext>
            </a:extLst>
          </p:cNvPr>
          <p:cNvPicPr>
            <a:picLocks noChangeAspect="1"/>
          </p:cNvPicPr>
          <p:nvPr userDrawn="1"/>
        </p:nvPicPr>
        <p:blipFill>
          <a:blip r:embed="rId3"/>
          <a:stretch>
            <a:fillRect/>
          </a:stretch>
        </p:blipFill>
        <p:spPr>
          <a:xfrm>
            <a:off x="77173667" y="23528867"/>
            <a:ext cx="6858000" cy="6858000"/>
          </a:xfrm>
          <a:prstGeom prst="rect">
            <a:avLst/>
          </a:prstGeom>
        </p:spPr>
      </p:pic>
      <p:pic>
        <p:nvPicPr>
          <p:cNvPr id="32" name="Picture 31">
            <a:extLst>
              <a:ext uri="{FF2B5EF4-FFF2-40B4-BE49-F238E27FC236}">
                <a16:creationId xmlns:a16="http://schemas.microsoft.com/office/drawing/2014/main" id="{316DB38B-ACE3-475B-9264-AD7B98764287}"/>
              </a:ext>
            </a:extLst>
          </p:cNvPr>
          <p:cNvPicPr>
            <a:picLocks noChangeAspect="1"/>
          </p:cNvPicPr>
          <p:nvPr userDrawn="1"/>
        </p:nvPicPr>
        <p:blipFill>
          <a:blip r:embed="rId3"/>
          <a:stretch>
            <a:fillRect/>
          </a:stretch>
        </p:blipFill>
        <p:spPr>
          <a:xfrm>
            <a:off x="-67911133" y="23528867"/>
            <a:ext cx="6858000" cy="6858000"/>
          </a:xfrm>
          <a:prstGeom prst="rect">
            <a:avLst/>
          </a:prstGeom>
        </p:spPr>
      </p:pic>
      <p:pic>
        <p:nvPicPr>
          <p:cNvPr id="33" name="Picture 32">
            <a:extLst>
              <a:ext uri="{FF2B5EF4-FFF2-40B4-BE49-F238E27FC236}">
                <a16:creationId xmlns:a16="http://schemas.microsoft.com/office/drawing/2014/main" id="{2A636695-35B0-41A9-9312-20BFD8DCD219}"/>
              </a:ext>
            </a:extLst>
          </p:cNvPr>
          <p:cNvPicPr>
            <a:picLocks noChangeAspect="1"/>
          </p:cNvPicPr>
          <p:nvPr userDrawn="1"/>
        </p:nvPicPr>
        <p:blipFill>
          <a:blip r:embed="rId3"/>
          <a:stretch>
            <a:fillRect/>
          </a:stretch>
        </p:blipFill>
        <p:spPr>
          <a:xfrm>
            <a:off x="78799267" y="76047600"/>
            <a:ext cx="6858000" cy="6858000"/>
          </a:xfrm>
          <a:prstGeom prst="rect">
            <a:avLst/>
          </a:prstGeom>
        </p:spPr>
      </p:pic>
    </p:spTree>
    <p:extLst>
      <p:ext uri="{BB962C8B-B14F-4D97-AF65-F5344CB8AC3E}">
        <p14:creationId xmlns:p14="http://schemas.microsoft.com/office/powerpoint/2010/main" val="66984967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562"/>
        <p:cNvGrpSpPr/>
        <p:nvPr/>
      </p:nvGrpSpPr>
      <p:grpSpPr>
        <a:xfrm>
          <a:off x="0" y="0"/>
          <a:ext cx="0" cy="0"/>
          <a:chOff x="0" y="0"/>
          <a:chExt cx="0" cy="0"/>
        </a:xfrm>
      </p:grpSpPr>
      <p:pic>
        <p:nvPicPr>
          <p:cNvPr id="563" name="Google Shape;563;p2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64" name="Google Shape;564;p25"/>
          <p:cNvSpPr txBox="1">
            <a:spLocks noGrp="1"/>
          </p:cNvSpPr>
          <p:nvPr>
            <p:ph type="subTitle" idx="1"/>
          </p:nvPr>
        </p:nvSpPr>
        <p:spPr>
          <a:xfrm>
            <a:off x="942112" y="2861571"/>
            <a:ext cx="5130400" cy="173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565" name="Google Shape;565;p25"/>
          <p:cNvSpPr txBox="1">
            <a:spLocks noGrp="1"/>
          </p:cNvSpPr>
          <p:nvPr>
            <p:ph type="title"/>
          </p:nvPr>
        </p:nvSpPr>
        <p:spPr>
          <a:xfrm>
            <a:off x="1198712" y="2104500"/>
            <a:ext cx="46172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566" name="Google Shape;566;p25"/>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accent3"/>
              </a:solidFill>
            </a:endParaRPr>
          </a:p>
        </p:txBody>
      </p:sp>
      <p:sp>
        <p:nvSpPr>
          <p:cNvPr id="567" name="Google Shape;567;p25"/>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8" name="Google Shape;568;p25"/>
          <p:cNvGrpSpPr/>
          <p:nvPr/>
        </p:nvGrpSpPr>
        <p:grpSpPr>
          <a:xfrm>
            <a:off x="4076700" y="4193418"/>
            <a:ext cx="9525000" cy="2802933"/>
            <a:chOff x="1698275" y="1828750"/>
            <a:chExt cx="7143750" cy="2102200"/>
          </a:xfrm>
        </p:grpSpPr>
        <p:sp>
          <p:nvSpPr>
            <p:cNvPr id="569" name="Google Shape;569;p25"/>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5"/>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5"/>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5"/>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5"/>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5"/>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5"/>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5"/>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5"/>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5"/>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5"/>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5"/>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5"/>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5"/>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5"/>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5"/>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5"/>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5"/>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5"/>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5"/>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5"/>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5"/>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5"/>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5"/>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5"/>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5"/>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5"/>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5"/>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5"/>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5"/>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5"/>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5"/>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5"/>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5"/>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5"/>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5"/>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5"/>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5"/>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5"/>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5"/>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5"/>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5"/>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1" name="Google Shape;611;p25"/>
          <p:cNvSpPr/>
          <p:nvPr/>
        </p:nvSpPr>
        <p:spPr>
          <a:xfrm rot="-5400000" flipH="1">
            <a:off x="177167" y="2488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2" name="Google Shape;612;p25"/>
          <p:cNvSpPr/>
          <p:nvPr/>
        </p:nvSpPr>
        <p:spPr>
          <a:xfrm rot="-5400000" flipH="1">
            <a:off x="557475" y="307054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3" name="Google Shape;613;p25"/>
          <p:cNvSpPr/>
          <p:nvPr/>
        </p:nvSpPr>
        <p:spPr>
          <a:xfrm rot="-5400000" flipH="1">
            <a:off x="602067" y="3390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4" name="Google Shape;614;p25"/>
          <p:cNvSpPr/>
          <p:nvPr/>
        </p:nvSpPr>
        <p:spPr>
          <a:xfrm>
            <a:off x="7033707" y="264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5" name="Google Shape;615;p25"/>
          <p:cNvSpPr/>
          <p:nvPr/>
        </p:nvSpPr>
        <p:spPr>
          <a:xfrm flipH="1">
            <a:off x="5333482" y="264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6" name="Google Shape;616;p25"/>
          <p:cNvSpPr/>
          <p:nvPr/>
        </p:nvSpPr>
        <p:spPr>
          <a:xfrm flipH="1">
            <a:off x="6108667" y="424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7" name="Google Shape;617;p25"/>
          <p:cNvSpPr/>
          <p:nvPr/>
        </p:nvSpPr>
        <p:spPr>
          <a:xfrm rot="-2516804">
            <a:off x="3558388" y="385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8" name="Google Shape;618;p25"/>
          <p:cNvSpPr/>
          <p:nvPr/>
        </p:nvSpPr>
        <p:spPr>
          <a:xfrm flipH="1">
            <a:off x="4902167" y="656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9" name="Google Shape;619;p25"/>
          <p:cNvSpPr/>
          <p:nvPr/>
        </p:nvSpPr>
        <p:spPr>
          <a:xfrm rot="-2417287" flipH="1">
            <a:off x="7028543" y="980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0" name="Google Shape;620;p25"/>
          <p:cNvSpPr/>
          <p:nvPr/>
        </p:nvSpPr>
        <p:spPr>
          <a:xfrm flipH="1">
            <a:off x="5329267" y="1194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1" name="Google Shape;621;p25"/>
          <p:cNvSpPr/>
          <p:nvPr/>
        </p:nvSpPr>
        <p:spPr>
          <a:xfrm flipH="1">
            <a:off x="8310267" y="1292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06862145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matchingName="Background 1">
  <p:cSld name="Background 1">
    <p:spTree>
      <p:nvGrpSpPr>
        <p:cNvPr id="1" name="Shape 661"/>
        <p:cNvGrpSpPr/>
        <p:nvPr/>
      </p:nvGrpSpPr>
      <p:grpSpPr>
        <a:xfrm>
          <a:off x="0" y="0"/>
          <a:ext cx="0" cy="0"/>
          <a:chOff x="0" y="0"/>
          <a:chExt cx="0" cy="0"/>
        </a:xfrm>
      </p:grpSpPr>
      <p:pic>
        <p:nvPicPr>
          <p:cNvPr id="662" name="Google Shape;662;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63" name="Google Shape;663;p28"/>
          <p:cNvSpPr/>
          <p:nvPr/>
        </p:nvSpPr>
        <p:spPr>
          <a:xfrm>
            <a:off x="-597656" y="25649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4" name="Google Shape;664;p28"/>
          <p:cNvSpPr/>
          <p:nvPr/>
        </p:nvSpPr>
        <p:spPr>
          <a:xfrm>
            <a:off x="11524461" y="20385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5" name="Google Shape;665;p28"/>
          <p:cNvSpPr/>
          <p:nvPr/>
        </p:nvSpPr>
        <p:spPr>
          <a:xfrm>
            <a:off x="5401226" y="-387825"/>
            <a:ext cx="1389549" cy="76290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6" name="Google Shape;666;p28"/>
          <p:cNvSpPr/>
          <p:nvPr/>
        </p:nvSpPr>
        <p:spPr>
          <a:xfrm>
            <a:off x="-11905"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7" name="Google Shape;667;p28"/>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8" name="Google Shape;668;p28"/>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9" name="Google Shape;669;p28"/>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0" name="Google Shape;670;p28"/>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1" name="Google Shape;671;p28"/>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2" name="Google Shape;672;p28"/>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3" name="Google Shape;673;p28"/>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4" name="Google Shape;674;p28"/>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5" name="Google Shape;675;p28"/>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6" name="Google Shape;676;p28"/>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 name="Google Shape;677;p28"/>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8" name="Google Shape;678;p28"/>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9" name="Google Shape;679;p28"/>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0" name="Google Shape;680;p28"/>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1" name="Google Shape;681;p28"/>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2" name="Google Shape;682;p28"/>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3" name="Google Shape;683;p28"/>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4" name="Google Shape;684;p28"/>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5" name="Google Shape;685;p28"/>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6" name="Google Shape;686;p28"/>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7" name="Google Shape;687;p28"/>
          <p:cNvSpPr/>
          <p:nvPr/>
        </p:nvSpPr>
        <p:spPr>
          <a:xfrm>
            <a:off x="3855861" y="1505868"/>
            <a:ext cx="1381135" cy="75828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8" name="Google Shape;688;p28"/>
          <p:cNvSpPr/>
          <p:nvPr/>
        </p:nvSpPr>
        <p:spPr>
          <a:xfrm>
            <a:off x="8741271" y="494744"/>
            <a:ext cx="818125" cy="44917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89" name="Google Shape;689;p28"/>
          <p:cNvGrpSpPr/>
          <p:nvPr/>
        </p:nvGrpSpPr>
        <p:grpSpPr>
          <a:xfrm>
            <a:off x="9439567" y="3723342"/>
            <a:ext cx="459964" cy="951401"/>
            <a:chOff x="2482298" y="2502800"/>
            <a:chExt cx="596117" cy="1233025"/>
          </a:xfrm>
        </p:grpSpPr>
        <p:sp>
          <p:nvSpPr>
            <p:cNvPr id="690" name="Google Shape;69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1" name="Google Shape;691;p28"/>
            <p:cNvGrpSpPr/>
            <p:nvPr/>
          </p:nvGrpSpPr>
          <p:grpSpPr>
            <a:xfrm>
              <a:off x="2482298" y="2502800"/>
              <a:ext cx="596117" cy="1200431"/>
              <a:chOff x="5636700" y="760500"/>
              <a:chExt cx="491400" cy="989475"/>
            </a:xfrm>
          </p:grpSpPr>
          <p:sp>
            <p:nvSpPr>
              <p:cNvPr id="692" name="Google Shape;69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96" name="Google Shape;696;p28"/>
          <p:cNvGrpSpPr/>
          <p:nvPr/>
        </p:nvGrpSpPr>
        <p:grpSpPr>
          <a:xfrm>
            <a:off x="8906449" y="4139303"/>
            <a:ext cx="459980" cy="509527"/>
            <a:chOff x="10557081" y="3779237"/>
            <a:chExt cx="506438" cy="560988"/>
          </a:xfrm>
        </p:grpSpPr>
        <p:sp>
          <p:nvSpPr>
            <p:cNvPr id="697" name="Google Shape;697;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8" name="Google Shape;698;p28"/>
            <p:cNvGrpSpPr/>
            <p:nvPr/>
          </p:nvGrpSpPr>
          <p:grpSpPr>
            <a:xfrm>
              <a:off x="10557081" y="3779237"/>
              <a:ext cx="506438" cy="548141"/>
              <a:chOff x="10556950" y="2998175"/>
              <a:chExt cx="1228025" cy="1329150"/>
            </a:xfrm>
          </p:grpSpPr>
          <p:sp>
            <p:nvSpPr>
              <p:cNvPr id="699" name="Google Shape;699;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05" name="Google Shape;705;p28"/>
          <p:cNvSpPr/>
          <p:nvPr/>
        </p:nvSpPr>
        <p:spPr>
          <a:xfrm>
            <a:off x="819267" y="4594227"/>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6" name="Google Shape;706;p28"/>
          <p:cNvGrpSpPr/>
          <p:nvPr/>
        </p:nvGrpSpPr>
        <p:grpSpPr>
          <a:xfrm>
            <a:off x="431701" y="3642822"/>
            <a:ext cx="459964" cy="951401"/>
            <a:chOff x="2482298" y="2502800"/>
            <a:chExt cx="596117" cy="1233025"/>
          </a:xfrm>
        </p:grpSpPr>
        <p:sp>
          <p:nvSpPr>
            <p:cNvPr id="707" name="Google Shape;707;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08" name="Google Shape;708;p28"/>
            <p:cNvGrpSpPr/>
            <p:nvPr/>
          </p:nvGrpSpPr>
          <p:grpSpPr>
            <a:xfrm>
              <a:off x="2482298" y="2502800"/>
              <a:ext cx="596117" cy="1200431"/>
              <a:chOff x="5636700" y="760500"/>
              <a:chExt cx="491400" cy="989475"/>
            </a:xfrm>
          </p:grpSpPr>
          <p:sp>
            <p:nvSpPr>
              <p:cNvPr id="709" name="Google Shape;709;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13" name="Google Shape;713;p28"/>
          <p:cNvGrpSpPr/>
          <p:nvPr/>
        </p:nvGrpSpPr>
        <p:grpSpPr>
          <a:xfrm>
            <a:off x="1642774" y="3965080"/>
            <a:ext cx="375575" cy="416104"/>
            <a:chOff x="10557081" y="3779237"/>
            <a:chExt cx="506438" cy="560988"/>
          </a:xfrm>
        </p:grpSpPr>
        <p:sp>
          <p:nvSpPr>
            <p:cNvPr id="714" name="Google Shape;714;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15" name="Google Shape;715;p28"/>
            <p:cNvGrpSpPr/>
            <p:nvPr/>
          </p:nvGrpSpPr>
          <p:grpSpPr>
            <a:xfrm>
              <a:off x="10557081" y="3779237"/>
              <a:ext cx="506438" cy="548141"/>
              <a:chOff x="10556950" y="2998175"/>
              <a:chExt cx="1228025" cy="1329150"/>
            </a:xfrm>
          </p:grpSpPr>
          <p:sp>
            <p:nvSpPr>
              <p:cNvPr id="716" name="Google Shape;716;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22" name="Google Shape;722;p28"/>
          <p:cNvGrpSpPr/>
          <p:nvPr/>
        </p:nvGrpSpPr>
        <p:grpSpPr>
          <a:xfrm>
            <a:off x="11443334" y="3799022"/>
            <a:ext cx="459964" cy="951401"/>
            <a:chOff x="2482298" y="2502800"/>
            <a:chExt cx="596117" cy="1233025"/>
          </a:xfrm>
        </p:grpSpPr>
        <p:sp>
          <p:nvSpPr>
            <p:cNvPr id="723" name="Google Shape;723;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24" name="Google Shape;724;p28"/>
            <p:cNvGrpSpPr/>
            <p:nvPr/>
          </p:nvGrpSpPr>
          <p:grpSpPr>
            <a:xfrm>
              <a:off x="2482298" y="2502800"/>
              <a:ext cx="596117" cy="1200431"/>
              <a:chOff x="5636700" y="760500"/>
              <a:chExt cx="491400" cy="989475"/>
            </a:xfrm>
          </p:grpSpPr>
          <p:sp>
            <p:nvSpPr>
              <p:cNvPr id="725" name="Google Shape;725;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29" name="Google Shape;729;p28"/>
          <p:cNvGrpSpPr/>
          <p:nvPr/>
        </p:nvGrpSpPr>
        <p:grpSpPr>
          <a:xfrm>
            <a:off x="11100650" y="3757855"/>
            <a:ext cx="283433" cy="586263"/>
            <a:chOff x="2482298" y="2502800"/>
            <a:chExt cx="596117" cy="1233025"/>
          </a:xfrm>
        </p:grpSpPr>
        <p:sp>
          <p:nvSpPr>
            <p:cNvPr id="730" name="Google Shape;73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31" name="Google Shape;731;p28"/>
            <p:cNvGrpSpPr/>
            <p:nvPr/>
          </p:nvGrpSpPr>
          <p:grpSpPr>
            <a:xfrm>
              <a:off x="2482298" y="2502800"/>
              <a:ext cx="596117" cy="1200431"/>
              <a:chOff x="5636700" y="760500"/>
              <a:chExt cx="491400" cy="989475"/>
            </a:xfrm>
          </p:grpSpPr>
          <p:sp>
            <p:nvSpPr>
              <p:cNvPr id="732" name="Google Shape;73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36" name="Google Shape;736;p28"/>
          <p:cNvSpPr/>
          <p:nvPr/>
        </p:nvSpPr>
        <p:spPr>
          <a:xfrm>
            <a:off x="10154000" y="4551095"/>
            <a:ext cx="936256" cy="350695"/>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7" name="Google Shape;737;p28"/>
          <p:cNvGrpSpPr/>
          <p:nvPr/>
        </p:nvGrpSpPr>
        <p:grpSpPr>
          <a:xfrm>
            <a:off x="698066" y="4353524"/>
            <a:ext cx="1693063" cy="1617025"/>
            <a:chOff x="1420000" y="2801250"/>
            <a:chExt cx="1225200" cy="1170175"/>
          </a:xfrm>
        </p:grpSpPr>
        <p:sp>
          <p:nvSpPr>
            <p:cNvPr id="738" name="Google Shape;738;p28"/>
            <p:cNvSpPr/>
            <p:nvPr/>
          </p:nvSpPr>
          <p:spPr>
            <a:xfrm>
              <a:off x="1420000" y="37641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39" name="Google Shape;739;p28"/>
            <p:cNvGrpSpPr/>
            <p:nvPr/>
          </p:nvGrpSpPr>
          <p:grpSpPr>
            <a:xfrm>
              <a:off x="1565763" y="2801250"/>
              <a:ext cx="934175" cy="1101800"/>
              <a:chOff x="3562325" y="1608375"/>
              <a:chExt cx="934175" cy="1101800"/>
            </a:xfrm>
          </p:grpSpPr>
          <p:sp>
            <p:nvSpPr>
              <p:cNvPr id="740" name="Google Shape;740;p28"/>
              <p:cNvSpPr/>
              <p:nvPr/>
            </p:nvSpPr>
            <p:spPr>
              <a:xfrm>
                <a:off x="3771200" y="2429375"/>
                <a:ext cx="189475" cy="280800"/>
              </a:xfrm>
              <a:custGeom>
                <a:avLst/>
                <a:gdLst/>
                <a:ahLst/>
                <a:cxnLst/>
                <a:rect l="l" t="t" r="r" b="b"/>
                <a:pathLst>
                  <a:path w="7579" h="11232" extrusionOk="0">
                    <a:moveTo>
                      <a:pt x="1555" y="0"/>
                    </a:moveTo>
                    <a:lnTo>
                      <a:pt x="1458" y="19"/>
                    </a:lnTo>
                    <a:lnTo>
                      <a:pt x="1361" y="78"/>
                    </a:lnTo>
                    <a:lnTo>
                      <a:pt x="1322" y="117"/>
                    </a:lnTo>
                    <a:lnTo>
                      <a:pt x="1302" y="175"/>
                    </a:lnTo>
                    <a:lnTo>
                      <a:pt x="1050" y="836"/>
                    </a:lnTo>
                    <a:lnTo>
                      <a:pt x="836" y="1516"/>
                    </a:lnTo>
                    <a:lnTo>
                      <a:pt x="642" y="2215"/>
                    </a:lnTo>
                    <a:lnTo>
                      <a:pt x="486" y="2934"/>
                    </a:lnTo>
                    <a:lnTo>
                      <a:pt x="350" y="3634"/>
                    </a:lnTo>
                    <a:lnTo>
                      <a:pt x="234" y="4353"/>
                    </a:lnTo>
                    <a:lnTo>
                      <a:pt x="137" y="5072"/>
                    </a:lnTo>
                    <a:lnTo>
                      <a:pt x="59" y="5771"/>
                    </a:lnTo>
                    <a:lnTo>
                      <a:pt x="20" y="6374"/>
                    </a:lnTo>
                    <a:lnTo>
                      <a:pt x="1" y="6976"/>
                    </a:lnTo>
                    <a:lnTo>
                      <a:pt x="1" y="7559"/>
                    </a:lnTo>
                    <a:lnTo>
                      <a:pt x="59" y="8142"/>
                    </a:lnTo>
                    <a:lnTo>
                      <a:pt x="98" y="8433"/>
                    </a:lnTo>
                    <a:lnTo>
                      <a:pt x="137" y="8725"/>
                    </a:lnTo>
                    <a:lnTo>
                      <a:pt x="214" y="8997"/>
                    </a:lnTo>
                    <a:lnTo>
                      <a:pt x="292" y="9288"/>
                    </a:lnTo>
                    <a:lnTo>
                      <a:pt x="389" y="9560"/>
                    </a:lnTo>
                    <a:lnTo>
                      <a:pt x="506" y="9832"/>
                    </a:lnTo>
                    <a:lnTo>
                      <a:pt x="642" y="10104"/>
                    </a:lnTo>
                    <a:lnTo>
                      <a:pt x="797" y="10357"/>
                    </a:lnTo>
                    <a:lnTo>
                      <a:pt x="953" y="10571"/>
                    </a:lnTo>
                    <a:lnTo>
                      <a:pt x="1128" y="10746"/>
                    </a:lnTo>
                    <a:lnTo>
                      <a:pt x="1283" y="10862"/>
                    </a:lnTo>
                    <a:lnTo>
                      <a:pt x="1458" y="10959"/>
                    </a:lnTo>
                    <a:lnTo>
                      <a:pt x="1633" y="10998"/>
                    </a:lnTo>
                    <a:lnTo>
                      <a:pt x="1808" y="11018"/>
                    </a:lnTo>
                    <a:lnTo>
                      <a:pt x="1983" y="11018"/>
                    </a:lnTo>
                    <a:lnTo>
                      <a:pt x="2177" y="10979"/>
                    </a:lnTo>
                    <a:lnTo>
                      <a:pt x="2352" y="10921"/>
                    </a:lnTo>
                    <a:lnTo>
                      <a:pt x="2527" y="10843"/>
                    </a:lnTo>
                    <a:lnTo>
                      <a:pt x="2721" y="10746"/>
                    </a:lnTo>
                    <a:lnTo>
                      <a:pt x="2896" y="10649"/>
                    </a:lnTo>
                    <a:lnTo>
                      <a:pt x="3246" y="10415"/>
                    </a:lnTo>
                    <a:lnTo>
                      <a:pt x="3595" y="10163"/>
                    </a:lnTo>
                    <a:lnTo>
                      <a:pt x="3790" y="10027"/>
                    </a:lnTo>
                    <a:lnTo>
                      <a:pt x="4003" y="9871"/>
                    </a:lnTo>
                    <a:lnTo>
                      <a:pt x="4101" y="9794"/>
                    </a:lnTo>
                    <a:lnTo>
                      <a:pt x="4159" y="9716"/>
                    </a:lnTo>
                    <a:lnTo>
                      <a:pt x="4198" y="9638"/>
                    </a:lnTo>
                    <a:lnTo>
                      <a:pt x="4198" y="9599"/>
                    </a:lnTo>
                    <a:lnTo>
                      <a:pt x="4178" y="9560"/>
                    </a:lnTo>
                    <a:lnTo>
                      <a:pt x="4178" y="9560"/>
                    </a:lnTo>
                    <a:lnTo>
                      <a:pt x="4412" y="9891"/>
                    </a:lnTo>
                    <a:lnTo>
                      <a:pt x="4645" y="10221"/>
                    </a:lnTo>
                    <a:lnTo>
                      <a:pt x="4878" y="10512"/>
                    </a:lnTo>
                    <a:lnTo>
                      <a:pt x="5014" y="10668"/>
                    </a:lnTo>
                    <a:lnTo>
                      <a:pt x="5169" y="10823"/>
                    </a:lnTo>
                    <a:lnTo>
                      <a:pt x="5325" y="10959"/>
                    </a:lnTo>
                    <a:lnTo>
                      <a:pt x="5480" y="11076"/>
                    </a:lnTo>
                    <a:lnTo>
                      <a:pt x="5655" y="11173"/>
                    </a:lnTo>
                    <a:lnTo>
                      <a:pt x="5830" y="11231"/>
                    </a:lnTo>
                    <a:lnTo>
                      <a:pt x="6024" y="11231"/>
                    </a:lnTo>
                    <a:lnTo>
                      <a:pt x="6199" y="11212"/>
                    </a:lnTo>
                    <a:lnTo>
                      <a:pt x="6355" y="11134"/>
                    </a:lnTo>
                    <a:lnTo>
                      <a:pt x="6491" y="11037"/>
                    </a:lnTo>
                    <a:lnTo>
                      <a:pt x="6627" y="10901"/>
                    </a:lnTo>
                    <a:lnTo>
                      <a:pt x="6743" y="10746"/>
                    </a:lnTo>
                    <a:lnTo>
                      <a:pt x="6840" y="10551"/>
                    </a:lnTo>
                    <a:lnTo>
                      <a:pt x="6938" y="10357"/>
                    </a:lnTo>
                    <a:lnTo>
                      <a:pt x="7015" y="10163"/>
                    </a:lnTo>
                    <a:lnTo>
                      <a:pt x="7074" y="9949"/>
                    </a:lnTo>
                    <a:lnTo>
                      <a:pt x="7190" y="9521"/>
                    </a:lnTo>
                    <a:lnTo>
                      <a:pt x="7346" y="8841"/>
                    </a:lnTo>
                    <a:lnTo>
                      <a:pt x="7423" y="8530"/>
                    </a:lnTo>
                    <a:lnTo>
                      <a:pt x="7482" y="8200"/>
                    </a:lnTo>
                    <a:lnTo>
                      <a:pt x="7559" y="7559"/>
                    </a:lnTo>
                    <a:lnTo>
                      <a:pt x="7579" y="6898"/>
                    </a:lnTo>
                    <a:lnTo>
                      <a:pt x="7579" y="6238"/>
                    </a:lnTo>
                    <a:lnTo>
                      <a:pt x="7559" y="5577"/>
                    </a:lnTo>
                    <a:lnTo>
                      <a:pt x="7521" y="4916"/>
                    </a:lnTo>
                    <a:lnTo>
                      <a:pt x="7385" y="3634"/>
                    </a:lnTo>
                    <a:lnTo>
                      <a:pt x="7365" y="3401"/>
                    </a:lnTo>
                    <a:lnTo>
                      <a:pt x="7307" y="3167"/>
                    </a:lnTo>
                    <a:lnTo>
                      <a:pt x="7229" y="2954"/>
                    </a:lnTo>
                    <a:lnTo>
                      <a:pt x="7151" y="2759"/>
                    </a:lnTo>
                    <a:lnTo>
                      <a:pt x="7054" y="2565"/>
                    </a:lnTo>
                    <a:lnTo>
                      <a:pt x="6938" y="2371"/>
                    </a:lnTo>
                    <a:lnTo>
                      <a:pt x="6802" y="2196"/>
                    </a:lnTo>
                    <a:lnTo>
                      <a:pt x="6666" y="2040"/>
                    </a:lnTo>
                    <a:lnTo>
                      <a:pt x="6510" y="1865"/>
                    </a:lnTo>
                    <a:lnTo>
                      <a:pt x="6355" y="1729"/>
                    </a:lnTo>
                    <a:lnTo>
                      <a:pt x="6180" y="1593"/>
                    </a:lnTo>
                    <a:lnTo>
                      <a:pt x="6005" y="1457"/>
                    </a:lnTo>
                    <a:lnTo>
                      <a:pt x="5811" y="1341"/>
                    </a:lnTo>
                    <a:lnTo>
                      <a:pt x="5616" y="1224"/>
                    </a:lnTo>
                    <a:lnTo>
                      <a:pt x="5403" y="1127"/>
                    </a:lnTo>
                    <a:lnTo>
                      <a:pt x="5189" y="1049"/>
                    </a:lnTo>
                    <a:lnTo>
                      <a:pt x="4956" y="952"/>
                    </a:lnTo>
                    <a:lnTo>
                      <a:pt x="4703" y="874"/>
                    </a:lnTo>
                    <a:lnTo>
                      <a:pt x="4198" y="758"/>
                    </a:lnTo>
                    <a:lnTo>
                      <a:pt x="3673" y="661"/>
                    </a:lnTo>
                    <a:lnTo>
                      <a:pt x="3168" y="564"/>
                    </a:lnTo>
                    <a:lnTo>
                      <a:pt x="2527" y="466"/>
                    </a:lnTo>
                    <a:lnTo>
                      <a:pt x="2216" y="408"/>
                    </a:lnTo>
                    <a:lnTo>
                      <a:pt x="1905" y="408"/>
                    </a:lnTo>
                    <a:lnTo>
                      <a:pt x="1924" y="291"/>
                    </a:lnTo>
                    <a:lnTo>
                      <a:pt x="1905" y="233"/>
                    </a:lnTo>
                    <a:lnTo>
                      <a:pt x="1905" y="194"/>
                    </a:lnTo>
                    <a:lnTo>
                      <a:pt x="1847" y="97"/>
                    </a:lnTo>
                    <a:lnTo>
                      <a:pt x="1749" y="39"/>
                    </a:lnTo>
                    <a:lnTo>
                      <a:pt x="16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8"/>
              <p:cNvSpPr/>
              <p:nvPr/>
            </p:nvSpPr>
            <p:spPr>
              <a:xfrm>
                <a:off x="4233675" y="2358925"/>
                <a:ext cx="203075" cy="297800"/>
              </a:xfrm>
              <a:custGeom>
                <a:avLst/>
                <a:gdLst/>
                <a:ahLst/>
                <a:cxnLst/>
                <a:rect l="l" t="t" r="r" b="b"/>
                <a:pathLst>
                  <a:path w="8123" h="11912" extrusionOk="0">
                    <a:moveTo>
                      <a:pt x="5033" y="0"/>
                    </a:moveTo>
                    <a:lnTo>
                      <a:pt x="4936" y="39"/>
                    </a:lnTo>
                    <a:lnTo>
                      <a:pt x="4839" y="98"/>
                    </a:lnTo>
                    <a:lnTo>
                      <a:pt x="4781" y="175"/>
                    </a:lnTo>
                    <a:lnTo>
                      <a:pt x="4742" y="253"/>
                    </a:lnTo>
                    <a:lnTo>
                      <a:pt x="4742" y="311"/>
                    </a:lnTo>
                    <a:lnTo>
                      <a:pt x="4742" y="370"/>
                    </a:lnTo>
                    <a:lnTo>
                      <a:pt x="4761" y="486"/>
                    </a:lnTo>
                    <a:lnTo>
                      <a:pt x="4470" y="545"/>
                    </a:lnTo>
                    <a:lnTo>
                      <a:pt x="4159" y="642"/>
                    </a:lnTo>
                    <a:lnTo>
                      <a:pt x="3576" y="875"/>
                    </a:lnTo>
                    <a:lnTo>
                      <a:pt x="3090" y="1069"/>
                    </a:lnTo>
                    <a:lnTo>
                      <a:pt x="2604" y="1263"/>
                    </a:lnTo>
                    <a:lnTo>
                      <a:pt x="2118" y="1477"/>
                    </a:lnTo>
                    <a:lnTo>
                      <a:pt x="1885" y="1613"/>
                    </a:lnTo>
                    <a:lnTo>
                      <a:pt x="1672" y="1749"/>
                    </a:lnTo>
                    <a:lnTo>
                      <a:pt x="1477" y="1866"/>
                    </a:lnTo>
                    <a:lnTo>
                      <a:pt x="1302" y="2002"/>
                    </a:lnTo>
                    <a:lnTo>
                      <a:pt x="1127" y="2157"/>
                    </a:lnTo>
                    <a:lnTo>
                      <a:pt x="972" y="2293"/>
                    </a:lnTo>
                    <a:lnTo>
                      <a:pt x="817" y="2468"/>
                    </a:lnTo>
                    <a:lnTo>
                      <a:pt x="661" y="2624"/>
                    </a:lnTo>
                    <a:lnTo>
                      <a:pt x="545" y="2818"/>
                    </a:lnTo>
                    <a:lnTo>
                      <a:pt x="408" y="2993"/>
                    </a:lnTo>
                    <a:lnTo>
                      <a:pt x="311" y="3187"/>
                    </a:lnTo>
                    <a:lnTo>
                      <a:pt x="214" y="3382"/>
                    </a:lnTo>
                    <a:lnTo>
                      <a:pt x="156" y="3595"/>
                    </a:lnTo>
                    <a:lnTo>
                      <a:pt x="78" y="3790"/>
                    </a:lnTo>
                    <a:lnTo>
                      <a:pt x="39" y="4023"/>
                    </a:lnTo>
                    <a:lnTo>
                      <a:pt x="20" y="4237"/>
                    </a:lnTo>
                    <a:lnTo>
                      <a:pt x="0" y="4470"/>
                    </a:lnTo>
                    <a:lnTo>
                      <a:pt x="20" y="4703"/>
                    </a:lnTo>
                    <a:lnTo>
                      <a:pt x="156" y="6005"/>
                    </a:lnTo>
                    <a:lnTo>
                      <a:pt x="234" y="6646"/>
                    </a:lnTo>
                    <a:lnTo>
                      <a:pt x="331" y="7307"/>
                    </a:lnTo>
                    <a:lnTo>
                      <a:pt x="467" y="7948"/>
                    </a:lnTo>
                    <a:lnTo>
                      <a:pt x="622" y="8589"/>
                    </a:lnTo>
                    <a:lnTo>
                      <a:pt x="817" y="9211"/>
                    </a:lnTo>
                    <a:lnTo>
                      <a:pt x="933" y="9502"/>
                    </a:lnTo>
                    <a:lnTo>
                      <a:pt x="1069" y="9813"/>
                    </a:lnTo>
                    <a:lnTo>
                      <a:pt x="1361" y="10435"/>
                    </a:lnTo>
                    <a:lnTo>
                      <a:pt x="1555" y="10843"/>
                    </a:lnTo>
                    <a:lnTo>
                      <a:pt x="1652" y="11038"/>
                    </a:lnTo>
                    <a:lnTo>
                      <a:pt x="1769" y="11212"/>
                    </a:lnTo>
                    <a:lnTo>
                      <a:pt x="1905" y="11387"/>
                    </a:lnTo>
                    <a:lnTo>
                      <a:pt x="2041" y="11543"/>
                    </a:lnTo>
                    <a:lnTo>
                      <a:pt x="2177" y="11679"/>
                    </a:lnTo>
                    <a:lnTo>
                      <a:pt x="2332" y="11795"/>
                    </a:lnTo>
                    <a:lnTo>
                      <a:pt x="2488" y="11873"/>
                    </a:lnTo>
                    <a:lnTo>
                      <a:pt x="2663" y="11912"/>
                    </a:lnTo>
                    <a:lnTo>
                      <a:pt x="2837" y="11893"/>
                    </a:lnTo>
                    <a:lnTo>
                      <a:pt x="2935" y="11873"/>
                    </a:lnTo>
                    <a:lnTo>
                      <a:pt x="3012" y="11854"/>
                    </a:lnTo>
                    <a:lnTo>
                      <a:pt x="3187" y="11757"/>
                    </a:lnTo>
                    <a:lnTo>
                      <a:pt x="3343" y="11640"/>
                    </a:lnTo>
                    <a:lnTo>
                      <a:pt x="3479" y="11484"/>
                    </a:lnTo>
                    <a:lnTo>
                      <a:pt x="3595" y="11329"/>
                    </a:lnTo>
                    <a:lnTo>
                      <a:pt x="3712" y="11154"/>
                    </a:lnTo>
                    <a:lnTo>
                      <a:pt x="3828" y="10960"/>
                    </a:lnTo>
                    <a:lnTo>
                      <a:pt x="4003" y="10630"/>
                    </a:lnTo>
                    <a:lnTo>
                      <a:pt x="4159" y="10260"/>
                    </a:lnTo>
                    <a:lnTo>
                      <a:pt x="4314" y="9911"/>
                    </a:lnTo>
                    <a:lnTo>
                      <a:pt x="4314" y="9930"/>
                    </a:lnTo>
                    <a:lnTo>
                      <a:pt x="4314" y="9969"/>
                    </a:lnTo>
                    <a:lnTo>
                      <a:pt x="4353" y="10047"/>
                    </a:lnTo>
                    <a:lnTo>
                      <a:pt x="4450" y="10105"/>
                    </a:lnTo>
                    <a:lnTo>
                      <a:pt x="4547" y="10163"/>
                    </a:lnTo>
                    <a:lnTo>
                      <a:pt x="4800" y="10280"/>
                    </a:lnTo>
                    <a:lnTo>
                      <a:pt x="5014" y="10377"/>
                    </a:lnTo>
                    <a:lnTo>
                      <a:pt x="5402" y="10552"/>
                    </a:lnTo>
                    <a:lnTo>
                      <a:pt x="5791" y="10707"/>
                    </a:lnTo>
                    <a:lnTo>
                      <a:pt x="5985" y="10785"/>
                    </a:lnTo>
                    <a:lnTo>
                      <a:pt x="6180" y="10843"/>
                    </a:lnTo>
                    <a:lnTo>
                      <a:pt x="6374" y="10882"/>
                    </a:lnTo>
                    <a:lnTo>
                      <a:pt x="6568" y="10902"/>
                    </a:lnTo>
                    <a:lnTo>
                      <a:pt x="6763" y="10902"/>
                    </a:lnTo>
                    <a:lnTo>
                      <a:pt x="6937" y="10863"/>
                    </a:lnTo>
                    <a:lnTo>
                      <a:pt x="7112" y="10824"/>
                    </a:lnTo>
                    <a:lnTo>
                      <a:pt x="7268" y="10727"/>
                    </a:lnTo>
                    <a:lnTo>
                      <a:pt x="7423" y="10610"/>
                    </a:lnTo>
                    <a:lnTo>
                      <a:pt x="7559" y="10455"/>
                    </a:lnTo>
                    <a:lnTo>
                      <a:pt x="7676" y="10260"/>
                    </a:lnTo>
                    <a:lnTo>
                      <a:pt x="7792" y="10027"/>
                    </a:lnTo>
                    <a:lnTo>
                      <a:pt x="7890" y="9736"/>
                    </a:lnTo>
                    <a:lnTo>
                      <a:pt x="7967" y="9444"/>
                    </a:lnTo>
                    <a:lnTo>
                      <a:pt x="8026" y="9153"/>
                    </a:lnTo>
                    <a:lnTo>
                      <a:pt x="8084" y="8861"/>
                    </a:lnTo>
                    <a:lnTo>
                      <a:pt x="8103" y="8570"/>
                    </a:lnTo>
                    <a:lnTo>
                      <a:pt x="8123" y="8278"/>
                    </a:lnTo>
                    <a:lnTo>
                      <a:pt x="8103" y="8006"/>
                    </a:lnTo>
                    <a:lnTo>
                      <a:pt x="8103" y="7715"/>
                    </a:lnTo>
                    <a:lnTo>
                      <a:pt x="8026" y="7132"/>
                    </a:lnTo>
                    <a:lnTo>
                      <a:pt x="7928" y="6549"/>
                    </a:lnTo>
                    <a:lnTo>
                      <a:pt x="7773" y="5966"/>
                    </a:lnTo>
                    <a:lnTo>
                      <a:pt x="7618" y="5383"/>
                    </a:lnTo>
                    <a:lnTo>
                      <a:pt x="7423" y="4703"/>
                    </a:lnTo>
                    <a:lnTo>
                      <a:pt x="7190" y="4023"/>
                    </a:lnTo>
                    <a:lnTo>
                      <a:pt x="6937" y="3343"/>
                    </a:lnTo>
                    <a:lnTo>
                      <a:pt x="6665" y="2663"/>
                    </a:lnTo>
                    <a:lnTo>
                      <a:pt x="6355" y="2002"/>
                    </a:lnTo>
                    <a:lnTo>
                      <a:pt x="6044" y="1361"/>
                    </a:lnTo>
                    <a:lnTo>
                      <a:pt x="5694" y="719"/>
                    </a:lnTo>
                    <a:lnTo>
                      <a:pt x="5325" y="117"/>
                    </a:lnTo>
                    <a:lnTo>
                      <a:pt x="5286" y="78"/>
                    </a:lnTo>
                    <a:lnTo>
                      <a:pt x="5247" y="39"/>
                    </a:lnTo>
                    <a:lnTo>
                      <a:pt x="51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8"/>
              <p:cNvSpPr/>
              <p:nvPr/>
            </p:nvSpPr>
            <p:spPr>
              <a:xfrm>
                <a:off x="3562325" y="1783750"/>
                <a:ext cx="287600" cy="282750"/>
              </a:xfrm>
              <a:custGeom>
                <a:avLst/>
                <a:gdLst/>
                <a:ahLst/>
                <a:cxnLst/>
                <a:rect l="l" t="t" r="r" b="b"/>
                <a:pathLst>
                  <a:path w="11504" h="11310" extrusionOk="0">
                    <a:moveTo>
                      <a:pt x="5033" y="0"/>
                    </a:moveTo>
                    <a:lnTo>
                      <a:pt x="4819" y="20"/>
                    </a:lnTo>
                    <a:lnTo>
                      <a:pt x="4625" y="39"/>
                    </a:lnTo>
                    <a:lnTo>
                      <a:pt x="4217" y="136"/>
                    </a:lnTo>
                    <a:lnTo>
                      <a:pt x="3809" y="273"/>
                    </a:lnTo>
                    <a:lnTo>
                      <a:pt x="3439" y="428"/>
                    </a:lnTo>
                    <a:lnTo>
                      <a:pt x="3051" y="642"/>
                    </a:lnTo>
                    <a:lnTo>
                      <a:pt x="2701" y="875"/>
                    </a:lnTo>
                    <a:lnTo>
                      <a:pt x="2351" y="1147"/>
                    </a:lnTo>
                    <a:lnTo>
                      <a:pt x="2040" y="1438"/>
                    </a:lnTo>
                    <a:lnTo>
                      <a:pt x="1729" y="1749"/>
                    </a:lnTo>
                    <a:lnTo>
                      <a:pt x="1438" y="2060"/>
                    </a:lnTo>
                    <a:lnTo>
                      <a:pt x="1185" y="2410"/>
                    </a:lnTo>
                    <a:lnTo>
                      <a:pt x="933" y="2760"/>
                    </a:lnTo>
                    <a:lnTo>
                      <a:pt x="719" y="3110"/>
                    </a:lnTo>
                    <a:lnTo>
                      <a:pt x="525" y="3459"/>
                    </a:lnTo>
                    <a:lnTo>
                      <a:pt x="330" y="3848"/>
                    </a:lnTo>
                    <a:lnTo>
                      <a:pt x="194" y="4237"/>
                    </a:lnTo>
                    <a:lnTo>
                      <a:pt x="97" y="4606"/>
                    </a:lnTo>
                    <a:lnTo>
                      <a:pt x="19" y="4994"/>
                    </a:lnTo>
                    <a:lnTo>
                      <a:pt x="0" y="5364"/>
                    </a:lnTo>
                    <a:lnTo>
                      <a:pt x="0" y="5733"/>
                    </a:lnTo>
                    <a:lnTo>
                      <a:pt x="19" y="6083"/>
                    </a:lnTo>
                    <a:lnTo>
                      <a:pt x="97" y="6452"/>
                    </a:lnTo>
                    <a:lnTo>
                      <a:pt x="194" y="6782"/>
                    </a:lnTo>
                    <a:lnTo>
                      <a:pt x="311" y="7132"/>
                    </a:lnTo>
                    <a:lnTo>
                      <a:pt x="466" y="7462"/>
                    </a:lnTo>
                    <a:lnTo>
                      <a:pt x="641" y="7773"/>
                    </a:lnTo>
                    <a:lnTo>
                      <a:pt x="836" y="8084"/>
                    </a:lnTo>
                    <a:lnTo>
                      <a:pt x="1049" y="8375"/>
                    </a:lnTo>
                    <a:lnTo>
                      <a:pt x="1302" y="8667"/>
                    </a:lnTo>
                    <a:lnTo>
                      <a:pt x="1555" y="8939"/>
                    </a:lnTo>
                    <a:lnTo>
                      <a:pt x="1827" y="9211"/>
                    </a:lnTo>
                    <a:lnTo>
                      <a:pt x="2137" y="9444"/>
                    </a:lnTo>
                    <a:lnTo>
                      <a:pt x="2429" y="9697"/>
                    </a:lnTo>
                    <a:lnTo>
                      <a:pt x="2759" y="9911"/>
                    </a:lnTo>
                    <a:lnTo>
                      <a:pt x="3090" y="10124"/>
                    </a:lnTo>
                    <a:lnTo>
                      <a:pt x="3420" y="10319"/>
                    </a:lnTo>
                    <a:lnTo>
                      <a:pt x="3770" y="10494"/>
                    </a:lnTo>
                    <a:lnTo>
                      <a:pt x="4139" y="10649"/>
                    </a:lnTo>
                    <a:lnTo>
                      <a:pt x="4489" y="10804"/>
                    </a:lnTo>
                    <a:lnTo>
                      <a:pt x="4858" y="10940"/>
                    </a:lnTo>
                    <a:lnTo>
                      <a:pt x="5227" y="11038"/>
                    </a:lnTo>
                    <a:lnTo>
                      <a:pt x="5596" y="11135"/>
                    </a:lnTo>
                    <a:lnTo>
                      <a:pt x="5965" y="11212"/>
                    </a:lnTo>
                    <a:lnTo>
                      <a:pt x="6335" y="11271"/>
                    </a:lnTo>
                    <a:lnTo>
                      <a:pt x="6684" y="11310"/>
                    </a:lnTo>
                    <a:lnTo>
                      <a:pt x="7190" y="11310"/>
                    </a:lnTo>
                    <a:lnTo>
                      <a:pt x="7306" y="11271"/>
                    </a:lnTo>
                    <a:lnTo>
                      <a:pt x="7403" y="11212"/>
                    </a:lnTo>
                    <a:lnTo>
                      <a:pt x="7481" y="11115"/>
                    </a:lnTo>
                    <a:lnTo>
                      <a:pt x="7559" y="11038"/>
                    </a:lnTo>
                    <a:lnTo>
                      <a:pt x="7598" y="10921"/>
                    </a:lnTo>
                    <a:lnTo>
                      <a:pt x="7637" y="10804"/>
                    </a:lnTo>
                    <a:lnTo>
                      <a:pt x="7656" y="10688"/>
                    </a:lnTo>
                    <a:lnTo>
                      <a:pt x="7948" y="10649"/>
                    </a:lnTo>
                    <a:lnTo>
                      <a:pt x="8239" y="10591"/>
                    </a:lnTo>
                    <a:lnTo>
                      <a:pt x="8511" y="10513"/>
                    </a:lnTo>
                    <a:lnTo>
                      <a:pt x="8783" y="10396"/>
                    </a:lnTo>
                    <a:lnTo>
                      <a:pt x="9036" y="10280"/>
                    </a:lnTo>
                    <a:lnTo>
                      <a:pt x="9288" y="10124"/>
                    </a:lnTo>
                    <a:lnTo>
                      <a:pt x="9521" y="9969"/>
                    </a:lnTo>
                    <a:lnTo>
                      <a:pt x="9755" y="9794"/>
                    </a:lnTo>
                    <a:lnTo>
                      <a:pt x="9968" y="9580"/>
                    </a:lnTo>
                    <a:lnTo>
                      <a:pt x="10163" y="9366"/>
                    </a:lnTo>
                    <a:lnTo>
                      <a:pt x="10357" y="9153"/>
                    </a:lnTo>
                    <a:lnTo>
                      <a:pt x="10551" y="8900"/>
                    </a:lnTo>
                    <a:lnTo>
                      <a:pt x="10707" y="8648"/>
                    </a:lnTo>
                    <a:lnTo>
                      <a:pt x="10862" y="8395"/>
                    </a:lnTo>
                    <a:lnTo>
                      <a:pt x="10998" y="8123"/>
                    </a:lnTo>
                    <a:lnTo>
                      <a:pt x="11134" y="7851"/>
                    </a:lnTo>
                    <a:lnTo>
                      <a:pt x="11251" y="7520"/>
                    </a:lnTo>
                    <a:lnTo>
                      <a:pt x="11348" y="7210"/>
                    </a:lnTo>
                    <a:lnTo>
                      <a:pt x="11426" y="6879"/>
                    </a:lnTo>
                    <a:lnTo>
                      <a:pt x="11484" y="6549"/>
                    </a:lnTo>
                    <a:lnTo>
                      <a:pt x="11503" y="6199"/>
                    </a:lnTo>
                    <a:lnTo>
                      <a:pt x="11503" y="5869"/>
                    </a:lnTo>
                    <a:lnTo>
                      <a:pt x="11484" y="5538"/>
                    </a:lnTo>
                    <a:lnTo>
                      <a:pt x="11445" y="5208"/>
                    </a:lnTo>
                    <a:lnTo>
                      <a:pt x="11367" y="4897"/>
                    </a:lnTo>
                    <a:lnTo>
                      <a:pt x="11270" y="4586"/>
                    </a:lnTo>
                    <a:lnTo>
                      <a:pt x="11134" y="4295"/>
                    </a:lnTo>
                    <a:lnTo>
                      <a:pt x="10959" y="4023"/>
                    </a:lnTo>
                    <a:lnTo>
                      <a:pt x="10765" y="3770"/>
                    </a:lnTo>
                    <a:lnTo>
                      <a:pt x="10532" y="3537"/>
                    </a:lnTo>
                    <a:lnTo>
                      <a:pt x="10260" y="3323"/>
                    </a:lnTo>
                    <a:lnTo>
                      <a:pt x="9968" y="3148"/>
                    </a:lnTo>
                    <a:lnTo>
                      <a:pt x="9580" y="2624"/>
                    </a:lnTo>
                    <a:lnTo>
                      <a:pt x="9152" y="2119"/>
                    </a:lnTo>
                    <a:lnTo>
                      <a:pt x="8919" y="1866"/>
                    </a:lnTo>
                    <a:lnTo>
                      <a:pt x="8686" y="1633"/>
                    </a:lnTo>
                    <a:lnTo>
                      <a:pt x="8453" y="1419"/>
                    </a:lnTo>
                    <a:lnTo>
                      <a:pt x="8200" y="1205"/>
                    </a:lnTo>
                    <a:lnTo>
                      <a:pt x="7948" y="1011"/>
                    </a:lnTo>
                    <a:lnTo>
                      <a:pt x="7675" y="817"/>
                    </a:lnTo>
                    <a:lnTo>
                      <a:pt x="7403" y="661"/>
                    </a:lnTo>
                    <a:lnTo>
                      <a:pt x="7112" y="506"/>
                    </a:lnTo>
                    <a:lnTo>
                      <a:pt x="6820" y="370"/>
                    </a:lnTo>
                    <a:lnTo>
                      <a:pt x="6510" y="253"/>
                    </a:lnTo>
                    <a:lnTo>
                      <a:pt x="6199" y="156"/>
                    </a:lnTo>
                    <a:lnTo>
                      <a:pt x="5888" y="59"/>
                    </a:lnTo>
                    <a:lnTo>
                      <a:pt x="5674" y="39"/>
                    </a:lnTo>
                    <a:lnTo>
                      <a:pt x="54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8"/>
              <p:cNvSpPr/>
              <p:nvPr/>
            </p:nvSpPr>
            <p:spPr>
              <a:xfrm>
                <a:off x="4115150" y="1697275"/>
                <a:ext cx="281775" cy="288575"/>
              </a:xfrm>
              <a:custGeom>
                <a:avLst/>
                <a:gdLst/>
                <a:ahLst/>
                <a:cxnLst/>
                <a:rect l="l" t="t" r="r" b="b"/>
                <a:pathLst>
                  <a:path w="11271" h="11543" extrusionOk="0">
                    <a:moveTo>
                      <a:pt x="5577" y="1"/>
                    </a:moveTo>
                    <a:lnTo>
                      <a:pt x="5149" y="20"/>
                    </a:lnTo>
                    <a:lnTo>
                      <a:pt x="4955" y="40"/>
                    </a:lnTo>
                    <a:lnTo>
                      <a:pt x="4741" y="98"/>
                    </a:lnTo>
                    <a:lnTo>
                      <a:pt x="4547" y="156"/>
                    </a:lnTo>
                    <a:lnTo>
                      <a:pt x="4333" y="214"/>
                    </a:lnTo>
                    <a:lnTo>
                      <a:pt x="4139" y="292"/>
                    </a:lnTo>
                    <a:lnTo>
                      <a:pt x="3945" y="389"/>
                    </a:lnTo>
                    <a:lnTo>
                      <a:pt x="3653" y="564"/>
                    </a:lnTo>
                    <a:lnTo>
                      <a:pt x="3381" y="739"/>
                    </a:lnTo>
                    <a:lnTo>
                      <a:pt x="3129" y="933"/>
                    </a:lnTo>
                    <a:lnTo>
                      <a:pt x="2876" y="1147"/>
                    </a:lnTo>
                    <a:lnTo>
                      <a:pt x="2643" y="1380"/>
                    </a:lnTo>
                    <a:lnTo>
                      <a:pt x="2429" y="1613"/>
                    </a:lnTo>
                    <a:lnTo>
                      <a:pt x="2215" y="1866"/>
                    </a:lnTo>
                    <a:lnTo>
                      <a:pt x="2040" y="2138"/>
                    </a:lnTo>
                    <a:lnTo>
                      <a:pt x="1846" y="2391"/>
                    </a:lnTo>
                    <a:lnTo>
                      <a:pt x="1671" y="2682"/>
                    </a:lnTo>
                    <a:lnTo>
                      <a:pt x="1516" y="2974"/>
                    </a:lnTo>
                    <a:lnTo>
                      <a:pt x="1380" y="3265"/>
                    </a:lnTo>
                    <a:lnTo>
                      <a:pt x="1108" y="3868"/>
                    </a:lnTo>
                    <a:lnTo>
                      <a:pt x="875" y="4470"/>
                    </a:lnTo>
                    <a:lnTo>
                      <a:pt x="622" y="4742"/>
                    </a:lnTo>
                    <a:lnTo>
                      <a:pt x="428" y="5014"/>
                    </a:lnTo>
                    <a:lnTo>
                      <a:pt x="272" y="5286"/>
                    </a:lnTo>
                    <a:lnTo>
                      <a:pt x="156" y="5597"/>
                    </a:lnTo>
                    <a:lnTo>
                      <a:pt x="78" y="5908"/>
                    </a:lnTo>
                    <a:lnTo>
                      <a:pt x="20" y="6219"/>
                    </a:lnTo>
                    <a:lnTo>
                      <a:pt x="0" y="6549"/>
                    </a:lnTo>
                    <a:lnTo>
                      <a:pt x="20" y="6879"/>
                    </a:lnTo>
                    <a:lnTo>
                      <a:pt x="58" y="7190"/>
                    </a:lnTo>
                    <a:lnTo>
                      <a:pt x="136" y="7521"/>
                    </a:lnTo>
                    <a:lnTo>
                      <a:pt x="233" y="7851"/>
                    </a:lnTo>
                    <a:lnTo>
                      <a:pt x="350" y="8162"/>
                    </a:lnTo>
                    <a:lnTo>
                      <a:pt x="505" y="8473"/>
                    </a:lnTo>
                    <a:lnTo>
                      <a:pt x="661" y="8764"/>
                    </a:lnTo>
                    <a:lnTo>
                      <a:pt x="855" y="9056"/>
                    </a:lnTo>
                    <a:lnTo>
                      <a:pt x="1049" y="9308"/>
                    </a:lnTo>
                    <a:lnTo>
                      <a:pt x="1244" y="9542"/>
                    </a:lnTo>
                    <a:lnTo>
                      <a:pt x="1457" y="9775"/>
                    </a:lnTo>
                    <a:lnTo>
                      <a:pt x="1671" y="9988"/>
                    </a:lnTo>
                    <a:lnTo>
                      <a:pt x="1904" y="10183"/>
                    </a:lnTo>
                    <a:lnTo>
                      <a:pt x="2138" y="10358"/>
                    </a:lnTo>
                    <a:lnTo>
                      <a:pt x="2390" y="10533"/>
                    </a:lnTo>
                    <a:lnTo>
                      <a:pt x="2643" y="10669"/>
                    </a:lnTo>
                    <a:lnTo>
                      <a:pt x="2915" y="10805"/>
                    </a:lnTo>
                    <a:lnTo>
                      <a:pt x="3187" y="10921"/>
                    </a:lnTo>
                    <a:lnTo>
                      <a:pt x="3459" y="10999"/>
                    </a:lnTo>
                    <a:lnTo>
                      <a:pt x="3731" y="11077"/>
                    </a:lnTo>
                    <a:lnTo>
                      <a:pt x="4022" y="11115"/>
                    </a:lnTo>
                    <a:lnTo>
                      <a:pt x="4294" y="11154"/>
                    </a:lnTo>
                    <a:lnTo>
                      <a:pt x="4586" y="11154"/>
                    </a:lnTo>
                    <a:lnTo>
                      <a:pt x="4877" y="11135"/>
                    </a:lnTo>
                    <a:lnTo>
                      <a:pt x="5188" y="11077"/>
                    </a:lnTo>
                    <a:lnTo>
                      <a:pt x="5227" y="11193"/>
                    </a:lnTo>
                    <a:lnTo>
                      <a:pt x="5286" y="11310"/>
                    </a:lnTo>
                    <a:lnTo>
                      <a:pt x="5363" y="11388"/>
                    </a:lnTo>
                    <a:lnTo>
                      <a:pt x="5460" y="11465"/>
                    </a:lnTo>
                    <a:lnTo>
                      <a:pt x="5558" y="11524"/>
                    </a:lnTo>
                    <a:lnTo>
                      <a:pt x="5674" y="11543"/>
                    </a:lnTo>
                    <a:lnTo>
                      <a:pt x="5791" y="11543"/>
                    </a:lnTo>
                    <a:lnTo>
                      <a:pt x="5927" y="11524"/>
                    </a:lnTo>
                    <a:lnTo>
                      <a:pt x="6277" y="11407"/>
                    </a:lnTo>
                    <a:lnTo>
                      <a:pt x="6607" y="11271"/>
                    </a:lnTo>
                    <a:lnTo>
                      <a:pt x="6937" y="11115"/>
                    </a:lnTo>
                    <a:lnTo>
                      <a:pt x="7268" y="10960"/>
                    </a:lnTo>
                    <a:lnTo>
                      <a:pt x="7598" y="10766"/>
                    </a:lnTo>
                    <a:lnTo>
                      <a:pt x="7928" y="10552"/>
                    </a:lnTo>
                    <a:lnTo>
                      <a:pt x="8239" y="10319"/>
                    </a:lnTo>
                    <a:lnTo>
                      <a:pt x="8550" y="10086"/>
                    </a:lnTo>
                    <a:lnTo>
                      <a:pt x="8841" y="9833"/>
                    </a:lnTo>
                    <a:lnTo>
                      <a:pt x="9133" y="9561"/>
                    </a:lnTo>
                    <a:lnTo>
                      <a:pt x="9405" y="9289"/>
                    </a:lnTo>
                    <a:lnTo>
                      <a:pt x="9677" y="8997"/>
                    </a:lnTo>
                    <a:lnTo>
                      <a:pt x="9910" y="8687"/>
                    </a:lnTo>
                    <a:lnTo>
                      <a:pt x="10143" y="8376"/>
                    </a:lnTo>
                    <a:lnTo>
                      <a:pt x="10357" y="8045"/>
                    </a:lnTo>
                    <a:lnTo>
                      <a:pt x="10551" y="7715"/>
                    </a:lnTo>
                    <a:lnTo>
                      <a:pt x="10726" y="7385"/>
                    </a:lnTo>
                    <a:lnTo>
                      <a:pt x="10882" y="7054"/>
                    </a:lnTo>
                    <a:lnTo>
                      <a:pt x="10998" y="6705"/>
                    </a:lnTo>
                    <a:lnTo>
                      <a:pt x="11115" y="6355"/>
                    </a:lnTo>
                    <a:lnTo>
                      <a:pt x="11193" y="5986"/>
                    </a:lnTo>
                    <a:lnTo>
                      <a:pt x="11251" y="5636"/>
                    </a:lnTo>
                    <a:lnTo>
                      <a:pt x="11270" y="5286"/>
                    </a:lnTo>
                    <a:lnTo>
                      <a:pt x="11270" y="4917"/>
                    </a:lnTo>
                    <a:lnTo>
                      <a:pt x="11232" y="4567"/>
                    </a:lnTo>
                    <a:lnTo>
                      <a:pt x="11173" y="4217"/>
                    </a:lnTo>
                    <a:lnTo>
                      <a:pt x="11076" y="3848"/>
                    </a:lnTo>
                    <a:lnTo>
                      <a:pt x="10940" y="3498"/>
                    </a:lnTo>
                    <a:lnTo>
                      <a:pt x="10765" y="3168"/>
                    </a:lnTo>
                    <a:lnTo>
                      <a:pt x="10571" y="2818"/>
                    </a:lnTo>
                    <a:lnTo>
                      <a:pt x="10318" y="2488"/>
                    </a:lnTo>
                    <a:lnTo>
                      <a:pt x="10027" y="2158"/>
                    </a:lnTo>
                    <a:lnTo>
                      <a:pt x="9755" y="1886"/>
                    </a:lnTo>
                    <a:lnTo>
                      <a:pt x="9444" y="1613"/>
                    </a:lnTo>
                    <a:lnTo>
                      <a:pt x="9114" y="1341"/>
                    </a:lnTo>
                    <a:lnTo>
                      <a:pt x="8764" y="1089"/>
                    </a:lnTo>
                    <a:lnTo>
                      <a:pt x="8395" y="856"/>
                    </a:lnTo>
                    <a:lnTo>
                      <a:pt x="8025" y="642"/>
                    </a:lnTo>
                    <a:lnTo>
                      <a:pt x="7637" y="448"/>
                    </a:lnTo>
                    <a:lnTo>
                      <a:pt x="7229" y="292"/>
                    </a:lnTo>
                    <a:lnTo>
                      <a:pt x="6821" y="156"/>
                    </a:lnTo>
                    <a:lnTo>
                      <a:pt x="6393" y="78"/>
                    </a:lnTo>
                    <a:lnTo>
                      <a:pt x="5985" y="20"/>
                    </a:ln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8"/>
              <p:cNvSpPr/>
              <p:nvPr/>
            </p:nvSpPr>
            <p:spPr>
              <a:xfrm>
                <a:off x="3594375" y="1608375"/>
                <a:ext cx="902125" cy="958500"/>
              </a:xfrm>
              <a:custGeom>
                <a:avLst/>
                <a:gdLst/>
                <a:ahLst/>
                <a:cxnLst/>
                <a:rect l="l" t="t" r="r" b="b"/>
                <a:pathLst>
                  <a:path w="36085" h="38340" extrusionOk="0">
                    <a:moveTo>
                      <a:pt x="15721" y="4004"/>
                    </a:moveTo>
                    <a:lnTo>
                      <a:pt x="15857" y="4042"/>
                    </a:lnTo>
                    <a:lnTo>
                      <a:pt x="15993" y="4081"/>
                    </a:lnTo>
                    <a:lnTo>
                      <a:pt x="16129" y="4140"/>
                    </a:lnTo>
                    <a:lnTo>
                      <a:pt x="16245" y="4217"/>
                    </a:lnTo>
                    <a:lnTo>
                      <a:pt x="16304" y="4314"/>
                    </a:lnTo>
                    <a:lnTo>
                      <a:pt x="16323" y="4392"/>
                    </a:lnTo>
                    <a:lnTo>
                      <a:pt x="16304" y="4509"/>
                    </a:lnTo>
                    <a:lnTo>
                      <a:pt x="16265" y="4606"/>
                    </a:lnTo>
                    <a:lnTo>
                      <a:pt x="16187" y="4703"/>
                    </a:lnTo>
                    <a:lnTo>
                      <a:pt x="16070" y="4800"/>
                    </a:lnTo>
                    <a:lnTo>
                      <a:pt x="15954" y="4878"/>
                    </a:lnTo>
                    <a:lnTo>
                      <a:pt x="15837" y="4936"/>
                    </a:lnTo>
                    <a:lnTo>
                      <a:pt x="15701" y="4975"/>
                    </a:lnTo>
                    <a:lnTo>
                      <a:pt x="15546" y="5014"/>
                    </a:lnTo>
                    <a:lnTo>
                      <a:pt x="15410" y="5033"/>
                    </a:lnTo>
                    <a:lnTo>
                      <a:pt x="15274" y="5033"/>
                    </a:lnTo>
                    <a:lnTo>
                      <a:pt x="14982" y="5014"/>
                    </a:lnTo>
                    <a:lnTo>
                      <a:pt x="14807" y="4995"/>
                    </a:lnTo>
                    <a:lnTo>
                      <a:pt x="14632" y="4936"/>
                    </a:lnTo>
                    <a:lnTo>
                      <a:pt x="14477" y="4859"/>
                    </a:lnTo>
                    <a:lnTo>
                      <a:pt x="14322" y="4781"/>
                    </a:lnTo>
                    <a:lnTo>
                      <a:pt x="14458" y="4567"/>
                    </a:lnTo>
                    <a:lnTo>
                      <a:pt x="14613" y="4392"/>
                    </a:lnTo>
                    <a:lnTo>
                      <a:pt x="14807" y="4237"/>
                    </a:lnTo>
                    <a:lnTo>
                      <a:pt x="15002" y="4120"/>
                    </a:lnTo>
                    <a:lnTo>
                      <a:pt x="15215" y="4042"/>
                    </a:lnTo>
                    <a:lnTo>
                      <a:pt x="15332" y="4004"/>
                    </a:lnTo>
                    <a:close/>
                    <a:moveTo>
                      <a:pt x="12825" y="1"/>
                    </a:moveTo>
                    <a:lnTo>
                      <a:pt x="12592" y="40"/>
                    </a:lnTo>
                    <a:lnTo>
                      <a:pt x="12398" y="98"/>
                    </a:lnTo>
                    <a:lnTo>
                      <a:pt x="12223" y="176"/>
                    </a:lnTo>
                    <a:lnTo>
                      <a:pt x="12067" y="273"/>
                    </a:lnTo>
                    <a:lnTo>
                      <a:pt x="11931" y="370"/>
                    </a:lnTo>
                    <a:lnTo>
                      <a:pt x="11815" y="486"/>
                    </a:lnTo>
                    <a:lnTo>
                      <a:pt x="11718" y="603"/>
                    </a:lnTo>
                    <a:lnTo>
                      <a:pt x="11659" y="739"/>
                    </a:lnTo>
                    <a:lnTo>
                      <a:pt x="11601" y="895"/>
                    </a:lnTo>
                    <a:lnTo>
                      <a:pt x="11562" y="1050"/>
                    </a:lnTo>
                    <a:lnTo>
                      <a:pt x="11543" y="1225"/>
                    </a:lnTo>
                    <a:lnTo>
                      <a:pt x="11523" y="1400"/>
                    </a:lnTo>
                    <a:lnTo>
                      <a:pt x="11523" y="1575"/>
                    </a:lnTo>
                    <a:lnTo>
                      <a:pt x="11543" y="1750"/>
                    </a:lnTo>
                    <a:lnTo>
                      <a:pt x="11621" y="2138"/>
                    </a:lnTo>
                    <a:lnTo>
                      <a:pt x="11737" y="2527"/>
                    </a:lnTo>
                    <a:lnTo>
                      <a:pt x="11873" y="2915"/>
                    </a:lnTo>
                    <a:lnTo>
                      <a:pt x="12029" y="3285"/>
                    </a:lnTo>
                    <a:lnTo>
                      <a:pt x="12223" y="3654"/>
                    </a:lnTo>
                    <a:lnTo>
                      <a:pt x="12417" y="4004"/>
                    </a:lnTo>
                    <a:lnTo>
                      <a:pt x="12592" y="4314"/>
                    </a:lnTo>
                    <a:lnTo>
                      <a:pt x="12786" y="4587"/>
                    </a:lnTo>
                    <a:lnTo>
                      <a:pt x="12942" y="4800"/>
                    </a:lnTo>
                    <a:lnTo>
                      <a:pt x="13097" y="4975"/>
                    </a:lnTo>
                    <a:lnTo>
                      <a:pt x="13253" y="5131"/>
                    </a:lnTo>
                    <a:lnTo>
                      <a:pt x="13195" y="5422"/>
                    </a:lnTo>
                    <a:lnTo>
                      <a:pt x="13156" y="5694"/>
                    </a:lnTo>
                    <a:lnTo>
                      <a:pt x="13136" y="5986"/>
                    </a:lnTo>
                    <a:lnTo>
                      <a:pt x="13136" y="6258"/>
                    </a:lnTo>
                    <a:lnTo>
                      <a:pt x="13175" y="6510"/>
                    </a:lnTo>
                    <a:lnTo>
                      <a:pt x="13233" y="6782"/>
                    </a:lnTo>
                    <a:lnTo>
                      <a:pt x="13311" y="7035"/>
                    </a:lnTo>
                    <a:lnTo>
                      <a:pt x="13408" y="7268"/>
                    </a:lnTo>
                    <a:lnTo>
                      <a:pt x="13525" y="7521"/>
                    </a:lnTo>
                    <a:lnTo>
                      <a:pt x="12728" y="7734"/>
                    </a:lnTo>
                    <a:lnTo>
                      <a:pt x="11970" y="7987"/>
                    </a:lnTo>
                    <a:lnTo>
                      <a:pt x="11213" y="8279"/>
                    </a:lnTo>
                    <a:lnTo>
                      <a:pt x="10474" y="8589"/>
                    </a:lnTo>
                    <a:lnTo>
                      <a:pt x="9755" y="8939"/>
                    </a:lnTo>
                    <a:lnTo>
                      <a:pt x="9056" y="9328"/>
                    </a:lnTo>
                    <a:lnTo>
                      <a:pt x="8375" y="9736"/>
                    </a:lnTo>
                    <a:lnTo>
                      <a:pt x="7715" y="10183"/>
                    </a:lnTo>
                    <a:lnTo>
                      <a:pt x="7093" y="10649"/>
                    </a:lnTo>
                    <a:lnTo>
                      <a:pt x="6471" y="11135"/>
                    </a:lnTo>
                    <a:lnTo>
                      <a:pt x="5888" y="11640"/>
                    </a:lnTo>
                    <a:lnTo>
                      <a:pt x="5305" y="12184"/>
                    </a:lnTo>
                    <a:lnTo>
                      <a:pt x="4781" y="12748"/>
                    </a:lnTo>
                    <a:lnTo>
                      <a:pt x="4256" y="13350"/>
                    </a:lnTo>
                    <a:lnTo>
                      <a:pt x="3751" y="13953"/>
                    </a:lnTo>
                    <a:lnTo>
                      <a:pt x="3304" y="14574"/>
                    </a:lnTo>
                    <a:lnTo>
                      <a:pt x="2857" y="15235"/>
                    </a:lnTo>
                    <a:lnTo>
                      <a:pt x="2449" y="15896"/>
                    </a:lnTo>
                    <a:lnTo>
                      <a:pt x="2060" y="16595"/>
                    </a:lnTo>
                    <a:lnTo>
                      <a:pt x="1710" y="17295"/>
                    </a:lnTo>
                    <a:lnTo>
                      <a:pt x="1400" y="18014"/>
                    </a:lnTo>
                    <a:lnTo>
                      <a:pt x="1108" y="18752"/>
                    </a:lnTo>
                    <a:lnTo>
                      <a:pt x="836" y="19510"/>
                    </a:lnTo>
                    <a:lnTo>
                      <a:pt x="622" y="20268"/>
                    </a:lnTo>
                    <a:lnTo>
                      <a:pt x="428" y="21045"/>
                    </a:lnTo>
                    <a:lnTo>
                      <a:pt x="273" y="21822"/>
                    </a:lnTo>
                    <a:lnTo>
                      <a:pt x="137" y="22619"/>
                    </a:lnTo>
                    <a:lnTo>
                      <a:pt x="59" y="23435"/>
                    </a:lnTo>
                    <a:lnTo>
                      <a:pt x="0" y="24251"/>
                    </a:lnTo>
                    <a:lnTo>
                      <a:pt x="0" y="25087"/>
                    </a:lnTo>
                    <a:lnTo>
                      <a:pt x="20" y="25903"/>
                    </a:lnTo>
                    <a:lnTo>
                      <a:pt x="78" y="26758"/>
                    </a:lnTo>
                    <a:lnTo>
                      <a:pt x="195" y="27652"/>
                    </a:lnTo>
                    <a:lnTo>
                      <a:pt x="331" y="28526"/>
                    </a:lnTo>
                    <a:lnTo>
                      <a:pt x="525" y="29342"/>
                    </a:lnTo>
                    <a:lnTo>
                      <a:pt x="739" y="30120"/>
                    </a:lnTo>
                    <a:lnTo>
                      <a:pt x="992" y="30877"/>
                    </a:lnTo>
                    <a:lnTo>
                      <a:pt x="1128" y="31227"/>
                    </a:lnTo>
                    <a:lnTo>
                      <a:pt x="1283" y="31577"/>
                    </a:lnTo>
                    <a:lnTo>
                      <a:pt x="1438" y="31907"/>
                    </a:lnTo>
                    <a:lnTo>
                      <a:pt x="1613" y="32238"/>
                    </a:lnTo>
                    <a:lnTo>
                      <a:pt x="1788" y="32549"/>
                    </a:lnTo>
                    <a:lnTo>
                      <a:pt x="1963" y="32859"/>
                    </a:lnTo>
                    <a:lnTo>
                      <a:pt x="2157" y="33151"/>
                    </a:lnTo>
                    <a:lnTo>
                      <a:pt x="2352" y="33442"/>
                    </a:lnTo>
                    <a:lnTo>
                      <a:pt x="2565" y="33714"/>
                    </a:lnTo>
                    <a:lnTo>
                      <a:pt x="2779" y="33986"/>
                    </a:lnTo>
                    <a:lnTo>
                      <a:pt x="2993" y="34239"/>
                    </a:lnTo>
                    <a:lnTo>
                      <a:pt x="3226" y="34492"/>
                    </a:lnTo>
                    <a:lnTo>
                      <a:pt x="3712" y="34977"/>
                    </a:lnTo>
                    <a:lnTo>
                      <a:pt x="4217" y="35405"/>
                    </a:lnTo>
                    <a:lnTo>
                      <a:pt x="4742" y="35813"/>
                    </a:lnTo>
                    <a:lnTo>
                      <a:pt x="5305" y="36202"/>
                    </a:lnTo>
                    <a:lnTo>
                      <a:pt x="5908" y="36532"/>
                    </a:lnTo>
                    <a:lnTo>
                      <a:pt x="6529" y="36843"/>
                    </a:lnTo>
                    <a:lnTo>
                      <a:pt x="7171" y="37115"/>
                    </a:lnTo>
                    <a:lnTo>
                      <a:pt x="7831" y="37368"/>
                    </a:lnTo>
                    <a:lnTo>
                      <a:pt x="8531" y="37581"/>
                    </a:lnTo>
                    <a:lnTo>
                      <a:pt x="9250" y="37776"/>
                    </a:lnTo>
                    <a:lnTo>
                      <a:pt x="9988" y="37931"/>
                    </a:lnTo>
                    <a:lnTo>
                      <a:pt x="10746" y="38067"/>
                    </a:lnTo>
                    <a:lnTo>
                      <a:pt x="11523" y="38164"/>
                    </a:lnTo>
                    <a:lnTo>
                      <a:pt x="12340" y="38242"/>
                    </a:lnTo>
                    <a:lnTo>
                      <a:pt x="13156" y="38300"/>
                    </a:lnTo>
                    <a:lnTo>
                      <a:pt x="13991" y="38339"/>
                    </a:lnTo>
                    <a:lnTo>
                      <a:pt x="14846" y="38339"/>
                    </a:lnTo>
                    <a:lnTo>
                      <a:pt x="15721" y="38320"/>
                    </a:lnTo>
                    <a:lnTo>
                      <a:pt x="16614" y="38281"/>
                    </a:lnTo>
                    <a:lnTo>
                      <a:pt x="17528" y="38223"/>
                    </a:lnTo>
                    <a:lnTo>
                      <a:pt x="18441" y="38145"/>
                    </a:lnTo>
                    <a:lnTo>
                      <a:pt x="19374" y="38048"/>
                    </a:lnTo>
                    <a:lnTo>
                      <a:pt x="20287" y="37931"/>
                    </a:lnTo>
                    <a:lnTo>
                      <a:pt x="21200" y="37795"/>
                    </a:lnTo>
                    <a:lnTo>
                      <a:pt x="22094" y="37640"/>
                    </a:lnTo>
                    <a:lnTo>
                      <a:pt x="22969" y="37445"/>
                    </a:lnTo>
                    <a:lnTo>
                      <a:pt x="23843" y="37251"/>
                    </a:lnTo>
                    <a:lnTo>
                      <a:pt x="24679" y="37037"/>
                    </a:lnTo>
                    <a:lnTo>
                      <a:pt x="25514" y="36804"/>
                    </a:lnTo>
                    <a:lnTo>
                      <a:pt x="26330" y="36532"/>
                    </a:lnTo>
                    <a:lnTo>
                      <a:pt x="27108" y="36260"/>
                    </a:lnTo>
                    <a:lnTo>
                      <a:pt x="27885" y="35949"/>
                    </a:lnTo>
                    <a:lnTo>
                      <a:pt x="28623" y="35619"/>
                    </a:lnTo>
                    <a:lnTo>
                      <a:pt x="29342" y="35250"/>
                    </a:lnTo>
                    <a:lnTo>
                      <a:pt x="30022" y="34880"/>
                    </a:lnTo>
                    <a:lnTo>
                      <a:pt x="30683" y="34472"/>
                    </a:lnTo>
                    <a:lnTo>
                      <a:pt x="31305" y="34045"/>
                    </a:lnTo>
                    <a:lnTo>
                      <a:pt x="31907" y="33578"/>
                    </a:lnTo>
                    <a:lnTo>
                      <a:pt x="32471" y="33093"/>
                    </a:lnTo>
                    <a:lnTo>
                      <a:pt x="32995" y="32587"/>
                    </a:lnTo>
                    <a:lnTo>
                      <a:pt x="33500" y="32043"/>
                    </a:lnTo>
                    <a:lnTo>
                      <a:pt x="33734" y="31771"/>
                    </a:lnTo>
                    <a:lnTo>
                      <a:pt x="33947" y="31480"/>
                    </a:lnTo>
                    <a:lnTo>
                      <a:pt x="34161" y="31188"/>
                    </a:lnTo>
                    <a:lnTo>
                      <a:pt x="34355" y="30897"/>
                    </a:lnTo>
                    <a:lnTo>
                      <a:pt x="34550" y="30586"/>
                    </a:lnTo>
                    <a:lnTo>
                      <a:pt x="34744" y="30256"/>
                    </a:lnTo>
                    <a:lnTo>
                      <a:pt x="34919" y="29945"/>
                    </a:lnTo>
                    <a:lnTo>
                      <a:pt x="35074" y="29614"/>
                    </a:lnTo>
                    <a:lnTo>
                      <a:pt x="35210" y="29265"/>
                    </a:lnTo>
                    <a:lnTo>
                      <a:pt x="35366" y="28915"/>
                    </a:lnTo>
                    <a:lnTo>
                      <a:pt x="35483" y="28565"/>
                    </a:lnTo>
                    <a:lnTo>
                      <a:pt x="35599" y="28215"/>
                    </a:lnTo>
                    <a:lnTo>
                      <a:pt x="35696" y="27827"/>
                    </a:lnTo>
                    <a:lnTo>
                      <a:pt x="35793" y="27457"/>
                    </a:lnTo>
                    <a:lnTo>
                      <a:pt x="35871" y="27069"/>
                    </a:lnTo>
                    <a:lnTo>
                      <a:pt x="35949" y="26680"/>
                    </a:lnTo>
                    <a:lnTo>
                      <a:pt x="35988" y="26272"/>
                    </a:lnTo>
                    <a:lnTo>
                      <a:pt x="36027" y="25864"/>
                    </a:lnTo>
                    <a:lnTo>
                      <a:pt x="36065" y="25456"/>
                    </a:lnTo>
                    <a:lnTo>
                      <a:pt x="36085" y="25029"/>
                    </a:lnTo>
                    <a:lnTo>
                      <a:pt x="36085" y="24582"/>
                    </a:lnTo>
                    <a:lnTo>
                      <a:pt x="36065" y="24135"/>
                    </a:lnTo>
                    <a:lnTo>
                      <a:pt x="36046" y="23688"/>
                    </a:lnTo>
                    <a:lnTo>
                      <a:pt x="36007" y="23221"/>
                    </a:lnTo>
                    <a:lnTo>
                      <a:pt x="35949" y="22774"/>
                    </a:lnTo>
                    <a:lnTo>
                      <a:pt x="35891" y="22308"/>
                    </a:lnTo>
                    <a:lnTo>
                      <a:pt x="35813" y="21861"/>
                    </a:lnTo>
                    <a:lnTo>
                      <a:pt x="35735" y="21395"/>
                    </a:lnTo>
                    <a:lnTo>
                      <a:pt x="35541" y="20520"/>
                    </a:lnTo>
                    <a:lnTo>
                      <a:pt x="35288" y="19646"/>
                    </a:lnTo>
                    <a:lnTo>
                      <a:pt x="34997" y="18791"/>
                    </a:lnTo>
                    <a:lnTo>
                      <a:pt x="34686" y="17975"/>
                    </a:lnTo>
                    <a:lnTo>
                      <a:pt x="34317" y="17159"/>
                    </a:lnTo>
                    <a:lnTo>
                      <a:pt x="33909" y="16381"/>
                    </a:lnTo>
                    <a:lnTo>
                      <a:pt x="33481" y="15604"/>
                    </a:lnTo>
                    <a:lnTo>
                      <a:pt x="32995" y="14885"/>
                    </a:lnTo>
                    <a:lnTo>
                      <a:pt x="32490" y="14166"/>
                    </a:lnTo>
                    <a:lnTo>
                      <a:pt x="31965" y="13486"/>
                    </a:lnTo>
                    <a:lnTo>
                      <a:pt x="31382" y="12825"/>
                    </a:lnTo>
                    <a:lnTo>
                      <a:pt x="30780" y="12204"/>
                    </a:lnTo>
                    <a:lnTo>
                      <a:pt x="30158" y="11601"/>
                    </a:lnTo>
                    <a:lnTo>
                      <a:pt x="29498" y="11038"/>
                    </a:lnTo>
                    <a:lnTo>
                      <a:pt x="28817" y="10513"/>
                    </a:lnTo>
                    <a:lnTo>
                      <a:pt x="28118" y="10008"/>
                    </a:lnTo>
                    <a:lnTo>
                      <a:pt x="27380" y="9542"/>
                    </a:lnTo>
                    <a:lnTo>
                      <a:pt x="26622" y="9114"/>
                    </a:lnTo>
                    <a:lnTo>
                      <a:pt x="25844" y="8706"/>
                    </a:lnTo>
                    <a:lnTo>
                      <a:pt x="25067" y="8356"/>
                    </a:lnTo>
                    <a:lnTo>
                      <a:pt x="24251" y="8026"/>
                    </a:lnTo>
                    <a:lnTo>
                      <a:pt x="23416" y="7754"/>
                    </a:lnTo>
                    <a:lnTo>
                      <a:pt x="22561" y="7501"/>
                    </a:lnTo>
                    <a:lnTo>
                      <a:pt x="21706" y="7307"/>
                    </a:lnTo>
                    <a:lnTo>
                      <a:pt x="20831" y="7151"/>
                    </a:lnTo>
                    <a:lnTo>
                      <a:pt x="19937" y="7035"/>
                    </a:lnTo>
                    <a:lnTo>
                      <a:pt x="19043" y="6957"/>
                    </a:lnTo>
                    <a:lnTo>
                      <a:pt x="18130" y="6938"/>
                    </a:lnTo>
                    <a:lnTo>
                      <a:pt x="17664" y="6938"/>
                    </a:lnTo>
                    <a:lnTo>
                      <a:pt x="17217" y="6957"/>
                    </a:lnTo>
                    <a:lnTo>
                      <a:pt x="16750" y="6977"/>
                    </a:lnTo>
                    <a:lnTo>
                      <a:pt x="16284" y="7015"/>
                    </a:lnTo>
                    <a:lnTo>
                      <a:pt x="15798" y="7074"/>
                    </a:lnTo>
                    <a:lnTo>
                      <a:pt x="15332" y="7151"/>
                    </a:lnTo>
                    <a:lnTo>
                      <a:pt x="14866" y="7229"/>
                    </a:lnTo>
                    <a:lnTo>
                      <a:pt x="14399" y="7307"/>
                    </a:lnTo>
                    <a:lnTo>
                      <a:pt x="14224" y="6996"/>
                    </a:lnTo>
                    <a:lnTo>
                      <a:pt x="14147" y="6860"/>
                    </a:lnTo>
                    <a:lnTo>
                      <a:pt x="14088" y="6705"/>
                    </a:lnTo>
                    <a:lnTo>
                      <a:pt x="14050" y="6549"/>
                    </a:lnTo>
                    <a:lnTo>
                      <a:pt x="14030" y="6374"/>
                    </a:lnTo>
                    <a:lnTo>
                      <a:pt x="14011" y="6199"/>
                    </a:lnTo>
                    <a:lnTo>
                      <a:pt x="13991" y="6024"/>
                    </a:lnTo>
                    <a:lnTo>
                      <a:pt x="14030" y="5694"/>
                    </a:lnTo>
                    <a:lnTo>
                      <a:pt x="14205" y="5772"/>
                    </a:lnTo>
                    <a:lnTo>
                      <a:pt x="14399" y="5830"/>
                    </a:lnTo>
                    <a:lnTo>
                      <a:pt x="14594" y="5888"/>
                    </a:lnTo>
                    <a:lnTo>
                      <a:pt x="14807" y="5927"/>
                    </a:lnTo>
                    <a:lnTo>
                      <a:pt x="15002" y="5966"/>
                    </a:lnTo>
                    <a:lnTo>
                      <a:pt x="15429" y="5966"/>
                    </a:lnTo>
                    <a:lnTo>
                      <a:pt x="15662" y="5947"/>
                    </a:lnTo>
                    <a:lnTo>
                      <a:pt x="15818" y="5927"/>
                    </a:lnTo>
                    <a:lnTo>
                      <a:pt x="15973" y="5888"/>
                    </a:lnTo>
                    <a:lnTo>
                      <a:pt x="16129" y="5830"/>
                    </a:lnTo>
                    <a:lnTo>
                      <a:pt x="16284" y="5752"/>
                    </a:lnTo>
                    <a:lnTo>
                      <a:pt x="16420" y="5675"/>
                    </a:lnTo>
                    <a:lnTo>
                      <a:pt x="16576" y="5597"/>
                    </a:lnTo>
                    <a:lnTo>
                      <a:pt x="16692" y="5500"/>
                    </a:lnTo>
                    <a:lnTo>
                      <a:pt x="16828" y="5383"/>
                    </a:lnTo>
                    <a:lnTo>
                      <a:pt x="16925" y="5267"/>
                    </a:lnTo>
                    <a:lnTo>
                      <a:pt x="17023" y="5131"/>
                    </a:lnTo>
                    <a:lnTo>
                      <a:pt x="17120" y="4995"/>
                    </a:lnTo>
                    <a:lnTo>
                      <a:pt x="17178" y="4859"/>
                    </a:lnTo>
                    <a:lnTo>
                      <a:pt x="17217" y="4703"/>
                    </a:lnTo>
                    <a:lnTo>
                      <a:pt x="17256" y="4548"/>
                    </a:lnTo>
                    <a:lnTo>
                      <a:pt x="17256" y="4373"/>
                    </a:lnTo>
                    <a:lnTo>
                      <a:pt x="17256" y="4198"/>
                    </a:lnTo>
                    <a:lnTo>
                      <a:pt x="17217" y="4023"/>
                    </a:lnTo>
                    <a:lnTo>
                      <a:pt x="17139" y="3868"/>
                    </a:lnTo>
                    <a:lnTo>
                      <a:pt x="17061" y="3732"/>
                    </a:lnTo>
                    <a:lnTo>
                      <a:pt x="16945" y="3596"/>
                    </a:lnTo>
                    <a:lnTo>
                      <a:pt x="16828" y="3479"/>
                    </a:lnTo>
                    <a:lnTo>
                      <a:pt x="16673" y="3382"/>
                    </a:lnTo>
                    <a:lnTo>
                      <a:pt x="16517" y="3304"/>
                    </a:lnTo>
                    <a:lnTo>
                      <a:pt x="16342" y="3226"/>
                    </a:lnTo>
                    <a:lnTo>
                      <a:pt x="16168" y="3168"/>
                    </a:lnTo>
                    <a:lnTo>
                      <a:pt x="15993" y="3110"/>
                    </a:lnTo>
                    <a:lnTo>
                      <a:pt x="15818" y="3090"/>
                    </a:lnTo>
                    <a:lnTo>
                      <a:pt x="15643" y="3071"/>
                    </a:lnTo>
                    <a:lnTo>
                      <a:pt x="15449" y="3051"/>
                    </a:lnTo>
                    <a:lnTo>
                      <a:pt x="15274" y="3051"/>
                    </a:lnTo>
                    <a:lnTo>
                      <a:pt x="15118" y="3071"/>
                    </a:lnTo>
                    <a:lnTo>
                      <a:pt x="14963" y="3090"/>
                    </a:lnTo>
                    <a:lnTo>
                      <a:pt x="14749" y="3149"/>
                    </a:lnTo>
                    <a:lnTo>
                      <a:pt x="14535" y="3246"/>
                    </a:lnTo>
                    <a:lnTo>
                      <a:pt x="14360" y="3343"/>
                    </a:lnTo>
                    <a:lnTo>
                      <a:pt x="14186" y="3459"/>
                    </a:lnTo>
                    <a:lnTo>
                      <a:pt x="14030" y="3615"/>
                    </a:lnTo>
                    <a:lnTo>
                      <a:pt x="13894" y="3770"/>
                    </a:lnTo>
                    <a:lnTo>
                      <a:pt x="13758" y="3945"/>
                    </a:lnTo>
                    <a:lnTo>
                      <a:pt x="13641" y="4120"/>
                    </a:lnTo>
                    <a:lnTo>
                      <a:pt x="13505" y="3926"/>
                    </a:lnTo>
                    <a:lnTo>
                      <a:pt x="13253" y="3557"/>
                    </a:lnTo>
                    <a:lnTo>
                      <a:pt x="13020" y="3168"/>
                    </a:lnTo>
                    <a:lnTo>
                      <a:pt x="12825" y="2760"/>
                    </a:lnTo>
                    <a:lnTo>
                      <a:pt x="12670" y="2352"/>
                    </a:lnTo>
                    <a:lnTo>
                      <a:pt x="12592" y="2099"/>
                    </a:lnTo>
                    <a:lnTo>
                      <a:pt x="12534" y="1866"/>
                    </a:lnTo>
                    <a:lnTo>
                      <a:pt x="12534" y="1652"/>
                    </a:lnTo>
                    <a:lnTo>
                      <a:pt x="12573" y="1477"/>
                    </a:lnTo>
                    <a:lnTo>
                      <a:pt x="12650" y="1303"/>
                    </a:lnTo>
                    <a:lnTo>
                      <a:pt x="12767" y="1147"/>
                    </a:lnTo>
                    <a:lnTo>
                      <a:pt x="12922" y="992"/>
                    </a:lnTo>
                    <a:lnTo>
                      <a:pt x="13136" y="836"/>
                    </a:lnTo>
                    <a:lnTo>
                      <a:pt x="13195" y="797"/>
                    </a:lnTo>
                    <a:lnTo>
                      <a:pt x="13253" y="739"/>
                    </a:lnTo>
                    <a:lnTo>
                      <a:pt x="13292" y="661"/>
                    </a:lnTo>
                    <a:lnTo>
                      <a:pt x="13311" y="603"/>
                    </a:lnTo>
                    <a:lnTo>
                      <a:pt x="13331" y="525"/>
                    </a:lnTo>
                    <a:lnTo>
                      <a:pt x="13331" y="448"/>
                    </a:lnTo>
                    <a:lnTo>
                      <a:pt x="13292" y="312"/>
                    </a:lnTo>
                    <a:lnTo>
                      <a:pt x="13214" y="176"/>
                    </a:lnTo>
                    <a:lnTo>
                      <a:pt x="13175" y="117"/>
                    </a:lnTo>
                    <a:lnTo>
                      <a:pt x="13117" y="78"/>
                    </a:lnTo>
                    <a:lnTo>
                      <a:pt x="13059" y="40"/>
                    </a:lnTo>
                    <a:lnTo>
                      <a:pt x="129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8"/>
              <p:cNvSpPr/>
              <p:nvPr/>
            </p:nvSpPr>
            <p:spPr>
              <a:xfrm>
                <a:off x="3887300" y="2071825"/>
                <a:ext cx="63675" cy="64150"/>
              </a:xfrm>
              <a:custGeom>
                <a:avLst/>
                <a:gdLst/>
                <a:ahLst/>
                <a:cxnLst/>
                <a:rect l="l" t="t" r="r" b="b"/>
                <a:pathLst>
                  <a:path w="2547" h="2566" extrusionOk="0">
                    <a:moveTo>
                      <a:pt x="1283" y="0"/>
                    </a:moveTo>
                    <a:lnTo>
                      <a:pt x="1147" y="20"/>
                    </a:lnTo>
                    <a:lnTo>
                      <a:pt x="1011" y="39"/>
                    </a:lnTo>
                    <a:lnTo>
                      <a:pt x="895" y="59"/>
                    </a:lnTo>
                    <a:lnTo>
                      <a:pt x="778" y="117"/>
                    </a:lnTo>
                    <a:lnTo>
                      <a:pt x="661" y="156"/>
                    </a:lnTo>
                    <a:lnTo>
                      <a:pt x="564" y="234"/>
                    </a:lnTo>
                    <a:lnTo>
                      <a:pt x="467" y="311"/>
                    </a:lnTo>
                    <a:lnTo>
                      <a:pt x="370" y="389"/>
                    </a:lnTo>
                    <a:lnTo>
                      <a:pt x="292" y="467"/>
                    </a:lnTo>
                    <a:lnTo>
                      <a:pt x="214" y="583"/>
                    </a:lnTo>
                    <a:lnTo>
                      <a:pt x="156" y="680"/>
                    </a:lnTo>
                    <a:lnTo>
                      <a:pt x="98" y="797"/>
                    </a:lnTo>
                    <a:lnTo>
                      <a:pt x="59" y="914"/>
                    </a:lnTo>
                    <a:lnTo>
                      <a:pt x="20" y="1030"/>
                    </a:lnTo>
                    <a:lnTo>
                      <a:pt x="1" y="1147"/>
                    </a:lnTo>
                    <a:lnTo>
                      <a:pt x="1" y="1283"/>
                    </a:lnTo>
                    <a:lnTo>
                      <a:pt x="1" y="1419"/>
                    </a:lnTo>
                    <a:lnTo>
                      <a:pt x="20" y="1535"/>
                    </a:lnTo>
                    <a:lnTo>
                      <a:pt x="59" y="1671"/>
                    </a:lnTo>
                    <a:lnTo>
                      <a:pt x="98" y="1788"/>
                    </a:lnTo>
                    <a:lnTo>
                      <a:pt x="156" y="1905"/>
                    </a:lnTo>
                    <a:lnTo>
                      <a:pt x="214" y="2002"/>
                    </a:lnTo>
                    <a:lnTo>
                      <a:pt x="292" y="2099"/>
                    </a:lnTo>
                    <a:lnTo>
                      <a:pt x="370" y="2196"/>
                    </a:lnTo>
                    <a:lnTo>
                      <a:pt x="467" y="2274"/>
                    </a:lnTo>
                    <a:lnTo>
                      <a:pt x="564" y="2352"/>
                    </a:lnTo>
                    <a:lnTo>
                      <a:pt x="661" y="2410"/>
                    </a:lnTo>
                    <a:lnTo>
                      <a:pt x="778" y="2468"/>
                    </a:lnTo>
                    <a:lnTo>
                      <a:pt x="895" y="2507"/>
                    </a:lnTo>
                    <a:lnTo>
                      <a:pt x="1011" y="2546"/>
                    </a:lnTo>
                    <a:lnTo>
                      <a:pt x="1147" y="2565"/>
                    </a:lnTo>
                    <a:lnTo>
                      <a:pt x="1400" y="2565"/>
                    </a:lnTo>
                    <a:lnTo>
                      <a:pt x="1536" y="2546"/>
                    </a:lnTo>
                    <a:lnTo>
                      <a:pt x="1652" y="2507"/>
                    </a:lnTo>
                    <a:lnTo>
                      <a:pt x="1769" y="2468"/>
                    </a:lnTo>
                    <a:lnTo>
                      <a:pt x="1886" y="2410"/>
                    </a:lnTo>
                    <a:lnTo>
                      <a:pt x="1983" y="2352"/>
                    </a:lnTo>
                    <a:lnTo>
                      <a:pt x="2080" y="2274"/>
                    </a:lnTo>
                    <a:lnTo>
                      <a:pt x="2177" y="2196"/>
                    </a:lnTo>
                    <a:lnTo>
                      <a:pt x="2255" y="2099"/>
                    </a:lnTo>
                    <a:lnTo>
                      <a:pt x="2333" y="2002"/>
                    </a:lnTo>
                    <a:lnTo>
                      <a:pt x="2391" y="1885"/>
                    </a:lnTo>
                    <a:lnTo>
                      <a:pt x="2449" y="1788"/>
                    </a:lnTo>
                    <a:lnTo>
                      <a:pt x="2488" y="1671"/>
                    </a:lnTo>
                    <a:lnTo>
                      <a:pt x="2527" y="1555"/>
                    </a:lnTo>
                    <a:lnTo>
                      <a:pt x="2546" y="1419"/>
                    </a:lnTo>
                    <a:lnTo>
                      <a:pt x="2546" y="1302"/>
                    </a:lnTo>
                    <a:lnTo>
                      <a:pt x="2546" y="1166"/>
                    </a:lnTo>
                    <a:lnTo>
                      <a:pt x="2527" y="1030"/>
                    </a:lnTo>
                    <a:lnTo>
                      <a:pt x="2488" y="914"/>
                    </a:lnTo>
                    <a:lnTo>
                      <a:pt x="2449" y="797"/>
                    </a:lnTo>
                    <a:lnTo>
                      <a:pt x="2391" y="680"/>
                    </a:lnTo>
                    <a:lnTo>
                      <a:pt x="2333" y="564"/>
                    </a:lnTo>
                    <a:lnTo>
                      <a:pt x="2255" y="467"/>
                    </a:lnTo>
                    <a:lnTo>
                      <a:pt x="2177" y="389"/>
                    </a:lnTo>
                    <a:lnTo>
                      <a:pt x="2080" y="292"/>
                    </a:lnTo>
                    <a:lnTo>
                      <a:pt x="1983" y="234"/>
                    </a:lnTo>
                    <a:lnTo>
                      <a:pt x="1886" y="156"/>
                    </a:lnTo>
                    <a:lnTo>
                      <a:pt x="1769" y="117"/>
                    </a:lnTo>
                    <a:lnTo>
                      <a:pt x="1652" y="59"/>
                    </a:lnTo>
                    <a:lnTo>
                      <a:pt x="1536" y="39"/>
                    </a:lnTo>
                    <a:lnTo>
                      <a:pt x="1400" y="20"/>
                    </a:lnTo>
                    <a:lnTo>
                      <a:pt x="12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8"/>
              <p:cNvSpPr/>
              <p:nvPr/>
            </p:nvSpPr>
            <p:spPr>
              <a:xfrm>
                <a:off x="4072400" y="2045100"/>
                <a:ext cx="63650" cy="64150"/>
              </a:xfrm>
              <a:custGeom>
                <a:avLst/>
                <a:gdLst/>
                <a:ahLst/>
                <a:cxnLst/>
                <a:rect l="l" t="t" r="r" b="b"/>
                <a:pathLst>
                  <a:path w="2546" h="2566" extrusionOk="0">
                    <a:moveTo>
                      <a:pt x="1147" y="1"/>
                    </a:moveTo>
                    <a:lnTo>
                      <a:pt x="1011" y="20"/>
                    </a:lnTo>
                    <a:lnTo>
                      <a:pt x="894" y="59"/>
                    </a:lnTo>
                    <a:lnTo>
                      <a:pt x="777" y="98"/>
                    </a:lnTo>
                    <a:lnTo>
                      <a:pt x="661" y="156"/>
                    </a:lnTo>
                    <a:lnTo>
                      <a:pt x="564" y="214"/>
                    </a:lnTo>
                    <a:lnTo>
                      <a:pt x="447" y="292"/>
                    </a:lnTo>
                    <a:lnTo>
                      <a:pt x="369" y="370"/>
                    </a:lnTo>
                    <a:lnTo>
                      <a:pt x="292" y="467"/>
                    </a:lnTo>
                    <a:lnTo>
                      <a:pt x="214" y="564"/>
                    </a:lnTo>
                    <a:lnTo>
                      <a:pt x="156" y="681"/>
                    </a:lnTo>
                    <a:lnTo>
                      <a:pt x="97" y="778"/>
                    </a:lnTo>
                    <a:lnTo>
                      <a:pt x="58" y="894"/>
                    </a:lnTo>
                    <a:lnTo>
                      <a:pt x="20" y="1011"/>
                    </a:lnTo>
                    <a:lnTo>
                      <a:pt x="0" y="1147"/>
                    </a:lnTo>
                    <a:lnTo>
                      <a:pt x="0" y="1283"/>
                    </a:lnTo>
                    <a:lnTo>
                      <a:pt x="0" y="1400"/>
                    </a:lnTo>
                    <a:lnTo>
                      <a:pt x="20" y="1536"/>
                    </a:lnTo>
                    <a:lnTo>
                      <a:pt x="58" y="1652"/>
                    </a:lnTo>
                    <a:lnTo>
                      <a:pt x="97" y="1769"/>
                    </a:lnTo>
                    <a:lnTo>
                      <a:pt x="156" y="1886"/>
                    </a:lnTo>
                    <a:lnTo>
                      <a:pt x="214" y="2002"/>
                    </a:lnTo>
                    <a:lnTo>
                      <a:pt x="292" y="2099"/>
                    </a:lnTo>
                    <a:lnTo>
                      <a:pt x="369" y="2177"/>
                    </a:lnTo>
                    <a:lnTo>
                      <a:pt x="467" y="2274"/>
                    </a:lnTo>
                    <a:lnTo>
                      <a:pt x="564" y="2332"/>
                    </a:lnTo>
                    <a:lnTo>
                      <a:pt x="661" y="2410"/>
                    </a:lnTo>
                    <a:lnTo>
                      <a:pt x="777" y="2449"/>
                    </a:lnTo>
                    <a:lnTo>
                      <a:pt x="894" y="2507"/>
                    </a:lnTo>
                    <a:lnTo>
                      <a:pt x="1011" y="2527"/>
                    </a:lnTo>
                    <a:lnTo>
                      <a:pt x="1127" y="2546"/>
                    </a:lnTo>
                    <a:lnTo>
                      <a:pt x="1263" y="2566"/>
                    </a:lnTo>
                    <a:lnTo>
                      <a:pt x="1399" y="2546"/>
                    </a:lnTo>
                    <a:lnTo>
                      <a:pt x="1516" y="2527"/>
                    </a:lnTo>
                    <a:lnTo>
                      <a:pt x="1652" y="2507"/>
                    </a:lnTo>
                    <a:lnTo>
                      <a:pt x="1768" y="2449"/>
                    </a:lnTo>
                    <a:lnTo>
                      <a:pt x="1885" y="2410"/>
                    </a:lnTo>
                    <a:lnTo>
                      <a:pt x="1982" y="2332"/>
                    </a:lnTo>
                    <a:lnTo>
                      <a:pt x="2079" y="2255"/>
                    </a:lnTo>
                    <a:lnTo>
                      <a:pt x="2176" y="2177"/>
                    </a:lnTo>
                    <a:lnTo>
                      <a:pt x="2254" y="2099"/>
                    </a:lnTo>
                    <a:lnTo>
                      <a:pt x="2332" y="1983"/>
                    </a:lnTo>
                    <a:lnTo>
                      <a:pt x="2390" y="1886"/>
                    </a:lnTo>
                    <a:lnTo>
                      <a:pt x="2449" y="1769"/>
                    </a:lnTo>
                    <a:lnTo>
                      <a:pt x="2487" y="1652"/>
                    </a:lnTo>
                    <a:lnTo>
                      <a:pt x="2526" y="1536"/>
                    </a:lnTo>
                    <a:lnTo>
                      <a:pt x="2546" y="1419"/>
                    </a:lnTo>
                    <a:lnTo>
                      <a:pt x="2546" y="1283"/>
                    </a:lnTo>
                    <a:lnTo>
                      <a:pt x="2546" y="1147"/>
                    </a:lnTo>
                    <a:lnTo>
                      <a:pt x="2526" y="1031"/>
                    </a:lnTo>
                    <a:lnTo>
                      <a:pt x="2487" y="894"/>
                    </a:lnTo>
                    <a:lnTo>
                      <a:pt x="2449" y="778"/>
                    </a:lnTo>
                    <a:lnTo>
                      <a:pt x="2390" y="661"/>
                    </a:lnTo>
                    <a:lnTo>
                      <a:pt x="2332" y="564"/>
                    </a:lnTo>
                    <a:lnTo>
                      <a:pt x="2254" y="467"/>
                    </a:lnTo>
                    <a:lnTo>
                      <a:pt x="2176" y="370"/>
                    </a:lnTo>
                    <a:lnTo>
                      <a:pt x="2079" y="292"/>
                    </a:lnTo>
                    <a:lnTo>
                      <a:pt x="1982" y="214"/>
                    </a:lnTo>
                    <a:lnTo>
                      <a:pt x="1885" y="156"/>
                    </a:lnTo>
                    <a:lnTo>
                      <a:pt x="1768" y="98"/>
                    </a:lnTo>
                    <a:lnTo>
                      <a:pt x="1652" y="59"/>
                    </a:lnTo>
                    <a:lnTo>
                      <a:pt x="1535" y="20"/>
                    </a:lnTo>
                    <a:lnTo>
                      <a:pt x="13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8"/>
              <p:cNvSpPr/>
              <p:nvPr/>
            </p:nvSpPr>
            <p:spPr>
              <a:xfrm>
                <a:off x="3873700" y="2158775"/>
                <a:ext cx="318700" cy="276925"/>
              </a:xfrm>
              <a:custGeom>
                <a:avLst/>
                <a:gdLst/>
                <a:ahLst/>
                <a:cxnLst/>
                <a:rect l="l" t="t" r="r" b="b"/>
                <a:pathLst>
                  <a:path w="12748" h="11077" extrusionOk="0">
                    <a:moveTo>
                      <a:pt x="6083" y="1"/>
                    </a:moveTo>
                    <a:lnTo>
                      <a:pt x="5752" y="39"/>
                    </a:lnTo>
                    <a:lnTo>
                      <a:pt x="5441" y="78"/>
                    </a:lnTo>
                    <a:lnTo>
                      <a:pt x="5111" y="137"/>
                    </a:lnTo>
                    <a:lnTo>
                      <a:pt x="4800" y="195"/>
                    </a:lnTo>
                    <a:lnTo>
                      <a:pt x="4489" y="292"/>
                    </a:lnTo>
                    <a:lnTo>
                      <a:pt x="4198" y="389"/>
                    </a:lnTo>
                    <a:lnTo>
                      <a:pt x="3906" y="506"/>
                    </a:lnTo>
                    <a:lnTo>
                      <a:pt x="3615" y="622"/>
                    </a:lnTo>
                    <a:lnTo>
                      <a:pt x="3343" y="778"/>
                    </a:lnTo>
                    <a:lnTo>
                      <a:pt x="3071" y="933"/>
                    </a:lnTo>
                    <a:lnTo>
                      <a:pt x="2818" y="1089"/>
                    </a:lnTo>
                    <a:lnTo>
                      <a:pt x="2566" y="1264"/>
                    </a:lnTo>
                    <a:lnTo>
                      <a:pt x="2313" y="1458"/>
                    </a:lnTo>
                    <a:lnTo>
                      <a:pt x="2080" y="1672"/>
                    </a:lnTo>
                    <a:lnTo>
                      <a:pt x="1866" y="1866"/>
                    </a:lnTo>
                    <a:lnTo>
                      <a:pt x="1652" y="2099"/>
                    </a:lnTo>
                    <a:lnTo>
                      <a:pt x="1458" y="2332"/>
                    </a:lnTo>
                    <a:lnTo>
                      <a:pt x="1264" y="2566"/>
                    </a:lnTo>
                    <a:lnTo>
                      <a:pt x="1089" y="2818"/>
                    </a:lnTo>
                    <a:lnTo>
                      <a:pt x="933" y="3071"/>
                    </a:lnTo>
                    <a:lnTo>
                      <a:pt x="778" y="3343"/>
                    </a:lnTo>
                    <a:lnTo>
                      <a:pt x="642" y="3615"/>
                    </a:lnTo>
                    <a:lnTo>
                      <a:pt x="506" y="3887"/>
                    </a:lnTo>
                    <a:lnTo>
                      <a:pt x="389" y="4178"/>
                    </a:lnTo>
                    <a:lnTo>
                      <a:pt x="292" y="4470"/>
                    </a:lnTo>
                    <a:lnTo>
                      <a:pt x="214" y="4781"/>
                    </a:lnTo>
                    <a:lnTo>
                      <a:pt x="137" y="5072"/>
                    </a:lnTo>
                    <a:lnTo>
                      <a:pt x="78" y="5383"/>
                    </a:lnTo>
                    <a:lnTo>
                      <a:pt x="40" y="5694"/>
                    </a:lnTo>
                    <a:lnTo>
                      <a:pt x="20" y="6024"/>
                    </a:lnTo>
                    <a:lnTo>
                      <a:pt x="1" y="6335"/>
                    </a:lnTo>
                    <a:lnTo>
                      <a:pt x="20" y="6666"/>
                    </a:lnTo>
                    <a:lnTo>
                      <a:pt x="40" y="6996"/>
                    </a:lnTo>
                    <a:lnTo>
                      <a:pt x="78" y="7307"/>
                    </a:lnTo>
                    <a:lnTo>
                      <a:pt x="137" y="7618"/>
                    </a:lnTo>
                    <a:lnTo>
                      <a:pt x="195" y="7909"/>
                    </a:lnTo>
                    <a:lnTo>
                      <a:pt x="273" y="8181"/>
                    </a:lnTo>
                    <a:lnTo>
                      <a:pt x="370" y="8453"/>
                    </a:lnTo>
                    <a:lnTo>
                      <a:pt x="467" y="8687"/>
                    </a:lnTo>
                    <a:lnTo>
                      <a:pt x="584" y="8920"/>
                    </a:lnTo>
                    <a:lnTo>
                      <a:pt x="700" y="9153"/>
                    </a:lnTo>
                    <a:lnTo>
                      <a:pt x="836" y="9347"/>
                    </a:lnTo>
                    <a:lnTo>
                      <a:pt x="992" y="9542"/>
                    </a:lnTo>
                    <a:lnTo>
                      <a:pt x="1147" y="9716"/>
                    </a:lnTo>
                    <a:lnTo>
                      <a:pt x="1322" y="9891"/>
                    </a:lnTo>
                    <a:lnTo>
                      <a:pt x="1497" y="10047"/>
                    </a:lnTo>
                    <a:lnTo>
                      <a:pt x="1691" y="10202"/>
                    </a:lnTo>
                    <a:lnTo>
                      <a:pt x="1886" y="10319"/>
                    </a:lnTo>
                    <a:lnTo>
                      <a:pt x="2099" y="10435"/>
                    </a:lnTo>
                    <a:lnTo>
                      <a:pt x="2313" y="10552"/>
                    </a:lnTo>
                    <a:lnTo>
                      <a:pt x="2546" y="10649"/>
                    </a:lnTo>
                    <a:lnTo>
                      <a:pt x="2779" y="10746"/>
                    </a:lnTo>
                    <a:lnTo>
                      <a:pt x="3013" y="10824"/>
                    </a:lnTo>
                    <a:lnTo>
                      <a:pt x="3537" y="10941"/>
                    </a:lnTo>
                    <a:lnTo>
                      <a:pt x="4081" y="11018"/>
                    </a:lnTo>
                    <a:lnTo>
                      <a:pt x="4645" y="11077"/>
                    </a:lnTo>
                    <a:lnTo>
                      <a:pt x="5247" y="11077"/>
                    </a:lnTo>
                    <a:lnTo>
                      <a:pt x="5869" y="11057"/>
                    </a:lnTo>
                    <a:lnTo>
                      <a:pt x="6530" y="11018"/>
                    </a:lnTo>
                    <a:lnTo>
                      <a:pt x="7171" y="10941"/>
                    </a:lnTo>
                    <a:lnTo>
                      <a:pt x="7812" y="10824"/>
                    </a:lnTo>
                    <a:lnTo>
                      <a:pt x="8415" y="10707"/>
                    </a:lnTo>
                    <a:lnTo>
                      <a:pt x="9017" y="10533"/>
                    </a:lnTo>
                    <a:lnTo>
                      <a:pt x="9580" y="10338"/>
                    </a:lnTo>
                    <a:lnTo>
                      <a:pt x="10105" y="10124"/>
                    </a:lnTo>
                    <a:lnTo>
                      <a:pt x="10358" y="9988"/>
                    </a:lnTo>
                    <a:lnTo>
                      <a:pt x="10610" y="9852"/>
                    </a:lnTo>
                    <a:lnTo>
                      <a:pt x="10843" y="9716"/>
                    </a:lnTo>
                    <a:lnTo>
                      <a:pt x="11057" y="9561"/>
                    </a:lnTo>
                    <a:lnTo>
                      <a:pt x="11271" y="9406"/>
                    </a:lnTo>
                    <a:lnTo>
                      <a:pt x="11465" y="9231"/>
                    </a:lnTo>
                    <a:lnTo>
                      <a:pt x="11660" y="9056"/>
                    </a:lnTo>
                    <a:lnTo>
                      <a:pt x="11834" y="8861"/>
                    </a:lnTo>
                    <a:lnTo>
                      <a:pt x="11990" y="8667"/>
                    </a:lnTo>
                    <a:lnTo>
                      <a:pt x="12145" y="8453"/>
                    </a:lnTo>
                    <a:lnTo>
                      <a:pt x="12262" y="8240"/>
                    </a:lnTo>
                    <a:lnTo>
                      <a:pt x="12379" y="8006"/>
                    </a:lnTo>
                    <a:lnTo>
                      <a:pt x="12495" y="7754"/>
                    </a:lnTo>
                    <a:lnTo>
                      <a:pt x="12573" y="7501"/>
                    </a:lnTo>
                    <a:lnTo>
                      <a:pt x="12651" y="7249"/>
                    </a:lnTo>
                    <a:lnTo>
                      <a:pt x="12689" y="6977"/>
                    </a:lnTo>
                    <a:lnTo>
                      <a:pt x="12728" y="6685"/>
                    </a:lnTo>
                    <a:lnTo>
                      <a:pt x="12748" y="6374"/>
                    </a:lnTo>
                    <a:lnTo>
                      <a:pt x="12748" y="6063"/>
                    </a:lnTo>
                    <a:lnTo>
                      <a:pt x="12728" y="5752"/>
                    </a:lnTo>
                    <a:lnTo>
                      <a:pt x="12670" y="5422"/>
                    </a:lnTo>
                    <a:lnTo>
                      <a:pt x="12631" y="5111"/>
                    </a:lnTo>
                    <a:lnTo>
                      <a:pt x="12553" y="4800"/>
                    </a:lnTo>
                    <a:lnTo>
                      <a:pt x="12456" y="4489"/>
                    </a:lnTo>
                    <a:lnTo>
                      <a:pt x="12359" y="4178"/>
                    </a:lnTo>
                    <a:lnTo>
                      <a:pt x="12243" y="3887"/>
                    </a:lnTo>
                    <a:lnTo>
                      <a:pt x="12126" y="3615"/>
                    </a:lnTo>
                    <a:lnTo>
                      <a:pt x="11970" y="3323"/>
                    </a:lnTo>
                    <a:lnTo>
                      <a:pt x="11815" y="3071"/>
                    </a:lnTo>
                    <a:lnTo>
                      <a:pt x="11660" y="2799"/>
                    </a:lnTo>
                    <a:lnTo>
                      <a:pt x="11485" y="2546"/>
                    </a:lnTo>
                    <a:lnTo>
                      <a:pt x="11290" y="2313"/>
                    </a:lnTo>
                    <a:lnTo>
                      <a:pt x="11096" y="2080"/>
                    </a:lnTo>
                    <a:lnTo>
                      <a:pt x="10882" y="1866"/>
                    </a:lnTo>
                    <a:lnTo>
                      <a:pt x="10649" y="1652"/>
                    </a:lnTo>
                    <a:lnTo>
                      <a:pt x="10416" y="1458"/>
                    </a:lnTo>
                    <a:lnTo>
                      <a:pt x="10183" y="1264"/>
                    </a:lnTo>
                    <a:lnTo>
                      <a:pt x="9930" y="1089"/>
                    </a:lnTo>
                    <a:lnTo>
                      <a:pt x="9678" y="914"/>
                    </a:lnTo>
                    <a:lnTo>
                      <a:pt x="9406" y="758"/>
                    </a:lnTo>
                    <a:lnTo>
                      <a:pt x="9133" y="622"/>
                    </a:lnTo>
                    <a:lnTo>
                      <a:pt x="8861" y="506"/>
                    </a:lnTo>
                    <a:lnTo>
                      <a:pt x="8570" y="389"/>
                    </a:lnTo>
                    <a:lnTo>
                      <a:pt x="8278" y="292"/>
                    </a:lnTo>
                    <a:lnTo>
                      <a:pt x="7968" y="195"/>
                    </a:lnTo>
                    <a:lnTo>
                      <a:pt x="7676" y="137"/>
                    </a:lnTo>
                    <a:lnTo>
                      <a:pt x="7365" y="78"/>
                    </a:lnTo>
                    <a:lnTo>
                      <a:pt x="7054" y="39"/>
                    </a:lnTo>
                    <a:lnTo>
                      <a:pt x="67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8"/>
              <p:cNvSpPr/>
              <p:nvPr/>
            </p:nvSpPr>
            <p:spPr>
              <a:xfrm>
                <a:off x="3947050" y="2292850"/>
                <a:ext cx="55400" cy="55400"/>
              </a:xfrm>
              <a:custGeom>
                <a:avLst/>
                <a:gdLst/>
                <a:ahLst/>
                <a:cxnLst/>
                <a:rect l="l" t="t" r="r" b="b"/>
                <a:pathLst>
                  <a:path w="2216" h="2216" extrusionOk="0">
                    <a:moveTo>
                      <a:pt x="1011" y="1"/>
                    </a:moveTo>
                    <a:lnTo>
                      <a:pt x="778" y="40"/>
                    </a:lnTo>
                    <a:lnTo>
                      <a:pt x="584" y="137"/>
                    </a:lnTo>
                    <a:lnTo>
                      <a:pt x="409" y="253"/>
                    </a:lnTo>
                    <a:lnTo>
                      <a:pt x="253" y="409"/>
                    </a:lnTo>
                    <a:lnTo>
                      <a:pt x="137" y="584"/>
                    </a:lnTo>
                    <a:lnTo>
                      <a:pt x="40" y="778"/>
                    </a:lnTo>
                    <a:lnTo>
                      <a:pt x="1" y="992"/>
                    </a:lnTo>
                    <a:lnTo>
                      <a:pt x="1" y="1225"/>
                    </a:lnTo>
                    <a:lnTo>
                      <a:pt x="40" y="1439"/>
                    </a:lnTo>
                    <a:lnTo>
                      <a:pt x="137" y="1652"/>
                    </a:lnTo>
                    <a:lnTo>
                      <a:pt x="253" y="1827"/>
                    </a:lnTo>
                    <a:lnTo>
                      <a:pt x="409" y="1983"/>
                    </a:lnTo>
                    <a:lnTo>
                      <a:pt x="584" y="2099"/>
                    </a:lnTo>
                    <a:lnTo>
                      <a:pt x="778" y="2177"/>
                    </a:lnTo>
                    <a:lnTo>
                      <a:pt x="992" y="2216"/>
                    </a:lnTo>
                    <a:lnTo>
                      <a:pt x="1225" y="2216"/>
                    </a:lnTo>
                    <a:lnTo>
                      <a:pt x="1439" y="2177"/>
                    </a:lnTo>
                    <a:lnTo>
                      <a:pt x="1652" y="2099"/>
                    </a:lnTo>
                    <a:lnTo>
                      <a:pt x="1827" y="1983"/>
                    </a:lnTo>
                    <a:lnTo>
                      <a:pt x="1963" y="1827"/>
                    </a:lnTo>
                    <a:lnTo>
                      <a:pt x="2099" y="1652"/>
                    </a:lnTo>
                    <a:lnTo>
                      <a:pt x="2177" y="1439"/>
                    </a:lnTo>
                    <a:lnTo>
                      <a:pt x="2216" y="1225"/>
                    </a:lnTo>
                    <a:lnTo>
                      <a:pt x="2216" y="1011"/>
                    </a:lnTo>
                    <a:lnTo>
                      <a:pt x="2177" y="778"/>
                    </a:lnTo>
                    <a:lnTo>
                      <a:pt x="2099" y="584"/>
                    </a:lnTo>
                    <a:lnTo>
                      <a:pt x="1963" y="409"/>
                    </a:lnTo>
                    <a:lnTo>
                      <a:pt x="1827" y="253"/>
                    </a:lnTo>
                    <a:lnTo>
                      <a:pt x="1633" y="137"/>
                    </a:lnTo>
                    <a:lnTo>
                      <a:pt x="1439" y="59"/>
                    </a:lnTo>
                    <a:lnTo>
                      <a:pt x="12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8"/>
              <p:cNvSpPr/>
              <p:nvPr/>
            </p:nvSpPr>
            <p:spPr>
              <a:xfrm>
                <a:off x="4089875" y="2278775"/>
                <a:ext cx="55900" cy="55875"/>
              </a:xfrm>
              <a:custGeom>
                <a:avLst/>
                <a:gdLst/>
                <a:ahLst/>
                <a:cxnLst/>
                <a:rect l="l" t="t" r="r" b="b"/>
                <a:pathLst>
                  <a:path w="2236" h="2235" extrusionOk="0">
                    <a:moveTo>
                      <a:pt x="1011" y="0"/>
                    </a:moveTo>
                    <a:lnTo>
                      <a:pt x="778" y="59"/>
                    </a:lnTo>
                    <a:lnTo>
                      <a:pt x="584" y="136"/>
                    </a:lnTo>
                    <a:lnTo>
                      <a:pt x="409" y="253"/>
                    </a:lnTo>
                    <a:lnTo>
                      <a:pt x="253" y="408"/>
                    </a:lnTo>
                    <a:lnTo>
                      <a:pt x="137" y="583"/>
                    </a:lnTo>
                    <a:lnTo>
                      <a:pt x="59" y="777"/>
                    </a:lnTo>
                    <a:lnTo>
                      <a:pt x="1" y="991"/>
                    </a:lnTo>
                    <a:lnTo>
                      <a:pt x="1" y="1224"/>
                    </a:lnTo>
                    <a:lnTo>
                      <a:pt x="59" y="1438"/>
                    </a:lnTo>
                    <a:lnTo>
                      <a:pt x="137" y="1652"/>
                    </a:lnTo>
                    <a:lnTo>
                      <a:pt x="253" y="1827"/>
                    </a:lnTo>
                    <a:lnTo>
                      <a:pt x="409" y="1982"/>
                    </a:lnTo>
                    <a:lnTo>
                      <a:pt x="584" y="2099"/>
                    </a:lnTo>
                    <a:lnTo>
                      <a:pt x="778" y="2177"/>
                    </a:lnTo>
                    <a:lnTo>
                      <a:pt x="992" y="2235"/>
                    </a:lnTo>
                    <a:lnTo>
                      <a:pt x="1225" y="2235"/>
                    </a:lnTo>
                    <a:lnTo>
                      <a:pt x="1439" y="2177"/>
                    </a:lnTo>
                    <a:lnTo>
                      <a:pt x="1652" y="2099"/>
                    </a:lnTo>
                    <a:lnTo>
                      <a:pt x="1827" y="1982"/>
                    </a:lnTo>
                    <a:lnTo>
                      <a:pt x="1983" y="1827"/>
                    </a:lnTo>
                    <a:lnTo>
                      <a:pt x="2099" y="1652"/>
                    </a:lnTo>
                    <a:lnTo>
                      <a:pt x="2177" y="1458"/>
                    </a:lnTo>
                    <a:lnTo>
                      <a:pt x="2235" y="1244"/>
                    </a:lnTo>
                    <a:lnTo>
                      <a:pt x="2235" y="1011"/>
                    </a:lnTo>
                    <a:lnTo>
                      <a:pt x="2177" y="777"/>
                    </a:lnTo>
                    <a:lnTo>
                      <a:pt x="2099" y="583"/>
                    </a:lnTo>
                    <a:lnTo>
                      <a:pt x="1983" y="408"/>
                    </a:lnTo>
                    <a:lnTo>
                      <a:pt x="1827" y="253"/>
                    </a:lnTo>
                    <a:lnTo>
                      <a:pt x="1652" y="136"/>
                    </a:lnTo>
                    <a:lnTo>
                      <a:pt x="1439" y="59"/>
                    </a:lnTo>
                    <a:lnTo>
                      <a:pt x="12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50" name="Google Shape;750;p28"/>
          <p:cNvGrpSpPr/>
          <p:nvPr/>
        </p:nvGrpSpPr>
        <p:grpSpPr>
          <a:xfrm>
            <a:off x="9644828" y="3703091"/>
            <a:ext cx="2017968" cy="2308280"/>
            <a:chOff x="3465900" y="2264463"/>
            <a:chExt cx="1311050" cy="1499663"/>
          </a:xfrm>
        </p:grpSpPr>
        <p:sp>
          <p:nvSpPr>
            <p:cNvPr id="751" name="Google Shape;751;p28"/>
            <p:cNvSpPr/>
            <p:nvPr/>
          </p:nvSpPr>
          <p:spPr>
            <a:xfrm>
              <a:off x="3465900" y="35568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52" name="Google Shape;752;p28"/>
            <p:cNvGrpSpPr/>
            <p:nvPr/>
          </p:nvGrpSpPr>
          <p:grpSpPr>
            <a:xfrm>
              <a:off x="3561000" y="2264463"/>
              <a:ext cx="1215950" cy="1457400"/>
              <a:chOff x="2853075" y="6420250"/>
              <a:chExt cx="1215950" cy="1457400"/>
            </a:xfrm>
          </p:grpSpPr>
          <p:sp>
            <p:nvSpPr>
              <p:cNvPr id="753" name="Google Shape;753;p28"/>
              <p:cNvSpPr/>
              <p:nvPr/>
            </p:nvSpPr>
            <p:spPr>
              <a:xfrm>
                <a:off x="3088675" y="7105700"/>
                <a:ext cx="564500" cy="718525"/>
              </a:xfrm>
              <a:custGeom>
                <a:avLst/>
                <a:gdLst/>
                <a:ahLst/>
                <a:cxnLst/>
                <a:rect l="l" t="t" r="r" b="b"/>
                <a:pathLst>
                  <a:path w="22580" h="28741" extrusionOk="0">
                    <a:moveTo>
                      <a:pt x="6355" y="1"/>
                    </a:moveTo>
                    <a:lnTo>
                      <a:pt x="5966" y="59"/>
                    </a:lnTo>
                    <a:lnTo>
                      <a:pt x="5597" y="156"/>
                    </a:lnTo>
                    <a:lnTo>
                      <a:pt x="5228" y="312"/>
                    </a:lnTo>
                    <a:lnTo>
                      <a:pt x="4878" y="487"/>
                    </a:lnTo>
                    <a:lnTo>
                      <a:pt x="4548" y="700"/>
                    </a:lnTo>
                    <a:lnTo>
                      <a:pt x="4237" y="933"/>
                    </a:lnTo>
                    <a:lnTo>
                      <a:pt x="3945" y="1205"/>
                    </a:lnTo>
                    <a:lnTo>
                      <a:pt x="3673" y="1516"/>
                    </a:lnTo>
                    <a:lnTo>
                      <a:pt x="3420" y="1847"/>
                    </a:lnTo>
                    <a:lnTo>
                      <a:pt x="3207" y="2216"/>
                    </a:lnTo>
                    <a:lnTo>
                      <a:pt x="3012" y="2605"/>
                    </a:lnTo>
                    <a:lnTo>
                      <a:pt x="2857" y="3013"/>
                    </a:lnTo>
                    <a:lnTo>
                      <a:pt x="2740" y="3440"/>
                    </a:lnTo>
                    <a:lnTo>
                      <a:pt x="2643" y="3887"/>
                    </a:lnTo>
                    <a:lnTo>
                      <a:pt x="39" y="22230"/>
                    </a:lnTo>
                    <a:lnTo>
                      <a:pt x="1" y="22677"/>
                    </a:lnTo>
                    <a:lnTo>
                      <a:pt x="1" y="23105"/>
                    </a:lnTo>
                    <a:lnTo>
                      <a:pt x="39" y="23532"/>
                    </a:lnTo>
                    <a:lnTo>
                      <a:pt x="117" y="23940"/>
                    </a:lnTo>
                    <a:lnTo>
                      <a:pt x="234" y="24329"/>
                    </a:lnTo>
                    <a:lnTo>
                      <a:pt x="370" y="24718"/>
                    </a:lnTo>
                    <a:lnTo>
                      <a:pt x="545" y="25067"/>
                    </a:lnTo>
                    <a:lnTo>
                      <a:pt x="758" y="25398"/>
                    </a:lnTo>
                    <a:lnTo>
                      <a:pt x="992" y="25709"/>
                    </a:lnTo>
                    <a:lnTo>
                      <a:pt x="1264" y="25981"/>
                    </a:lnTo>
                    <a:lnTo>
                      <a:pt x="1555" y="26233"/>
                    </a:lnTo>
                    <a:lnTo>
                      <a:pt x="1866" y="26447"/>
                    </a:lnTo>
                    <a:lnTo>
                      <a:pt x="2196" y="26641"/>
                    </a:lnTo>
                    <a:lnTo>
                      <a:pt x="2546" y="26777"/>
                    </a:lnTo>
                    <a:lnTo>
                      <a:pt x="2915" y="26894"/>
                    </a:lnTo>
                    <a:lnTo>
                      <a:pt x="3304" y="26972"/>
                    </a:lnTo>
                    <a:lnTo>
                      <a:pt x="15449" y="28701"/>
                    </a:lnTo>
                    <a:lnTo>
                      <a:pt x="15837" y="28740"/>
                    </a:lnTo>
                    <a:lnTo>
                      <a:pt x="16226" y="28721"/>
                    </a:lnTo>
                    <a:lnTo>
                      <a:pt x="16614" y="28682"/>
                    </a:lnTo>
                    <a:lnTo>
                      <a:pt x="16984" y="28604"/>
                    </a:lnTo>
                    <a:lnTo>
                      <a:pt x="17353" y="28468"/>
                    </a:lnTo>
                    <a:lnTo>
                      <a:pt x="17703" y="28313"/>
                    </a:lnTo>
                    <a:lnTo>
                      <a:pt x="18033" y="28118"/>
                    </a:lnTo>
                    <a:lnTo>
                      <a:pt x="18344" y="27885"/>
                    </a:lnTo>
                    <a:lnTo>
                      <a:pt x="18635" y="27632"/>
                    </a:lnTo>
                    <a:lnTo>
                      <a:pt x="18907" y="27341"/>
                    </a:lnTo>
                    <a:lnTo>
                      <a:pt x="19160" y="27030"/>
                    </a:lnTo>
                    <a:lnTo>
                      <a:pt x="19374" y="26680"/>
                    </a:lnTo>
                    <a:lnTo>
                      <a:pt x="19568" y="26311"/>
                    </a:lnTo>
                    <a:lnTo>
                      <a:pt x="19724" y="25903"/>
                    </a:lnTo>
                    <a:lnTo>
                      <a:pt x="19840" y="25495"/>
                    </a:lnTo>
                    <a:lnTo>
                      <a:pt x="19937" y="25048"/>
                    </a:lnTo>
                    <a:lnTo>
                      <a:pt x="22541" y="6705"/>
                    </a:lnTo>
                    <a:lnTo>
                      <a:pt x="22580" y="6258"/>
                    </a:lnTo>
                    <a:lnTo>
                      <a:pt x="22580" y="5811"/>
                    </a:lnTo>
                    <a:lnTo>
                      <a:pt x="22541" y="5383"/>
                    </a:lnTo>
                    <a:lnTo>
                      <a:pt x="22463" y="4956"/>
                    </a:lnTo>
                    <a:lnTo>
                      <a:pt x="22347" y="4548"/>
                    </a:lnTo>
                    <a:lnTo>
                      <a:pt x="22211" y="4159"/>
                    </a:lnTo>
                    <a:lnTo>
                      <a:pt x="22036" y="3790"/>
                    </a:lnTo>
                    <a:lnTo>
                      <a:pt x="21822" y="3440"/>
                    </a:lnTo>
                    <a:lnTo>
                      <a:pt x="21589" y="3110"/>
                    </a:lnTo>
                    <a:lnTo>
                      <a:pt x="21317" y="2818"/>
                    </a:lnTo>
                    <a:lnTo>
                      <a:pt x="21025" y="2546"/>
                    </a:lnTo>
                    <a:lnTo>
                      <a:pt x="20715" y="2313"/>
                    </a:lnTo>
                    <a:lnTo>
                      <a:pt x="20384" y="2119"/>
                    </a:lnTo>
                    <a:lnTo>
                      <a:pt x="20034" y="1963"/>
                    </a:lnTo>
                    <a:lnTo>
                      <a:pt x="19665" y="1827"/>
                    </a:lnTo>
                    <a:lnTo>
                      <a:pt x="19277" y="1750"/>
                    </a:lnTo>
                    <a:lnTo>
                      <a:pt x="7132" y="20"/>
                    </a:lnTo>
                    <a:lnTo>
                      <a:pt x="67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8"/>
              <p:cNvSpPr/>
              <p:nvPr/>
            </p:nvSpPr>
            <p:spPr>
              <a:xfrm>
                <a:off x="2853075" y="7280600"/>
                <a:ext cx="502325" cy="428000"/>
              </a:xfrm>
              <a:custGeom>
                <a:avLst/>
                <a:gdLst/>
                <a:ahLst/>
                <a:cxnLst/>
                <a:rect l="l" t="t" r="r" b="b"/>
                <a:pathLst>
                  <a:path w="20093" h="17120" extrusionOk="0">
                    <a:moveTo>
                      <a:pt x="6121" y="0"/>
                    </a:moveTo>
                    <a:lnTo>
                      <a:pt x="5869" y="20"/>
                    </a:lnTo>
                    <a:lnTo>
                      <a:pt x="5616" y="39"/>
                    </a:lnTo>
                    <a:lnTo>
                      <a:pt x="5324"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31" y="8006"/>
                    </a:lnTo>
                    <a:lnTo>
                      <a:pt x="156" y="8686"/>
                    </a:lnTo>
                    <a:lnTo>
                      <a:pt x="97" y="9016"/>
                    </a:lnTo>
                    <a:lnTo>
                      <a:pt x="59" y="9347"/>
                    </a:lnTo>
                    <a:lnTo>
                      <a:pt x="20" y="9658"/>
                    </a:lnTo>
                    <a:lnTo>
                      <a:pt x="0" y="9988"/>
                    </a:lnTo>
                    <a:lnTo>
                      <a:pt x="0" y="10299"/>
                    </a:lnTo>
                    <a:lnTo>
                      <a:pt x="0" y="10629"/>
                    </a:lnTo>
                    <a:lnTo>
                      <a:pt x="20" y="10940"/>
                    </a:lnTo>
                    <a:lnTo>
                      <a:pt x="39" y="11232"/>
                    </a:lnTo>
                    <a:lnTo>
                      <a:pt x="97" y="11542"/>
                    </a:lnTo>
                    <a:lnTo>
                      <a:pt x="136" y="11834"/>
                    </a:lnTo>
                    <a:lnTo>
                      <a:pt x="214" y="12145"/>
                    </a:lnTo>
                    <a:lnTo>
                      <a:pt x="311" y="12436"/>
                    </a:lnTo>
                    <a:lnTo>
                      <a:pt x="408" y="12708"/>
                    </a:lnTo>
                    <a:lnTo>
                      <a:pt x="505" y="12980"/>
                    </a:lnTo>
                    <a:lnTo>
                      <a:pt x="641" y="13252"/>
                    </a:lnTo>
                    <a:lnTo>
                      <a:pt x="777" y="13524"/>
                    </a:lnTo>
                    <a:lnTo>
                      <a:pt x="933" y="13797"/>
                    </a:lnTo>
                    <a:lnTo>
                      <a:pt x="1108" y="14049"/>
                    </a:lnTo>
                    <a:lnTo>
                      <a:pt x="1283" y="14282"/>
                    </a:lnTo>
                    <a:lnTo>
                      <a:pt x="1477" y="14535"/>
                    </a:lnTo>
                    <a:lnTo>
                      <a:pt x="1691" y="14768"/>
                    </a:lnTo>
                    <a:lnTo>
                      <a:pt x="1924" y="14982"/>
                    </a:lnTo>
                    <a:lnTo>
                      <a:pt x="2177" y="15196"/>
                    </a:lnTo>
                    <a:lnTo>
                      <a:pt x="2429" y="15409"/>
                    </a:lnTo>
                    <a:lnTo>
                      <a:pt x="2701" y="15623"/>
                    </a:lnTo>
                    <a:lnTo>
                      <a:pt x="2993" y="15798"/>
                    </a:lnTo>
                    <a:lnTo>
                      <a:pt x="3284" y="15992"/>
                    </a:lnTo>
                    <a:lnTo>
                      <a:pt x="3614" y="16167"/>
                    </a:lnTo>
                    <a:lnTo>
                      <a:pt x="3925" y="16323"/>
                    </a:lnTo>
                    <a:lnTo>
                      <a:pt x="4236" y="16459"/>
                    </a:lnTo>
                    <a:lnTo>
                      <a:pt x="4547" y="16595"/>
                    </a:lnTo>
                    <a:lnTo>
                      <a:pt x="4878" y="16692"/>
                    </a:lnTo>
                    <a:lnTo>
                      <a:pt x="5188" y="16789"/>
                    </a:lnTo>
                    <a:lnTo>
                      <a:pt x="5499" y="16867"/>
                    </a:lnTo>
                    <a:lnTo>
                      <a:pt x="5810" y="16944"/>
                    </a:lnTo>
                    <a:lnTo>
                      <a:pt x="6121" y="17003"/>
                    </a:lnTo>
                    <a:lnTo>
                      <a:pt x="6762" y="17080"/>
                    </a:lnTo>
                    <a:lnTo>
                      <a:pt x="7384" y="17119"/>
                    </a:lnTo>
                    <a:lnTo>
                      <a:pt x="8006" y="17119"/>
                    </a:lnTo>
                    <a:lnTo>
                      <a:pt x="8647" y="17100"/>
                    </a:lnTo>
                    <a:lnTo>
                      <a:pt x="9288" y="17061"/>
                    </a:lnTo>
                    <a:lnTo>
                      <a:pt x="9910" y="17003"/>
                    </a:lnTo>
                    <a:lnTo>
                      <a:pt x="11193" y="16847"/>
                    </a:lnTo>
                    <a:lnTo>
                      <a:pt x="12495" y="16692"/>
                    </a:lnTo>
                    <a:lnTo>
                      <a:pt x="13155" y="16634"/>
                    </a:lnTo>
                    <a:lnTo>
                      <a:pt x="13816" y="16595"/>
                    </a:lnTo>
                    <a:lnTo>
                      <a:pt x="14244" y="16556"/>
                    </a:lnTo>
                    <a:lnTo>
                      <a:pt x="14690" y="16517"/>
                    </a:lnTo>
                    <a:lnTo>
                      <a:pt x="15137" y="16459"/>
                    </a:lnTo>
                    <a:lnTo>
                      <a:pt x="15604" y="16381"/>
                    </a:lnTo>
                    <a:lnTo>
                      <a:pt x="16070" y="16284"/>
                    </a:lnTo>
                    <a:lnTo>
                      <a:pt x="16517" y="16148"/>
                    </a:lnTo>
                    <a:lnTo>
                      <a:pt x="16945" y="15992"/>
                    </a:lnTo>
                    <a:lnTo>
                      <a:pt x="17372" y="15817"/>
                    </a:lnTo>
                    <a:lnTo>
                      <a:pt x="17761" y="15604"/>
                    </a:lnTo>
                    <a:lnTo>
                      <a:pt x="18130" y="15370"/>
                    </a:lnTo>
                    <a:lnTo>
                      <a:pt x="18305" y="15234"/>
                    </a:lnTo>
                    <a:lnTo>
                      <a:pt x="18480" y="15098"/>
                    </a:lnTo>
                    <a:lnTo>
                      <a:pt x="18616" y="14943"/>
                    </a:lnTo>
                    <a:lnTo>
                      <a:pt x="18771" y="14788"/>
                    </a:lnTo>
                    <a:lnTo>
                      <a:pt x="18907" y="14613"/>
                    </a:lnTo>
                    <a:lnTo>
                      <a:pt x="19024" y="14438"/>
                    </a:lnTo>
                    <a:lnTo>
                      <a:pt x="19140" y="14243"/>
                    </a:lnTo>
                    <a:lnTo>
                      <a:pt x="19218" y="14049"/>
                    </a:lnTo>
                    <a:lnTo>
                      <a:pt x="19315" y="13835"/>
                    </a:lnTo>
                    <a:lnTo>
                      <a:pt x="19373" y="13622"/>
                    </a:lnTo>
                    <a:lnTo>
                      <a:pt x="19432" y="13388"/>
                    </a:lnTo>
                    <a:lnTo>
                      <a:pt x="19471" y="13155"/>
                    </a:lnTo>
                    <a:lnTo>
                      <a:pt x="19587" y="13039"/>
                    </a:lnTo>
                    <a:lnTo>
                      <a:pt x="19684" y="12922"/>
                    </a:lnTo>
                    <a:lnTo>
                      <a:pt x="19762" y="12786"/>
                    </a:lnTo>
                    <a:lnTo>
                      <a:pt x="19840" y="12650"/>
                    </a:lnTo>
                    <a:lnTo>
                      <a:pt x="19956" y="12378"/>
                    </a:lnTo>
                    <a:lnTo>
                      <a:pt x="20034" y="12087"/>
                    </a:lnTo>
                    <a:lnTo>
                      <a:pt x="20092" y="11776"/>
                    </a:lnTo>
                    <a:lnTo>
                      <a:pt x="20092" y="11465"/>
                    </a:lnTo>
                    <a:lnTo>
                      <a:pt x="20054" y="11154"/>
                    </a:lnTo>
                    <a:lnTo>
                      <a:pt x="19995" y="10823"/>
                    </a:lnTo>
                    <a:lnTo>
                      <a:pt x="19898" y="10493"/>
                    </a:lnTo>
                    <a:lnTo>
                      <a:pt x="19782" y="10182"/>
                    </a:lnTo>
                    <a:lnTo>
                      <a:pt x="19626" y="9871"/>
                    </a:lnTo>
                    <a:lnTo>
                      <a:pt x="19451" y="9580"/>
                    </a:lnTo>
                    <a:lnTo>
                      <a:pt x="19237" y="9288"/>
                    </a:lnTo>
                    <a:lnTo>
                      <a:pt x="19004" y="9036"/>
                    </a:lnTo>
                    <a:lnTo>
                      <a:pt x="18752" y="8783"/>
                    </a:lnTo>
                    <a:lnTo>
                      <a:pt x="18480" y="8569"/>
                    </a:lnTo>
                    <a:lnTo>
                      <a:pt x="18227" y="8395"/>
                    </a:lnTo>
                    <a:lnTo>
                      <a:pt x="17936" y="8239"/>
                    </a:lnTo>
                    <a:lnTo>
                      <a:pt x="17644" y="8122"/>
                    </a:lnTo>
                    <a:lnTo>
                      <a:pt x="17353" y="8025"/>
                    </a:lnTo>
                    <a:lnTo>
                      <a:pt x="17042" y="7928"/>
                    </a:lnTo>
                    <a:lnTo>
                      <a:pt x="16731" y="7870"/>
                    </a:lnTo>
                    <a:lnTo>
                      <a:pt x="16420" y="7831"/>
                    </a:lnTo>
                    <a:lnTo>
                      <a:pt x="16090" y="7792"/>
                    </a:lnTo>
                    <a:lnTo>
                      <a:pt x="15429" y="7753"/>
                    </a:lnTo>
                    <a:lnTo>
                      <a:pt x="14768" y="7734"/>
                    </a:lnTo>
                    <a:lnTo>
                      <a:pt x="13447" y="7734"/>
                    </a:lnTo>
                    <a:lnTo>
                      <a:pt x="12806" y="7714"/>
                    </a:lnTo>
                    <a:lnTo>
                      <a:pt x="12495" y="7676"/>
                    </a:lnTo>
                    <a:lnTo>
                      <a:pt x="12203" y="7637"/>
                    </a:lnTo>
                    <a:lnTo>
                      <a:pt x="11892" y="7578"/>
                    </a:lnTo>
                    <a:lnTo>
                      <a:pt x="11620" y="7520"/>
                    </a:lnTo>
                    <a:lnTo>
                      <a:pt x="11329" y="7423"/>
                    </a:lnTo>
                    <a:lnTo>
                      <a:pt x="11057" y="7306"/>
                    </a:lnTo>
                    <a:lnTo>
                      <a:pt x="10804" y="7170"/>
                    </a:lnTo>
                    <a:lnTo>
                      <a:pt x="10571" y="7015"/>
                    </a:lnTo>
                    <a:lnTo>
                      <a:pt x="10338" y="6840"/>
                    </a:lnTo>
                    <a:lnTo>
                      <a:pt x="10124" y="6607"/>
                    </a:lnTo>
                    <a:lnTo>
                      <a:pt x="9930" y="6374"/>
                    </a:lnTo>
                    <a:lnTo>
                      <a:pt x="9755" y="6082"/>
                    </a:lnTo>
                    <a:lnTo>
                      <a:pt x="9580" y="5771"/>
                    </a:lnTo>
                    <a:lnTo>
                      <a:pt x="9444" y="5402"/>
                    </a:lnTo>
                    <a:lnTo>
                      <a:pt x="9308" y="4994"/>
                    </a:lnTo>
                    <a:lnTo>
                      <a:pt x="9172" y="4547"/>
                    </a:lnTo>
                    <a:lnTo>
                      <a:pt x="8900" y="3576"/>
                    </a:lnTo>
                    <a:lnTo>
                      <a:pt x="8744" y="3070"/>
                    </a:lnTo>
                    <a:lnTo>
                      <a:pt x="8589" y="2565"/>
                    </a:lnTo>
                    <a:lnTo>
                      <a:pt x="8395" y="2079"/>
                    </a:lnTo>
                    <a:lnTo>
                      <a:pt x="8181" y="1613"/>
                    </a:lnTo>
                    <a:lnTo>
                      <a:pt x="8064" y="1399"/>
                    </a:lnTo>
                    <a:lnTo>
                      <a:pt x="7928" y="1185"/>
                    </a:lnTo>
                    <a:lnTo>
                      <a:pt x="7792" y="991"/>
                    </a:lnTo>
                    <a:lnTo>
                      <a:pt x="7656" y="816"/>
                    </a:lnTo>
                    <a:lnTo>
                      <a:pt x="7501" y="641"/>
                    </a:lnTo>
                    <a:lnTo>
                      <a:pt x="7345" y="486"/>
                    </a:lnTo>
                    <a:lnTo>
                      <a:pt x="7170" y="350"/>
                    </a:lnTo>
                    <a:lnTo>
                      <a:pt x="6976" y="253"/>
                    </a:lnTo>
                    <a:lnTo>
                      <a:pt x="6782" y="156"/>
                    </a:lnTo>
                    <a:lnTo>
                      <a:pt x="6568" y="78"/>
                    </a:lnTo>
                    <a:lnTo>
                      <a:pt x="6354" y="39"/>
                    </a:lnTo>
                    <a:lnTo>
                      <a:pt x="6121" y="0"/>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8"/>
              <p:cNvSpPr/>
              <p:nvPr/>
            </p:nvSpPr>
            <p:spPr>
              <a:xfrm>
                <a:off x="3424350" y="7398150"/>
                <a:ext cx="501850" cy="411000"/>
              </a:xfrm>
              <a:custGeom>
                <a:avLst/>
                <a:gdLst/>
                <a:ahLst/>
                <a:cxnLst/>
                <a:rect l="l" t="t" r="r" b="b"/>
                <a:pathLst>
                  <a:path w="20074" h="16440" extrusionOk="0">
                    <a:moveTo>
                      <a:pt x="16284" y="1"/>
                    </a:moveTo>
                    <a:lnTo>
                      <a:pt x="16051" y="20"/>
                    </a:lnTo>
                    <a:lnTo>
                      <a:pt x="15837" y="39"/>
                    </a:lnTo>
                    <a:lnTo>
                      <a:pt x="15624" y="98"/>
                    </a:lnTo>
                    <a:lnTo>
                      <a:pt x="15429" y="175"/>
                    </a:lnTo>
                    <a:lnTo>
                      <a:pt x="15235" y="292"/>
                    </a:lnTo>
                    <a:lnTo>
                      <a:pt x="15041" y="409"/>
                    </a:lnTo>
                    <a:lnTo>
                      <a:pt x="14846" y="545"/>
                    </a:lnTo>
                    <a:lnTo>
                      <a:pt x="14672" y="681"/>
                    </a:lnTo>
                    <a:lnTo>
                      <a:pt x="14497" y="856"/>
                    </a:lnTo>
                    <a:lnTo>
                      <a:pt x="14322" y="1030"/>
                    </a:lnTo>
                    <a:lnTo>
                      <a:pt x="13972" y="1419"/>
                    </a:lnTo>
                    <a:lnTo>
                      <a:pt x="13661" y="1827"/>
                    </a:lnTo>
                    <a:lnTo>
                      <a:pt x="13350" y="2274"/>
                    </a:lnTo>
                    <a:lnTo>
                      <a:pt x="13059" y="2702"/>
                    </a:lnTo>
                    <a:lnTo>
                      <a:pt x="12534" y="3576"/>
                    </a:lnTo>
                    <a:lnTo>
                      <a:pt x="12281" y="3965"/>
                    </a:lnTo>
                    <a:lnTo>
                      <a:pt x="12029" y="4314"/>
                    </a:lnTo>
                    <a:lnTo>
                      <a:pt x="11796" y="4625"/>
                    </a:lnTo>
                    <a:lnTo>
                      <a:pt x="11562" y="4878"/>
                    </a:lnTo>
                    <a:lnTo>
                      <a:pt x="11310" y="5111"/>
                    </a:lnTo>
                    <a:lnTo>
                      <a:pt x="11038" y="5286"/>
                    </a:lnTo>
                    <a:lnTo>
                      <a:pt x="10785" y="5441"/>
                    </a:lnTo>
                    <a:lnTo>
                      <a:pt x="10513" y="5558"/>
                    </a:lnTo>
                    <a:lnTo>
                      <a:pt x="10241" y="5636"/>
                    </a:lnTo>
                    <a:lnTo>
                      <a:pt x="9950" y="5694"/>
                    </a:lnTo>
                    <a:lnTo>
                      <a:pt x="9658" y="5733"/>
                    </a:lnTo>
                    <a:lnTo>
                      <a:pt x="9075" y="5733"/>
                    </a:lnTo>
                    <a:lnTo>
                      <a:pt x="8764" y="5694"/>
                    </a:lnTo>
                    <a:lnTo>
                      <a:pt x="8473" y="5655"/>
                    </a:lnTo>
                    <a:lnTo>
                      <a:pt x="8162" y="5597"/>
                    </a:lnTo>
                    <a:lnTo>
                      <a:pt x="7540" y="5441"/>
                    </a:lnTo>
                    <a:lnTo>
                      <a:pt x="6899" y="5266"/>
                    </a:lnTo>
                    <a:lnTo>
                      <a:pt x="6277" y="5072"/>
                    </a:lnTo>
                    <a:lnTo>
                      <a:pt x="5636" y="4897"/>
                    </a:lnTo>
                    <a:lnTo>
                      <a:pt x="4995" y="4761"/>
                    </a:lnTo>
                    <a:lnTo>
                      <a:pt x="4664" y="4703"/>
                    </a:lnTo>
                    <a:lnTo>
                      <a:pt x="4353" y="4645"/>
                    </a:lnTo>
                    <a:lnTo>
                      <a:pt x="4023" y="4625"/>
                    </a:lnTo>
                    <a:lnTo>
                      <a:pt x="3712" y="4625"/>
                    </a:lnTo>
                    <a:lnTo>
                      <a:pt x="3401" y="4645"/>
                    </a:lnTo>
                    <a:lnTo>
                      <a:pt x="3090" y="4684"/>
                    </a:lnTo>
                    <a:lnTo>
                      <a:pt x="2779" y="4742"/>
                    </a:lnTo>
                    <a:lnTo>
                      <a:pt x="2469" y="4839"/>
                    </a:lnTo>
                    <a:lnTo>
                      <a:pt x="2158" y="4975"/>
                    </a:lnTo>
                    <a:lnTo>
                      <a:pt x="1847" y="5130"/>
                    </a:lnTo>
                    <a:lnTo>
                      <a:pt x="1555" y="5325"/>
                    </a:lnTo>
                    <a:lnTo>
                      <a:pt x="1264" y="5539"/>
                    </a:lnTo>
                    <a:lnTo>
                      <a:pt x="1011" y="5772"/>
                    </a:lnTo>
                    <a:lnTo>
                      <a:pt x="778" y="6024"/>
                    </a:lnTo>
                    <a:lnTo>
                      <a:pt x="584" y="6296"/>
                    </a:lnTo>
                    <a:lnTo>
                      <a:pt x="389" y="6588"/>
                    </a:lnTo>
                    <a:lnTo>
                      <a:pt x="253" y="6879"/>
                    </a:lnTo>
                    <a:lnTo>
                      <a:pt x="117" y="7171"/>
                    </a:lnTo>
                    <a:lnTo>
                      <a:pt x="40" y="7482"/>
                    </a:lnTo>
                    <a:lnTo>
                      <a:pt x="1" y="7793"/>
                    </a:lnTo>
                    <a:lnTo>
                      <a:pt x="1" y="8084"/>
                    </a:lnTo>
                    <a:lnTo>
                      <a:pt x="40" y="8395"/>
                    </a:lnTo>
                    <a:lnTo>
                      <a:pt x="78" y="8531"/>
                    </a:lnTo>
                    <a:lnTo>
                      <a:pt x="117" y="8686"/>
                    </a:lnTo>
                    <a:lnTo>
                      <a:pt x="176" y="8822"/>
                    </a:lnTo>
                    <a:lnTo>
                      <a:pt x="253" y="8958"/>
                    </a:lnTo>
                    <a:lnTo>
                      <a:pt x="214" y="9211"/>
                    </a:lnTo>
                    <a:lnTo>
                      <a:pt x="214" y="9444"/>
                    </a:lnTo>
                    <a:lnTo>
                      <a:pt x="214" y="9677"/>
                    </a:lnTo>
                    <a:lnTo>
                      <a:pt x="234" y="9891"/>
                    </a:lnTo>
                    <a:lnTo>
                      <a:pt x="273" y="10105"/>
                    </a:lnTo>
                    <a:lnTo>
                      <a:pt x="331" y="10319"/>
                    </a:lnTo>
                    <a:lnTo>
                      <a:pt x="389" y="10532"/>
                    </a:lnTo>
                    <a:lnTo>
                      <a:pt x="467" y="10727"/>
                    </a:lnTo>
                    <a:lnTo>
                      <a:pt x="564" y="10921"/>
                    </a:lnTo>
                    <a:lnTo>
                      <a:pt x="681" y="11115"/>
                    </a:lnTo>
                    <a:lnTo>
                      <a:pt x="797" y="11290"/>
                    </a:lnTo>
                    <a:lnTo>
                      <a:pt x="914" y="11465"/>
                    </a:lnTo>
                    <a:lnTo>
                      <a:pt x="1205" y="11795"/>
                    </a:lnTo>
                    <a:lnTo>
                      <a:pt x="1536" y="12106"/>
                    </a:lnTo>
                    <a:lnTo>
                      <a:pt x="1886" y="12398"/>
                    </a:lnTo>
                    <a:lnTo>
                      <a:pt x="2255" y="12670"/>
                    </a:lnTo>
                    <a:lnTo>
                      <a:pt x="2663" y="12923"/>
                    </a:lnTo>
                    <a:lnTo>
                      <a:pt x="3071" y="13136"/>
                    </a:lnTo>
                    <a:lnTo>
                      <a:pt x="3479" y="13350"/>
                    </a:lnTo>
                    <a:lnTo>
                      <a:pt x="3906" y="13525"/>
                    </a:lnTo>
                    <a:lnTo>
                      <a:pt x="4315" y="13700"/>
                    </a:lnTo>
                    <a:lnTo>
                      <a:pt x="4723" y="13836"/>
                    </a:lnTo>
                    <a:lnTo>
                      <a:pt x="5364" y="14069"/>
                    </a:lnTo>
                    <a:lnTo>
                      <a:pt x="5966" y="14302"/>
                    </a:lnTo>
                    <a:lnTo>
                      <a:pt x="7171" y="14807"/>
                    </a:lnTo>
                    <a:lnTo>
                      <a:pt x="8356" y="15313"/>
                    </a:lnTo>
                    <a:lnTo>
                      <a:pt x="8959" y="15546"/>
                    </a:lnTo>
                    <a:lnTo>
                      <a:pt x="9542" y="15779"/>
                    </a:lnTo>
                    <a:lnTo>
                      <a:pt x="10144" y="15973"/>
                    </a:lnTo>
                    <a:lnTo>
                      <a:pt x="10746" y="16148"/>
                    </a:lnTo>
                    <a:lnTo>
                      <a:pt x="11368" y="16284"/>
                    </a:lnTo>
                    <a:lnTo>
                      <a:pt x="11990" y="16381"/>
                    </a:lnTo>
                    <a:lnTo>
                      <a:pt x="12320" y="16401"/>
                    </a:lnTo>
                    <a:lnTo>
                      <a:pt x="12631" y="16420"/>
                    </a:lnTo>
                    <a:lnTo>
                      <a:pt x="12962" y="16440"/>
                    </a:lnTo>
                    <a:lnTo>
                      <a:pt x="13292" y="16440"/>
                    </a:lnTo>
                    <a:lnTo>
                      <a:pt x="13622" y="16420"/>
                    </a:lnTo>
                    <a:lnTo>
                      <a:pt x="13953" y="16381"/>
                    </a:lnTo>
                    <a:lnTo>
                      <a:pt x="14302" y="16342"/>
                    </a:lnTo>
                    <a:lnTo>
                      <a:pt x="14652" y="16284"/>
                    </a:lnTo>
                    <a:lnTo>
                      <a:pt x="15002" y="16206"/>
                    </a:lnTo>
                    <a:lnTo>
                      <a:pt x="15352" y="16109"/>
                    </a:lnTo>
                    <a:lnTo>
                      <a:pt x="15682" y="15993"/>
                    </a:lnTo>
                    <a:lnTo>
                      <a:pt x="15993" y="15876"/>
                    </a:lnTo>
                    <a:lnTo>
                      <a:pt x="16304" y="15760"/>
                    </a:lnTo>
                    <a:lnTo>
                      <a:pt x="16595" y="15604"/>
                    </a:lnTo>
                    <a:lnTo>
                      <a:pt x="16867" y="15468"/>
                    </a:lnTo>
                    <a:lnTo>
                      <a:pt x="17139" y="15293"/>
                    </a:lnTo>
                    <a:lnTo>
                      <a:pt x="17392" y="15118"/>
                    </a:lnTo>
                    <a:lnTo>
                      <a:pt x="17645" y="14924"/>
                    </a:lnTo>
                    <a:lnTo>
                      <a:pt x="17878" y="14730"/>
                    </a:lnTo>
                    <a:lnTo>
                      <a:pt x="18092" y="14535"/>
                    </a:lnTo>
                    <a:lnTo>
                      <a:pt x="18305" y="14322"/>
                    </a:lnTo>
                    <a:lnTo>
                      <a:pt x="18500" y="14088"/>
                    </a:lnTo>
                    <a:lnTo>
                      <a:pt x="18694" y="13855"/>
                    </a:lnTo>
                    <a:lnTo>
                      <a:pt x="18869" y="13603"/>
                    </a:lnTo>
                    <a:lnTo>
                      <a:pt x="19024" y="13350"/>
                    </a:lnTo>
                    <a:lnTo>
                      <a:pt x="19180" y="13097"/>
                    </a:lnTo>
                    <a:lnTo>
                      <a:pt x="19316" y="12825"/>
                    </a:lnTo>
                    <a:lnTo>
                      <a:pt x="19432" y="12534"/>
                    </a:lnTo>
                    <a:lnTo>
                      <a:pt x="19549" y="12242"/>
                    </a:lnTo>
                    <a:lnTo>
                      <a:pt x="19665" y="11951"/>
                    </a:lnTo>
                    <a:lnTo>
                      <a:pt x="19743" y="11659"/>
                    </a:lnTo>
                    <a:lnTo>
                      <a:pt x="19840" y="11349"/>
                    </a:lnTo>
                    <a:lnTo>
                      <a:pt x="19899" y="11038"/>
                    </a:lnTo>
                    <a:lnTo>
                      <a:pt x="19957" y="10707"/>
                    </a:lnTo>
                    <a:lnTo>
                      <a:pt x="19996" y="10377"/>
                    </a:lnTo>
                    <a:lnTo>
                      <a:pt x="20035" y="10047"/>
                    </a:lnTo>
                    <a:lnTo>
                      <a:pt x="20074" y="9367"/>
                    </a:lnTo>
                    <a:lnTo>
                      <a:pt x="20054" y="8648"/>
                    </a:lnTo>
                    <a:lnTo>
                      <a:pt x="20015" y="7715"/>
                    </a:lnTo>
                    <a:lnTo>
                      <a:pt x="19957" y="6646"/>
                    </a:lnTo>
                    <a:lnTo>
                      <a:pt x="19899" y="6063"/>
                    </a:lnTo>
                    <a:lnTo>
                      <a:pt x="19840" y="5480"/>
                    </a:lnTo>
                    <a:lnTo>
                      <a:pt x="19763" y="4897"/>
                    </a:lnTo>
                    <a:lnTo>
                      <a:pt x="19646" y="4314"/>
                    </a:lnTo>
                    <a:lnTo>
                      <a:pt x="19529" y="3731"/>
                    </a:lnTo>
                    <a:lnTo>
                      <a:pt x="19374" y="3168"/>
                    </a:lnTo>
                    <a:lnTo>
                      <a:pt x="19199" y="2643"/>
                    </a:lnTo>
                    <a:lnTo>
                      <a:pt x="18966" y="2119"/>
                    </a:lnTo>
                    <a:lnTo>
                      <a:pt x="18849" y="1885"/>
                    </a:lnTo>
                    <a:lnTo>
                      <a:pt x="18713" y="1652"/>
                    </a:lnTo>
                    <a:lnTo>
                      <a:pt x="18577" y="1438"/>
                    </a:lnTo>
                    <a:lnTo>
                      <a:pt x="18441" y="1225"/>
                    </a:lnTo>
                    <a:lnTo>
                      <a:pt x="18266" y="1030"/>
                    </a:lnTo>
                    <a:lnTo>
                      <a:pt x="18092" y="856"/>
                    </a:lnTo>
                    <a:lnTo>
                      <a:pt x="17917" y="681"/>
                    </a:lnTo>
                    <a:lnTo>
                      <a:pt x="17722" y="525"/>
                    </a:lnTo>
                    <a:lnTo>
                      <a:pt x="17470" y="370"/>
                    </a:lnTo>
                    <a:lnTo>
                      <a:pt x="17217" y="234"/>
                    </a:lnTo>
                    <a:lnTo>
                      <a:pt x="16964" y="137"/>
                    </a:lnTo>
                    <a:lnTo>
                      <a:pt x="16731" y="59"/>
                    </a:lnTo>
                    <a:lnTo>
                      <a:pt x="16498" y="20"/>
                    </a:lnTo>
                    <a:lnTo>
                      <a:pt x="16284" y="1"/>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8"/>
              <p:cNvSpPr/>
              <p:nvPr/>
            </p:nvSpPr>
            <p:spPr>
              <a:xfrm>
                <a:off x="2853075" y="7280600"/>
                <a:ext cx="179275" cy="380875"/>
              </a:xfrm>
              <a:custGeom>
                <a:avLst/>
                <a:gdLst/>
                <a:ahLst/>
                <a:cxnLst/>
                <a:rect l="l" t="t" r="r" b="b"/>
                <a:pathLst>
                  <a:path w="7171" h="15235" extrusionOk="0">
                    <a:moveTo>
                      <a:pt x="5966" y="0"/>
                    </a:moveTo>
                    <a:lnTo>
                      <a:pt x="5674" y="39"/>
                    </a:lnTo>
                    <a:lnTo>
                      <a:pt x="5363"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50" y="7909"/>
                    </a:lnTo>
                    <a:lnTo>
                      <a:pt x="214" y="8472"/>
                    </a:lnTo>
                    <a:lnTo>
                      <a:pt x="97" y="9036"/>
                    </a:lnTo>
                    <a:lnTo>
                      <a:pt x="20" y="9599"/>
                    </a:lnTo>
                    <a:lnTo>
                      <a:pt x="0" y="10143"/>
                    </a:lnTo>
                    <a:lnTo>
                      <a:pt x="0" y="10687"/>
                    </a:lnTo>
                    <a:lnTo>
                      <a:pt x="39" y="11212"/>
                    </a:lnTo>
                    <a:lnTo>
                      <a:pt x="117" y="11717"/>
                    </a:lnTo>
                    <a:lnTo>
                      <a:pt x="233" y="12223"/>
                    </a:lnTo>
                    <a:lnTo>
                      <a:pt x="408" y="12708"/>
                    </a:lnTo>
                    <a:lnTo>
                      <a:pt x="603" y="13175"/>
                    </a:lnTo>
                    <a:lnTo>
                      <a:pt x="836" y="13622"/>
                    </a:lnTo>
                    <a:lnTo>
                      <a:pt x="1127" y="14069"/>
                    </a:lnTo>
                    <a:lnTo>
                      <a:pt x="1438" y="14477"/>
                    </a:lnTo>
                    <a:lnTo>
                      <a:pt x="1807" y="14865"/>
                    </a:lnTo>
                    <a:lnTo>
                      <a:pt x="2215" y="15234"/>
                    </a:lnTo>
                    <a:lnTo>
                      <a:pt x="3187" y="12786"/>
                    </a:lnTo>
                    <a:lnTo>
                      <a:pt x="4159" y="10338"/>
                    </a:lnTo>
                    <a:lnTo>
                      <a:pt x="4586" y="9211"/>
                    </a:lnTo>
                    <a:lnTo>
                      <a:pt x="5014" y="8064"/>
                    </a:lnTo>
                    <a:lnTo>
                      <a:pt x="5111" y="7170"/>
                    </a:lnTo>
                    <a:lnTo>
                      <a:pt x="5227" y="6257"/>
                    </a:lnTo>
                    <a:lnTo>
                      <a:pt x="5363" y="5344"/>
                    </a:lnTo>
                    <a:lnTo>
                      <a:pt x="5558" y="4450"/>
                    </a:lnTo>
                    <a:lnTo>
                      <a:pt x="5655" y="4003"/>
                    </a:lnTo>
                    <a:lnTo>
                      <a:pt x="5771" y="3576"/>
                    </a:lnTo>
                    <a:lnTo>
                      <a:pt x="5907" y="3129"/>
                    </a:lnTo>
                    <a:lnTo>
                      <a:pt x="6043" y="2701"/>
                    </a:lnTo>
                    <a:lnTo>
                      <a:pt x="6199" y="2274"/>
                    </a:lnTo>
                    <a:lnTo>
                      <a:pt x="6374" y="1846"/>
                    </a:lnTo>
                    <a:lnTo>
                      <a:pt x="6549" y="1438"/>
                    </a:lnTo>
                    <a:lnTo>
                      <a:pt x="6762" y="1030"/>
                    </a:lnTo>
                    <a:lnTo>
                      <a:pt x="6957" y="680"/>
                    </a:lnTo>
                    <a:lnTo>
                      <a:pt x="7170" y="369"/>
                    </a:lnTo>
                    <a:lnTo>
                      <a:pt x="6976" y="233"/>
                    </a:lnTo>
                    <a:lnTo>
                      <a:pt x="6743" y="136"/>
                    </a:lnTo>
                    <a:lnTo>
                      <a:pt x="6510" y="58"/>
                    </a:lnTo>
                    <a:lnTo>
                      <a:pt x="6257" y="20"/>
                    </a:lnTo>
                    <a:lnTo>
                      <a:pt x="5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8"/>
              <p:cNvSpPr/>
              <p:nvPr/>
            </p:nvSpPr>
            <p:spPr>
              <a:xfrm>
                <a:off x="3798900" y="7398150"/>
                <a:ext cx="127300" cy="382350"/>
              </a:xfrm>
              <a:custGeom>
                <a:avLst/>
                <a:gdLst/>
                <a:ahLst/>
                <a:cxnLst/>
                <a:rect l="l" t="t" r="r" b="b"/>
                <a:pathLst>
                  <a:path w="5092" h="15294" extrusionOk="0">
                    <a:moveTo>
                      <a:pt x="1127" y="1"/>
                    </a:moveTo>
                    <a:lnTo>
                      <a:pt x="953" y="20"/>
                    </a:lnTo>
                    <a:lnTo>
                      <a:pt x="797" y="59"/>
                    </a:lnTo>
                    <a:lnTo>
                      <a:pt x="642" y="98"/>
                    </a:lnTo>
                    <a:lnTo>
                      <a:pt x="486" y="156"/>
                    </a:lnTo>
                    <a:lnTo>
                      <a:pt x="350" y="234"/>
                    </a:lnTo>
                    <a:lnTo>
                      <a:pt x="59" y="409"/>
                    </a:lnTo>
                    <a:lnTo>
                      <a:pt x="20" y="1419"/>
                    </a:lnTo>
                    <a:lnTo>
                      <a:pt x="0" y="2429"/>
                    </a:lnTo>
                    <a:lnTo>
                      <a:pt x="0" y="2682"/>
                    </a:lnTo>
                    <a:lnTo>
                      <a:pt x="0" y="3615"/>
                    </a:lnTo>
                    <a:lnTo>
                      <a:pt x="20" y="4431"/>
                    </a:lnTo>
                    <a:lnTo>
                      <a:pt x="59" y="5247"/>
                    </a:lnTo>
                    <a:lnTo>
                      <a:pt x="98" y="6063"/>
                    </a:lnTo>
                    <a:lnTo>
                      <a:pt x="156" y="6899"/>
                    </a:lnTo>
                    <a:lnTo>
                      <a:pt x="234" y="7715"/>
                    </a:lnTo>
                    <a:lnTo>
                      <a:pt x="311" y="8531"/>
                    </a:lnTo>
                    <a:lnTo>
                      <a:pt x="428" y="9386"/>
                    </a:lnTo>
                    <a:lnTo>
                      <a:pt x="583" y="10241"/>
                    </a:lnTo>
                    <a:lnTo>
                      <a:pt x="739" y="11096"/>
                    </a:lnTo>
                    <a:lnTo>
                      <a:pt x="933" y="11932"/>
                    </a:lnTo>
                    <a:lnTo>
                      <a:pt x="953" y="12029"/>
                    </a:lnTo>
                    <a:lnTo>
                      <a:pt x="991" y="12165"/>
                    </a:lnTo>
                    <a:lnTo>
                      <a:pt x="1186" y="12825"/>
                    </a:lnTo>
                    <a:lnTo>
                      <a:pt x="1438" y="13564"/>
                    </a:lnTo>
                    <a:lnTo>
                      <a:pt x="1730" y="14283"/>
                    </a:lnTo>
                    <a:lnTo>
                      <a:pt x="1944" y="14788"/>
                    </a:lnTo>
                    <a:lnTo>
                      <a:pt x="2157" y="15293"/>
                    </a:lnTo>
                    <a:lnTo>
                      <a:pt x="2546" y="15021"/>
                    </a:lnTo>
                    <a:lnTo>
                      <a:pt x="2896" y="14730"/>
                    </a:lnTo>
                    <a:lnTo>
                      <a:pt x="3226" y="14419"/>
                    </a:lnTo>
                    <a:lnTo>
                      <a:pt x="3518" y="14069"/>
                    </a:lnTo>
                    <a:lnTo>
                      <a:pt x="3809" y="13719"/>
                    </a:lnTo>
                    <a:lnTo>
                      <a:pt x="4042" y="13350"/>
                    </a:lnTo>
                    <a:lnTo>
                      <a:pt x="4275" y="12942"/>
                    </a:lnTo>
                    <a:lnTo>
                      <a:pt x="4470" y="12534"/>
                    </a:lnTo>
                    <a:lnTo>
                      <a:pt x="4625" y="12106"/>
                    </a:lnTo>
                    <a:lnTo>
                      <a:pt x="4761" y="11659"/>
                    </a:lnTo>
                    <a:lnTo>
                      <a:pt x="4878" y="11193"/>
                    </a:lnTo>
                    <a:lnTo>
                      <a:pt x="4975" y="10707"/>
                    </a:lnTo>
                    <a:lnTo>
                      <a:pt x="5033" y="10222"/>
                    </a:lnTo>
                    <a:lnTo>
                      <a:pt x="5072" y="9697"/>
                    </a:lnTo>
                    <a:lnTo>
                      <a:pt x="5092" y="9192"/>
                    </a:lnTo>
                    <a:lnTo>
                      <a:pt x="5072" y="8648"/>
                    </a:lnTo>
                    <a:lnTo>
                      <a:pt x="5033" y="7715"/>
                    </a:lnTo>
                    <a:lnTo>
                      <a:pt x="4975" y="6646"/>
                    </a:lnTo>
                    <a:lnTo>
                      <a:pt x="4917" y="6063"/>
                    </a:lnTo>
                    <a:lnTo>
                      <a:pt x="4858" y="5480"/>
                    </a:lnTo>
                    <a:lnTo>
                      <a:pt x="4781" y="4897"/>
                    </a:lnTo>
                    <a:lnTo>
                      <a:pt x="4664" y="4314"/>
                    </a:lnTo>
                    <a:lnTo>
                      <a:pt x="4547" y="3731"/>
                    </a:lnTo>
                    <a:lnTo>
                      <a:pt x="4392" y="3168"/>
                    </a:lnTo>
                    <a:lnTo>
                      <a:pt x="4217" y="2643"/>
                    </a:lnTo>
                    <a:lnTo>
                      <a:pt x="3984" y="2119"/>
                    </a:lnTo>
                    <a:lnTo>
                      <a:pt x="3867" y="1885"/>
                    </a:lnTo>
                    <a:lnTo>
                      <a:pt x="3731" y="1652"/>
                    </a:lnTo>
                    <a:lnTo>
                      <a:pt x="3595" y="1438"/>
                    </a:lnTo>
                    <a:lnTo>
                      <a:pt x="3459" y="1225"/>
                    </a:lnTo>
                    <a:lnTo>
                      <a:pt x="3284" y="1030"/>
                    </a:lnTo>
                    <a:lnTo>
                      <a:pt x="3110" y="856"/>
                    </a:lnTo>
                    <a:lnTo>
                      <a:pt x="2935" y="681"/>
                    </a:lnTo>
                    <a:lnTo>
                      <a:pt x="2740" y="525"/>
                    </a:lnTo>
                    <a:lnTo>
                      <a:pt x="2546" y="409"/>
                    </a:lnTo>
                    <a:lnTo>
                      <a:pt x="2352" y="292"/>
                    </a:lnTo>
                    <a:lnTo>
                      <a:pt x="2177" y="195"/>
                    </a:lnTo>
                    <a:lnTo>
                      <a:pt x="1982" y="137"/>
                    </a:lnTo>
                    <a:lnTo>
                      <a:pt x="1808" y="78"/>
                    </a:lnTo>
                    <a:lnTo>
                      <a:pt x="1633" y="39"/>
                    </a:lnTo>
                    <a:lnTo>
                      <a:pt x="14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8"/>
              <p:cNvSpPr/>
              <p:nvPr/>
            </p:nvSpPr>
            <p:spPr>
              <a:xfrm>
                <a:off x="3215950" y="6420250"/>
                <a:ext cx="218150" cy="286650"/>
              </a:xfrm>
              <a:custGeom>
                <a:avLst/>
                <a:gdLst/>
                <a:ahLst/>
                <a:cxnLst/>
                <a:rect l="l" t="t" r="r" b="b"/>
                <a:pathLst>
                  <a:path w="8726" h="11466" extrusionOk="0">
                    <a:moveTo>
                      <a:pt x="3887" y="1"/>
                    </a:moveTo>
                    <a:lnTo>
                      <a:pt x="3459" y="20"/>
                    </a:lnTo>
                    <a:lnTo>
                      <a:pt x="3051" y="79"/>
                    </a:lnTo>
                    <a:lnTo>
                      <a:pt x="2663" y="156"/>
                    </a:lnTo>
                    <a:lnTo>
                      <a:pt x="2274" y="292"/>
                    </a:lnTo>
                    <a:lnTo>
                      <a:pt x="1924" y="448"/>
                    </a:lnTo>
                    <a:lnTo>
                      <a:pt x="1575" y="661"/>
                    </a:lnTo>
                    <a:lnTo>
                      <a:pt x="1264" y="895"/>
                    </a:lnTo>
                    <a:lnTo>
                      <a:pt x="972" y="1167"/>
                    </a:lnTo>
                    <a:lnTo>
                      <a:pt x="700" y="1478"/>
                    </a:lnTo>
                    <a:lnTo>
                      <a:pt x="584" y="1633"/>
                    </a:lnTo>
                    <a:lnTo>
                      <a:pt x="467" y="1808"/>
                    </a:lnTo>
                    <a:lnTo>
                      <a:pt x="370" y="2002"/>
                    </a:lnTo>
                    <a:lnTo>
                      <a:pt x="273" y="2197"/>
                    </a:lnTo>
                    <a:lnTo>
                      <a:pt x="195" y="2410"/>
                    </a:lnTo>
                    <a:lnTo>
                      <a:pt x="137" y="2624"/>
                    </a:lnTo>
                    <a:lnTo>
                      <a:pt x="78" y="2838"/>
                    </a:lnTo>
                    <a:lnTo>
                      <a:pt x="39" y="3052"/>
                    </a:lnTo>
                    <a:lnTo>
                      <a:pt x="20" y="3285"/>
                    </a:lnTo>
                    <a:lnTo>
                      <a:pt x="1" y="3518"/>
                    </a:lnTo>
                    <a:lnTo>
                      <a:pt x="1" y="3751"/>
                    </a:lnTo>
                    <a:lnTo>
                      <a:pt x="20" y="4004"/>
                    </a:lnTo>
                    <a:lnTo>
                      <a:pt x="59" y="4489"/>
                    </a:lnTo>
                    <a:lnTo>
                      <a:pt x="175" y="4975"/>
                    </a:lnTo>
                    <a:lnTo>
                      <a:pt x="311" y="5461"/>
                    </a:lnTo>
                    <a:lnTo>
                      <a:pt x="506" y="5927"/>
                    </a:lnTo>
                    <a:lnTo>
                      <a:pt x="622" y="6141"/>
                    </a:lnTo>
                    <a:lnTo>
                      <a:pt x="739" y="6374"/>
                    </a:lnTo>
                    <a:lnTo>
                      <a:pt x="875" y="6588"/>
                    </a:lnTo>
                    <a:lnTo>
                      <a:pt x="1011" y="6782"/>
                    </a:lnTo>
                    <a:lnTo>
                      <a:pt x="1166" y="6996"/>
                    </a:lnTo>
                    <a:lnTo>
                      <a:pt x="1322" y="7171"/>
                    </a:lnTo>
                    <a:lnTo>
                      <a:pt x="1497" y="7365"/>
                    </a:lnTo>
                    <a:lnTo>
                      <a:pt x="1672" y="7521"/>
                    </a:lnTo>
                    <a:lnTo>
                      <a:pt x="1866" y="7696"/>
                    </a:lnTo>
                    <a:lnTo>
                      <a:pt x="2080" y="7832"/>
                    </a:lnTo>
                    <a:lnTo>
                      <a:pt x="2294" y="7968"/>
                    </a:lnTo>
                    <a:lnTo>
                      <a:pt x="2507" y="8084"/>
                    </a:lnTo>
                    <a:lnTo>
                      <a:pt x="2740" y="8201"/>
                    </a:lnTo>
                    <a:lnTo>
                      <a:pt x="2974" y="8279"/>
                    </a:lnTo>
                    <a:lnTo>
                      <a:pt x="3440" y="8454"/>
                    </a:lnTo>
                    <a:lnTo>
                      <a:pt x="3848" y="8628"/>
                    </a:lnTo>
                    <a:lnTo>
                      <a:pt x="4237" y="8803"/>
                    </a:lnTo>
                    <a:lnTo>
                      <a:pt x="4586" y="8998"/>
                    </a:lnTo>
                    <a:lnTo>
                      <a:pt x="4897" y="9192"/>
                    </a:lnTo>
                    <a:lnTo>
                      <a:pt x="5189" y="9406"/>
                    </a:lnTo>
                    <a:lnTo>
                      <a:pt x="5441" y="9619"/>
                    </a:lnTo>
                    <a:lnTo>
                      <a:pt x="5675" y="9814"/>
                    </a:lnTo>
                    <a:lnTo>
                      <a:pt x="5888" y="10027"/>
                    </a:lnTo>
                    <a:lnTo>
                      <a:pt x="6083" y="10241"/>
                    </a:lnTo>
                    <a:lnTo>
                      <a:pt x="6432" y="10669"/>
                    </a:lnTo>
                    <a:lnTo>
                      <a:pt x="7015" y="11465"/>
                    </a:lnTo>
                    <a:lnTo>
                      <a:pt x="8725" y="10105"/>
                    </a:lnTo>
                    <a:lnTo>
                      <a:pt x="8550" y="9581"/>
                    </a:lnTo>
                    <a:lnTo>
                      <a:pt x="8356" y="9017"/>
                    </a:lnTo>
                    <a:lnTo>
                      <a:pt x="8162" y="8318"/>
                    </a:lnTo>
                    <a:lnTo>
                      <a:pt x="7968" y="7540"/>
                    </a:lnTo>
                    <a:lnTo>
                      <a:pt x="7890" y="7132"/>
                    </a:lnTo>
                    <a:lnTo>
                      <a:pt x="7832" y="6724"/>
                    </a:lnTo>
                    <a:lnTo>
                      <a:pt x="7793" y="6335"/>
                    </a:lnTo>
                    <a:lnTo>
                      <a:pt x="7773" y="5947"/>
                    </a:lnTo>
                    <a:lnTo>
                      <a:pt x="7773" y="5597"/>
                    </a:lnTo>
                    <a:lnTo>
                      <a:pt x="7812" y="5247"/>
                    </a:lnTo>
                    <a:lnTo>
                      <a:pt x="7832" y="5111"/>
                    </a:lnTo>
                    <a:lnTo>
                      <a:pt x="7909" y="4703"/>
                    </a:lnTo>
                    <a:lnTo>
                      <a:pt x="7948" y="4431"/>
                    </a:lnTo>
                    <a:lnTo>
                      <a:pt x="7968" y="4120"/>
                    </a:lnTo>
                    <a:lnTo>
                      <a:pt x="7987" y="3790"/>
                    </a:lnTo>
                    <a:lnTo>
                      <a:pt x="7968" y="3421"/>
                    </a:lnTo>
                    <a:lnTo>
                      <a:pt x="7929" y="3052"/>
                    </a:lnTo>
                    <a:lnTo>
                      <a:pt x="7870" y="2663"/>
                    </a:lnTo>
                    <a:lnTo>
                      <a:pt x="7754" y="2274"/>
                    </a:lnTo>
                    <a:lnTo>
                      <a:pt x="7695" y="2080"/>
                    </a:lnTo>
                    <a:lnTo>
                      <a:pt x="7598" y="1905"/>
                    </a:lnTo>
                    <a:lnTo>
                      <a:pt x="7521" y="1730"/>
                    </a:lnTo>
                    <a:lnTo>
                      <a:pt x="7404" y="1555"/>
                    </a:lnTo>
                    <a:lnTo>
                      <a:pt x="7287" y="1380"/>
                    </a:lnTo>
                    <a:lnTo>
                      <a:pt x="7151" y="1225"/>
                    </a:lnTo>
                    <a:lnTo>
                      <a:pt x="6996" y="1070"/>
                    </a:lnTo>
                    <a:lnTo>
                      <a:pt x="6840" y="934"/>
                    </a:lnTo>
                    <a:lnTo>
                      <a:pt x="6646" y="797"/>
                    </a:lnTo>
                    <a:lnTo>
                      <a:pt x="6452" y="681"/>
                    </a:lnTo>
                    <a:lnTo>
                      <a:pt x="6024" y="467"/>
                    </a:lnTo>
                    <a:lnTo>
                      <a:pt x="5597" y="312"/>
                    </a:lnTo>
                    <a:lnTo>
                      <a:pt x="5169" y="176"/>
                    </a:lnTo>
                    <a:lnTo>
                      <a:pt x="4742" y="79"/>
                    </a:lnTo>
                    <a:lnTo>
                      <a:pt x="4314" y="20"/>
                    </a:lnTo>
                    <a:lnTo>
                      <a:pt x="38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8"/>
              <p:cNvSpPr/>
              <p:nvPr/>
            </p:nvSpPr>
            <p:spPr>
              <a:xfrm>
                <a:off x="3765375" y="6825900"/>
                <a:ext cx="303650" cy="203550"/>
              </a:xfrm>
              <a:custGeom>
                <a:avLst/>
                <a:gdLst/>
                <a:ahLst/>
                <a:cxnLst/>
                <a:rect l="l" t="t" r="r" b="b"/>
                <a:pathLst>
                  <a:path w="12146" h="8142" extrusionOk="0">
                    <a:moveTo>
                      <a:pt x="8376" y="0"/>
                    </a:moveTo>
                    <a:lnTo>
                      <a:pt x="8181" y="20"/>
                    </a:lnTo>
                    <a:lnTo>
                      <a:pt x="7968" y="39"/>
                    </a:lnTo>
                    <a:lnTo>
                      <a:pt x="7579" y="97"/>
                    </a:lnTo>
                    <a:lnTo>
                      <a:pt x="7210" y="214"/>
                    </a:lnTo>
                    <a:lnTo>
                      <a:pt x="6860" y="330"/>
                    </a:lnTo>
                    <a:lnTo>
                      <a:pt x="6530" y="486"/>
                    </a:lnTo>
                    <a:lnTo>
                      <a:pt x="6219" y="641"/>
                    </a:lnTo>
                    <a:lnTo>
                      <a:pt x="5947" y="797"/>
                    </a:lnTo>
                    <a:lnTo>
                      <a:pt x="5714" y="952"/>
                    </a:lnTo>
                    <a:lnTo>
                      <a:pt x="5383" y="1185"/>
                    </a:lnTo>
                    <a:lnTo>
                      <a:pt x="5267" y="1283"/>
                    </a:lnTo>
                    <a:lnTo>
                      <a:pt x="4975" y="1458"/>
                    </a:lnTo>
                    <a:lnTo>
                      <a:pt x="4664" y="1613"/>
                    </a:lnTo>
                    <a:lnTo>
                      <a:pt x="4295" y="1749"/>
                    </a:lnTo>
                    <a:lnTo>
                      <a:pt x="3926" y="1885"/>
                    </a:lnTo>
                    <a:lnTo>
                      <a:pt x="3537" y="2002"/>
                    </a:lnTo>
                    <a:lnTo>
                      <a:pt x="3149" y="2099"/>
                    </a:lnTo>
                    <a:lnTo>
                      <a:pt x="2352" y="2274"/>
                    </a:lnTo>
                    <a:lnTo>
                      <a:pt x="1633" y="2390"/>
                    </a:lnTo>
                    <a:lnTo>
                      <a:pt x="1050" y="2487"/>
                    </a:lnTo>
                    <a:lnTo>
                      <a:pt x="506" y="2546"/>
                    </a:lnTo>
                    <a:lnTo>
                      <a:pt x="1" y="4664"/>
                    </a:lnTo>
                    <a:lnTo>
                      <a:pt x="992" y="4858"/>
                    </a:lnTo>
                    <a:lnTo>
                      <a:pt x="1516" y="4975"/>
                    </a:lnTo>
                    <a:lnTo>
                      <a:pt x="1788" y="5072"/>
                    </a:lnTo>
                    <a:lnTo>
                      <a:pt x="2080" y="5169"/>
                    </a:lnTo>
                    <a:lnTo>
                      <a:pt x="2371" y="5286"/>
                    </a:lnTo>
                    <a:lnTo>
                      <a:pt x="2663" y="5422"/>
                    </a:lnTo>
                    <a:lnTo>
                      <a:pt x="2974" y="5596"/>
                    </a:lnTo>
                    <a:lnTo>
                      <a:pt x="3285" y="5791"/>
                    </a:lnTo>
                    <a:lnTo>
                      <a:pt x="3596" y="6024"/>
                    </a:lnTo>
                    <a:lnTo>
                      <a:pt x="3926" y="6296"/>
                    </a:lnTo>
                    <a:lnTo>
                      <a:pt x="4276" y="6607"/>
                    </a:lnTo>
                    <a:lnTo>
                      <a:pt x="4625" y="6937"/>
                    </a:lnTo>
                    <a:lnTo>
                      <a:pt x="4820" y="7112"/>
                    </a:lnTo>
                    <a:lnTo>
                      <a:pt x="4995" y="7287"/>
                    </a:lnTo>
                    <a:lnTo>
                      <a:pt x="5208" y="7423"/>
                    </a:lnTo>
                    <a:lnTo>
                      <a:pt x="5422" y="7559"/>
                    </a:lnTo>
                    <a:lnTo>
                      <a:pt x="5636" y="7676"/>
                    </a:lnTo>
                    <a:lnTo>
                      <a:pt x="5869" y="7773"/>
                    </a:lnTo>
                    <a:lnTo>
                      <a:pt x="6102" y="7870"/>
                    </a:lnTo>
                    <a:lnTo>
                      <a:pt x="6335" y="7948"/>
                    </a:lnTo>
                    <a:lnTo>
                      <a:pt x="6569" y="8006"/>
                    </a:lnTo>
                    <a:lnTo>
                      <a:pt x="6821" y="8064"/>
                    </a:lnTo>
                    <a:lnTo>
                      <a:pt x="7074" y="8103"/>
                    </a:lnTo>
                    <a:lnTo>
                      <a:pt x="7326" y="8123"/>
                    </a:lnTo>
                    <a:lnTo>
                      <a:pt x="7579" y="8142"/>
                    </a:lnTo>
                    <a:lnTo>
                      <a:pt x="7832" y="8142"/>
                    </a:lnTo>
                    <a:lnTo>
                      <a:pt x="8337" y="8123"/>
                    </a:lnTo>
                    <a:lnTo>
                      <a:pt x="8823" y="8045"/>
                    </a:lnTo>
                    <a:lnTo>
                      <a:pt x="9308" y="7928"/>
                    </a:lnTo>
                    <a:lnTo>
                      <a:pt x="9775" y="7753"/>
                    </a:lnTo>
                    <a:lnTo>
                      <a:pt x="9988" y="7676"/>
                    </a:lnTo>
                    <a:lnTo>
                      <a:pt x="10202" y="7559"/>
                    </a:lnTo>
                    <a:lnTo>
                      <a:pt x="10397" y="7442"/>
                    </a:lnTo>
                    <a:lnTo>
                      <a:pt x="10610" y="7326"/>
                    </a:lnTo>
                    <a:lnTo>
                      <a:pt x="10785" y="7190"/>
                    </a:lnTo>
                    <a:lnTo>
                      <a:pt x="10960" y="7054"/>
                    </a:lnTo>
                    <a:lnTo>
                      <a:pt x="11135" y="6898"/>
                    </a:lnTo>
                    <a:lnTo>
                      <a:pt x="11271" y="6743"/>
                    </a:lnTo>
                    <a:lnTo>
                      <a:pt x="11407" y="6587"/>
                    </a:lnTo>
                    <a:lnTo>
                      <a:pt x="11543" y="6413"/>
                    </a:lnTo>
                    <a:lnTo>
                      <a:pt x="11660" y="6238"/>
                    </a:lnTo>
                    <a:lnTo>
                      <a:pt x="11757" y="6043"/>
                    </a:lnTo>
                    <a:lnTo>
                      <a:pt x="11912" y="5674"/>
                    </a:lnTo>
                    <a:lnTo>
                      <a:pt x="12029" y="5286"/>
                    </a:lnTo>
                    <a:lnTo>
                      <a:pt x="12107" y="4897"/>
                    </a:lnTo>
                    <a:lnTo>
                      <a:pt x="12145" y="4508"/>
                    </a:lnTo>
                    <a:lnTo>
                      <a:pt x="12126" y="4120"/>
                    </a:lnTo>
                    <a:lnTo>
                      <a:pt x="12087" y="3712"/>
                    </a:lnTo>
                    <a:lnTo>
                      <a:pt x="11990" y="3323"/>
                    </a:lnTo>
                    <a:lnTo>
                      <a:pt x="11873" y="2934"/>
                    </a:lnTo>
                    <a:lnTo>
                      <a:pt x="11698" y="2546"/>
                    </a:lnTo>
                    <a:lnTo>
                      <a:pt x="11504" y="2176"/>
                    </a:lnTo>
                    <a:lnTo>
                      <a:pt x="11271" y="1807"/>
                    </a:lnTo>
                    <a:lnTo>
                      <a:pt x="10999" y="1458"/>
                    </a:lnTo>
                    <a:lnTo>
                      <a:pt x="10688" y="1127"/>
                    </a:lnTo>
                    <a:lnTo>
                      <a:pt x="10338" y="816"/>
                    </a:lnTo>
                    <a:lnTo>
                      <a:pt x="9969" y="525"/>
                    </a:lnTo>
                    <a:lnTo>
                      <a:pt x="9775" y="389"/>
                    </a:lnTo>
                    <a:lnTo>
                      <a:pt x="9580" y="272"/>
                    </a:lnTo>
                    <a:lnTo>
                      <a:pt x="9386" y="194"/>
                    </a:lnTo>
                    <a:lnTo>
                      <a:pt x="9192" y="117"/>
                    </a:lnTo>
                    <a:lnTo>
                      <a:pt x="8978" y="78"/>
                    </a:lnTo>
                    <a:lnTo>
                      <a:pt x="8784" y="39"/>
                    </a:lnTo>
                    <a:lnTo>
                      <a:pt x="8570" y="20"/>
                    </a:lnTo>
                    <a:lnTo>
                      <a:pt x="837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8"/>
              <p:cNvSpPr/>
              <p:nvPr/>
            </p:nvSpPr>
            <p:spPr>
              <a:xfrm>
                <a:off x="2988125" y="7190725"/>
                <a:ext cx="380875" cy="644175"/>
              </a:xfrm>
              <a:custGeom>
                <a:avLst/>
                <a:gdLst/>
                <a:ahLst/>
                <a:cxnLst/>
                <a:rect l="l" t="t" r="r" b="b"/>
                <a:pathLst>
                  <a:path w="15235" h="25767" extrusionOk="0">
                    <a:moveTo>
                      <a:pt x="10862" y="0"/>
                    </a:moveTo>
                    <a:lnTo>
                      <a:pt x="10629" y="39"/>
                    </a:lnTo>
                    <a:lnTo>
                      <a:pt x="10377" y="78"/>
                    </a:lnTo>
                    <a:lnTo>
                      <a:pt x="10124" y="117"/>
                    </a:lnTo>
                    <a:lnTo>
                      <a:pt x="9871" y="195"/>
                    </a:lnTo>
                    <a:lnTo>
                      <a:pt x="9619" y="272"/>
                    </a:lnTo>
                    <a:lnTo>
                      <a:pt x="9366" y="369"/>
                    </a:lnTo>
                    <a:lnTo>
                      <a:pt x="9133" y="486"/>
                    </a:lnTo>
                    <a:lnTo>
                      <a:pt x="8880" y="622"/>
                    </a:lnTo>
                    <a:lnTo>
                      <a:pt x="8647" y="758"/>
                    </a:lnTo>
                    <a:lnTo>
                      <a:pt x="8414" y="914"/>
                    </a:lnTo>
                    <a:lnTo>
                      <a:pt x="8181" y="1069"/>
                    </a:lnTo>
                    <a:lnTo>
                      <a:pt x="7948" y="1244"/>
                    </a:lnTo>
                    <a:lnTo>
                      <a:pt x="7734" y="1438"/>
                    </a:lnTo>
                    <a:lnTo>
                      <a:pt x="7520" y="1633"/>
                    </a:lnTo>
                    <a:lnTo>
                      <a:pt x="7306" y="1827"/>
                    </a:lnTo>
                    <a:lnTo>
                      <a:pt x="7229" y="1924"/>
                    </a:lnTo>
                    <a:lnTo>
                      <a:pt x="7034" y="2079"/>
                    </a:lnTo>
                    <a:lnTo>
                      <a:pt x="6860" y="2254"/>
                    </a:lnTo>
                    <a:lnTo>
                      <a:pt x="6665" y="2449"/>
                    </a:lnTo>
                    <a:lnTo>
                      <a:pt x="6510" y="2643"/>
                    </a:lnTo>
                    <a:lnTo>
                      <a:pt x="6354" y="2857"/>
                    </a:lnTo>
                    <a:lnTo>
                      <a:pt x="6199" y="3070"/>
                    </a:lnTo>
                    <a:lnTo>
                      <a:pt x="6063" y="3304"/>
                    </a:lnTo>
                    <a:lnTo>
                      <a:pt x="5927" y="3537"/>
                    </a:lnTo>
                    <a:lnTo>
                      <a:pt x="5694" y="4023"/>
                    </a:lnTo>
                    <a:lnTo>
                      <a:pt x="5499" y="4547"/>
                    </a:lnTo>
                    <a:lnTo>
                      <a:pt x="5324" y="5111"/>
                    </a:lnTo>
                    <a:lnTo>
                      <a:pt x="5169" y="5674"/>
                    </a:lnTo>
                    <a:lnTo>
                      <a:pt x="5072" y="6141"/>
                    </a:lnTo>
                    <a:lnTo>
                      <a:pt x="5014" y="6626"/>
                    </a:lnTo>
                    <a:lnTo>
                      <a:pt x="4955" y="7112"/>
                    </a:lnTo>
                    <a:lnTo>
                      <a:pt x="4916" y="7617"/>
                    </a:lnTo>
                    <a:lnTo>
                      <a:pt x="4858" y="8647"/>
                    </a:lnTo>
                    <a:lnTo>
                      <a:pt x="4800" y="9677"/>
                    </a:lnTo>
                    <a:lnTo>
                      <a:pt x="4741" y="10202"/>
                    </a:lnTo>
                    <a:lnTo>
                      <a:pt x="4683" y="10707"/>
                    </a:lnTo>
                    <a:lnTo>
                      <a:pt x="4605" y="11212"/>
                    </a:lnTo>
                    <a:lnTo>
                      <a:pt x="4508" y="11698"/>
                    </a:lnTo>
                    <a:lnTo>
                      <a:pt x="4392" y="12164"/>
                    </a:lnTo>
                    <a:lnTo>
                      <a:pt x="4236" y="12631"/>
                    </a:lnTo>
                    <a:lnTo>
                      <a:pt x="4042" y="13078"/>
                    </a:lnTo>
                    <a:lnTo>
                      <a:pt x="3925" y="13291"/>
                    </a:lnTo>
                    <a:lnTo>
                      <a:pt x="3809" y="13505"/>
                    </a:lnTo>
                    <a:lnTo>
                      <a:pt x="3478" y="13972"/>
                    </a:lnTo>
                    <a:lnTo>
                      <a:pt x="3129" y="14457"/>
                    </a:lnTo>
                    <a:lnTo>
                      <a:pt x="2740" y="14943"/>
                    </a:lnTo>
                    <a:lnTo>
                      <a:pt x="2351" y="15429"/>
                    </a:lnTo>
                    <a:lnTo>
                      <a:pt x="1963" y="15915"/>
                    </a:lnTo>
                    <a:lnTo>
                      <a:pt x="1555" y="16420"/>
                    </a:lnTo>
                    <a:lnTo>
                      <a:pt x="1186" y="16925"/>
                    </a:lnTo>
                    <a:lnTo>
                      <a:pt x="855" y="17450"/>
                    </a:lnTo>
                    <a:lnTo>
                      <a:pt x="700" y="17702"/>
                    </a:lnTo>
                    <a:lnTo>
                      <a:pt x="544" y="17974"/>
                    </a:lnTo>
                    <a:lnTo>
                      <a:pt x="428" y="18246"/>
                    </a:lnTo>
                    <a:lnTo>
                      <a:pt x="311" y="18519"/>
                    </a:lnTo>
                    <a:lnTo>
                      <a:pt x="194" y="18791"/>
                    </a:lnTo>
                    <a:lnTo>
                      <a:pt x="117" y="19063"/>
                    </a:lnTo>
                    <a:lnTo>
                      <a:pt x="58" y="19335"/>
                    </a:lnTo>
                    <a:lnTo>
                      <a:pt x="20" y="19626"/>
                    </a:lnTo>
                    <a:lnTo>
                      <a:pt x="0" y="19918"/>
                    </a:lnTo>
                    <a:lnTo>
                      <a:pt x="0" y="20209"/>
                    </a:lnTo>
                    <a:lnTo>
                      <a:pt x="20" y="20501"/>
                    </a:lnTo>
                    <a:lnTo>
                      <a:pt x="78" y="20792"/>
                    </a:lnTo>
                    <a:lnTo>
                      <a:pt x="156" y="21103"/>
                    </a:lnTo>
                    <a:lnTo>
                      <a:pt x="253" y="21414"/>
                    </a:lnTo>
                    <a:lnTo>
                      <a:pt x="389" y="21725"/>
                    </a:lnTo>
                    <a:lnTo>
                      <a:pt x="564" y="22055"/>
                    </a:lnTo>
                    <a:lnTo>
                      <a:pt x="700" y="22269"/>
                    </a:lnTo>
                    <a:lnTo>
                      <a:pt x="836" y="22463"/>
                    </a:lnTo>
                    <a:lnTo>
                      <a:pt x="991" y="22657"/>
                    </a:lnTo>
                    <a:lnTo>
                      <a:pt x="1147" y="22832"/>
                    </a:lnTo>
                    <a:lnTo>
                      <a:pt x="1322" y="23007"/>
                    </a:lnTo>
                    <a:lnTo>
                      <a:pt x="1496" y="23163"/>
                    </a:lnTo>
                    <a:lnTo>
                      <a:pt x="1866" y="23474"/>
                    </a:lnTo>
                    <a:lnTo>
                      <a:pt x="2274" y="23726"/>
                    </a:lnTo>
                    <a:lnTo>
                      <a:pt x="2701" y="23959"/>
                    </a:lnTo>
                    <a:lnTo>
                      <a:pt x="3148" y="24154"/>
                    </a:lnTo>
                    <a:lnTo>
                      <a:pt x="3595" y="24348"/>
                    </a:lnTo>
                    <a:lnTo>
                      <a:pt x="4081" y="24503"/>
                    </a:lnTo>
                    <a:lnTo>
                      <a:pt x="4567" y="24639"/>
                    </a:lnTo>
                    <a:lnTo>
                      <a:pt x="5052" y="24756"/>
                    </a:lnTo>
                    <a:lnTo>
                      <a:pt x="5538" y="24873"/>
                    </a:lnTo>
                    <a:lnTo>
                      <a:pt x="6490" y="25086"/>
                    </a:lnTo>
                    <a:lnTo>
                      <a:pt x="7423" y="25281"/>
                    </a:lnTo>
                    <a:lnTo>
                      <a:pt x="8336" y="25475"/>
                    </a:lnTo>
                    <a:lnTo>
                      <a:pt x="8842" y="25553"/>
                    </a:lnTo>
                    <a:lnTo>
                      <a:pt x="9347" y="25650"/>
                    </a:lnTo>
                    <a:lnTo>
                      <a:pt x="9871" y="25708"/>
                    </a:lnTo>
                    <a:lnTo>
                      <a:pt x="10415" y="25747"/>
                    </a:lnTo>
                    <a:lnTo>
                      <a:pt x="10940" y="25767"/>
                    </a:lnTo>
                    <a:lnTo>
                      <a:pt x="11465" y="25747"/>
                    </a:lnTo>
                    <a:lnTo>
                      <a:pt x="11989" y="25689"/>
                    </a:lnTo>
                    <a:lnTo>
                      <a:pt x="12242" y="25650"/>
                    </a:lnTo>
                    <a:lnTo>
                      <a:pt x="12495" y="25611"/>
                    </a:lnTo>
                    <a:lnTo>
                      <a:pt x="12728" y="25533"/>
                    </a:lnTo>
                    <a:lnTo>
                      <a:pt x="12961" y="25456"/>
                    </a:lnTo>
                    <a:lnTo>
                      <a:pt x="13194" y="25378"/>
                    </a:lnTo>
                    <a:lnTo>
                      <a:pt x="13408" y="25281"/>
                    </a:lnTo>
                    <a:lnTo>
                      <a:pt x="13622" y="25164"/>
                    </a:lnTo>
                    <a:lnTo>
                      <a:pt x="13816" y="25028"/>
                    </a:lnTo>
                    <a:lnTo>
                      <a:pt x="14010" y="24873"/>
                    </a:lnTo>
                    <a:lnTo>
                      <a:pt x="14205" y="24717"/>
                    </a:lnTo>
                    <a:lnTo>
                      <a:pt x="14360" y="24523"/>
                    </a:lnTo>
                    <a:lnTo>
                      <a:pt x="14516" y="24329"/>
                    </a:lnTo>
                    <a:lnTo>
                      <a:pt x="14671" y="24115"/>
                    </a:lnTo>
                    <a:lnTo>
                      <a:pt x="14788" y="23882"/>
                    </a:lnTo>
                    <a:lnTo>
                      <a:pt x="14924" y="23629"/>
                    </a:lnTo>
                    <a:lnTo>
                      <a:pt x="15021" y="23357"/>
                    </a:lnTo>
                    <a:lnTo>
                      <a:pt x="15099" y="23085"/>
                    </a:lnTo>
                    <a:lnTo>
                      <a:pt x="15157" y="22832"/>
                    </a:lnTo>
                    <a:lnTo>
                      <a:pt x="15196" y="22560"/>
                    </a:lnTo>
                    <a:lnTo>
                      <a:pt x="15235" y="22288"/>
                    </a:lnTo>
                    <a:lnTo>
                      <a:pt x="15235" y="22016"/>
                    </a:lnTo>
                    <a:lnTo>
                      <a:pt x="15235" y="21744"/>
                    </a:lnTo>
                    <a:lnTo>
                      <a:pt x="15235" y="21453"/>
                    </a:lnTo>
                    <a:lnTo>
                      <a:pt x="15196" y="21181"/>
                    </a:lnTo>
                    <a:lnTo>
                      <a:pt x="15118" y="20637"/>
                    </a:lnTo>
                    <a:lnTo>
                      <a:pt x="15001" y="20092"/>
                    </a:lnTo>
                    <a:lnTo>
                      <a:pt x="14865" y="19548"/>
                    </a:lnTo>
                    <a:lnTo>
                      <a:pt x="14438" y="18169"/>
                    </a:lnTo>
                    <a:lnTo>
                      <a:pt x="14244" y="17469"/>
                    </a:lnTo>
                    <a:lnTo>
                      <a:pt x="14049" y="16789"/>
                    </a:lnTo>
                    <a:lnTo>
                      <a:pt x="13874" y="16109"/>
                    </a:lnTo>
                    <a:lnTo>
                      <a:pt x="13738" y="15390"/>
                    </a:lnTo>
                    <a:lnTo>
                      <a:pt x="13622" y="14691"/>
                    </a:lnTo>
                    <a:lnTo>
                      <a:pt x="13583" y="14321"/>
                    </a:lnTo>
                    <a:lnTo>
                      <a:pt x="13563" y="13952"/>
                    </a:lnTo>
                    <a:lnTo>
                      <a:pt x="13544" y="13583"/>
                    </a:lnTo>
                    <a:lnTo>
                      <a:pt x="13544" y="13214"/>
                    </a:lnTo>
                    <a:lnTo>
                      <a:pt x="13563" y="12845"/>
                    </a:lnTo>
                    <a:lnTo>
                      <a:pt x="13583" y="12495"/>
                    </a:lnTo>
                    <a:lnTo>
                      <a:pt x="13680" y="11756"/>
                    </a:lnTo>
                    <a:lnTo>
                      <a:pt x="13816" y="11037"/>
                    </a:lnTo>
                    <a:lnTo>
                      <a:pt x="13952" y="10318"/>
                    </a:lnTo>
                    <a:lnTo>
                      <a:pt x="14127" y="9599"/>
                    </a:lnTo>
                    <a:lnTo>
                      <a:pt x="14477" y="8162"/>
                    </a:lnTo>
                    <a:lnTo>
                      <a:pt x="14613" y="7443"/>
                    </a:lnTo>
                    <a:lnTo>
                      <a:pt x="14749" y="6743"/>
                    </a:lnTo>
                    <a:lnTo>
                      <a:pt x="14826" y="6024"/>
                    </a:lnTo>
                    <a:lnTo>
                      <a:pt x="14865" y="5655"/>
                    </a:lnTo>
                    <a:lnTo>
                      <a:pt x="14885" y="5305"/>
                    </a:lnTo>
                    <a:lnTo>
                      <a:pt x="14885" y="4955"/>
                    </a:lnTo>
                    <a:lnTo>
                      <a:pt x="14865" y="4586"/>
                    </a:lnTo>
                    <a:lnTo>
                      <a:pt x="14826" y="4236"/>
                    </a:lnTo>
                    <a:lnTo>
                      <a:pt x="14768" y="3867"/>
                    </a:lnTo>
                    <a:lnTo>
                      <a:pt x="14710" y="3517"/>
                    </a:lnTo>
                    <a:lnTo>
                      <a:pt x="14613" y="3148"/>
                    </a:lnTo>
                    <a:lnTo>
                      <a:pt x="14496" y="2798"/>
                    </a:lnTo>
                    <a:lnTo>
                      <a:pt x="14360" y="2429"/>
                    </a:lnTo>
                    <a:lnTo>
                      <a:pt x="14224" y="2118"/>
                    </a:lnTo>
                    <a:lnTo>
                      <a:pt x="14069" y="1846"/>
                    </a:lnTo>
                    <a:lnTo>
                      <a:pt x="13913" y="1574"/>
                    </a:lnTo>
                    <a:lnTo>
                      <a:pt x="13738" y="1341"/>
                    </a:lnTo>
                    <a:lnTo>
                      <a:pt x="13563" y="1108"/>
                    </a:lnTo>
                    <a:lnTo>
                      <a:pt x="13369" y="914"/>
                    </a:lnTo>
                    <a:lnTo>
                      <a:pt x="13175" y="739"/>
                    </a:lnTo>
                    <a:lnTo>
                      <a:pt x="12961" y="583"/>
                    </a:lnTo>
                    <a:lnTo>
                      <a:pt x="12747" y="447"/>
                    </a:lnTo>
                    <a:lnTo>
                      <a:pt x="12534" y="331"/>
                    </a:lnTo>
                    <a:lnTo>
                      <a:pt x="12300" y="233"/>
                    </a:lnTo>
                    <a:lnTo>
                      <a:pt x="12087" y="136"/>
                    </a:lnTo>
                    <a:lnTo>
                      <a:pt x="11834" y="78"/>
                    </a:lnTo>
                    <a:lnTo>
                      <a:pt x="11601" y="39"/>
                    </a:lnTo>
                    <a:lnTo>
                      <a:pt x="11368" y="20"/>
                    </a:lnTo>
                    <a:lnTo>
                      <a:pt x="11115" y="0"/>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8"/>
              <p:cNvSpPr/>
              <p:nvPr/>
            </p:nvSpPr>
            <p:spPr>
              <a:xfrm>
                <a:off x="3385975" y="7236375"/>
                <a:ext cx="386225" cy="641275"/>
              </a:xfrm>
              <a:custGeom>
                <a:avLst/>
                <a:gdLst/>
                <a:ahLst/>
                <a:cxnLst/>
                <a:rect l="l" t="t" r="r" b="b"/>
                <a:pathLst>
                  <a:path w="15449" h="25651" extrusionOk="0">
                    <a:moveTo>
                      <a:pt x="8278" y="1"/>
                    </a:moveTo>
                    <a:lnTo>
                      <a:pt x="8045" y="20"/>
                    </a:lnTo>
                    <a:lnTo>
                      <a:pt x="7793" y="59"/>
                    </a:lnTo>
                    <a:lnTo>
                      <a:pt x="7560" y="98"/>
                    </a:lnTo>
                    <a:lnTo>
                      <a:pt x="7307" y="156"/>
                    </a:lnTo>
                    <a:lnTo>
                      <a:pt x="7074" y="234"/>
                    </a:lnTo>
                    <a:lnTo>
                      <a:pt x="6841" y="331"/>
                    </a:lnTo>
                    <a:lnTo>
                      <a:pt x="6588" y="448"/>
                    </a:lnTo>
                    <a:lnTo>
                      <a:pt x="6374" y="564"/>
                    </a:lnTo>
                    <a:lnTo>
                      <a:pt x="6141" y="700"/>
                    </a:lnTo>
                    <a:lnTo>
                      <a:pt x="5908" y="856"/>
                    </a:lnTo>
                    <a:lnTo>
                      <a:pt x="5694" y="1011"/>
                    </a:lnTo>
                    <a:lnTo>
                      <a:pt x="5480" y="1186"/>
                    </a:lnTo>
                    <a:lnTo>
                      <a:pt x="5267" y="1380"/>
                    </a:lnTo>
                    <a:lnTo>
                      <a:pt x="5072" y="1575"/>
                    </a:lnTo>
                    <a:lnTo>
                      <a:pt x="4878" y="1789"/>
                    </a:lnTo>
                    <a:lnTo>
                      <a:pt x="4684" y="2002"/>
                    </a:lnTo>
                    <a:lnTo>
                      <a:pt x="4509" y="2235"/>
                    </a:lnTo>
                    <a:lnTo>
                      <a:pt x="4334" y="2469"/>
                    </a:lnTo>
                    <a:lnTo>
                      <a:pt x="4276" y="2566"/>
                    </a:lnTo>
                    <a:lnTo>
                      <a:pt x="4101" y="2760"/>
                    </a:lnTo>
                    <a:lnTo>
                      <a:pt x="3945" y="2974"/>
                    </a:lnTo>
                    <a:lnTo>
                      <a:pt x="3809" y="3188"/>
                    </a:lnTo>
                    <a:lnTo>
                      <a:pt x="3673" y="3401"/>
                    </a:lnTo>
                    <a:lnTo>
                      <a:pt x="3557" y="3635"/>
                    </a:lnTo>
                    <a:lnTo>
                      <a:pt x="3440" y="3868"/>
                    </a:lnTo>
                    <a:lnTo>
                      <a:pt x="3343" y="4120"/>
                    </a:lnTo>
                    <a:lnTo>
                      <a:pt x="3246" y="4373"/>
                    </a:lnTo>
                    <a:lnTo>
                      <a:pt x="3090" y="4898"/>
                    </a:lnTo>
                    <a:lnTo>
                      <a:pt x="2974" y="5442"/>
                    </a:lnTo>
                    <a:lnTo>
                      <a:pt x="2896" y="6025"/>
                    </a:lnTo>
                    <a:lnTo>
                      <a:pt x="2838" y="6608"/>
                    </a:lnTo>
                    <a:lnTo>
                      <a:pt x="2818" y="7093"/>
                    </a:lnTo>
                    <a:lnTo>
                      <a:pt x="2838" y="7579"/>
                    </a:lnTo>
                    <a:lnTo>
                      <a:pt x="2857" y="8065"/>
                    </a:lnTo>
                    <a:lnTo>
                      <a:pt x="2896" y="8570"/>
                    </a:lnTo>
                    <a:lnTo>
                      <a:pt x="3013" y="9600"/>
                    </a:lnTo>
                    <a:lnTo>
                      <a:pt x="3110" y="10630"/>
                    </a:lnTo>
                    <a:lnTo>
                      <a:pt x="3149" y="11135"/>
                    </a:lnTo>
                    <a:lnTo>
                      <a:pt x="3187" y="11660"/>
                    </a:lnTo>
                    <a:lnTo>
                      <a:pt x="3187" y="12165"/>
                    </a:lnTo>
                    <a:lnTo>
                      <a:pt x="3168" y="12651"/>
                    </a:lnTo>
                    <a:lnTo>
                      <a:pt x="3110" y="13156"/>
                    </a:lnTo>
                    <a:lnTo>
                      <a:pt x="3032" y="13622"/>
                    </a:lnTo>
                    <a:lnTo>
                      <a:pt x="2915" y="14089"/>
                    </a:lnTo>
                    <a:lnTo>
                      <a:pt x="2838" y="14322"/>
                    </a:lnTo>
                    <a:lnTo>
                      <a:pt x="2760" y="14555"/>
                    </a:lnTo>
                    <a:lnTo>
                      <a:pt x="2507" y="15060"/>
                    </a:lnTo>
                    <a:lnTo>
                      <a:pt x="2235" y="15604"/>
                    </a:lnTo>
                    <a:lnTo>
                      <a:pt x="1944" y="16148"/>
                    </a:lnTo>
                    <a:lnTo>
                      <a:pt x="1633" y="16693"/>
                    </a:lnTo>
                    <a:lnTo>
                      <a:pt x="1322" y="17237"/>
                    </a:lnTo>
                    <a:lnTo>
                      <a:pt x="1011" y="17800"/>
                    </a:lnTo>
                    <a:lnTo>
                      <a:pt x="720" y="18364"/>
                    </a:lnTo>
                    <a:lnTo>
                      <a:pt x="467" y="18927"/>
                    </a:lnTo>
                    <a:lnTo>
                      <a:pt x="350" y="19199"/>
                    </a:lnTo>
                    <a:lnTo>
                      <a:pt x="253" y="19491"/>
                    </a:lnTo>
                    <a:lnTo>
                      <a:pt x="176" y="19782"/>
                    </a:lnTo>
                    <a:lnTo>
                      <a:pt x="98" y="20054"/>
                    </a:lnTo>
                    <a:lnTo>
                      <a:pt x="59" y="20346"/>
                    </a:lnTo>
                    <a:lnTo>
                      <a:pt x="20" y="20637"/>
                    </a:lnTo>
                    <a:lnTo>
                      <a:pt x="1" y="20929"/>
                    </a:lnTo>
                    <a:lnTo>
                      <a:pt x="1" y="21201"/>
                    </a:lnTo>
                    <a:lnTo>
                      <a:pt x="20" y="21492"/>
                    </a:lnTo>
                    <a:lnTo>
                      <a:pt x="78" y="21784"/>
                    </a:lnTo>
                    <a:lnTo>
                      <a:pt x="137" y="22075"/>
                    </a:lnTo>
                    <a:lnTo>
                      <a:pt x="234" y="22367"/>
                    </a:lnTo>
                    <a:lnTo>
                      <a:pt x="370" y="22639"/>
                    </a:lnTo>
                    <a:lnTo>
                      <a:pt x="525" y="22930"/>
                    </a:lnTo>
                    <a:lnTo>
                      <a:pt x="720" y="23222"/>
                    </a:lnTo>
                    <a:lnTo>
                      <a:pt x="933" y="23513"/>
                    </a:lnTo>
                    <a:lnTo>
                      <a:pt x="1089" y="23688"/>
                    </a:lnTo>
                    <a:lnTo>
                      <a:pt x="1264" y="23882"/>
                    </a:lnTo>
                    <a:lnTo>
                      <a:pt x="1439" y="24038"/>
                    </a:lnTo>
                    <a:lnTo>
                      <a:pt x="1633" y="24193"/>
                    </a:lnTo>
                    <a:lnTo>
                      <a:pt x="1827" y="24329"/>
                    </a:lnTo>
                    <a:lnTo>
                      <a:pt x="2022" y="24465"/>
                    </a:lnTo>
                    <a:lnTo>
                      <a:pt x="2449" y="24698"/>
                    </a:lnTo>
                    <a:lnTo>
                      <a:pt x="2896" y="24893"/>
                    </a:lnTo>
                    <a:lnTo>
                      <a:pt x="3343" y="25048"/>
                    </a:lnTo>
                    <a:lnTo>
                      <a:pt x="3809" y="25184"/>
                    </a:lnTo>
                    <a:lnTo>
                      <a:pt x="4295" y="25281"/>
                    </a:lnTo>
                    <a:lnTo>
                      <a:pt x="4800" y="25359"/>
                    </a:lnTo>
                    <a:lnTo>
                      <a:pt x="5286" y="25417"/>
                    </a:lnTo>
                    <a:lnTo>
                      <a:pt x="5791" y="25456"/>
                    </a:lnTo>
                    <a:lnTo>
                      <a:pt x="6296" y="25495"/>
                    </a:lnTo>
                    <a:lnTo>
                      <a:pt x="7268" y="25534"/>
                    </a:lnTo>
                    <a:lnTo>
                      <a:pt x="8220" y="25592"/>
                    </a:lnTo>
                    <a:lnTo>
                      <a:pt x="9153" y="25631"/>
                    </a:lnTo>
                    <a:lnTo>
                      <a:pt x="9658" y="25650"/>
                    </a:lnTo>
                    <a:lnTo>
                      <a:pt x="10183" y="25631"/>
                    </a:lnTo>
                    <a:lnTo>
                      <a:pt x="10707" y="25612"/>
                    </a:lnTo>
                    <a:lnTo>
                      <a:pt x="11252" y="25573"/>
                    </a:lnTo>
                    <a:lnTo>
                      <a:pt x="11776" y="25495"/>
                    </a:lnTo>
                    <a:lnTo>
                      <a:pt x="12301" y="25398"/>
                    </a:lnTo>
                    <a:lnTo>
                      <a:pt x="12787" y="25262"/>
                    </a:lnTo>
                    <a:lnTo>
                      <a:pt x="13039" y="25184"/>
                    </a:lnTo>
                    <a:lnTo>
                      <a:pt x="13272" y="25106"/>
                    </a:lnTo>
                    <a:lnTo>
                      <a:pt x="13506" y="24990"/>
                    </a:lnTo>
                    <a:lnTo>
                      <a:pt x="13719" y="24873"/>
                    </a:lnTo>
                    <a:lnTo>
                      <a:pt x="13933" y="24757"/>
                    </a:lnTo>
                    <a:lnTo>
                      <a:pt x="14127" y="24621"/>
                    </a:lnTo>
                    <a:lnTo>
                      <a:pt x="14322" y="24465"/>
                    </a:lnTo>
                    <a:lnTo>
                      <a:pt x="14497" y="24310"/>
                    </a:lnTo>
                    <a:lnTo>
                      <a:pt x="14671" y="24135"/>
                    </a:lnTo>
                    <a:lnTo>
                      <a:pt x="14807" y="23941"/>
                    </a:lnTo>
                    <a:lnTo>
                      <a:pt x="14963" y="23727"/>
                    </a:lnTo>
                    <a:lnTo>
                      <a:pt x="15080" y="23513"/>
                    </a:lnTo>
                    <a:lnTo>
                      <a:pt x="15177" y="23280"/>
                    </a:lnTo>
                    <a:lnTo>
                      <a:pt x="15274" y="23027"/>
                    </a:lnTo>
                    <a:lnTo>
                      <a:pt x="15352" y="22755"/>
                    </a:lnTo>
                    <a:lnTo>
                      <a:pt x="15410" y="22483"/>
                    </a:lnTo>
                    <a:lnTo>
                      <a:pt x="15449" y="22192"/>
                    </a:lnTo>
                    <a:lnTo>
                      <a:pt x="15449" y="21920"/>
                    </a:lnTo>
                    <a:lnTo>
                      <a:pt x="15449" y="21648"/>
                    </a:lnTo>
                    <a:lnTo>
                      <a:pt x="15449" y="21376"/>
                    </a:lnTo>
                    <a:lnTo>
                      <a:pt x="15410" y="21104"/>
                    </a:lnTo>
                    <a:lnTo>
                      <a:pt x="15371" y="20831"/>
                    </a:lnTo>
                    <a:lnTo>
                      <a:pt x="15313" y="20559"/>
                    </a:lnTo>
                    <a:lnTo>
                      <a:pt x="15235" y="20307"/>
                    </a:lnTo>
                    <a:lnTo>
                      <a:pt x="15080" y="19763"/>
                    </a:lnTo>
                    <a:lnTo>
                      <a:pt x="14866" y="19258"/>
                    </a:lnTo>
                    <a:lnTo>
                      <a:pt x="14633" y="18752"/>
                    </a:lnTo>
                    <a:lnTo>
                      <a:pt x="13991" y="17431"/>
                    </a:lnTo>
                    <a:lnTo>
                      <a:pt x="13680" y="16790"/>
                    </a:lnTo>
                    <a:lnTo>
                      <a:pt x="13389" y="16148"/>
                    </a:lnTo>
                    <a:lnTo>
                      <a:pt x="13117" y="15488"/>
                    </a:lnTo>
                    <a:lnTo>
                      <a:pt x="12864" y="14827"/>
                    </a:lnTo>
                    <a:lnTo>
                      <a:pt x="12631" y="14128"/>
                    </a:lnTo>
                    <a:lnTo>
                      <a:pt x="12534" y="13778"/>
                    </a:lnTo>
                    <a:lnTo>
                      <a:pt x="12456" y="13428"/>
                    </a:lnTo>
                    <a:lnTo>
                      <a:pt x="12379" y="13059"/>
                    </a:lnTo>
                    <a:lnTo>
                      <a:pt x="12320" y="12690"/>
                    </a:lnTo>
                    <a:lnTo>
                      <a:pt x="12281" y="12340"/>
                    </a:lnTo>
                    <a:lnTo>
                      <a:pt x="12243" y="11971"/>
                    </a:lnTo>
                    <a:lnTo>
                      <a:pt x="12223" y="11232"/>
                    </a:lnTo>
                    <a:lnTo>
                      <a:pt x="12223" y="10513"/>
                    </a:lnTo>
                    <a:lnTo>
                      <a:pt x="12262" y="9775"/>
                    </a:lnTo>
                    <a:lnTo>
                      <a:pt x="12320" y="9037"/>
                    </a:lnTo>
                    <a:lnTo>
                      <a:pt x="12417" y="7560"/>
                    </a:lnTo>
                    <a:lnTo>
                      <a:pt x="12456" y="6841"/>
                    </a:lnTo>
                    <a:lnTo>
                      <a:pt x="12456" y="6102"/>
                    </a:lnTo>
                    <a:lnTo>
                      <a:pt x="12437" y="5383"/>
                    </a:lnTo>
                    <a:lnTo>
                      <a:pt x="12398" y="5034"/>
                    </a:lnTo>
                    <a:lnTo>
                      <a:pt x="12359" y="4684"/>
                    </a:lnTo>
                    <a:lnTo>
                      <a:pt x="12301" y="4315"/>
                    </a:lnTo>
                    <a:lnTo>
                      <a:pt x="12223" y="3965"/>
                    </a:lnTo>
                    <a:lnTo>
                      <a:pt x="12145" y="3615"/>
                    </a:lnTo>
                    <a:lnTo>
                      <a:pt x="12029" y="3285"/>
                    </a:lnTo>
                    <a:lnTo>
                      <a:pt x="11893" y="2935"/>
                    </a:lnTo>
                    <a:lnTo>
                      <a:pt x="11757" y="2605"/>
                    </a:lnTo>
                    <a:lnTo>
                      <a:pt x="11582" y="2255"/>
                    </a:lnTo>
                    <a:lnTo>
                      <a:pt x="11388" y="1925"/>
                    </a:lnTo>
                    <a:lnTo>
                      <a:pt x="11193" y="1653"/>
                    </a:lnTo>
                    <a:lnTo>
                      <a:pt x="10999" y="1380"/>
                    </a:lnTo>
                    <a:lnTo>
                      <a:pt x="10805" y="1147"/>
                    </a:lnTo>
                    <a:lnTo>
                      <a:pt x="10591" y="934"/>
                    </a:lnTo>
                    <a:lnTo>
                      <a:pt x="10377" y="759"/>
                    </a:lnTo>
                    <a:lnTo>
                      <a:pt x="10163" y="584"/>
                    </a:lnTo>
                    <a:lnTo>
                      <a:pt x="9930" y="448"/>
                    </a:lnTo>
                    <a:lnTo>
                      <a:pt x="9716" y="331"/>
                    </a:lnTo>
                    <a:lnTo>
                      <a:pt x="9483" y="215"/>
                    </a:lnTo>
                    <a:lnTo>
                      <a:pt x="9250" y="137"/>
                    </a:lnTo>
                    <a:lnTo>
                      <a:pt x="8997" y="79"/>
                    </a:lnTo>
                    <a:lnTo>
                      <a:pt x="8764" y="40"/>
                    </a:lnTo>
                    <a:lnTo>
                      <a:pt x="8531" y="20"/>
                    </a:lnTo>
                    <a:lnTo>
                      <a:pt x="8278" y="1"/>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8"/>
              <p:cNvSpPr/>
              <p:nvPr/>
            </p:nvSpPr>
            <p:spPr>
              <a:xfrm>
                <a:off x="2987625" y="7619175"/>
                <a:ext cx="381375" cy="215725"/>
              </a:xfrm>
              <a:custGeom>
                <a:avLst/>
                <a:gdLst/>
                <a:ahLst/>
                <a:cxnLst/>
                <a:rect l="l" t="t" r="r" b="b"/>
                <a:pathLst>
                  <a:path w="15255" h="8629" extrusionOk="0">
                    <a:moveTo>
                      <a:pt x="14166" y="1"/>
                    </a:moveTo>
                    <a:lnTo>
                      <a:pt x="13700" y="20"/>
                    </a:lnTo>
                    <a:lnTo>
                      <a:pt x="12320" y="20"/>
                    </a:lnTo>
                    <a:lnTo>
                      <a:pt x="11368" y="40"/>
                    </a:lnTo>
                    <a:lnTo>
                      <a:pt x="10669" y="59"/>
                    </a:lnTo>
                    <a:lnTo>
                      <a:pt x="10105" y="98"/>
                    </a:lnTo>
                    <a:lnTo>
                      <a:pt x="9522" y="176"/>
                    </a:lnTo>
                    <a:lnTo>
                      <a:pt x="8726" y="312"/>
                    </a:lnTo>
                    <a:lnTo>
                      <a:pt x="7929" y="487"/>
                    </a:lnTo>
                    <a:lnTo>
                      <a:pt x="6335" y="836"/>
                    </a:lnTo>
                    <a:lnTo>
                      <a:pt x="5539" y="992"/>
                    </a:lnTo>
                    <a:lnTo>
                      <a:pt x="4742" y="1128"/>
                    </a:lnTo>
                    <a:lnTo>
                      <a:pt x="4334" y="1167"/>
                    </a:lnTo>
                    <a:lnTo>
                      <a:pt x="3945" y="1206"/>
                    </a:lnTo>
                    <a:lnTo>
                      <a:pt x="3537" y="1225"/>
                    </a:lnTo>
                    <a:lnTo>
                      <a:pt x="3129" y="1245"/>
                    </a:lnTo>
                    <a:lnTo>
                      <a:pt x="2779" y="1225"/>
                    </a:lnTo>
                    <a:lnTo>
                      <a:pt x="2430" y="1206"/>
                    </a:lnTo>
                    <a:lnTo>
                      <a:pt x="2119" y="1147"/>
                    </a:lnTo>
                    <a:lnTo>
                      <a:pt x="1808" y="1070"/>
                    </a:lnTo>
                    <a:lnTo>
                      <a:pt x="1516" y="972"/>
                    </a:lnTo>
                    <a:lnTo>
                      <a:pt x="1225" y="856"/>
                    </a:lnTo>
                    <a:lnTo>
                      <a:pt x="972" y="720"/>
                    </a:lnTo>
                    <a:lnTo>
                      <a:pt x="720" y="564"/>
                    </a:lnTo>
                    <a:lnTo>
                      <a:pt x="584" y="798"/>
                    </a:lnTo>
                    <a:lnTo>
                      <a:pt x="467" y="1050"/>
                    </a:lnTo>
                    <a:lnTo>
                      <a:pt x="351" y="1303"/>
                    </a:lnTo>
                    <a:lnTo>
                      <a:pt x="253" y="1575"/>
                    </a:lnTo>
                    <a:lnTo>
                      <a:pt x="176" y="1827"/>
                    </a:lnTo>
                    <a:lnTo>
                      <a:pt x="98" y="2100"/>
                    </a:lnTo>
                    <a:lnTo>
                      <a:pt x="59" y="2352"/>
                    </a:lnTo>
                    <a:lnTo>
                      <a:pt x="20" y="2624"/>
                    </a:lnTo>
                    <a:lnTo>
                      <a:pt x="1" y="2896"/>
                    </a:lnTo>
                    <a:lnTo>
                      <a:pt x="20" y="3168"/>
                    </a:lnTo>
                    <a:lnTo>
                      <a:pt x="59" y="3460"/>
                    </a:lnTo>
                    <a:lnTo>
                      <a:pt x="98" y="3732"/>
                    </a:lnTo>
                    <a:lnTo>
                      <a:pt x="176" y="4023"/>
                    </a:lnTo>
                    <a:lnTo>
                      <a:pt x="292" y="4315"/>
                    </a:lnTo>
                    <a:lnTo>
                      <a:pt x="428" y="4606"/>
                    </a:lnTo>
                    <a:lnTo>
                      <a:pt x="584" y="4917"/>
                    </a:lnTo>
                    <a:lnTo>
                      <a:pt x="720" y="5131"/>
                    </a:lnTo>
                    <a:lnTo>
                      <a:pt x="856" y="5325"/>
                    </a:lnTo>
                    <a:lnTo>
                      <a:pt x="1011" y="5519"/>
                    </a:lnTo>
                    <a:lnTo>
                      <a:pt x="1167" y="5694"/>
                    </a:lnTo>
                    <a:lnTo>
                      <a:pt x="1342" y="5869"/>
                    </a:lnTo>
                    <a:lnTo>
                      <a:pt x="1516" y="6025"/>
                    </a:lnTo>
                    <a:lnTo>
                      <a:pt x="1886" y="6336"/>
                    </a:lnTo>
                    <a:lnTo>
                      <a:pt x="2294" y="6588"/>
                    </a:lnTo>
                    <a:lnTo>
                      <a:pt x="2721" y="6821"/>
                    </a:lnTo>
                    <a:lnTo>
                      <a:pt x="3168" y="7016"/>
                    </a:lnTo>
                    <a:lnTo>
                      <a:pt x="3615" y="7210"/>
                    </a:lnTo>
                    <a:lnTo>
                      <a:pt x="4101" y="7365"/>
                    </a:lnTo>
                    <a:lnTo>
                      <a:pt x="4587" y="7501"/>
                    </a:lnTo>
                    <a:lnTo>
                      <a:pt x="5072" y="7618"/>
                    </a:lnTo>
                    <a:lnTo>
                      <a:pt x="5558" y="7735"/>
                    </a:lnTo>
                    <a:lnTo>
                      <a:pt x="6510" y="7948"/>
                    </a:lnTo>
                    <a:lnTo>
                      <a:pt x="7443" y="8143"/>
                    </a:lnTo>
                    <a:lnTo>
                      <a:pt x="8356" y="8337"/>
                    </a:lnTo>
                    <a:lnTo>
                      <a:pt x="8862" y="8415"/>
                    </a:lnTo>
                    <a:lnTo>
                      <a:pt x="9367" y="8512"/>
                    </a:lnTo>
                    <a:lnTo>
                      <a:pt x="9891" y="8570"/>
                    </a:lnTo>
                    <a:lnTo>
                      <a:pt x="10435" y="8609"/>
                    </a:lnTo>
                    <a:lnTo>
                      <a:pt x="10960" y="8629"/>
                    </a:lnTo>
                    <a:lnTo>
                      <a:pt x="11485" y="8609"/>
                    </a:lnTo>
                    <a:lnTo>
                      <a:pt x="12009" y="8551"/>
                    </a:lnTo>
                    <a:lnTo>
                      <a:pt x="12262" y="8512"/>
                    </a:lnTo>
                    <a:lnTo>
                      <a:pt x="12515" y="8473"/>
                    </a:lnTo>
                    <a:lnTo>
                      <a:pt x="12748" y="8395"/>
                    </a:lnTo>
                    <a:lnTo>
                      <a:pt x="12981" y="8318"/>
                    </a:lnTo>
                    <a:lnTo>
                      <a:pt x="13214" y="8240"/>
                    </a:lnTo>
                    <a:lnTo>
                      <a:pt x="13428" y="8143"/>
                    </a:lnTo>
                    <a:lnTo>
                      <a:pt x="13642" y="8026"/>
                    </a:lnTo>
                    <a:lnTo>
                      <a:pt x="13836" y="7890"/>
                    </a:lnTo>
                    <a:lnTo>
                      <a:pt x="14030" y="7735"/>
                    </a:lnTo>
                    <a:lnTo>
                      <a:pt x="14225" y="7579"/>
                    </a:lnTo>
                    <a:lnTo>
                      <a:pt x="14380" y="7385"/>
                    </a:lnTo>
                    <a:lnTo>
                      <a:pt x="14536" y="7191"/>
                    </a:lnTo>
                    <a:lnTo>
                      <a:pt x="14691" y="6977"/>
                    </a:lnTo>
                    <a:lnTo>
                      <a:pt x="14808" y="6744"/>
                    </a:lnTo>
                    <a:lnTo>
                      <a:pt x="14944" y="6491"/>
                    </a:lnTo>
                    <a:lnTo>
                      <a:pt x="15041" y="6219"/>
                    </a:lnTo>
                    <a:lnTo>
                      <a:pt x="15119" y="5947"/>
                    </a:lnTo>
                    <a:lnTo>
                      <a:pt x="15177" y="5694"/>
                    </a:lnTo>
                    <a:lnTo>
                      <a:pt x="15216" y="5422"/>
                    </a:lnTo>
                    <a:lnTo>
                      <a:pt x="15255" y="5150"/>
                    </a:lnTo>
                    <a:lnTo>
                      <a:pt x="15255" y="4878"/>
                    </a:lnTo>
                    <a:lnTo>
                      <a:pt x="15255" y="4606"/>
                    </a:lnTo>
                    <a:lnTo>
                      <a:pt x="15255" y="4315"/>
                    </a:lnTo>
                    <a:lnTo>
                      <a:pt x="15216" y="4043"/>
                    </a:lnTo>
                    <a:lnTo>
                      <a:pt x="15138" y="3499"/>
                    </a:lnTo>
                    <a:lnTo>
                      <a:pt x="15021" y="2954"/>
                    </a:lnTo>
                    <a:lnTo>
                      <a:pt x="14885" y="2410"/>
                    </a:lnTo>
                    <a:lnTo>
                      <a:pt x="14516" y="1206"/>
                    </a:lnTo>
                    <a:lnTo>
                      <a:pt x="141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8"/>
              <p:cNvSpPr/>
              <p:nvPr/>
            </p:nvSpPr>
            <p:spPr>
              <a:xfrm>
                <a:off x="3385975" y="7670200"/>
                <a:ext cx="386225" cy="207450"/>
              </a:xfrm>
              <a:custGeom>
                <a:avLst/>
                <a:gdLst/>
                <a:ahLst/>
                <a:cxnLst/>
                <a:rect l="l" t="t" r="r" b="b"/>
                <a:pathLst>
                  <a:path w="15449" h="8298" extrusionOk="0">
                    <a:moveTo>
                      <a:pt x="1244" y="0"/>
                    </a:moveTo>
                    <a:lnTo>
                      <a:pt x="856" y="758"/>
                    </a:lnTo>
                    <a:lnTo>
                      <a:pt x="661" y="1127"/>
                    </a:lnTo>
                    <a:lnTo>
                      <a:pt x="486" y="1516"/>
                    </a:lnTo>
                    <a:lnTo>
                      <a:pt x="350" y="1905"/>
                    </a:lnTo>
                    <a:lnTo>
                      <a:pt x="214" y="2274"/>
                    </a:lnTo>
                    <a:lnTo>
                      <a:pt x="117" y="2662"/>
                    </a:lnTo>
                    <a:lnTo>
                      <a:pt x="39" y="3051"/>
                    </a:lnTo>
                    <a:lnTo>
                      <a:pt x="1" y="3440"/>
                    </a:lnTo>
                    <a:lnTo>
                      <a:pt x="1" y="3828"/>
                    </a:lnTo>
                    <a:lnTo>
                      <a:pt x="39" y="4217"/>
                    </a:lnTo>
                    <a:lnTo>
                      <a:pt x="117" y="4605"/>
                    </a:lnTo>
                    <a:lnTo>
                      <a:pt x="234" y="4994"/>
                    </a:lnTo>
                    <a:lnTo>
                      <a:pt x="312" y="5188"/>
                    </a:lnTo>
                    <a:lnTo>
                      <a:pt x="409" y="5383"/>
                    </a:lnTo>
                    <a:lnTo>
                      <a:pt x="525" y="5577"/>
                    </a:lnTo>
                    <a:lnTo>
                      <a:pt x="642" y="5771"/>
                    </a:lnTo>
                    <a:lnTo>
                      <a:pt x="778" y="5966"/>
                    </a:lnTo>
                    <a:lnTo>
                      <a:pt x="933" y="6160"/>
                    </a:lnTo>
                    <a:lnTo>
                      <a:pt x="1089" y="6335"/>
                    </a:lnTo>
                    <a:lnTo>
                      <a:pt x="1264" y="6529"/>
                    </a:lnTo>
                    <a:lnTo>
                      <a:pt x="1439" y="6685"/>
                    </a:lnTo>
                    <a:lnTo>
                      <a:pt x="1633" y="6840"/>
                    </a:lnTo>
                    <a:lnTo>
                      <a:pt x="1827" y="6976"/>
                    </a:lnTo>
                    <a:lnTo>
                      <a:pt x="2022" y="7112"/>
                    </a:lnTo>
                    <a:lnTo>
                      <a:pt x="2449" y="7345"/>
                    </a:lnTo>
                    <a:lnTo>
                      <a:pt x="2896" y="7540"/>
                    </a:lnTo>
                    <a:lnTo>
                      <a:pt x="3343" y="7695"/>
                    </a:lnTo>
                    <a:lnTo>
                      <a:pt x="3809" y="7831"/>
                    </a:lnTo>
                    <a:lnTo>
                      <a:pt x="4295" y="7928"/>
                    </a:lnTo>
                    <a:lnTo>
                      <a:pt x="4800" y="8006"/>
                    </a:lnTo>
                    <a:lnTo>
                      <a:pt x="5286" y="8064"/>
                    </a:lnTo>
                    <a:lnTo>
                      <a:pt x="5791" y="8103"/>
                    </a:lnTo>
                    <a:lnTo>
                      <a:pt x="6296" y="8142"/>
                    </a:lnTo>
                    <a:lnTo>
                      <a:pt x="7268" y="8181"/>
                    </a:lnTo>
                    <a:lnTo>
                      <a:pt x="8220" y="8239"/>
                    </a:lnTo>
                    <a:lnTo>
                      <a:pt x="9153" y="8278"/>
                    </a:lnTo>
                    <a:lnTo>
                      <a:pt x="9658" y="8297"/>
                    </a:lnTo>
                    <a:lnTo>
                      <a:pt x="10183" y="8278"/>
                    </a:lnTo>
                    <a:lnTo>
                      <a:pt x="10707" y="8259"/>
                    </a:lnTo>
                    <a:lnTo>
                      <a:pt x="11252" y="8220"/>
                    </a:lnTo>
                    <a:lnTo>
                      <a:pt x="11776" y="8142"/>
                    </a:lnTo>
                    <a:lnTo>
                      <a:pt x="12301" y="8045"/>
                    </a:lnTo>
                    <a:lnTo>
                      <a:pt x="12787" y="7909"/>
                    </a:lnTo>
                    <a:lnTo>
                      <a:pt x="13039" y="7831"/>
                    </a:lnTo>
                    <a:lnTo>
                      <a:pt x="13272" y="7753"/>
                    </a:lnTo>
                    <a:lnTo>
                      <a:pt x="13506" y="7637"/>
                    </a:lnTo>
                    <a:lnTo>
                      <a:pt x="13719" y="7520"/>
                    </a:lnTo>
                    <a:lnTo>
                      <a:pt x="13933" y="7404"/>
                    </a:lnTo>
                    <a:lnTo>
                      <a:pt x="14127" y="7268"/>
                    </a:lnTo>
                    <a:lnTo>
                      <a:pt x="14322" y="7112"/>
                    </a:lnTo>
                    <a:lnTo>
                      <a:pt x="14497" y="6957"/>
                    </a:lnTo>
                    <a:lnTo>
                      <a:pt x="14671" y="6782"/>
                    </a:lnTo>
                    <a:lnTo>
                      <a:pt x="14807" y="6588"/>
                    </a:lnTo>
                    <a:lnTo>
                      <a:pt x="14963" y="6374"/>
                    </a:lnTo>
                    <a:lnTo>
                      <a:pt x="15080" y="6160"/>
                    </a:lnTo>
                    <a:lnTo>
                      <a:pt x="15177" y="5927"/>
                    </a:lnTo>
                    <a:lnTo>
                      <a:pt x="15274" y="5674"/>
                    </a:lnTo>
                    <a:lnTo>
                      <a:pt x="15332" y="5460"/>
                    </a:lnTo>
                    <a:lnTo>
                      <a:pt x="15390" y="5227"/>
                    </a:lnTo>
                    <a:lnTo>
                      <a:pt x="15410" y="5014"/>
                    </a:lnTo>
                    <a:lnTo>
                      <a:pt x="15449" y="4800"/>
                    </a:lnTo>
                    <a:lnTo>
                      <a:pt x="15449" y="4353"/>
                    </a:lnTo>
                    <a:lnTo>
                      <a:pt x="15429" y="3925"/>
                    </a:lnTo>
                    <a:lnTo>
                      <a:pt x="15060" y="3789"/>
                    </a:lnTo>
                    <a:lnTo>
                      <a:pt x="14905" y="3751"/>
                    </a:lnTo>
                    <a:lnTo>
                      <a:pt x="14225" y="3576"/>
                    </a:lnTo>
                    <a:lnTo>
                      <a:pt x="13544" y="3440"/>
                    </a:lnTo>
                    <a:lnTo>
                      <a:pt x="12845" y="3323"/>
                    </a:lnTo>
                    <a:lnTo>
                      <a:pt x="12145" y="3206"/>
                    </a:lnTo>
                    <a:lnTo>
                      <a:pt x="10630" y="2993"/>
                    </a:lnTo>
                    <a:lnTo>
                      <a:pt x="9095" y="2798"/>
                    </a:lnTo>
                    <a:lnTo>
                      <a:pt x="8337" y="2682"/>
                    </a:lnTo>
                    <a:lnTo>
                      <a:pt x="7579" y="2546"/>
                    </a:lnTo>
                    <a:lnTo>
                      <a:pt x="6821" y="2390"/>
                    </a:lnTo>
                    <a:lnTo>
                      <a:pt x="6083" y="2196"/>
                    </a:lnTo>
                    <a:lnTo>
                      <a:pt x="5441" y="2021"/>
                    </a:lnTo>
                    <a:lnTo>
                      <a:pt x="4800" y="1807"/>
                    </a:lnTo>
                    <a:lnTo>
                      <a:pt x="4159" y="1594"/>
                    </a:lnTo>
                    <a:lnTo>
                      <a:pt x="3537" y="1341"/>
                    </a:lnTo>
                    <a:lnTo>
                      <a:pt x="2935" y="1050"/>
                    </a:lnTo>
                    <a:lnTo>
                      <a:pt x="2352" y="739"/>
                    </a:lnTo>
                    <a:lnTo>
                      <a:pt x="2060" y="583"/>
                    </a:lnTo>
                    <a:lnTo>
                      <a:pt x="1788" y="389"/>
                    </a:lnTo>
                    <a:lnTo>
                      <a:pt x="1516" y="195"/>
                    </a:lnTo>
                    <a:lnTo>
                      <a:pt x="12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8"/>
              <p:cNvSpPr/>
              <p:nvPr/>
            </p:nvSpPr>
            <p:spPr>
              <a:xfrm>
                <a:off x="3523450" y="6548500"/>
                <a:ext cx="127300" cy="146750"/>
              </a:xfrm>
              <a:custGeom>
                <a:avLst/>
                <a:gdLst/>
                <a:ahLst/>
                <a:cxnLst/>
                <a:rect l="l" t="t" r="r" b="b"/>
                <a:pathLst>
                  <a:path w="5092" h="5870" extrusionOk="0">
                    <a:moveTo>
                      <a:pt x="2333" y="1"/>
                    </a:moveTo>
                    <a:lnTo>
                      <a:pt x="1" y="4412"/>
                    </a:lnTo>
                    <a:lnTo>
                      <a:pt x="2760" y="5869"/>
                    </a:lnTo>
                    <a:lnTo>
                      <a:pt x="5092" y="1458"/>
                    </a:lnTo>
                    <a:lnTo>
                      <a:pt x="23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8"/>
              <p:cNvSpPr/>
              <p:nvPr/>
            </p:nvSpPr>
            <p:spPr>
              <a:xfrm>
                <a:off x="3559900" y="6480500"/>
                <a:ext cx="139425" cy="106900"/>
              </a:xfrm>
              <a:custGeom>
                <a:avLst/>
                <a:gdLst/>
                <a:ahLst/>
                <a:cxnLst/>
                <a:rect l="l" t="t" r="r" b="b"/>
                <a:pathLst>
                  <a:path w="5577" h="4276" extrusionOk="0">
                    <a:moveTo>
                      <a:pt x="1263" y="0"/>
                    </a:moveTo>
                    <a:lnTo>
                      <a:pt x="1127" y="20"/>
                    </a:lnTo>
                    <a:lnTo>
                      <a:pt x="991" y="59"/>
                    </a:lnTo>
                    <a:lnTo>
                      <a:pt x="855" y="97"/>
                    </a:lnTo>
                    <a:lnTo>
                      <a:pt x="739" y="156"/>
                    </a:lnTo>
                    <a:lnTo>
                      <a:pt x="622" y="233"/>
                    </a:lnTo>
                    <a:lnTo>
                      <a:pt x="525" y="311"/>
                    </a:lnTo>
                    <a:lnTo>
                      <a:pt x="408" y="408"/>
                    </a:lnTo>
                    <a:lnTo>
                      <a:pt x="311" y="506"/>
                    </a:lnTo>
                    <a:lnTo>
                      <a:pt x="233" y="622"/>
                    </a:lnTo>
                    <a:lnTo>
                      <a:pt x="156" y="739"/>
                    </a:lnTo>
                    <a:lnTo>
                      <a:pt x="97" y="875"/>
                    </a:lnTo>
                    <a:lnTo>
                      <a:pt x="58" y="1011"/>
                    </a:lnTo>
                    <a:lnTo>
                      <a:pt x="20" y="1147"/>
                    </a:lnTo>
                    <a:lnTo>
                      <a:pt x="0" y="1283"/>
                    </a:lnTo>
                    <a:lnTo>
                      <a:pt x="0" y="1419"/>
                    </a:lnTo>
                    <a:lnTo>
                      <a:pt x="0" y="1555"/>
                    </a:lnTo>
                    <a:lnTo>
                      <a:pt x="20" y="1671"/>
                    </a:lnTo>
                    <a:lnTo>
                      <a:pt x="58" y="1807"/>
                    </a:lnTo>
                    <a:lnTo>
                      <a:pt x="97" y="1943"/>
                    </a:lnTo>
                    <a:lnTo>
                      <a:pt x="156" y="2060"/>
                    </a:lnTo>
                    <a:lnTo>
                      <a:pt x="233" y="2177"/>
                    </a:lnTo>
                    <a:lnTo>
                      <a:pt x="311" y="2293"/>
                    </a:lnTo>
                    <a:lnTo>
                      <a:pt x="408" y="2390"/>
                    </a:lnTo>
                    <a:lnTo>
                      <a:pt x="505" y="2488"/>
                    </a:lnTo>
                    <a:lnTo>
                      <a:pt x="622" y="2565"/>
                    </a:lnTo>
                    <a:lnTo>
                      <a:pt x="739" y="2643"/>
                    </a:lnTo>
                    <a:lnTo>
                      <a:pt x="3498" y="4100"/>
                    </a:lnTo>
                    <a:lnTo>
                      <a:pt x="3634" y="4159"/>
                    </a:lnTo>
                    <a:lnTo>
                      <a:pt x="3770" y="4217"/>
                    </a:lnTo>
                    <a:lnTo>
                      <a:pt x="3906" y="4236"/>
                    </a:lnTo>
                    <a:lnTo>
                      <a:pt x="4042" y="4256"/>
                    </a:lnTo>
                    <a:lnTo>
                      <a:pt x="4178" y="4275"/>
                    </a:lnTo>
                    <a:lnTo>
                      <a:pt x="4314" y="4256"/>
                    </a:lnTo>
                    <a:lnTo>
                      <a:pt x="4450" y="4236"/>
                    </a:lnTo>
                    <a:lnTo>
                      <a:pt x="4586" y="4198"/>
                    </a:lnTo>
                    <a:lnTo>
                      <a:pt x="4703" y="4159"/>
                    </a:lnTo>
                    <a:lnTo>
                      <a:pt x="4819" y="4100"/>
                    </a:lnTo>
                    <a:lnTo>
                      <a:pt x="4936" y="4042"/>
                    </a:lnTo>
                    <a:lnTo>
                      <a:pt x="5052" y="3945"/>
                    </a:lnTo>
                    <a:lnTo>
                      <a:pt x="5149" y="3867"/>
                    </a:lnTo>
                    <a:lnTo>
                      <a:pt x="5247" y="3751"/>
                    </a:lnTo>
                    <a:lnTo>
                      <a:pt x="5324" y="3634"/>
                    </a:lnTo>
                    <a:lnTo>
                      <a:pt x="5402" y="3517"/>
                    </a:lnTo>
                    <a:lnTo>
                      <a:pt x="5460" y="3381"/>
                    </a:lnTo>
                    <a:lnTo>
                      <a:pt x="5519" y="3265"/>
                    </a:lnTo>
                    <a:lnTo>
                      <a:pt x="5538" y="3129"/>
                    </a:lnTo>
                    <a:lnTo>
                      <a:pt x="5558" y="2993"/>
                    </a:lnTo>
                    <a:lnTo>
                      <a:pt x="5577" y="2857"/>
                    </a:lnTo>
                    <a:lnTo>
                      <a:pt x="5558" y="2721"/>
                    </a:lnTo>
                    <a:lnTo>
                      <a:pt x="5538" y="2585"/>
                    </a:lnTo>
                    <a:lnTo>
                      <a:pt x="5499" y="2449"/>
                    </a:lnTo>
                    <a:lnTo>
                      <a:pt x="5460" y="2313"/>
                    </a:lnTo>
                    <a:lnTo>
                      <a:pt x="5402" y="2196"/>
                    </a:lnTo>
                    <a:lnTo>
                      <a:pt x="5344" y="2079"/>
                    </a:lnTo>
                    <a:lnTo>
                      <a:pt x="5247" y="1982"/>
                    </a:lnTo>
                    <a:lnTo>
                      <a:pt x="5169" y="1866"/>
                    </a:lnTo>
                    <a:lnTo>
                      <a:pt x="5052" y="1769"/>
                    </a:lnTo>
                    <a:lnTo>
                      <a:pt x="4955" y="1691"/>
                    </a:lnTo>
                    <a:lnTo>
                      <a:pt x="4819" y="1613"/>
                    </a:lnTo>
                    <a:lnTo>
                      <a:pt x="2060" y="156"/>
                    </a:lnTo>
                    <a:lnTo>
                      <a:pt x="1924" y="97"/>
                    </a:lnTo>
                    <a:lnTo>
                      <a:pt x="1807" y="59"/>
                    </a:lnTo>
                    <a:lnTo>
                      <a:pt x="1671" y="20"/>
                    </a:lnTo>
                    <a:lnTo>
                      <a:pt x="15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8"/>
              <p:cNvSpPr/>
              <p:nvPr/>
            </p:nvSpPr>
            <p:spPr>
              <a:xfrm>
                <a:off x="3682300" y="6632550"/>
                <a:ext cx="127300" cy="146725"/>
              </a:xfrm>
              <a:custGeom>
                <a:avLst/>
                <a:gdLst/>
                <a:ahLst/>
                <a:cxnLst/>
                <a:rect l="l" t="t" r="r" b="b"/>
                <a:pathLst>
                  <a:path w="5092" h="5869" extrusionOk="0">
                    <a:moveTo>
                      <a:pt x="2333" y="0"/>
                    </a:moveTo>
                    <a:lnTo>
                      <a:pt x="1" y="4411"/>
                    </a:lnTo>
                    <a:lnTo>
                      <a:pt x="2760" y="5869"/>
                    </a:lnTo>
                    <a:lnTo>
                      <a:pt x="5092" y="1458"/>
                    </a:lnTo>
                    <a:lnTo>
                      <a:pt x="2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8"/>
              <p:cNvSpPr/>
              <p:nvPr/>
            </p:nvSpPr>
            <p:spPr>
              <a:xfrm>
                <a:off x="3718750" y="6564525"/>
                <a:ext cx="138950" cy="106900"/>
              </a:xfrm>
              <a:custGeom>
                <a:avLst/>
                <a:gdLst/>
                <a:ahLst/>
                <a:cxnLst/>
                <a:rect l="l" t="t" r="r" b="b"/>
                <a:pathLst>
                  <a:path w="5558" h="4276" extrusionOk="0">
                    <a:moveTo>
                      <a:pt x="1244" y="1"/>
                    </a:moveTo>
                    <a:lnTo>
                      <a:pt x="1108" y="20"/>
                    </a:lnTo>
                    <a:lnTo>
                      <a:pt x="991" y="59"/>
                    </a:lnTo>
                    <a:lnTo>
                      <a:pt x="855" y="98"/>
                    </a:lnTo>
                    <a:lnTo>
                      <a:pt x="739" y="156"/>
                    </a:lnTo>
                    <a:lnTo>
                      <a:pt x="622" y="234"/>
                    </a:lnTo>
                    <a:lnTo>
                      <a:pt x="505" y="312"/>
                    </a:lnTo>
                    <a:lnTo>
                      <a:pt x="408" y="409"/>
                    </a:lnTo>
                    <a:lnTo>
                      <a:pt x="311" y="506"/>
                    </a:lnTo>
                    <a:lnTo>
                      <a:pt x="233" y="623"/>
                    </a:lnTo>
                    <a:lnTo>
                      <a:pt x="156" y="739"/>
                    </a:lnTo>
                    <a:lnTo>
                      <a:pt x="97" y="875"/>
                    </a:lnTo>
                    <a:lnTo>
                      <a:pt x="39" y="1011"/>
                    </a:lnTo>
                    <a:lnTo>
                      <a:pt x="20" y="1147"/>
                    </a:lnTo>
                    <a:lnTo>
                      <a:pt x="0" y="1283"/>
                    </a:lnTo>
                    <a:lnTo>
                      <a:pt x="0" y="1419"/>
                    </a:lnTo>
                    <a:lnTo>
                      <a:pt x="0" y="1555"/>
                    </a:lnTo>
                    <a:lnTo>
                      <a:pt x="20" y="1692"/>
                    </a:lnTo>
                    <a:lnTo>
                      <a:pt x="59" y="1808"/>
                    </a:lnTo>
                    <a:lnTo>
                      <a:pt x="97" y="1944"/>
                    </a:lnTo>
                    <a:lnTo>
                      <a:pt x="156" y="2061"/>
                    </a:lnTo>
                    <a:lnTo>
                      <a:pt x="233" y="2177"/>
                    </a:lnTo>
                    <a:lnTo>
                      <a:pt x="311" y="2294"/>
                    </a:lnTo>
                    <a:lnTo>
                      <a:pt x="408" y="2391"/>
                    </a:lnTo>
                    <a:lnTo>
                      <a:pt x="505" y="2488"/>
                    </a:lnTo>
                    <a:lnTo>
                      <a:pt x="622" y="2566"/>
                    </a:lnTo>
                    <a:lnTo>
                      <a:pt x="739" y="2644"/>
                    </a:lnTo>
                    <a:lnTo>
                      <a:pt x="3498" y="4101"/>
                    </a:lnTo>
                    <a:lnTo>
                      <a:pt x="3634" y="4159"/>
                    </a:lnTo>
                    <a:lnTo>
                      <a:pt x="3770" y="4218"/>
                    </a:lnTo>
                    <a:lnTo>
                      <a:pt x="3906" y="4256"/>
                    </a:lnTo>
                    <a:lnTo>
                      <a:pt x="4042" y="4256"/>
                    </a:lnTo>
                    <a:lnTo>
                      <a:pt x="4178" y="4276"/>
                    </a:lnTo>
                    <a:lnTo>
                      <a:pt x="4314" y="4256"/>
                    </a:lnTo>
                    <a:lnTo>
                      <a:pt x="4431" y="4237"/>
                    </a:lnTo>
                    <a:lnTo>
                      <a:pt x="4567" y="4218"/>
                    </a:lnTo>
                    <a:lnTo>
                      <a:pt x="4703" y="4159"/>
                    </a:lnTo>
                    <a:lnTo>
                      <a:pt x="4819" y="4101"/>
                    </a:lnTo>
                    <a:lnTo>
                      <a:pt x="4936" y="4043"/>
                    </a:lnTo>
                    <a:lnTo>
                      <a:pt x="5052" y="3946"/>
                    </a:lnTo>
                    <a:lnTo>
                      <a:pt x="5150" y="3868"/>
                    </a:lnTo>
                    <a:lnTo>
                      <a:pt x="5247" y="3751"/>
                    </a:lnTo>
                    <a:lnTo>
                      <a:pt x="5324" y="3654"/>
                    </a:lnTo>
                    <a:lnTo>
                      <a:pt x="5402" y="3518"/>
                    </a:lnTo>
                    <a:lnTo>
                      <a:pt x="5461" y="3401"/>
                    </a:lnTo>
                    <a:lnTo>
                      <a:pt x="5499" y="3265"/>
                    </a:lnTo>
                    <a:lnTo>
                      <a:pt x="5538" y="3129"/>
                    </a:lnTo>
                    <a:lnTo>
                      <a:pt x="5558" y="2993"/>
                    </a:lnTo>
                    <a:lnTo>
                      <a:pt x="5558" y="2857"/>
                    </a:lnTo>
                    <a:lnTo>
                      <a:pt x="5558" y="2721"/>
                    </a:lnTo>
                    <a:lnTo>
                      <a:pt x="5538" y="2585"/>
                    </a:lnTo>
                    <a:lnTo>
                      <a:pt x="5499" y="2449"/>
                    </a:lnTo>
                    <a:lnTo>
                      <a:pt x="5461" y="2333"/>
                    </a:lnTo>
                    <a:lnTo>
                      <a:pt x="5402" y="2197"/>
                    </a:lnTo>
                    <a:lnTo>
                      <a:pt x="5324" y="2080"/>
                    </a:lnTo>
                    <a:lnTo>
                      <a:pt x="5247" y="1983"/>
                    </a:lnTo>
                    <a:lnTo>
                      <a:pt x="5150" y="1866"/>
                    </a:lnTo>
                    <a:lnTo>
                      <a:pt x="5052" y="1789"/>
                    </a:lnTo>
                    <a:lnTo>
                      <a:pt x="4936" y="1692"/>
                    </a:lnTo>
                    <a:lnTo>
                      <a:pt x="4819" y="1614"/>
                    </a:lnTo>
                    <a:lnTo>
                      <a:pt x="2060" y="156"/>
                    </a:lnTo>
                    <a:lnTo>
                      <a:pt x="1924" y="98"/>
                    </a:lnTo>
                    <a:lnTo>
                      <a:pt x="1788" y="59"/>
                    </a:lnTo>
                    <a:lnTo>
                      <a:pt x="1652" y="20"/>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8"/>
              <p:cNvSpPr/>
              <p:nvPr/>
            </p:nvSpPr>
            <p:spPr>
              <a:xfrm>
                <a:off x="3132875" y="6575700"/>
                <a:ext cx="741350" cy="825400"/>
              </a:xfrm>
              <a:custGeom>
                <a:avLst/>
                <a:gdLst/>
                <a:ahLst/>
                <a:cxnLst/>
                <a:rect l="l" t="t" r="r" b="b"/>
                <a:pathLst>
                  <a:path w="29654" h="33016" extrusionOk="0">
                    <a:moveTo>
                      <a:pt x="14147" y="1"/>
                    </a:moveTo>
                    <a:lnTo>
                      <a:pt x="13700" y="20"/>
                    </a:lnTo>
                    <a:lnTo>
                      <a:pt x="13253" y="98"/>
                    </a:lnTo>
                    <a:lnTo>
                      <a:pt x="12826" y="215"/>
                    </a:lnTo>
                    <a:lnTo>
                      <a:pt x="12398" y="351"/>
                    </a:lnTo>
                    <a:lnTo>
                      <a:pt x="11990" y="545"/>
                    </a:lnTo>
                    <a:lnTo>
                      <a:pt x="11601" y="778"/>
                    </a:lnTo>
                    <a:lnTo>
                      <a:pt x="11232" y="1050"/>
                    </a:lnTo>
                    <a:lnTo>
                      <a:pt x="10902" y="1361"/>
                    </a:lnTo>
                    <a:lnTo>
                      <a:pt x="10572" y="1691"/>
                    </a:lnTo>
                    <a:lnTo>
                      <a:pt x="10436" y="1886"/>
                    </a:lnTo>
                    <a:lnTo>
                      <a:pt x="10300" y="2080"/>
                    </a:lnTo>
                    <a:lnTo>
                      <a:pt x="10163" y="2274"/>
                    </a:lnTo>
                    <a:lnTo>
                      <a:pt x="10047" y="2488"/>
                    </a:lnTo>
                    <a:lnTo>
                      <a:pt x="545" y="20423"/>
                    </a:lnTo>
                    <a:lnTo>
                      <a:pt x="428" y="20637"/>
                    </a:lnTo>
                    <a:lnTo>
                      <a:pt x="351" y="20870"/>
                    </a:lnTo>
                    <a:lnTo>
                      <a:pt x="253" y="21084"/>
                    </a:lnTo>
                    <a:lnTo>
                      <a:pt x="195" y="21317"/>
                    </a:lnTo>
                    <a:lnTo>
                      <a:pt x="79" y="21764"/>
                    </a:lnTo>
                    <a:lnTo>
                      <a:pt x="20" y="22211"/>
                    </a:lnTo>
                    <a:lnTo>
                      <a:pt x="1" y="22678"/>
                    </a:lnTo>
                    <a:lnTo>
                      <a:pt x="20" y="23124"/>
                    </a:lnTo>
                    <a:lnTo>
                      <a:pt x="98" y="23571"/>
                    </a:lnTo>
                    <a:lnTo>
                      <a:pt x="215" y="23999"/>
                    </a:lnTo>
                    <a:lnTo>
                      <a:pt x="351" y="24426"/>
                    </a:lnTo>
                    <a:lnTo>
                      <a:pt x="545" y="24834"/>
                    </a:lnTo>
                    <a:lnTo>
                      <a:pt x="778" y="25223"/>
                    </a:lnTo>
                    <a:lnTo>
                      <a:pt x="1050" y="25592"/>
                    </a:lnTo>
                    <a:lnTo>
                      <a:pt x="1361" y="25923"/>
                    </a:lnTo>
                    <a:lnTo>
                      <a:pt x="1691" y="26234"/>
                    </a:lnTo>
                    <a:lnTo>
                      <a:pt x="1886" y="26389"/>
                    </a:lnTo>
                    <a:lnTo>
                      <a:pt x="2080" y="26525"/>
                    </a:lnTo>
                    <a:lnTo>
                      <a:pt x="2274" y="26642"/>
                    </a:lnTo>
                    <a:lnTo>
                      <a:pt x="2488" y="26758"/>
                    </a:lnTo>
                    <a:lnTo>
                      <a:pt x="13253" y="32471"/>
                    </a:lnTo>
                    <a:lnTo>
                      <a:pt x="13467" y="32568"/>
                    </a:lnTo>
                    <a:lnTo>
                      <a:pt x="13681" y="32665"/>
                    </a:lnTo>
                    <a:lnTo>
                      <a:pt x="13914" y="32763"/>
                    </a:lnTo>
                    <a:lnTo>
                      <a:pt x="14128" y="32821"/>
                    </a:lnTo>
                    <a:lnTo>
                      <a:pt x="14574" y="32937"/>
                    </a:lnTo>
                    <a:lnTo>
                      <a:pt x="15041" y="32996"/>
                    </a:lnTo>
                    <a:lnTo>
                      <a:pt x="15488" y="33015"/>
                    </a:lnTo>
                    <a:lnTo>
                      <a:pt x="15935" y="32996"/>
                    </a:lnTo>
                    <a:lnTo>
                      <a:pt x="16382" y="32918"/>
                    </a:lnTo>
                    <a:lnTo>
                      <a:pt x="16829" y="32801"/>
                    </a:lnTo>
                    <a:lnTo>
                      <a:pt x="17256" y="32665"/>
                    </a:lnTo>
                    <a:lnTo>
                      <a:pt x="17664" y="32471"/>
                    </a:lnTo>
                    <a:lnTo>
                      <a:pt x="18033" y="32238"/>
                    </a:lnTo>
                    <a:lnTo>
                      <a:pt x="18402" y="31966"/>
                    </a:lnTo>
                    <a:lnTo>
                      <a:pt x="18752" y="31655"/>
                    </a:lnTo>
                    <a:lnTo>
                      <a:pt x="19063" y="31305"/>
                    </a:lnTo>
                    <a:lnTo>
                      <a:pt x="19199" y="31130"/>
                    </a:lnTo>
                    <a:lnTo>
                      <a:pt x="19335" y="30936"/>
                    </a:lnTo>
                    <a:lnTo>
                      <a:pt x="19471" y="30742"/>
                    </a:lnTo>
                    <a:lnTo>
                      <a:pt x="19588" y="30528"/>
                    </a:lnTo>
                    <a:lnTo>
                      <a:pt x="29090" y="12593"/>
                    </a:lnTo>
                    <a:lnTo>
                      <a:pt x="29206" y="12359"/>
                    </a:lnTo>
                    <a:lnTo>
                      <a:pt x="29304" y="12146"/>
                    </a:lnTo>
                    <a:lnTo>
                      <a:pt x="29381" y="11932"/>
                    </a:lnTo>
                    <a:lnTo>
                      <a:pt x="29459" y="11699"/>
                    </a:lnTo>
                    <a:lnTo>
                      <a:pt x="29556" y="11252"/>
                    </a:lnTo>
                    <a:lnTo>
                      <a:pt x="29634" y="10805"/>
                    </a:lnTo>
                    <a:lnTo>
                      <a:pt x="29653" y="10338"/>
                    </a:lnTo>
                    <a:lnTo>
                      <a:pt x="29614" y="9892"/>
                    </a:lnTo>
                    <a:lnTo>
                      <a:pt x="29556" y="9445"/>
                    </a:lnTo>
                    <a:lnTo>
                      <a:pt x="29440" y="9017"/>
                    </a:lnTo>
                    <a:lnTo>
                      <a:pt x="29284" y="8590"/>
                    </a:lnTo>
                    <a:lnTo>
                      <a:pt x="29090" y="8182"/>
                    </a:lnTo>
                    <a:lnTo>
                      <a:pt x="28857" y="7793"/>
                    </a:lnTo>
                    <a:lnTo>
                      <a:pt x="28585" y="7424"/>
                    </a:lnTo>
                    <a:lnTo>
                      <a:pt x="28293" y="7093"/>
                    </a:lnTo>
                    <a:lnTo>
                      <a:pt x="27943" y="6783"/>
                    </a:lnTo>
                    <a:lnTo>
                      <a:pt x="27749" y="6627"/>
                    </a:lnTo>
                    <a:lnTo>
                      <a:pt x="27555" y="6491"/>
                    </a:lnTo>
                    <a:lnTo>
                      <a:pt x="27360" y="6374"/>
                    </a:lnTo>
                    <a:lnTo>
                      <a:pt x="27147" y="6258"/>
                    </a:lnTo>
                    <a:lnTo>
                      <a:pt x="16382" y="545"/>
                    </a:lnTo>
                    <a:lnTo>
                      <a:pt x="16168" y="428"/>
                    </a:lnTo>
                    <a:lnTo>
                      <a:pt x="15954" y="351"/>
                    </a:lnTo>
                    <a:lnTo>
                      <a:pt x="15740" y="254"/>
                    </a:lnTo>
                    <a:lnTo>
                      <a:pt x="15507" y="195"/>
                    </a:lnTo>
                    <a:lnTo>
                      <a:pt x="15060" y="79"/>
                    </a:lnTo>
                    <a:lnTo>
                      <a:pt x="14613" y="20"/>
                    </a:lnTo>
                    <a:lnTo>
                      <a:pt x="141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8"/>
              <p:cNvSpPr/>
              <p:nvPr/>
            </p:nvSpPr>
            <p:spPr>
              <a:xfrm>
                <a:off x="3132875" y="6987650"/>
                <a:ext cx="576675" cy="413450"/>
              </a:xfrm>
              <a:custGeom>
                <a:avLst/>
                <a:gdLst/>
                <a:ahLst/>
                <a:cxnLst/>
                <a:rect l="l" t="t" r="r" b="b"/>
                <a:pathLst>
                  <a:path w="23067" h="16538" extrusionOk="0">
                    <a:moveTo>
                      <a:pt x="2643" y="1"/>
                    </a:moveTo>
                    <a:lnTo>
                      <a:pt x="545" y="3945"/>
                    </a:lnTo>
                    <a:lnTo>
                      <a:pt x="428" y="4159"/>
                    </a:lnTo>
                    <a:lnTo>
                      <a:pt x="351" y="4392"/>
                    </a:lnTo>
                    <a:lnTo>
                      <a:pt x="253" y="4606"/>
                    </a:lnTo>
                    <a:lnTo>
                      <a:pt x="195" y="4839"/>
                    </a:lnTo>
                    <a:lnTo>
                      <a:pt x="79" y="5286"/>
                    </a:lnTo>
                    <a:lnTo>
                      <a:pt x="20" y="5733"/>
                    </a:lnTo>
                    <a:lnTo>
                      <a:pt x="1" y="6200"/>
                    </a:lnTo>
                    <a:lnTo>
                      <a:pt x="20" y="6646"/>
                    </a:lnTo>
                    <a:lnTo>
                      <a:pt x="98" y="7093"/>
                    </a:lnTo>
                    <a:lnTo>
                      <a:pt x="215" y="7521"/>
                    </a:lnTo>
                    <a:lnTo>
                      <a:pt x="351" y="7948"/>
                    </a:lnTo>
                    <a:lnTo>
                      <a:pt x="545" y="8356"/>
                    </a:lnTo>
                    <a:lnTo>
                      <a:pt x="778" y="8745"/>
                    </a:lnTo>
                    <a:lnTo>
                      <a:pt x="1050" y="9114"/>
                    </a:lnTo>
                    <a:lnTo>
                      <a:pt x="1361" y="9445"/>
                    </a:lnTo>
                    <a:lnTo>
                      <a:pt x="1691" y="9756"/>
                    </a:lnTo>
                    <a:lnTo>
                      <a:pt x="1886" y="9911"/>
                    </a:lnTo>
                    <a:lnTo>
                      <a:pt x="2080" y="10047"/>
                    </a:lnTo>
                    <a:lnTo>
                      <a:pt x="2274" y="10164"/>
                    </a:lnTo>
                    <a:lnTo>
                      <a:pt x="2488" y="10280"/>
                    </a:lnTo>
                    <a:lnTo>
                      <a:pt x="13253" y="15993"/>
                    </a:lnTo>
                    <a:lnTo>
                      <a:pt x="13467" y="16090"/>
                    </a:lnTo>
                    <a:lnTo>
                      <a:pt x="13681" y="16187"/>
                    </a:lnTo>
                    <a:lnTo>
                      <a:pt x="13914" y="16285"/>
                    </a:lnTo>
                    <a:lnTo>
                      <a:pt x="14128" y="16343"/>
                    </a:lnTo>
                    <a:lnTo>
                      <a:pt x="14574" y="16459"/>
                    </a:lnTo>
                    <a:lnTo>
                      <a:pt x="15041" y="16518"/>
                    </a:lnTo>
                    <a:lnTo>
                      <a:pt x="15488" y="16537"/>
                    </a:lnTo>
                    <a:lnTo>
                      <a:pt x="15935" y="16518"/>
                    </a:lnTo>
                    <a:lnTo>
                      <a:pt x="16382" y="16440"/>
                    </a:lnTo>
                    <a:lnTo>
                      <a:pt x="16829" y="16323"/>
                    </a:lnTo>
                    <a:lnTo>
                      <a:pt x="17256" y="16187"/>
                    </a:lnTo>
                    <a:lnTo>
                      <a:pt x="17664" y="15993"/>
                    </a:lnTo>
                    <a:lnTo>
                      <a:pt x="18033" y="15760"/>
                    </a:lnTo>
                    <a:lnTo>
                      <a:pt x="18402" y="15488"/>
                    </a:lnTo>
                    <a:lnTo>
                      <a:pt x="18752" y="15177"/>
                    </a:lnTo>
                    <a:lnTo>
                      <a:pt x="19063" y="14827"/>
                    </a:lnTo>
                    <a:lnTo>
                      <a:pt x="19199" y="14652"/>
                    </a:lnTo>
                    <a:lnTo>
                      <a:pt x="19335" y="14458"/>
                    </a:lnTo>
                    <a:lnTo>
                      <a:pt x="19471" y="14264"/>
                    </a:lnTo>
                    <a:lnTo>
                      <a:pt x="19588" y="14050"/>
                    </a:lnTo>
                    <a:lnTo>
                      <a:pt x="23066" y="7482"/>
                    </a:lnTo>
                    <a:lnTo>
                      <a:pt x="22658" y="7152"/>
                    </a:lnTo>
                    <a:lnTo>
                      <a:pt x="22230" y="6821"/>
                    </a:lnTo>
                    <a:lnTo>
                      <a:pt x="21803" y="6510"/>
                    </a:lnTo>
                    <a:lnTo>
                      <a:pt x="21356" y="6200"/>
                    </a:lnTo>
                    <a:lnTo>
                      <a:pt x="20423" y="5597"/>
                    </a:lnTo>
                    <a:lnTo>
                      <a:pt x="19510" y="5073"/>
                    </a:lnTo>
                    <a:lnTo>
                      <a:pt x="18849" y="4723"/>
                    </a:lnTo>
                    <a:lnTo>
                      <a:pt x="18169" y="4392"/>
                    </a:lnTo>
                    <a:lnTo>
                      <a:pt x="17489" y="4062"/>
                    </a:lnTo>
                    <a:lnTo>
                      <a:pt x="16809" y="3751"/>
                    </a:lnTo>
                    <a:lnTo>
                      <a:pt x="16110" y="3440"/>
                    </a:lnTo>
                    <a:lnTo>
                      <a:pt x="15410" y="3149"/>
                    </a:lnTo>
                    <a:lnTo>
                      <a:pt x="14710" y="2877"/>
                    </a:lnTo>
                    <a:lnTo>
                      <a:pt x="14011" y="2624"/>
                    </a:lnTo>
                    <a:lnTo>
                      <a:pt x="12534" y="2080"/>
                    </a:lnTo>
                    <a:lnTo>
                      <a:pt x="11776" y="1847"/>
                    </a:lnTo>
                    <a:lnTo>
                      <a:pt x="11018" y="1594"/>
                    </a:lnTo>
                    <a:lnTo>
                      <a:pt x="9853" y="1244"/>
                    </a:lnTo>
                    <a:lnTo>
                      <a:pt x="9483" y="1147"/>
                    </a:lnTo>
                    <a:lnTo>
                      <a:pt x="8959" y="1011"/>
                    </a:lnTo>
                    <a:lnTo>
                      <a:pt x="8181" y="817"/>
                    </a:lnTo>
                    <a:lnTo>
                      <a:pt x="7385" y="662"/>
                    </a:lnTo>
                    <a:lnTo>
                      <a:pt x="6608" y="506"/>
                    </a:lnTo>
                    <a:lnTo>
                      <a:pt x="5811" y="389"/>
                    </a:lnTo>
                    <a:lnTo>
                      <a:pt x="4237" y="176"/>
                    </a:lnTo>
                    <a:lnTo>
                      <a:pt x="2643" y="1"/>
                    </a:lnTo>
                    <a:close/>
                  </a:path>
                </a:pathLst>
              </a:custGeom>
              <a:solidFill>
                <a:srgbClr val="FFE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8"/>
              <p:cNvSpPr/>
              <p:nvPr/>
            </p:nvSpPr>
            <p:spPr>
              <a:xfrm>
                <a:off x="3416575" y="6929850"/>
                <a:ext cx="54925" cy="55400"/>
              </a:xfrm>
              <a:custGeom>
                <a:avLst/>
                <a:gdLst/>
                <a:ahLst/>
                <a:cxnLst/>
                <a:rect l="l" t="t" r="r" b="b"/>
                <a:pathLst>
                  <a:path w="2197" h="2216" extrusionOk="0">
                    <a:moveTo>
                      <a:pt x="1031" y="1"/>
                    </a:moveTo>
                    <a:lnTo>
                      <a:pt x="817" y="39"/>
                    </a:lnTo>
                    <a:lnTo>
                      <a:pt x="623" y="117"/>
                    </a:lnTo>
                    <a:lnTo>
                      <a:pt x="428" y="214"/>
                    </a:lnTo>
                    <a:lnTo>
                      <a:pt x="273" y="370"/>
                    </a:lnTo>
                    <a:lnTo>
                      <a:pt x="156" y="525"/>
                    </a:lnTo>
                    <a:lnTo>
                      <a:pt x="59" y="739"/>
                    </a:lnTo>
                    <a:lnTo>
                      <a:pt x="1" y="953"/>
                    </a:lnTo>
                    <a:lnTo>
                      <a:pt x="1" y="1166"/>
                    </a:lnTo>
                    <a:lnTo>
                      <a:pt x="20" y="1380"/>
                    </a:lnTo>
                    <a:lnTo>
                      <a:pt x="98" y="1594"/>
                    </a:lnTo>
                    <a:lnTo>
                      <a:pt x="215" y="1769"/>
                    </a:lnTo>
                    <a:lnTo>
                      <a:pt x="351" y="1924"/>
                    </a:lnTo>
                    <a:lnTo>
                      <a:pt x="525" y="2060"/>
                    </a:lnTo>
                    <a:lnTo>
                      <a:pt x="720" y="2138"/>
                    </a:lnTo>
                    <a:lnTo>
                      <a:pt x="934" y="2196"/>
                    </a:lnTo>
                    <a:lnTo>
                      <a:pt x="1167" y="2216"/>
                    </a:lnTo>
                    <a:lnTo>
                      <a:pt x="1380" y="2177"/>
                    </a:lnTo>
                    <a:lnTo>
                      <a:pt x="1575" y="2099"/>
                    </a:lnTo>
                    <a:lnTo>
                      <a:pt x="1769" y="1983"/>
                    </a:lnTo>
                    <a:lnTo>
                      <a:pt x="1925" y="1847"/>
                    </a:lnTo>
                    <a:lnTo>
                      <a:pt x="2041" y="1672"/>
                    </a:lnTo>
                    <a:lnTo>
                      <a:pt x="2138" y="1477"/>
                    </a:lnTo>
                    <a:lnTo>
                      <a:pt x="2197" y="1264"/>
                    </a:lnTo>
                    <a:lnTo>
                      <a:pt x="2197" y="1030"/>
                    </a:lnTo>
                    <a:lnTo>
                      <a:pt x="2158" y="817"/>
                    </a:lnTo>
                    <a:lnTo>
                      <a:pt x="2099" y="622"/>
                    </a:lnTo>
                    <a:lnTo>
                      <a:pt x="1983" y="447"/>
                    </a:lnTo>
                    <a:lnTo>
                      <a:pt x="1827" y="292"/>
                    </a:lnTo>
                    <a:lnTo>
                      <a:pt x="1672" y="156"/>
                    </a:lnTo>
                    <a:lnTo>
                      <a:pt x="1478" y="59"/>
                    </a:lnTo>
                    <a:lnTo>
                      <a:pt x="1244" y="1"/>
                    </a:lnTo>
                    <a:close/>
                  </a:path>
                </a:pathLst>
              </a:custGeom>
              <a:solidFill>
                <a:srgbClr val="64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8"/>
              <p:cNvSpPr/>
              <p:nvPr/>
            </p:nvSpPr>
            <p:spPr>
              <a:xfrm>
                <a:off x="3526850" y="6996900"/>
                <a:ext cx="55400" cy="55400"/>
              </a:xfrm>
              <a:custGeom>
                <a:avLst/>
                <a:gdLst/>
                <a:ahLst/>
                <a:cxnLst/>
                <a:rect l="l" t="t" r="r" b="b"/>
                <a:pathLst>
                  <a:path w="2216" h="2216" extrusionOk="0">
                    <a:moveTo>
                      <a:pt x="1050" y="0"/>
                    </a:moveTo>
                    <a:lnTo>
                      <a:pt x="836" y="39"/>
                    </a:lnTo>
                    <a:lnTo>
                      <a:pt x="623" y="117"/>
                    </a:lnTo>
                    <a:lnTo>
                      <a:pt x="448" y="233"/>
                    </a:lnTo>
                    <a:lnTo>
                      <a:pt x="292" y="369"/>
                    </a:lnTo>
                    <a:lnTo>
                      <a:pt x="156" y="544"/>
                    </a:lnTo>
                    <a:lnTo>
                      <a:pt x="79" y="738"/>
                    </a:lnTo>
                    <a:lnTo>
                      <a:pt x="20" y="952"/>
                    </a:lnTo>
                    <a:lnTo>
                      <a:pt x="1" y="1185"/>
                    </a:lnTo>
                    <a:lnTo>
                      <a:pt x="40" y="1399"/>
                    </a:lnTo>
                    <a:lnTo>
                      <a:pt x="117" y="1593"/>
                    </a:lnTo>
                    <a:lnTo>
                      <a:pt x="234" y="1768"/>
                    </a:lnTo>
                    <a:lnTo>
                      <a:pt x="370" y="1924"/>
                    </a:lnTo>
                    <a:lnTo>
                      <a:pt x="545" y="2060"/>
                    </a:lnTo>
                    <a:lnTo>
                      <a:pt x="739" y="2157"/>
                    </a:lnTo>
                    <a:lnTo>
                      <a:pt x="953" y="2215"/>
                    </a:lnTo>
                    <a:lnTo>
                      <a:pt x="1186" y="2215"/>
                    </a:lnTo>
                    <a:lnTo>
                      <a:pt x="1400" y="2176"/>
                    </a:lnTo>
                    <a:lnTo>
                      <a:pt x="1594" y="2099"/>
                    </a:lnTo>
                    <a:lnTo>
                      <a:pt x="1769" y="2002"/>
                    </a:lnTo>
                    <a:lnTo>
                      <a:pt x="1925" y="1846"/>
                    </a:lnTo>
                    <a:lnTo>
                      <a:pt x="2061" y="1671"/>
                    </a:lnTo>
                    <a:lnTo>
                      <a:pt x="2158" y="1477"/>
                    </a:lnTo>
                    <a:lnTo>
                      <a:pt x="2216" y="1263"/>
                    </a:lnTo>
                    <a:lnTo>
                      <a:pt x="2216" y="1049"/>
                    </a:lnTo>
                    <a:lnTo>
                      <a:pt x="2177" y="836"/>
                    </a:lnTo>
                    <a:lnTo>
                      <a:pt x="2099" y="622"/>
                    </a:lnTo>
                    <a:lnTo>
                      <a:pt x="2002" y="447"/>
                    </a:lnTo>
                    <a:lnTo>
                      <a:pt x="1847" y="292"/>
                    </a:lnTo>
                    <a:lnTo>
                      <a:pt x="1691" y="156"/>
                    </a:lnTo>
                    <a:lnTo>
                      <a:pt x="1478" y="78"/>
                    </a:lnTo>
                    <a:lnTo>
                      <a:pt x="1264" y="19"/>
                    </a:lnTo>
                    <a:lnTo>
                      <a:pt x="1050" y="0"/>
                    </a:lnTo>
                    <a:close/>
                  </a:path>
                </a:pathLst>
              </a:custGeom>
              <a:solidFill>
                <a:srgbClr val="64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8"/>
              <p:cNvSpPr/>
              <p:nvPr/>
            </p:nvSpPr>
            <p:spPr>
              <a:xfrm>
                <a:off x="3153775" y="7406900"/>
                <a:ext cx="98150" cy="98150"/>
              </a:xfrm>
              <a:custGeom>
                <a:avLst/>
                <a:gdLst/>
                <a:ahLst/>
                <a:cxnLst/>
                <a:rect l="l" t="t" r="r" b="b"/>
                <a:pathLst>
                  <a:path w="3926" h="3926" extrusionOk="0">
                    <a:moveTo>
                      <a:pt x="1846" y="0"/>
                    </a:moveTo>
                    <a:lnTo>
                      <a:pt x="1652" y="20"/>
                    </a:lnTo>
                    <a:lnTo>
                      <a:pt x="1458" y="59"/>
                    </a:lnTo>
                    <a:lnTo>
                      <a:pt x="1283" y="117"/>
                    </a:lnTo>
                    <a:lnTo>
                      <a:pt x="1108" y="195"/>
                    </a:lnTo>
                    <a:lnTo>
                      <a:pt x="933" y="292"/>
                    </a:lnTo>
                    <a:lnTo>
                      <a:pt x="778" y="389"/>
                    </a:lnTo>
                    <a:lnTo>
                      <a:pt x="642" y="506"/>
                    </a:lnTo>
                    <a:lnTo>
                      <a:pt x="506" y="642"/>
                    </a:lnTo>
                    <a:lnTo>
                      <a:pt x="389" y="797"/>
                    </a:lnTo>
                    <a:lnTo>
                      <a:pt x="272" y="952"/>
                    </a:lnTo>
                    <a:lnTo>
                      <a:pt x="195" y="1108"/>
                    </a:lnTo>
                    <a:lnTo>
                      <a:pt x="117" y="1302"/>
                    </a:lnTo>
                    <a:lnTo>
                      <a:pt x="59" y="1477"/>
                    </a:lnTo>
                    <a:lnTo>
                      <a:pt x="20" y="1691"/>
                    </a:lnTo>
                    <a:lnTo>
                      <a:pt x="0" y="1885"/>
                    </a:lnTo>
                    <a:lnTo>
                      <a:pt x="0" y="2079"/>
                    </a:lnTo>
                    <a:lnTo>
                      <a:pt x="20" y="2274"/>
                    </a:lnTo>
                    <a:lnTo>
                      <a:pt x="59" y="2468"/>
                    </a:lnTo>
                    <a:lnTo>
                      <a:pt x="117" y="2643"/>
                    </a:lnTo>
                    <a:lnTo>
                      <a:pt x="195" y="2818"/>
                    </a:lnTo>
                    <a:lnTo>
                      <a:pt x="292" y="2973"/>
                    </a:lnTo>
                    <a:lnTo>
                      <a:pt x="389" y="3129"/>
                    </a:lnTo>
                    <a:lnTo>
                      <a:pt x="506" y="3284"/>
                    </a:lnTo>
                    <a:lnTo>
                      <a:pt x="642" y="3420"/>
                    </a:lnTo>
                    <a:lnTo>
                      <a:pt x="797" y="3537"/>
                    </a:lnTo>
                    <a:lnTo>
                      <a:pt x="952" y="3634"/>
                    </a:lnTo>
                    <a:lnTo>
                      <a:pt x="1127" y="3731"/>
                    </a:lnTo>
                    <a:lnTo>
                      <a:pt x="1302" y="3809"/>
                    </a:lnTo>
                    <a:lnTo>
                      <a:pt x="1477" y="3867"/>
                    </a:lnTo>
                    <a:lnTo>
                      <a:pt x="1691" y="3906"/>
                    </a:lnTo>
                    <a:lnTo>
                      <a:pt x="1885" y="3925"/>
                    </a:lnTo>
                    <a:lnTo>
                      <a:pt x="2080" y="3906"/>
                    </a:lnTo>
                    <a:lnTo>
                      <a:pt x="2274" y="3887"/>
                    </a:lnTo>
                    <a:lnTo>
                      <a:pt x="2468" y="3848"/>
                    </a:lnTo>
                    <a:lnTo>
                      <a:pt x="2643" y="3789"/>
                    </a:lnTo>
                    <a:lnTo>
                      <a:pt x="2818" y="3731"/>
                    </a:lnTo>
                    <a:lnTo>
                      <a:pt x="2973" y="3634"/>
                    </a:lnTo>
                    <a:lnTo>
                      <a:pt x="3129" y="3517"/>
                    </a:lnTo>
                    <a:lnTo>
                      <a:pt x="3284" y="3401"/>
                    </a:lnTo>
                    <a:lnTo>
                      <a:pt x="3420" y="3265"/>
                    </a:lnTo>
                    <a:lnTo>
                      <a:pt x="3537" y="3129"/>
                    </a:lnTo>
                    <a:lnTo>
                      <a:pt x="3634" y="2973"/>
                    </a:lnTo>
                    <a:lnTo>
                      <a:pt x="3731" y="2798"/>
                    </a:lnTo>
                    <a:lnTo>
                      <a:pt x="3809" y="2624"/>
                    </a:lnTo>
                    <a:lnTo>
                      <a:pt x="3867" y="2429"/>
                    </a:lnTo>
                    <a:lnTo>
                      <a:pt x="3906" y="2235"/>
                    </a:lnTo>
                    <a:lnTo>
                      <a:pt x="3926" y="2041"/>
                    </a:lnTo>
                    <a:lnTo>
                      <a:pt x="3926" y="1827"/>
                    </a:lnTo>
                    <a:lnTo>
                      <a:pt x="3887" y="1652"/>
                    </a:lnTo>
                    <a:lnTo>
                      <a:pt x="3848" y="1458"/>
                    </a:lnTo>
                    <a:lnTo>
                      <a:pt x="3789" y="1283"/>
                    </a:lnTo>
                    <a:lnTo>
                      <a:pt x="3731" y="1108"/>
                    </a:lnTo>
                    <a:lnTo>
                      <a:pt x="3634" y="933"/>
                    </a:lnTo>
                    <a:lnTo>
                      <a:pt x="3517" y="778"/>
                    </a:lnTo>
                    <a:lnTo>
                      <a:pt x="3401" y="642"/>
                    </a:lnTo>
                    <a:lnTo>
                      <a:pt x="3265" y="506"/>
                    </a:lnTo>
                    <a:lnTo>
                      <a:pt x="3129" y="389"/>
                    </a:lnTo>
                    <a:lnTo>
                      <a:pt x="2973" y="272"/>
                    </a:lnTo>
                    <a:lnTo>
                      <a:pt x="2798" y="195"/>
                    </a:lnTo>
                    <a:lnTo>
                      <a:pt x="2624" y="117"/>
                    </a:lnTo>
                    <a:lnTo>
                      <a:pt x="242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8"/>
              <p:cNvSpPr/>
              <p:nvPr/>
            </p:nvSpPr>
            <p:spPr>
              <a:xfrm>
                <a:off x="3344200" y="6759825"/>
                <a:ext cx="98150" cy="97675"/>
              </a:xfrm>
              <a:custGeom>
                <a:avLst/>
                <a:gdLst/>
                <a:ahLst/>
                <a:cxnLst/>
                <a:rect l="l" t="t" r="r" b="b"/>
                <a:pathLst>
                  <a:path w="3926" h="3907" extrusionOk="0">
                    <a:moveTo>
                      <a:pt x="1847" y="0"/>
                    </a:moveTo>
                    <a:lnTo>
                      <a:pt x="1652" y="20"/>
                    </a:lnTo>
                    <a:lnTo>
                      <a:pt x="1458" y="59"/>
                    </a:lnTo>
                    <a:lnTo>
                      <a:pt x="1283" y="117"/>
                    </a:lnTo>
                    <a:lnTo>
                      <a:pt x="1108" y="195"/>
                    </a:lnTo>
                    <a:lnTo>
                      <a:pt x="953" y="273"/>
                    </a:lnTo>
                    <a:lnTo>
                      <a:pt x="797" y="389"/>
                    </a:lnTo>
                    <a:lnTo>
                      <a:pt x="642" y="506"/>
                    </a:lnTo>
                    <a:lnTo>
                      <a:pt x="506" y="642"/>
                    </a:lnTo>
                    <a:lnTo>
                      <a:pt x="389" y="778"/>
                    </a:lnTo>
                    <a:lnTo>
                      <a:pt x="292" y="933"/>
                    </a:lnTo>
                    <a:lnTo>
                      <a:pt x="195" y="1108"/>
                    </a:lnTo>
                    <a:lnTo>
                      <a:pt x="117" y="1283"/>
                    </a:lnTo>
                    <a:lnTo>
                      <a:pt x="59" y="1477"/>
                    </a:lnTo>
                    <a:lnTo>
                      <a:pt x="20" y="1672"/>
                    </a:lnTo>
                    <a:lnTo>
                      <a:pt x="1" y="1885"/>
                    </a:lnTo>
                    <a:lnTo>
                      <a:pt x="20" y="2080"/>
                    </a:lnTo>
                    <a:lnTo>
                      <a:pt x="39" y="2274"/>
                    </a:lnTo>
                    <a:lnTo>
                      <a:pt x="78" y="2449"/>
                    </a:lnTo>
                    <a:lnTo>
                      <a:pt x="137" y="2643"/>
                    </a:lnTo>
                    <a:lnTo>
                      <a:pt x="214" y="2818"/>
                    </a:lnTo>
                    <a:lnTo>
                      <a:pt x="292" y="2973"/>
                    </a:lnTo>
                    <a:lnTo>
                      <a:pt x="409" y="3129"/>
                    </a:lnTo>
                    <a:lnTo>
                      <a:pt x="525" y="3284"/>
                    </a:lnTo>
                    <a:lnTo>
                      <a:pt x="661" y="3401"/>
                    </a:lnTo>
                    <a:lnTo>
                      <a:pt x="797" y="3537"/>
                    </a:lnTo>
                    <a:lnTo>
                      <a:pt x="953" y="3634"/>
                    </a:lnTo>
                    <a:lnTo>
                      <a:pt x="1128" y="3731"/>
                    </a:lnTo>
                    <a:lnTo>
                      <a:pt x="1302" y="3790"/>
                    </a:lnTo>
                    <a:lnTo>
                      <a:pt x="1497" y="3848"/>
                    </a:lnTo>
                    <a:lnTo>
                      <a:pt x="1691" y="3887"/>
                    </a:lnTo>
                    <a:lnTo>
                      <a:pt x="1885" y="3906"/>
                    </a:lnTo>
                    <a:lnTo>
                      <a:pt x="2099" y="3906"/>
                    </a:lnTo>
                    <a:lnTo>
                      <a:pt x="2274" y="3887"/>
                    </a:lnTo>
                    <a:lnTo>
                      <a:pt x="2468" y="3848"/>
                    </a:lnTo>
                    <a:lnTo>
                      <a:pt x="2643" y="3790"/>
                    </a:lnTo>
                    <a:lnTo>
                      <a:pt x="2818" y="3712"/>
                    </a:lnTo>
                    <a:lnTo>
                      <a:pt x="2993" y="3634"/>
                    </a:lnTo>
                    <a:lnTo>
                      <a:pt x="3148" y="3518"/>
                    </a:lnTo>
                    <a:lnTo>
                      <a:pt x="3284" y="3401"/>
                    </a:lnTo>
                    <a:lnTo>
                      <a:pt x="3420" y="3265"/>
                    </a:lnTo>
                    <a:lnTo>
                      <a:pt x="3537" y="3129"/>
                    </a:lnTo>
                    <a:lnTo>
                      <a:pt x="3654" y="2954"/>
                    </a:lnTo>
                    <a:lnTo>
                      <a:pt x="3751" y="2799"/>
                    </a:lnTo>
                    <a:lnTo>
                      <a:pt x="3809" y="2604"/>
                    </a:lnTo>
                    <a:lnTo>
                      <a:pt x="3867" y="2429"/>
                    </a:lnTo>
                    <a:lnTo>
                      <a:pt x="3906" y="2235"/>
                    </a:lnTo>
                    <a:lnTo>
                      <a:pt x="3926" y="2021"/>
                    </a:lnTo>
                    <a:lnTo>
                      <a:pt x="3926" y="1827"/>
                    </a:lnTo>
                    <a:lnTo>
                      <a:pt x="3906" y="1633"/>
                    </a:lnTo>
                    <a:lnTo>
                      <a:pt x="3867" y="1458"/>
                    </a:lnTo>
                    <a:lnTo>
                      <a:pt x="3809" y="1264"/>
                    </a:lnTo>
                    <a:lnTo>
                      <a:pt x="3731" y="1089"/>
                    </a:lnTo>
                    <a:lnTo>
                      <a:pt x="3634" y="933"/>
                    </a:lnTo>
                    <a:lnTo>
                      <a:pt x="3537" y="778"/>
                    </a:lnTo>
                    <a:lnTo>
                      <a:pt x="3420" y="622"/>
                    </a:lnTo>
                    <a:lnTo>
                      <a:pt x="3284" y="506"/>
                    </a:lnTo>
                    <a:lnTo>
                      <a:pt x="3129" y="370"/>
                    </a:lnTo>
                    <a:lnTo>
                      <a:pt x="2974" y="273"/>
                    </a:lnTo>
                    <a:lnTo>
                      <a:pt x="2818" y="175"/>
                    </a:lnTo>
                    <a:lnTo>
                      <a:pt x="2624" y="98"/>
                    </a:lnTo>
                    <a:lnTo>
                      <a:pt x="244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8"/>
              <p:cNvSpPr/>
              <p:nvPr/>
            </p:nvSpPr>
            <p:spPr>
              <a:xfrm>
                <a:off x="3556000" y="6660725"/>
                <a:ext cx="98150" cy="98150"/>
              </a:xfrm>
              <a:custGeom>
                <a:avLst/>
                <a:gdLst/>
                <a:ahLst/>
                <a:cxnLst/>
                <a:rect l="l" t="t" r="r" b="b"/>
                <a:pathLst>
                  <a:path w="3926" h="3926" extrusionOk="0">
                    <a:moveTo>
                      <a:pt x="1847" y="0"/>
                    </a:moveTo>
                    <a:lnTo>
                      <a:pt x="1652" y="20"/>
                    </a:lnTo>
                    <a:lnTo>
                      <a:pt x="1458" y="78"/>
                    </a:lnTo>
                    <a:lnTo>
                      <a:pt x="1283" y="117"/>
                    </a:lnTo>
                    <a:lnTo>
                      <a:pt x="1108" y="195"/>
                    </a:lnTo>
                    <a:lnTo>
                      <a:pt x="933" y="292"/>
                    </a:lnTo>
                    <a:lnTo>
                      <a:pt x="778" y="389"/>
                    </a:lnTo>
                    <a:lnTo>
                      <a:pt x="642" y="525"/>
                    </a:lnTo>
                    <a:lnTo>
                      <a:pt x="506" y="642"/>
                    </a:lnTo>
                    <a:lnTo>
                      <a:pt x="389" y="797"/>
                    </a:lnTo>
                    <a:lnTo>
                      <a:pt x="273" y="953"/>
                    </a:lnTo>
                    <a:lnTo>
                      <a:pt x="195" y="1127"/>
                    </a:lnTo>
                    <a:lnTo>
                      <a:pt x="117" y="1302"/>
                    </a:lnTo>
                    <a:lnTo>
                      <a:pt x="59" y="1497"/>
                    </a:lnTo>
                    <a:lnTo>
                      <a:pt x="20" y="1691"/>
                    </a:lnTo>
                    <a:lnTo>
                      <a:pt x="1" y="1885"/>
                    </a:lnTo>
                    <a:lnTo>
                      <a:pt x="1" y="2080"/>
                    </a:lnTo>
                    <a:lnTo>
                      <a:pt x="20" y="2274"/>
                    </a:lnTo>
                    <a:lnTo>
                      <a:pt x="59" y="2468"/>
                    </a:lnTo>
                    <a:lnTo>
                      <a:pt x="117" y="2643"/>
                    </a:lnTo>
                    <a:lnTo>
                      <a:pt x="195" y="2818"/>
                    </a:lnTo>
                    <a:lnTo>
                      <a:pt x="292" y="2993"/>
                    </a:lnTo>
                    <a:lnTo>
                      <a:pt x="389" y="3148"/>
                    </a:lnTo>
                    <a:lnTo>
                      <a:pt x="506" y="3284"/>
                    </a:lnTo>
                    <a:lnTo>
                      <a:pt x="642" y="3420"/>
                    </a:lnTo>
                    <a:lnTo>
                      <a:pt x="797" y="3537"/>
                    </a:lnTo>
                    <a:lnTo>
                      <a:pt x="953" y="3654"/>
                    </a:lnTo>
                    <a:lnTo>
                      <a:pt x="1128" y="3731"/>
                    </a:lnTo>
                    <a:lnTo>
                      <a:pt x="1303" y="3809"/>
                    </a:lnTo>
                    <a:lnTo>
                      <a:pt x="1497" y="3867"/>
                    </a:lnTo>
                    <a:lnTo>
                      <a:pt x="1691" y="3906"/>
                    </a:lnTo>
                    <a:lnTo>
                      <a:pt x="1886" y="3926"/>
                    </a:lnTo>
                    <a:lnTo>
                      <a:pt x="2080" y="3926"/>
                    </a:lnTo>
                    <a:lnTo>
                      <a:pt x="2274" y="3906"/>
                    </a:lnTo>
                    <a:lnTo>
                      <a:pt x="2468" y="3867"/>
                    </a:lnTo>
                    <a:lnTo>
                      <a:pt x="2643" y="3809"/>
                    </a:lnTo>
                    <a:lnTo>
                      <a:pt x="2818" y="3731"/>
                    </a:lnTo>
                    <a:lnTo>
                      <a:pt x="2974" y="3634"/>
                    </a:lnTo>
                    <a:lnTo>
                      <a:pt x="3129" y="3537"/>
                    </a:lnTo>
                    <a:lnTo>
                      <a:pt x="3285" y="3420"/>
                    </a:lnTo>
                    <a:lnTo>
                      <a:pt x="3421" y="3284"/>
                    </a:lnTo>
                    <a:lnTo>
                      <a:pt x="3537" y="3129"/>
                    </a:lnTo>
                    <a:lnTo>
                      <a:pt x="3634" y="2973"/>
                    </a:lnTo>
                    <a:lnTo>
                      <a:pt x="3732" y="2799"/>
                    </a:lnTo>
                    <a:lnTo>
                      <a:pt x="3809" y="2624"/>
                    </a:lnTo>
                    <a:lnTo>
                      <a:pt x="3868" y="2429"/>
                    </a:lnTo>
                    <a:lnTo>
                      <a:pt x="3906" y="2235"/>
                    </a:lnTo>
                    <a:lnTo>
                      <a:pt x="3926" y="2041"/>
                    </a:lnTo>
                    <a:lnTo>
                      <a:pt x="3926" y="1846"/>
                    </a:lnTo>
                    <a:lnTo>
                      <a:pt x="3906" y="1652"/>
                    </a:lnTo>
                    <a:lnTo>
                      <a:pt x="3848" y="1458"/>
                    </a:lnTo>
                    <a:lnTo>
                      <a:pt x="3790" y="1283"/>
                    </a:lnTo>
                    <a:lnTo>
                      <a:pt x="3732" y="1108"/>
                    </a:lnTo>
                    <a:lnTo>
                      <a:pt x="3634" y="933"/>
                    </a:lnTo>
                    <a:lnTo>
                      <a:pt x="3537" y="778"/>
                    </a:lnTo>
                    <a:lnTo>
                      <a:pt x="3401" y="642"/>
                    </a:lnTo>
                    <a:lnTo>
                      <a:pt x="3265" y="506"/>
                    </a:lnTo>
                    <a:lnTo>
                      <a:pt x="3129" y="389"/>
                    </a:lnTo>
                    <a:lnTo>
                      <a:pt x="2974" y="292"/>
                    </a:lnTo>
                    <a:lnTo>
                      <a:pt x="2799" y="195"/>
                    </a:lnTo>
                    <a:lnTo>
                      <a:pt x="2624" y="117"/>
                    </a:lnTo>
                    <a:lnTo>
                      <a:pt x="2430"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8"/>
              <p:cNvSpPr/>
              <p:nvPr/>
            </p:nvSpPr>
            <p:spPr>
              <a:xfrm>
                <a:off x="3663375" y="6903625"/>
                <a:ext cx="97650" cy="98150"/>
              </a:xfrm>
              <a:custGeom>
                <a:avLst/>
                <a:gdLst/>
                <a:ahLst/>
                <a:cxnLst/>
                <a:rect l="l" t="t" r="r" b="b"/>
                <a:pathLst>
                  <a:path w="3906" h="3926" extrusionOk="0">
                    <a:moveTo>
                      <a:pt x="1827" y="0"/>
                    </a:moveTo>
                    <a:lnTo>
                      <a:pt x="1632" y="20"/>
                    </a:lnTo>
                    <a:lnTo>
                      <a:pt x="1457" y="58"/>
                    </a:lnTo>
                    <a:lnTo>
                      <a:pt x="1263" y="117"/>
                    </a:lnTo>
                    <a:lnTo>
                      <a:pt x="1108" y="195"/>
                    </a:lnTo>
                    <a:lnTo>
                      <a:pt x="933" y="292"/>
                    </a:lnTo>
                    <a:lnTo>
                      <a:pt x="777" y="389"/>
                    </a:lnTo>
                    <a:lnTo>
                      <a:pt x="641" y="505"/>
                    </a:lnTo>
                    <a:lnTo>
                      <a:pt x="505" y="641"/>
                    </a:lnTo>
                    <a:lnTo>
                      <a:pt x="389" y="797"/>
                    </a:lnTo>
                    <a:lnTo>
                      <a:pt x="272" y="952"/>
                    </a:lnTo>
                    <a:lnTo>
                      <a:pt x="175" y="1127"/>
                    </a:lnTo>
                    <a:lnTo>
                      <a:pt x="117" y="1302"/>
                    </a:lnTo>
                    <a:lnTo>
                      <a:pt x="58" y="1496"/>
                    </a:lnTo>
                    <a:lnTo>
                      <a:pt x="19" y="1691"/>
                    </a:lnTo>
                    <a:lnTo>
                      <a:pt x="0" y="1885"/>
                    </a:lnTo>
                    <a:lnTo>
                      <a:pt x="0" y="2079"/>
                    </a:lnTo>
                    <a:lnTo>
                      <a:pt x="19" y="2274"/>
                    </a:lnTo>
                    <a:lnTo>
                      <a:pt x="58" y="2468"/>
                    </a:lnTo>
                    <a:lnTo>
                      <a:pt x="117" y="2643"/>
                    </a:lnTo>
                    <a:lnTo>
                      <a:pt x="194" y="2818"/>
                    </a:lnTo>
                    <a:lnTo>
                      <a:pt x="292" y="2993"/>
                    </a:lnTo>
                    <a:lnTo>
                      <a:pt x="389" y="3148"/>
                    </a:lnTo>
                    <a:lnTo>
                      <a:pt x="505" y="3284"/>
                    </a:lnTo>
                    <a:lnTo>
                      <a:pt x="641" y="3420"/>
                    </a:lnTo>
                    <a:lnTo>
                      <a:pt x="797" y="3537"/>
                    </a:lnTo>
                    <a:lnTo>
                      <a:pt x="952" y="3653"/>
                    </a:lnTo>
                    <a:lnTo>
                      <a:pt x="1108" y="3731"/>
                    </a:lnTo>
                    <a:lnTo>
                      <a:pt x="1302" y="3809"/>
                    </a:lnTo>
                    <a:lnTo>
                      <a:pt x="1477" y="3867"/>
                    </a:lnTo>
                    <a:lnTo>
                      <a:pt x="1671" y="3906"/>
                    </a:lnTo>
                    <a:lnTo>
                      <a:pt x="1885" y="3925"/>
                    </a:lnTo>
                    <a:lnTo>
                      <a:pt x="2079" y="3925"/>
                    </a:lnTo>
                    <a:lnTo>
                      <a:pt x="2274" y="3906"/>
                    </a:lnTo>
                    <a:lnTo>
                      <a:pt x="2448" y="3867"/>
                    </a:lnTo>
                    <a:lnTo>
                      <a:pt x="2643" y="3809"/>
                    </a:lnTo>
                    <a:lnTo>
                      <a:pt x="2818" y="3731"/>
                    </a:lnTo>
                    <a:lnTo>
                      <a:pt x="2973" y="3634"/>
                    </a:lnTo>
                    <a:lnTo>
                      <a:pt x="3129" y="3537"/>
                    </a:lnTo>
                    <a:lnTo>
                      <a:pt x="3284" y="3401"/>
                    </a:lnTo>
                    <a:lnTo>
                      <a:pt x="3420" y="3284"/>
                    </a:lnTo>
                    <a:lnTo>
                      <a:pt x="3537" y="3129"/>
                    </a:lnTo>
                    <a:lnTo>
                      <a:pt x="3634" y="2973"/>
                    </a:lnTo>
                    <a:lnTo>
                      <a:pt x="3731" y="2798"/>
                    </a:lnTo>
                    <a:lnTo>
                      <a:pt x="3809" y="2623"/>
                    </a:lnTo>
                    <a:lnTo>
                      <a:pt x="3867" y="2429"/>
                    </a:lnTo>
                    <a:lnTo>
                      <a:pt x="3906" y="2235"/>
                    </a:lnTo>
                    <a:lnTo>
                      <a:pt x="3906" y="2041"/>
                    </a:lnTo>
                    <a:lnTo>
                      <a:pt x="3906" y="1846"/>
                    </a:lnTo>
                    <a:lnTo>
                      <a:pt x="3886" y="1652"/>
                    </a:lnTo>
                    <a:lnTo>
                      <a:pt x="3847" y="1458"/>
                    </a:lnTo>
                    <a:lnTo>
                      <a:pt x="3789" y="1283"/>
                    </a:lnTo>
                    <a:lnTo>
                      <a:pt x="3711" y="1108"/>
                    </a:lnTo>
                    <a:lnTo>
                      <a:pt x="3634" y="933"/>
                    </a:lnTo>
                    <a:lnTo>
                      <a:pt x="3517" y="777"/>
                    </a:lnTo>
                    <a:lnTo>
                      <a:pt x="3401" y="641"/>
                    </a:lnTo>
                    <a:lnTo>
                      <a:pt x="3265" y="505"/>
                    </a:lnTo>
                    <a:lnTo>
                      <a:pt x="3129" y="389"/>
                    </a:lnTo>
                    <a:lnTo>
                      <a:pt x="2973" y="272"/>
                    </a:lnTo>
                    <a:lnTo>
                      <a:pt x="2798" y="195"/>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8"/>
              <p:cNvSpPr/>
              <p:nvPr/>
            </p:nvSpPr>
            <p:spPr>
              <a:xfrm>
                <a:off x="3613825" y="7613850"/>
                <a:ext cx="98150" cy="98150"/>
              </a:xfrm>
              <a:custGeom>
                <a:avLst/>
                <a:gdLst/>
                <a:ahLst/>
                <a:cxnLst/>
                <a:rect l="l" t="t" r="r" b="b"/>
                <a:pathLst>
                  <a:path w="3926" h="3926" extrusionOk="0">
                    <a:moveTo>
                      <a:pt x="1846" y="0"/>
                    </a:moveTo>
                    <a:lnTo>
                      <a:pt x="1652" y="20"/>
                    </a:lnTo>
                    <a:lnTo>
                      <a:pt x="1457" y="58"/>
                    </a:lnTo>
                    <a:lnTo>
                      <a:pt x="1283" y="117"/>
                    </a:lnTo>
                    <a:lnTo>
                      <a:pt x="1108" y="194"/>
                    </a:lnTo>
                    <a:lnTo>
                      <a:pt x="952" y="292"/>
                    </a:lnTo>
                    <a:lnTo>
                      <a:pt x="777" y="389"/>
                    </a:lnTo>
                    <a:lnTo>
                      <a:pt x="641" y="525"/>
                    </a:lnTo>
                    <a:lnTo>
                      <a:pt x="505" y="641"/>
                    </a:lnTo>
                    <a:lnTo>
                      <a:pt x="389" y="797"/>
                    </a:lnTo>
                    <a:lnTo>
                      <a:pt x="292" y="952"/>
                    </a:lnTo>
                    <a:lnTo>
                      <a:pt x="194" y="1127"/>
                    </a:lnTo>
                    <a:lnTo>
                      <a:pt x="117" y="1302"/>
                    </a:lnTo>
                    <a:lnTo>
                      <a:pt x="58" y="1496"/>
                    </a:lnTo>
                    <a:lnTo>
                      <a:pt x="19" y="1691"/>
                    </a:lnTo>
                    <a:lnTo>
                      <a:pt x="0" y="1885"/>
                    </a:lnTo>
                    <a:lnTo>
                      <a:pt x="0" y="2079"/>
                    </a:lnTo>
                    <a:lnTo>
                      <a:pt x="19" y="2274"/>
                    </a:lnTo>
                    <a:lnTo>
                      <a:pt x="78" y="2468"/>
                    </a:lnTo>
                    <a:lnTo>
                      <a:pt x="117" y="2643"/>
                    </a:lnTo>
                    <a:lnTo>
                      <a:pt x="194" y="2818"/>
                    </a:lnTo>
                    <a:lnTo>
                      <a:pt x="292" y="2993"/>
                    </a:lnTo>
                    <a:lnTo>
                      <a:pt x="389" y="3148"/>
                    </a:lnTo>
                    <a:lnTo>
                      <a:pt x="525" y="3284"/>
                    </a:lnTo>
                    <a:lnTo>
                      <a:pt x="641" y="3420"/>
                    </a:lnTo>
                    <a:lnTo>
                      <a:pt x="797" y="3537"/>
                    </a:lnTo>
                    <a:lnTo>
                      <a:pt x="952" y="3653"/>
                    </a:lnTo>
                    <a:lnTo>
                      <a:pt x="1127" y="3731"/>
                    </a:lnTo>
                    <a:lnTo>
                      <a:pt x="1302" y="3809"/>
                    </a:lnTo>
                    <a:lnTo>
                      <a:pt x="1496" y="3867"/>
                    </a:lnTo>
                    <a:lnTo>
                      <a:pt x="1691" y="3906"/>
                    </a:lnTo>
                    <a:lnTo>
                      <a:pt x="1885" y="3925"/>
                    </a:lnTo>
                    <a:lnTo>
                      <a:pt x="2079" y="3925"/>
                    </a:lnTo>
                    <a:lnTo>
                      <a:pt x="2274" y="3906"/>
                    </a:lnTo>
                    <a:lnTo>
                      <a:pt x="2468" y="3867"/>
                    </a:lnTo>
                    <a:lnTo>
                      <a:pt x="2643" y="3809"/>
                    </a:lnTo>
                    <a:lnTo>
                      <a:pt x="2818" y="3731"/>
                    </a:lnTo>
                    <a:lnTo>
                      <a:pt x="2992" y="3634"/>
                    </a:lnTo>
                    <a:lnTo>
                      <a:pt x="3148" y="3537"/>
                    </a:lnTo>
                    <a:lnTo>
                      <a:pt x="3284" y="3420"/>
                    </a:lnTo>
                    <a:lnTo>
                      <a:pt x="3420" y="3284"/>
                    </a:lnTo>
                    <a:lnTo>
                      <a:pt x="3537" y="3129"/>
                    </a:lnTo>
                    <a:lnTo>
                      <a:pt x="3653" y="2973"/>
                    </a:lnTo>
                    <a:lnTo>
                      <a:pt x="3731" y="2798"/>
                    </a:lnTo>
                    <a:lnTo>
                      <a:pt x="3809" y="2623"/>
                    </a:lnTo>
                    <a:lnTo>
                      <a:pt x="3867" y="2429"/>
                    </a:lnTo>
                    <a:lnTo>
                      <a:pt x="3906" y="2235"/>
                    </a:lnTo>
                    <a:lnTo>
                      <a:pt x="3925" y="2040"/>
                    </a:lnTo>
                    <a:lnTo>
                      <a:pt x="3925" y="1846"/>
                    </a:lnTo>
                    <a:lnTo>
                      <a:pt x="3906" y="1652"/>
                    </a:lnTo>
                    <a:lnTo>
                      <a:pt x="3867" y="1458"/>
                    </a:lnTo>
                    <a:lnTo>
                      <a:pt x="3809" y="1283"/>
                    </a:lnTo>
                    <a:lnTo>
                      <a:pt x="3731" y="1108"/>
                    </a:lnTo>
                    <a:lnTo>
                      <a:pt x="3634" y="933"/>
                    </a:lnTo>
                    <a:lnTo>
                      <a:pt x="3537" y="777"/>
                    </a:lnTo>
                    <a:lnTo>
                      <a:pt x="3420" y="641"/>
                    </a:lnTo>
                    <a:lnTo>
                      <a:pt x="3284" y="505"/>
                    </a:lnTo>
                    <a:lnTo>
                      <a:pt x="3129" y="389"/>
                    </a:lnTo>
                    <a:lnTo>
                      <a:pt x="2973" y="272"/>
                    </a:lnTo>
                    <a:lnTo>
                      <a:pt x="2798" y="194"/>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8"/>
              <p:cNvSpPr/>
              <p:nvPr/>
            </p:nvSpPr>
            <p:spPr>
              <a:xfrm>
                <a:off x="3486525" y="7454025"/>
                <a:ext cx="97675" cy="98150"/>
              </a:xfrm>
              <a:custGeom>
                <a:avLst/>
                <a:gdLst/>
                <a:ahLst/>
                <a:cxnLst/>
                <a:rect l="l" t="t" r="r" b="b"/>
                <a:pathLst>
                  <a:path w="3907" h="3926" extrusionOk="0">
                    <a:moveTo>
                      <a:pt x="1828" y="0"/>
                    </a:moveTo>
                    <a:lnTo>
                      <a:pt x="1633" y="20"/>
                    </a:lnTo>
                    <a:lnTo>
                      <a:pt x="1458" y="58"/>
                    </a:lnTo>
                    <a:lnTo>
                      <a:pt x="1264" y="117"/>
                    </a:lnTo>
                    <a:lnTo>
                      <a:pt x="1089" y="194"/>
                    </a:lnTo>
                    <a:lnTo>
                      <a:pt x="934" y="292"/>
                    </a:lnTo>
                    <a:lnTo>
                      <a:pt x="778" y="389"/>
                    </a:lnTo>
                    <a:lnTo>
                      <a:pt x="623" y="505"/>
                    </a:lnTo>
                    <a:lnTo>
                      <a:pt x="487" y="641"/>
                    </a:lnTo>
                    <a:lnTo>
                      <a:pt x="370" y="797"/>
                    </a:lnTo>
                    <a:lnTo>
                      <a:pt x="273" y="952"/>
                    </a:lnTo>
                    <a:lnTo>
                      <a:pt x="176" y="1127"/>
                    </a:lnTo>
                    <a:lnTo>
                      <a:pt x="98" y="1302"/>
                    </a:lnTo>
                    <a:lnTo>
                      <a:pt x="40" y="1496"/>
                    </a:lnTo>
                    <a:lnTo>
                      <a:pt x="1" y="1691"/>
                    </a:lnTo>
                    <a:lnTo>
                      <a:pt x="1" y="1885"/>
                    </a:lnTo>
                    <a:lnTo>
                      <a:pt x="1" y="2079"/>
                    </a:lnTo>
                    <a:lnTo>
                      <a:pt x="20" y="2274"/>
                    </a:lnTo>
                    <a:lnTo>
                      <a:pt x="59" y="2468"/>
                    </a:lnTo>
                    <a:lnTo>
                      <a:pt x="118" y="2643"/>
                    </a:lnTo>
                    <a:lnTo>
                      <a:pt x="195" y="2818"/>
                    </a:lnTo>
                    <a:lnTo>
                      <a:pt x="273" y="2993"/>
                    </a:lnTo>
                    <a:lnTo>
                      <a:pt x="390" y="3148"/>
                    </a:lnTo>
                    <a:lnTo>
                      <a:pt x="506" y="3284"/>
                    </a:lnTo>
                    <a:lnTo>
                      <a:pt x="642" y="3420"/>
                    </a:lnTo>
                    <a:lnTo>
                      <a:pt x="778" y="3537"/>
                    </a:lnTo>
                    <a:lnTo>
                      <a:pt x="934" y="3634"/>
                    </a:lnTo>
                    <a:lnTo>
                      <a:pt x="1109" y="3731"/>
                    </a:lnTo>
                    <a:lnTo>
                      <a:pt x="1283" y="3809"/>
                    </a:lnTo>
                    <a:lnTo>
                      <a:pt x="1478" y="3867"/>
                    </a:lnTo>
                    <a:lnTo>
                      <a:pt x="1672" y="3906"/>
                    </a:lnTo>
                    <a:lnTo>
                      <a:pt x="1886" y="3925"/>
                    </a:lnTo>
                    <a:lnTo>
                      <a:pt x="2080" y="3925"/>
                    </a:lnTo>
                    <a:lnTo>
                      <a:pt x="2274" y="3906"/>
                    </a:lnTo>
                    <a:lnTo>
                      <a:pt x="2449" y="3867"/>
                    </a:lnTo>
                    <a:lnTo>
                      <a:pt x="2644" y="3809"/>
                    </a:lnTo>
                    <a:lnTo>
                      <a:pt x="2819" y="3731"/>
                    </a:lnTo>
                    <a:lnTo>
                      <a:pt x="2974" y="3634"/>
                    </a:lnTo>
                    <a:lnTo>
                      <a:pt x="3129" y="3537"/>
                    </a:lnTo>
                    <a:lnTo>
                      <a:pt x="3265" y="3401"/>
                    </a:lnTo>
                    <a:lnTo>
                      <a:pt x="3401" y="3284"/>
                    </a:lnTo>
                    <a:lnTo>
                      <a:pt x="3538" y="3129"/>
                    </a:lnTo>
                    <a:lnTo>
                      <a:pt x="3635" y="2973"/>
                    </a:lnTo>
                    <a:lnTo>
                      <a:pt x="3732" y="2798"/>
                    </a:lnTo>
                    <a:lnTo>
                      <a:pt x="3790" y="2623"/>
                    </a:lnTo>
                    <a:lnTo>
                      <a:pt x="3848" y="2429"/>
                    </a:lnTo>
                    <a:lnTo>
                      <a:pt x="3887" y="2235"/>
                    </a:lnTo>
                    <a:lnTo>
                      <a:pt x="3907" y="2040"/>
                    </a:lnTo>
                    <a:lnTo>
                      <a:pt x="3907" y="1846"/>
                    </a:lnTo>
                    <a:lnTo>
                      <a:pt x="3887" y="1652"/>
                    </a:lnTo>
                    <a:lnTo>
                      <a:pt x="3848" y="1458"/>
                    </a:lnTo>
                    <a:lnTo>
                      <a:pt x="3790" y="1283"/>
                    </a:lnTo>
                    <a:lnTo>
                      <a:pt x="3712" y="1108"/>
                    </a:lnTo>
                    <a:lnTo>
                      <a:pt x="3635" y="933"/>
                    </a:lnTo>
                    <a:lnTo>
                      <a:pt x="3518" y="777"/>
                    </a:lnTo>
                    <a:lnTo>
                      <a:pt x="3401" y="641"/>
                    </a:lnTo>
                    <a:lnTo>
                      <a:pt x="3265" y="505"/>
                    </a:lnTo>
                    <a:lnTo>
                      <a:pt x="3129" y="389"/>
                    </a:lnTo>
                    <a:lnTo>
                      <a:pt x="2955" y="272"/>
                    </a:lnTo>
                    <a:lnTo>
                      <a:pt x="2799" y="194"/>
                    </a:lnTo>
                    <a:lnTo>
                      <a:pt x="2605" y="117"/>
                    </a:lnTo>
                    <a:lnTo>
                      <a:pt x="2430" y="58"/>
                    </a:lnTo>
                    <a:lnTo>
                      <a:pt x="2236" y="20"/>
                    </a:lnTo>
                    <a:lnTo>
                      <a:pt x="20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8"/>
              <p:cNvSpPr/>
              <p:nvPr/>
            </p:nvSpPr>
            <p:spPr>
              <a:xfrm>
                <a:off x="3485075" y="7263100"/>
                <a:ext cx="51525" cy="51525"/>
              </a:xfrm>
              <a:custGeom>
                <a:avLst/>
                <a:gdLst/>
                <a:ahLst/>
                <a:cxnLst/>
                <a:rect l="l" t="t" r="r" b="b"/>
                <a:pathLst>
                  <a:path w="2061" h="2061" extrusionOk="0">
                    <a:moveTo>
                      <a:pt x="972" y="1"/>
                    </a:moveTo>
                    <a:lnTo>
                      <a:pt x="758" y="39"/>
                    </a:lnTo>
                    <a:lnTo>
                      <a:pt x="584" y="98"/>
                    </a:lnTo>
                    <a:lnTo>
                      <a:pt x="409" y="214"/>
                    </a:lnTo>
                    <a:lnTo>
                      <a:pt x="273" y="331"/>
                    </a:lnTo>
                    <a:lnTo>
                      <a:pt x="137" y="506"/>
                    </a:lnTo>
                    <a:lnTo>
                      <a:pt x="59" y="681"/>
                    </a:lnTo>
                    <a:lnTo>
                      <a:pt x="1" y="894"/>
                    </a:lnTo>
                    <a:lnTo>
                      <a:pt x="1" y="1089"/>
                    </a:lnTo>
                    <a:lnTo>
                      <a:pt x="40" y="1302"/>
                    </a:lnTo>
                    <a:lnTo>
                      <a:pt x="98" y="1497"/>
                    </a:lnTo>
                    <a:lnTo>
                      <a:pt x="195" y="1652"/>
                    </a:lnTo>
                    <a:lnTo>
                      <a:pt x="331" y="1808"/>
                    </a:lnTo>
                    <a:lnTo>
                      <a:pt x="506" y="1924"/>
                    </a:lnTo>
                    <a:lnTo>
                      <a:pt x="681" y="2002"/>
                    </a:lnTo>
                    <a:lnTo>
                      <a:pt x="895" y="2060"/>
                    </a:lnTo>
                    <a:lnTo>
                      <a:pt x="1089" y="2060"/>
                    </a:lnTo>
                    <a:lnTo>
                      <a:pt x="1303" y="2041"/>
                    </a:lnTo>
                    <a:lnTo>
                      <a:pt x="1477" y="1963"/>
                    </a:lnTo>
                    <a:lnTo>
                      <a:pt x="1652" y="1866"/>
                    </a:lnTo>
                    <a:lnTo>
                      <a:pt x="1808" y="1730"/>
                    </a:lnTo>
                    <a:lnTo>
                      <a:pt x="1924" y="1575"/>
                    </a:lnTo>
                    <a:lnTo>
                      <a:pt x="2002" y="1380"/>
                    </a:lnTo>
                    <a:lnTo>
                      <a:pt x="2060" y="1186"/>
                    </a:lnTo>
                    <a:lnTo>
                      <a:pt x="2060" y="972"/>
                    </a:lnTo>
                    <a:lnTo>
                      <a:pt x="2041" y="778"/>
                    </a:lnTo>
                    <a:lnTo>
                      <a:pt x="1963" y="584"/>
                    </a:lnTo>
                    <a:lnTo>
                      <a:pt x="1866" y="409"/>
                    </a:lnTo>
                    <a:lnTo>
                      <a:pt x="1730" y="273"/>
                    </a:lnTo>
                    <a:lnTo>
                      <a:pt x="1575" y="137"/>
                    </a:lnTo>
                    <a:lnTo>
                      <a:pt x="1380" y="59"/>
                    </a:lnTo>
                    <a:lnTo>
                      <a:pt x="1186" y="1"/>
                    </a:lnTo>
                    <a:close/>
                  </a:path>
                </a:pathLst>
              </a:custGeom>
              <a:solidFill>
                <a:srgbClr val="FBA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8"/>
              <p:cNvSpPr/>
              <p:nvPr/>
            </p:nvSpPr>
            <p:spPr>
              <a:xfrm>
                <a:off x="3232475" y="7136800"/>
                <a:ext cx="51500" cy="52000"/>
              </a:xfrm>
              <a:custGeom>
                <a:avLst/>
                <a:gdLst/>
                <a:ahLst/>
                <a:cxnLst/>
                <a:rect l="l" t="t" r="r" b="b"/>
                <a:pathLst>
                  <a:path w="2060" h="2080" extrusionOk="0">
                    <a:moveTo>
                      <a:pt x="972" y="0"/>
                    </a:moveTo>
                    <a:lnTo>
                      <a:pt x="758" y="39"/>
                    </a:lnTo>
                    <a:lnTo>
                      <a:pt x="583" y="117"/>
                    </a:lnTo>
                    <a:lnTo>
                      <a:pt x="408" y="214"/>
                    </a:lnTo>
                    <a:lnTo>
                      <a:pt x="253" y="350"/>
                    </a:lnTo>
                    <a:lnTo>
                      <a:pt x="136" y="506"/>
                    </a:lnTo>
                    <a:lnTo>
                      <a:pt x="59" y="700"/>
                    </a:lnTo>
                    <a:lnTo>
                      <a:pt x="0" y="894"/>
                    </a:lnTo>
                    <a:lnTo>
                      <a:pt x="0" y="1108"/>
                    </a:lnTo>
                    <a:lnTo>
                      <a:pt x="20" y="1302"/>
                    </a:lnTo>
                    <a:lnTo>
                      <a:pt x="97" y="1497"/>
                    </a:lnTo>
                    <a:lnTo>
                      <a:pt x="195" y="1671"/>
                    </a:lnTo>
                    <a:lnTo>
                      <a:pt x="331" y="1807"/>
                    </a:lnTo>
                    <a:lnTo>
                      <a:pt x="505" y="1924"/>
                    </a:lnTo>
                    <a:lnTo>
                      <a:pt x="680" y="2021"/>
                    </a:lnTo>
                    <a:lnTo>
                      <a:pt x="894" y="2080"/>
                    </a:lnTo>
                    <a:lnTo>
                      <a:pt x="1088" y="2080"/>
                    </a:lnTo>
                    <a:lnTo>
                      <a:pt x="1302" y="2041"/>
                    </a:lnTo>
                    <a:lnTo>
                      <a:pt x="1477" y="1982"/>
                    </a:lnTo>
                    <a:lnTo>
                      <a:pt x="1652" y="1866"/>
                    </a:lnTo>
                    <a:lnTo>
                      <a:pt x="1807" y="1730"/>
                    </a:lnTo>
                    <a:lnTo>
                      <a:pt x="1924" y="1574"/>
                    </a:lnTo>
                    <a:lnTo>
                      <a:pt x="2002" y="1399"/>
                    </a:lnTo>
                    <a:lnTo>
                      <a:pt x="2060" y="1186"/>
                    </a:lnTo>
                    <a:lnTo>
                      <a:pt x="2060" y="972"/>
                    </a:lnTo>
                    <a:lnTo>
                      <a:pt x="2041" y="778"/>
                    </a:lnTo>
                    <a:lnTo>
                      <a:pt x="1963" y="583"/>
                    </a:lnTo>
                    <a:lnTo>
                      <a:pt x="1866" y="428"/>
                    </a:lnTo>
                    <a:lnTo>
                      <a:pt x="1730" y="272"/>
                    </a:lnTo>
                    <a:lnTo>
                      <a:pt x="1555" y="156"/>
                    </a:lnTo>
                    <a:lnTo>
                      <a:pt x="1380" y="59"/>
                    </a:lnTo>
                    <a:lnTo>
                      <a:pt x="1186" y="20"/>
                    </a:lnTo>
                    <a:lnTo>
                      <a:pt x="972" y="0"/>
                    </a:lnTo>
                    <a:close/>
                  </a:path>
                </a:pathLst>
              </a:custGeom>
              <a:solidFill>
                <a:srgbClr val="FBA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80" name="Google Shape;780;p28"/>
          <p:cNvGrpSpPr/>
          <p:nvPr/>
        </p:nvGrpSpPr>
        <p:grpSpPr>
          <a:xfrm>
            <a:off x="9563483" y="5250055"/>
            <a:ext cx="1280252" cy="1115023"/>
            <a:chOff x="6494600" y="3426313"/>
            <a:chExt cx="1225200" cy="1067075"/>
          </a:xfrm>
        </p:grpSpPr>
        <p:sp>
          <p:nvSpPr>
            <p:cNvPr id="781" name="Google Shape;781;p28"/>
            <p:cNvSpPr/>
            <p:nvPr/>
          </p:nvSpPr>
          <p:spPr>
            <a:xfrm>
              <a:off x="6494600" y="4286088"/>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82" name="Google Shape;782;p28"/>
            <p:cNvGrpSpPr/>
            <p:nvPr/>
          </p:nvGrpSpPr>
          <p:grpSpPr>
            <a:xfrm>
              <a:off x="6696700" y="3426313"/>
              <a:ext cx="821000" cy="1014825"/>
              <a:chOff x="-1872212" y="3946150"/>
              <a:chExt cx="821000" cy="1014825"/>
            </a:xfrm>
          </p:grpSpPr>
          <p:sp>
            <p:nvSpPr>
              <p:cNvPr id="783" name="Google Shape;783;p28"/>
              <p:cNvSpPr/>
              <p:nvPr/>
            </p:nvSpPr>
            <p:spPr>
              <a:xfrm>
                <a:off x="-1872212" y="4152100"/>
                <a:ext cx="190450" cy="249725"/>
              </a:xfrm>
              <a:custGeom>
                <a:avLst/>
                <a:gdLst/>
                <a:ahLst/>
                <a:cxnLst/>
                <a:rect l="l" t="t" r="r" b="b"/>
                <a:pathLst>
                  <a:path w="7618" h="9989" extrusionOk="0">
                    <a:moveTo>
                      <a:pt x="4586" y="1"/>
                    </a:moveTo>
                    <a:lnTo>
                      <a:pt x="4508" y="20"/>
                    </a:lnTo>
                    <a:lnTo>
                      <a:pt x="4431" y="59"/>
                    </a:lnTo>
                    <a:lnTo>
                      <a:pt x="4372" y="98"/>
                    </a:lnTo>
                    <a:lnTo>
                      <a:pt x="4295" y="137"/>
                    </a:lnTo>
                    <a:lnTo>
                      <a:pt x="4120" y="331"/>
                    </a:lnTo>
                    <a:lnTo>
                      <a:pt x="3984" y="526"/>
                    </a:lnTo>
                    <a:lnTo>
                      <a:pt x="3848" y="739"/>
                    </a:lnTo>
                    <a:lnTo>
                      <a:pt x="3750" y="973"/>
                    </a:lnTo>
                    <a:lnTo>
                      <a:pt x="3692" y="1206"/>
                    </a:lnTo>
                    <a:lnTo>
                      <a:pt x="3634" y="1439"/>
                    </a:lnTo>
                    <a:lnTo>
                      <a:pt x="3595" y="1692"/>
                    </a:lnTo>
                    <a:lnTo>
                      <a:pt x="3595" y="1925"/>
                    </a:lnTo>
                    <a:lnTo>
                      <a:pt x="3595" y="2177"/>
                    </a:lnTo>
                    <a:lnTo>
                      <a:pt x="3614" y="2449"/>
                    </a:lnTo>
                    <a:lnTo>
                      <a:pt x="3673" y="2955"/>
                    </a:lnTo>
                    <a:lnTo>
                      <a:pt x="3770" y="3440"/>
                    </a:lnTo>
                    <a:lnTo>
                      <a:pt x="3906" y="3907"/>
                    </a:lnTo>
                    <a:lnTo>
                      <a:pt x="4081" y="4431"/>
                    </a:lnTo>
                    <a:lnTo>
                      <a:pt x="4275" y="4956"/>
                    </a:lnTo>
                    <a:lnTo>
                      <a:pt x="4528" y="5500"/>
                    </a:lnTo>
                    <a:lnTo>
                      <a:pt x="4800" y="6005"/>
                    </a:lnTo>
                    <a:lnTo>
                      <a:pt x="4431" y="5986"/>
                    </a:lnTo>
                    <a:lnTo>
                      <a:pt x="4061" y="5966"/>
                    </a:lnTo>
                    <a:lnTo>
                      <a:pt x="3673" y="5986"/>
                    </a:lnTo>
                    <a:lnTo>
                      <a:pt x="3304" y="6005"/>
                    </a:lnTo>
                    <a:lnTo>
                      <a:pt x="2934" y="6083"/>
                    </a:lnTo>
                    <a:lnTo>
                      <a:pt x="2565" y="6161"/>
                    </a:lnTo>
                    <a:lnTo>
                      <a:pt x="2176" y="6297"/>
                    </a:lnTo>
                    <a:lnTo>
                      <a:pt x="1807" y="6452"/>
                    </a:lnTo>
                    <a:lnTo>
                      <a:pt x="1613" y="6549"/>
                    </a:lnTo>
                    <a:lnTo>
                      <a:pt x="1399" y="6666"/>
                    </a:lnTo>
                    <a:lnTo>
                      <a:pt x="1205" y="6802"/>
                    </a:lnTo>
                    <a:lnTo>
                      <a:pt x="991" y="6957"/>
                    </a:lnTo>
                    <a:lnTo>
                      <a:pt x="797" y="7132"/>
                    </a:lnTo>
                    <a:lnTo>
                      <a:pt x="622" y="7327"/>
                    </a:lnTo>
                    <a:lnTo>
                      <a:pt x="466" y="7521"/>
                    </a:lnTo>
                    <a:lnTo>
                      <a:pt x="311" y="7735"/>
                    </a:lnTo>
                    <a:lnTo>
                      <a:pt x="194" y="7949"/>
                    </a:lnTo>
                    <a:lnTo>
                      <a:pt x="97" y="8162"/>
                    </a:lnTo>
                    <a:lnTo>
                      <a:pt x="39" y="8395"/>
                    </a:lnTo>
                    <a:lnTo>
                      <a:pt x="0" y="8629"/>
                    </a:lnTo>
                    <a:lnTo>
                      <a:pt x="20" y="8862"/>
                    </a:lnTo>
                    <a:lnTo>
                      <a:pt x="78" y="9095"/>
                    </a:lnTo>
                    <a:lnTo>
                      <a:pt x="117" y="9212"/>
                    </a:lnTo>
                    <a:lnTo>
                      <a:pt x="175" y="9328"/>
                    </a:lnTo>
                    <a:lnTo>
                      <a:pt x="253" y="9445"/>
                    </a:lnTo>
                    <a:lnTo>
                      <a:pt x="330" y="9561"/>
                    </a:lnTo>
                    <a:lnTo>
                      <a:pt x="466" y="9717"/>
                    </a:lnTo>
                    <a:lnTo>
                      <a:pt x="641" y="9833"/>
                    </a:lnTo>
                    <a:lnTo>
                      <a:pt x="797" y="9911"/>
                    </a:lnTo>
                    <a:lnTo>
                      <a:pt x="991" y="9969"/>
                    </a:lnTo>
                    <a:lnTo>
                      <a:pt x="1166" y="9989"/>
                    </a:lnTo>
                    <a:lnTo>
                      <a:pt x="1360" y="9969"/>
                    </a:lnTo>
                    <a:lnTo>
                      <a:pt x="1555" y="9950"/>
                    </a:lnTo>
                    <a:lnTo>
                      <a:pt x="1749" y="9911"/>
                    </a:lnTo>
                    <a:lnTo>
                      <a:pt x="1943" y="9833"/>
                    </a:lnTo>
                    <a:lnTo>
                      <a:pt x="2138" y="9756"/>
                    </a:lnTo>
                    <a:lnTo>
                      <a:pt x="2526" y="9581"/>
                    </a:lnTo>
                    <a:lnTo>
                      <a:pt x="2876" y="9367"/>
                    </a:lnTo>
                    <a:lnTo>
                      <a:pt x="3167" y="9173"/>
                    </a:lnTo>
                    <a:lnTo>
                      <a:pt x="3556" y="8901"/>
                    </a:lnTo>
                    <a:lnTo>
                      <a:pt x="3964" y="8590"/>
                    </a:lnTo>
                    <a:lnTo>
                      <a:pt x="4392" y="8240"/>
                    </a:lnTo>
                    <a:lnTo>
                      <a:pt x="4625" y="8085"/>
                    </a:lnTo>
                    <a:lnTo>
                      <a:pt x="4858" y="7929"/>
                    </a:lnTo>
                    <a:lnTo>
                      <a:pt x="5091" y="7793"/>
                    </a:lnTo>
                    <a:lnTo>
                      <a:pt x="5324" y="7676"/>
                    </a:lnTo>
                    <a:lnTo>
                      <a:pt x="5558" y="7599"/>
                    </a:lnTo>
                    <a:lnTo>
                      <a:pt x="5810" y="7540"/>
                    </a:lnTo>
                    <a:lnTo>
                      <a:pt x="6043" y="7502"/>
                    </a:lnTo>
                    <a:lnTo>
                      <a:pt x="6296" y="7521"/>
                    </a:lnTo>
                    <a:lnTo>
                      <a:pt x="6529" y="7579"/>
                    </a:lnTo>
                    <a:lnTo>
                      <a:pt x="6646" y="7618"/>
                    </a:lnTo>
                    <a:lnTo>
                      <a:pt x="6762" y="7696"/>
                    </a:lnTo>
                    <a:lnTo>
                      <a:pt x="6898" y="7735"/>
                    </a:lnTo>
                    <a:lnTo>
                      <a:pt x="7015" y="7774"/>
                    </a:lnTo>
                    <a:lnTo>
                      <a:pt x="7132" y="7754"/>
                    </a:lnTo>
                    <a:lnTo>
                      <a:pt x="7229" y="7735"/>
                    </a:lnTo>
                    <a:lnTo>
                      <a:pt x="7326" y="7676"/>
                    </a:lnTo>
                    <a:lnTo>
                      <a:pt x="7423" y="7618"/>
                    </a:lnTo>
                    <a:lnTo>
                      <a:pt x="7481" y="7521"/>
                    </a:lnTo>
                    <a:lnTo>
                      <a:pt x="7540" y="7424"/>
                    </a:lnTo>
                    <a:lnTo>
                      <a:pt x="7598" y="7307"/>
                    </a:lnTo>
                    <a:lnTo>
                      <a:pt x="7617" y="7210"/>
                    </a:lnTo>
                    <a:lnTo>
                      <a:pt x="7617" y="7094"/>
                    </a:lnTo>
                    <a:lnTo>
                      <a:pt x="7598" y="6977"/>
                    </a:lnTo>
                    <a:lnTo>
                      <a:pt x="7559" y="6860"/>
                    </a:lnTo>
                    <a:lnTo>
                      <a:pt x="7501" y="6744"/>
                    </a:lnTo>
                    <a:lnTo>
                      <a:pt x="7404" y="6647"/>
                    </a:lnTo>
                    <a:lnTo>
                      <a:pt x="7287" y="6569"/>
                    </a:lnTo>
                    <a:lnTo>
                      <a:pt x="7112" y="6491"/>
                    </a:lnTo>
                    <a:lnTo>
                      <a:pt x="6995" y="6083"/>
                    </a:lnTo>
                    <a:lnTo>
                      <a:pt x="6898" y="5656"/>
                    </a:lnTo>
                    <a:lnTo>
                      <a:pt x="6743" y="4801"/>
                    </a:lnTo>
                    <a:lnTo>
                      <a:pt x="6587" y="3946"/>
                    </a:lnTo>
                    <a:lnTo>
                      <a:pt x="6432" y="3091"/>
                    </a:lnTo>
                    <a:lnTo>
                      <a:pt x="6315" y="2683"/>
                    </a:lnTo>
                    <a:lnTo>
                      <a:pt x="6199" y="2255"/>
                    </a:lnTo>
                    <a:lnTo>
                      <a:pt x="6063" y="1866"/>
                    </a:lnTo>
                    <a:lnTo>
                      <a:pt x="5888" y="1478"/>
                    </a:lnTo>
                    <a:lnTo>
                      <a:pt x="5694" y="1109"/>
                    </a:lnTo>
                    <a:lnTo>
                      <a:pt x="5460" y="739"/>
                    </a:lnTo>
                    <a:lnTo>
                      <a:pt x="5208" y="409"/>
                    </a:lnTo>
                    <a:lnTo>
                      <a:pt x="5052" y="254"/>
                    </a:lnTo>
                    <a:lnTo>
                      <a:pt x="4897" y="98"/>
                    </a:lnTo>
                    <a:lnTo>
                      <a:pt x="4819" y="40"/>
                    </a:lnTo>
                    <a:lnTo>
                      <a:pt x="4741" y="20"/>
                    </a:lnTo>
                    <a:lnTo>
                      <a:pt x="466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8"/>
              <p:cNvSpPr/>
              <p:nvPr/>
            </p:nvSpPr>
            <p:spPr>
              <a:xfrm>
                <a:off x="-1848412" y="4007350"/>
                <a:ext cx="703925" cy="943425"/>
              </a:xfrm>
              <a:custGeom>
                <a:avLst/>
                <a:gdLst/>
                <a:ahLst/>
                <a:cxnLst/>
                <a:rect l="l" t="t" r="r" b="b"/>
                <a:pathLst>
                  <a:path w="28157" h="37737" extrusionOk="0">
                    <a:moveTo>
                      <a:pt x="16750" y="0"/>
                    </a:moveTo>
                    <a:lnTo>
                      <a:pt x="16342" y="20"/>
                    </a:lnTo>
                    <a:lnTo>
                      <a:pt x="15934" y="59"/>
                    </a:lnTo>
                    <a:lnTo>
                      <a:pt x="15526" y="117"/>
                    </a:lnTo>
                    <a:lnTo>
                      <a:pt x="15137" y="195"/>
                    </a:lnTo>
                    <a:lnTo>
                      <a:pt x="14729" y="292"/>
                    </a:lnTo>
                    <a:lnTo>
                      <a:pt x="14341" y="408"/>
                    </a:lnTo>
                    <a:lnTo>
                      <a:pt x="13952" y="525"/>
                    </a:lnTo>
                    <a:lnTo>
                      <a:pt x="13564" y="680"/>
                    </a:lnTo>
                    <a:lnTo>
                      <a:pt x="13175" y="855"/>
                    </a:lnTo>
                    <a:lnTo>
                      <a:pt x="12806" y="1030"/>
                    </a:lnTo>
                    <a:lnTo>
                      <a:pt x="12436" y="1225"/>
                    </a:lnTo>
                    <a:lnTo>
                      <a:pt x="12067" y="1438"/>
                    </a:lnTo>
                    <a:lnTo>
                      <a:pt x="11698" y="1672"/>
                    </a:lnTo>
                    <a:lnTo>
                      <a:pt x="11348" y="1924"/>
                    </a:lnTo>
                    <a:lnTo>
                      <a:pt x="10999" y="2196"/>
                    </a:lnTo>
                    <a:lnTo>
                      <a:pt x="10649" y="2468"/>
                    </a:lnTo>
                    <a:lnTo>
                      <a:pt x="10299" y="2760"/>
                    </a:lnTo>
                    <a:lnTo>
                      <a:pt x="9949" y="3071"/>
                    </a:lnTo>
                    <a:lnTo>
                      <a:pt x="9619" y="3381"/>
                    </a:lnTo>
                    <a:lnTo>
                      <a:pt x="9289" y="3712"/>
                    </a:lnTo>
                    <a:lnTo>
                      <a:pt x="8958" y="4062"/>
                    </a:lnTo>
                    <a:lnTo>
                      <a:pt x="8628" y="4411"/>
                    </a:lnTo>
                    <a:lnTo>
                      <a:pt x="8006" y="5169"/>
                    </a:lnTo>
                    <a:lnTo>
                      <a:pt x="7404" y="5946"/>
                    </a:lnTo>
                    <a:lnTo>
                      <a:pt x="6801" y="6782"/>
                    </a:lnTo>
                    <a:lnTo>
                      <a:pt x="6238" y="7656"/>
                    </a:lnTo>
                    <a:lnTo>
                      <a:pt x="5694" y="8570"/>
                    </a:lnTo>
                    <a:lnTo>
                      <a:pt x="5169" y="9502"/>
                    </a:lnTo>
                    <a:lnTo>
                      <a:pt x="4664" y="10474"/>
                    </a:lnTo>
                    <a:lnTo>
                      <a:pt x="4178" y="11465"/>
                    </a:lnTo>
                    <a:lnTo>
                      <a:pt x="3731" y="12475"/>
                    </a:lnTo>
                    <a:lnTo>
                      <a:pt x="3284" y="13505"/>
                    </a:lnTo>
                    <a:lnTo>
                      <a:pt x="2876" y="14555"/>
                    </a:lnTo>
                    <a:lnTo>
                      <a:pt x="2488" y="15623"/>
                    </a:lnTo>
                    <a:lnTo>
                      <a:pt x="2138" y="16692"/>
                    </a:lnTo>
                    <a:lnTo>
                      <a:pt x="1788" y="17780"/>
                    </a:lnTo>
                    <a:lnTo>
                      <a:pt x="1477" y="18868"/>
                    </a:lnTo>
                    <a:lnTo>
                      <a:pt x="1186" y="19957"/>
                    </a:lnTo>
                    <a:lnTo>
                      <a:pt x="933" y="21045"/>
                    </a:lnTo>
                    <a:lnTo>
                      <a:pt x="700" y="22114"/>
                    </a:lnTo>
                    <a:lnTo>
                      <a:pt x="486" y="23182"/>
                    </a:lnTo>
                    <a:lnTo>
                      <a:pt x="311" y="24212"/>
                    </a:lnTo>
                    <a:lnTo>
                      <a:pt x="175" y="25203"/>
                    </a:lnTo>
                    <a:lnTo>
                      <a:pt x="78" y="26116"/>
                    </a:lnTo>
                    <a:lnTo>
                      <a:pt x="20" y="26991"/>
                    </a:lnTo>
                    <a:lnTo>
                      <a:pt x="0" y="27788"/>
                    </a:lnTo>
                    <a:lnTo>
                      <a:pt x="0" y="28565"/>
                    </a:lnTo>
                    <a:lnTo>
                      <a:pt x="39" y="29264"/>
                    </a:lnTo>
                    <a:lnTo>
                      <a:pt x="117" y="29944"/>
                    </a:lnTo>
                    <a:lnTo>
                      <a:pt x="233" y="30566"/>
                    </a:lnTo>
                    <a:lnTo>
                      <a:pt x="369" y="31130"/>
                    </a:lnTo>
                    <a:lnTo>
                      <a:pt x="564" y="31674"/>
                    </a:lnTo>
                    <a:lnTo>
                      <a:pt x="758" y="32179"/>
                    </a:lnTo>
                    <a:lnTo>
                      <a:pt x="991" y="32626"/>
                    </a:lnTo>
                    <a:lnTo>
                      <a:pt x="1263" y="33053"/>
                    </a:lnTo>
                    <a:lnTo>
                      <a:pt x="1555" y="33442"/>
                    </a:lnTo>
                    <a:lnTo>
                      <a:pt x="1885" y="33811"/>
                    </a:lnTo>
                    <a:lnTo>
                      <a:pt x="2235" y="34142"/>
                    </a:lnTo>
                    <a:lnTo>
                      <a:pt x="2604" y="34453"/>
                    </a:lnTo>
                    <a:lnTo>
                      <a:pt x="3012" y="34725"/>
                    </a:lnTo>
                    <a:lnTo>
                      <a:pt x="3440" y="34977"/>
                    </a:lnTo>
                    <a:lnTo>
                      <a:pt x="3906" y="35210"/>
                    </a:lnTo>
                    <a:lnTo>
                      <a:pt x="4372" y="35424"/>
                    </a:lnTo>
                    <a:lnTo>
                      <a:pt x="4878" y="35638"/>
                    </a:lnTo>
                    <a:lnTo>
                      <a:pt x="5402" y="35813"/>
                    </a:lnTo>
                    <a:lnTo>
                      <a:pt x="5946" y="35968"/>
                    </a:lnTo>
                    <a:lnTo>
                      <a:pt x="6529" y="36124"/>
                    </a:lnTo>
                    <a:lnTo>
                      <a:pt x="7112" y="36279"/>
                    </a:lnTo>
                    <a:lnTo>
                      <a:pt x="7715" y="36415"/>
                    </a:lnTo>
                    <a:lnTo>
                      <a:pt x="8997" y="36668"/>
                    </a:lnTo>
                    <a:lnTo>
                      <a:pt x="10338" y="36920"/>
                    </a:lnTo>
                    <a:lnTo>
                      <a:pt x="11718" y="37173"/>
                    </a:lnTo>
                    <a:lnTo>
                      <a:pt x="13097" y="37387"/>
                    </a:lnTo>
                    <a:lnTo>
                      <a:pt x="13777" y="37484"/>
                    </a:lnTo>
                    <a:lnTo>
                      <a:pt x="14457" y="37581"/>
                    </a:lnTo>
                    <a:lnTo>
                      <a:pt x="15118" y="37639"/>
                    </a:lnTo>
                    <a:lnTo>
                      <a:pt x="15779" y="37698"/>
                    </a:lnTo>
                    <a:lnTo>
                      <a:pt x="16439" y="37736"/>
                    </a:lnTo>
                    <a:lnTo>
                      <a:pt x="17722" y="37736"/>
                    </a:lnTo>
                    <a:lnTo>
                      <a:pt x="18344" y="37698"/>
                    </a:lnTo>
                    <a:lnTo>
                      <a:pt x="18965" y="37620"/>
                    </a:lnTo>
                    <a:lnTo>
                      <a:pt x="19568" y="37523"/>
                    </a:lnTo>
                    <a:lnTo>
                      <a:pt x="20151" y="37406"/>
                    </a:lnTo>
                    <a:lnTo>
                      <a:pt x="20734" y="37231"/>
                    </a:lnTo>
                    <a:lnTo>
                      <a:pt x="21297" y="37037"/>
                    </a:lnTo>
                    <a:lnTo>
                      <a:pt x="21841" y="36784"/>
                    </a:lnTo>
                    <a:lnTo>
                      <a:pt x="22366" y="36512"/>
                    </a:lnTo>
                    <a:lnTo>
                      <a:pt x="22619" y="36357"/>
                    </a:lnTo>
                    <a:lnTo>
                      <a:pt x="22871" y="36182"/>
                    </a:lnTo>
                    <a:lnTo>
                      <a:pt x="23124" y="36007"/>
                    </a:lnTo>
                    <a:lnTo>
                      <a:pt x="23357" y="35813"/>
                    </a:lnTo>
                    <a:lnTo>
                      <a:pt x="23590" y="35599"/>
                    </a:lnTo>
                    <a:lnTo>
                      <a:pt x="23823" y="35385"/>
                    </a:lnTo>
                    <a:lnTo>
                      <a:pt x="24057" y="35152"/>
                    </a:lnTo>
                    <a:lnTo>
                      <a:pt x="24270" y="34919"/>
                    </a:lnTo>
                    <a:lnTo>
                      <a:pt x="24484" y="34666"/>
                    </a:lnTo>
                    <a:lnTo>
                      <a:pt x="24698" y="34394"/>
                    </a:lnTo>
                    <a:lnTo>
                      <a:pt x="24892" y="34103"/>
                    </a:lnTo>
                    <a:lnTo>
                      <a:pt x="25086" y="33811"/>
                    </a:lnTo>
                    <a:lnTo>
                      <a:pt x="25281" y="33500"/>
                    </a:lnTo>
                    <a:lnTo>
                      <a:pt x="25475" y="33170"/>
                    </a:lnTo>
                    <a:lnTo>
                      <a:pt x="25650" y="32840"/>
                    </a:lnTo>
                    <a:lnTo>
                      <a:pt x="25825" y="32490"/>
                    </a:lnTo>
                    <a:lnTo>
                      <a:pt x="25980" y="32101"/>
                    </a:lnTo>
                    <a:lnTo>
                      <a:pt x="26136" y="31732"/>
                    </a:lnTo>
                    <a:lnTo>
                      <a:pt x="26291" y="31324"/>
                    </a:lnTo>
                    <a:lnTo>
                      <a:pt x="26447" y="30897"/>
                    </a:lnTo>
                    <a:lnTo>
                      <a:pt x="26583" y="30469"/>
                    </a:lnTo>
                    <a:lnTo>
                      <a:pt x="26699" y="30003"/>
                    </a:lnTo>
                    <a:lnTo>
                      <a:pt x="26952" y="29051"/>
                    </a:lnTo>
                    <a:lnTo>
                      <a:pt x="27146" y="28021"/>
                    </a:lnTo>
                    <a:lnTo>
                      <a:pt x="27340" y="26952"/>
                    </a:lnTo>
                    <a:lnTo>
                      <a:pt x="27515" y="25864"/>
                    </a:lnTo>
                    <a:lnTo>
                      <a:pt x="27671" y="24756"/>
                    </a:lnTo>
                    <a:lnTo>
                      <a:pt x="27807" y="23649"/>
                    </a:lnTo>
                    <a:lnTo>
                      <a:pt x="27923" y="22522"/>
                    </a:lnTo>
                    <a:lnTo>
                      <a:pt x="28021" y="21395"/>
                    </a:lnTo>
                    <a:lnTo>
                      <a:pt x="28079" y="20268"/>
                    </a:lnTo>
                    <a:lnTo>
                      <a:pt x="28137" y="19140"/>
                    </a:lnTo>
                    <a:lnTo>
                      <a:pt x="28157" y="18033"/>
                    </a:lnTo>
                    <a:lnTo>
                      <a:pt x="28157" y="16906"/>
                    </a:lnTo>
                    <a:lnTo>
                      <a:pt x="28137" y="15798"/>
                    </a:lnTo>
                    <a:lnTo>
                      <a:pt x="28059" y="14710"/>
                    </a:lnTo>
                    <a:lnTo>
                      <a:pt x="27982" y="13641"/>
                    </a:lnTo>
                    <a:lnTo>
                      <a:pt x="27846" y="12592"/>
                    </a:lnTo>
                    <a:lnTo>
                      <a:pt x="27690" y="11543"/>
                    </a:lnTo>
                    <a:lnTo>
                      <a:pt x="27496" y="10532"/>
                    </a:lnTo>
                    <a:lnTo>
                      <a:pt x="27282" y="9561"/>
                    </a:lnTo>
                    <a:lnTo>
                      <a:pt x="27010" y="8609"/>
                    </a:lnTo>
                    <a:lnTo>
                      <a:pt x="26855" y="8142"/>
                    </a:lnTo>
                    <a:lnTo>
                      <a:pt x="26699" y="7695"/>
                    </a:lnTo>
                    <a:lnTo>
                      <a:pt x="26524" y="7248"/>
                    </a:lnTo>
                    <a:lnTo>
                      <a:pt x="26349" y="6801"/>
                    </a:lnTo>
                    <a:lnTo>
                      <a:pt x="26155" y="6374"/>
                    </a:lnTo>
                    <a:lnTo>
                      <a:pt x="25961" y="5966"/>
                    </a:lnTo>
                    <a:lnTo>
                      <a:pt x="25747" y="5558"/>
                    </a:lnTo>
                    <a:lnTo>
                      <a:pt x="25533" y="5169"/>
                    </a:lnTo>
                    <a:lnTo>
                      <a:pt x="25300" y="4781"/>
                    </a:lnTo>
                    <a:lnTo>
                      <a:pt x="25048" y="4411"/>
                    </a:lnTo>
                    <a:lnTo>
                      <a:pt x="24795" y="4062"/>
                    </a:lnTo>
                    <a:lnTo>
                      <a:pt x="24523" y="3712"/>
                    </a:lnTo>
                    <a:lnTo>
                      <a:pt x="24231" y="3381"/>
                    </a:lnTo>
                    <a:lnTo>
                      <a:pt x="23940" y="3051"/>
                    </a:lnTo>
                    <a:lnTo>
                      <a:pt x="23629" y="2740"/>
                    </a:lnTo>
                    <a:lnTo>
                      <a:pt x="23318" y="2449"/>
                    </a:lnTo>
                    <a:lnTo>
                      <a:pt x="22988" y="2177"/>
                    </a:lnTo>
                    <a:lnTo>
                      <a:pt x="22638" y="1905"/>
                    </a:lnTo>
                    <a:lnTo>
                      <a:pt x="22288" y="1652"/>
                    </a:lnTo>
                    <a:lnTo>
                      <a:pt x="21919" y="1419"/>
                    </a:lnTo>
                    <a:lnTo>
                      <a:pt x="21530" y="1205"/>
                    </a:lnTo>
                    <a:lnTo>
                      <a:pt x="21122" y="1011"/>
                    </a:lnTo>
                    <a:lnTo>
                      <a:pt x="20714" y="817"/>
                    </a:lnTo>
                    <a:lnTo>
                      <a:pt x="20287" y="642"/>
                    </a:lnTo>
                    <a:lnTo>
                      <a:pt x="19859" y="486"/>
                    </a:lnTo>
                    <a:lnTo>
                      <a:pt x="19393" y="370"/>
                    </a:lnTo>
                    <a:lnTo>
                      <a:pt x="18927" y="253"/>
                    </a:lnTo>
                    <a:lnTo>
                      <a:pt x="18441" y="136"/>
                    </a:lnTo>
                    <a:lnTo>
                      <a:pt x="18013" y="78"/>
                    </a:lnTo>
                    <a:lnTo>
                      <a:pt x="17586" y="39"/>
                    </a:lnTo>
                    <a:lnTo>
                      <a:pt x="17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8"/>
              <p:cNvSpPr/>
              <p:nvPr/>
            </p:nvSpPr>
            <p:spPr>
              <a:xfrm>
                <a:off x="-1535562" y="3946150"/>
                <a:ext cx="324525" cy="179750"/>
              </a:xfrm>
              <a:custGeom>
                <a:avLst/>
                <a:gdLst/>
                <a:ahLst/>
                <a:cxnLst/>
                <a:rect l="l" t="t" r="r" b="b"/>
                <a:pathLst>
                  <a:path w="12981" h="7190" extrusionOk="0">
                    <a:moveTo>
                      <a:pt x="1341" y="0"/>
                    </a:moveTo>
                    <a:lnTo>
                      <a:pt x="1186" y="19"/>
                    </a:lnTo>
                    <a:lnTo>
                      <a:pt x="1011" y="78"/>
                    </a:lnTo>
                    <a:lnTo>
                      <a:pt x="855" y="136"/>
                    </a:lnTo>
                    <a:lnTo>
                      <a:pt x="797" y="175"/>
                    </a:lnTo>
                    <a:lnTo>
                      <a:pt x="719" y="233"/>
                    </a:lnTo>
                    <a:lnTo>
                      <a:pt x="603" y="369"/>
                    </a:lnTo>
                    <a:lnTo>
                      <a:pt x="505" y="564"/>
                    </a:lnTo>
                    <a:lnTo>
                      <a:pt x="389" y="777"/>
                    </a:lnTo>
                    <a:lnTo>
                      <a:pt x="292" y="1030"/>
                    </a:lnTo>
                    <a:lnTo>
                      <a:pt x="214" y="1302"/>
                    </a:lnTo>
                    <a:lnTo>
                      <a:pt x="136" y="1593"/>
                    </a:lnTo>
                    <a:lnTo>
                      <a:pt x="78" y="1885"/>
                    </a:lnTo>
                    <a:lnTo>
                      <a:pt x="39" y="2176"/>
                    </a:lnTo>
                    <a:lnTo>
                      <a:pt x="0" y="2448"/>
                    </a:lnTo>
                    <a:lnTo>
                      <a:pt x="0" y="2720"/>
                    </a:lnTo>
                    <a:lnTo>
                      <a:pt x="20" y="2973"/>
                    </a:lnTo>
                    <a:lnTo>
                      <a:pt x="58" y="3187"/>
                    </a:lnTo>
                    <a:lnTo>
                      <a:pt x="117" y="3362"/>
                    </a:lnTo>
                    <a:lnTo>
                      <a:pt x="156" y="3439"/>
                    </a:lnTo>
                    <a:lnTo>
                      <a:pt x="214" y="3498"/>
                    </a:lnTo>
                    <a:lnTo>
                      <a:pt x="272" y="3537"/>
                    </a:lnTo>
                    <a:lnTo>
                      <a:pt x="331" y="3575"/>
                    </a:lnTo>
                    <a:lnTo>
                      <a:pt x="544" y="3634"/>
                    </a:lnTo>
                    <a:lnTo>
                      <a:pt x="758" y="3692"/>
                    </a:lnTo>
                    <a:lnTo>
                      <a:pt x="991" y="3711"/>
                    </a:lnTo>
                    <a:lnTo>
                      <a:pt x="1224" y="3731"/>
                    </a:lnTo>
                    <a:lnTo>
                      <a:pt x="1710" y="3750"/>
                    </a:lnTo>
                    <a:lnTo>
                      <a:pt x="1943" y="3770"/>
                    </a:lnTo>
                    <a:lnTo>
                      <a:pt x="2157" y="3789"/>
                    </a:lnTo>
                    <a:lnTo>
                      <a:pt x="2429" y="3847"/>
                    </a:lnTo>
                    <a:lnTo>
                      <a:pt x="2701" y="3906"/>
                    </a:lnTo>
                    <a:lnTo>
                      <a:pt x="3226" y="4042"/>
                    </a:lnTo>
                    <a:lnTo>
                      <a:pt x="3750" y="4217"/>
                    </a:lnTo>
                    <a:lnTo>
                      <a:pt x="4275" y="4392"/>
                    </a:lnTo>
                    <a:lnTo>
                      <a:pt x="4722" y="4547"/>
                    </a:lnTo>
                    <a:lnTo>
                      <a:pt x="5169" y="4683"/>
                    </a:lnTo>
                    <a:lnTo>
                      <a:pt x="6082" y="4955"/>
                    </a:lnTo>
                    <a:lnTo>
                      <a:pt x="6996" y="5208"/>
                    </a:lnTo>
                    <a:lnTo>
                      <a:pt x="7442" y="5344"/>
                    </a:lnTo>
                    <a:lnTo>
                      <a:pt x="7889" y="5499"/>
                    </a:lnTo>
                    <a:lnTo>
                      <a:pt x="8375" y="5674"/>
                    </a:lnTo>
                    <a:lnTo>
                      <a:pt x="8842" y="5849"/>
                    </a:lnTo>
                    <a:lnTo>
                      <a:pt x="9288" y="6043"/>
                    </a:lnTo>
                    <a:lnTo>
                      <a:pt x="9755" y="6238"/>
                    </a:lnTo>
                    <a:lnTo>
                      <a:pt x="10202" y="6451"/>
                    </a:lnTo>
                    <a:lnTo>
                      <a:pt x="10649" y="6684"/>
                    </a:lnTo>
                    <a:lnTo>
                      <a:pt x="11096" y="6918"/>
                    </a:lnTo>
                    <a:lnTo>
                      <a:pt x="11523" y="7151"/>
                    </a:lnTo>
                    <a:lnTo>
                      <a:pt x="11601" y="7190"/>
                    </a:lnTo>
                    <a:lnTo>
                      <a:pt x="11737" y="7190"/>
                    </a:lnTo>
                    <a:lnTo>
                      <a:pt x="11795" y="7170"/>
                    </a:lnTo>
                    <a:lnTo>
                      <a:pt x="11873" y="7131"/>
                    </a:lnTo>
                    <a:lnTo>
                      <a:pt x="11931" y="7093"/>
                    </a:lnTo>
                    <a:lnTo>
                      <a:pt x="11970" y="7054"/>
                    </a:lnTo>
                    <a:lnTo>
                      <a:pt x="12009" y="6995"/>
                    </a:lnTo>
                    <a:lnTo>
                      <a:pt x="12223" y="6568"/>
                    </a:lnTo>
                    <a:lnTo>
                      <a:pt x="12456" y="6043"/>
                    </a:lnTo>
                    <a:lnTo>
                      <a:pt x="12689" y="5441"/>
                    </a:lnTo>
                    <a:lnTo>
                      <a:pt x="12786" y="5130"/>
                    </a:lnTo>
                    <a:lnTo>
                      <a:pt x="12883" y="4819"/>
                    </a:lnTo>
                    <a:lnTo>
                      <a:pt x="12942" y="4508"/>
                    </a:lnTo>
                    <a:lnTo>
                      <a:pt x="12980" y="4197"/>
                    </a:lnTo>
                    <a:lnTo>
                      <a:pt x="12980" y="3906"/>
                    </a:lnTo>
                    <a:lnTo>
                      <a:pt x="12961" y="3634"/>
                    </a:lnTo>
                    <a:lnTo>
                      <a:pt x="12922" y="3517"/>
                    </a:lnTo>
                    <a:lnTo>
                      <a:pt x="12883" y="3381"/>
                    </a:lnTo>
                    <a:lnTo>
                      <a:pt x="12825" y="3265"/>
                    </a:lnTo>
                    <a:lnTo>
                      <a:pt x="12767" y="3167"/>
                    </a:lnTo>
                    <a:lnTo>
                      <a:pt x="12689" y="3070"/>
                    </a:lnTo>
                    <a:lnTo>
                      <a:pt x="12592" y="2973"/>
                    </a:lnTo>
                    <a:lnTo>
                      <a:pt x="12495" y="2895"/>
                    </a:lnTo>
                    <a:lnTo>
                      <a:pt x="12378" y="2818"/>
                    </a:lnTo>
                    <a:lnTo>
                      <a:pt x="12184" y="2740"/>
                    </a:lnTo>
                    <a:lnTo>
                      <a:pt x="12009" y="2701"/>
                    </a:lnTo>
                    <a:lnTo>
                      <a:pt x="11834" y="2682"/>
                    </a:lnTo>
                    <a:lnTo>
                      <a:pt x="11640" y="2682"/>
                    </a:lnTo>
                    <a:lnTo>
                      <a:pt x="11445" y="2720"/>
                    </a:lnTo>
                    <a:lnTo>
                      <a:pt x="11251" y="2759"/>
                    </a:lnTo>
                    <a:lnTo>
                      <a:pt x="10862" y="2895"/>
                    </a:lnTo>
                    <a:lnTo>
                      <a:pt x="10474" y="3051"/>
                    </a:lnTo>
                    <a:lnTo>
                      <a:pt x="10105" y="3226"/>
                    </a:lnTo>
                    <a:lnTo>
                      <a:pt x="9735" y="3362"/>
                    </a:lnTo>
                    <a:lnTo>
                      <a:pt x="9580" y="3420"/>
                    </a:lnTo>
                    <a:lnTo>
                      <a:pt x="9405" y="3459"/>
                    </a:lnTo>
                    <a:lnTo>
                      <a:pt x="9288" y="3478"/>
                    </a:lnTo>
                    <a:lnTo>
                      <a:pt x="9191" y="3478"/>
                    </a:lnTo>
                    <a:lnTo>
                      <a:pt x="9094" y="3459"/>
                    </a:lnTo>
                    <a:lnTo>
                      <a:pt x="9016" y="3420"/>
                    </a:lnTo>
                    <a:lnTo>
                      <a:pt x="8919" y="3381"/>
                    </a:lnTo>
                    <a:lnTo>
                      <a:pt x="8842" y="3323"/>
                    </a:lnTo>
                    <a:lnTo>
                      <a:pt x="8725" y="3187"/>
                    </a:lnTo>
                    <a:lnTo>
                      <a:pt x="8608" y="3012"/>
                    </a:lnTo>
                    <a:lnTo>
                      <a:pt x="8511" y="2818"/>
                    </a:lnTo>
                    <a:lnTo>
                      <a:pt x="8414" y="2584"/>
                    </a:lnTo>
                    <a:lnTo>
                      <a:pt x="8336" y="2351"/>
                    </a:lnTo>
                    <a:lnTo>
                      <a:pt x="8161" y="1865"/>
                    </a:lnTo>
                    <a:lnTo>
                      <a:pt x="8084" y="1613"/>
                    </a:lnTo>
                    <a:lnTo>
                      <a:pt x="7987" y="1399"/>
                    </a:lnTo>
                    <a:lnTo>
                      <a:pt x="7870" y="1205"/>
                    </a:lnTo>
                    <a:lnTo>
                      <a:pt x="7734" y="1030"/>
                    </a:lnTo>
                    <a:lnTo>
                      <a:pt x="7676" y="952"/>
                    </a:lnTo>
                    <a:lnTo>
                      <a:pt x="7598" y="894"/>
                    </a:lnTo>
                    <a:lnTo>
                      <a:pt x="7501" y="836"/>
                    </a:lnTo>
                    <a:lnTo>
                      <a:pt x="7423" y="797"/>
                    </a:lnTo>
                    <a:lnTo>
                      <a:pt x="7268" y="758"/>
                    </a:lnTo>
                    <a:lnTo>
                      <a:pt x="6996" y="758"/>
                    </a:lnTo>
                    <a:lnTo>
                      <a:pt x="6840" y="777"/>
                    </a:lnTo>
                    <a:lnTo>
                      <a:pt x="6704" y="816"/>
                    </a:lnTo>
                    <a:lnTo>
                      <a:pt x="6549" y="874"/>
                    </a:lnTo>
                    <a:lnTo>
                      <a:pt x="6277" y="1030"/>
                    </a:lnTo>
                    <a:lnTo>
                      <a:pt x="6005" y="1205"/>
                    </a:lnTo>
                    <a:lnTo>
                      <a:pt x="5733" y="1399"/>
                    </a:lnTo>
                    <a:lnTo>
                      <a:pt x="5286" y="1749"/>
                    </a:lnTo>
                    <a:lnTo>
                      <a:pt x="4994" y="1963"/>
                    </a:lnTo>
                    <a:lnTo>
                      <a:pt x="4683" y="2196"/>
                    </a:lnTo>
                    <a:lnTo>
                      <a:pt x="4528" y="2274"/>
                    </a:lnTo>
                    <a:lnTo>
                      <a:pt x="4353" y="2351"/>
                    </a:lnTo>
                    <a:lnTo>
                      <a:pt x="4197" y="2410"/>
                    </a:lnTo>
                    <a:lnTo>
                      <a:pt x="4003" y="2448"/>
                    </a:lnTo>
                    <a:lnTo>
                      <a:pt x="3906" y="2448"/>
                    </a:lnTo>
                    <a:lnTo>
                      <a:pt x="3789" y="2410"/>
                    </a:lnTo>
                    <a:lnTo>
                      <a:pt x="3692" y="2371"/>
                    </a:lnTo>
                    <a:lnTo>
                      <a:pt x="3595" y="2312"/>
                    </a:lnTo>
                    <a:lnTo>
                      <a:pt x="3517" y="2254"/>
                    </a:lnTo>
                    <a:lnTo>
                      <a:pt x="3440" y="2157"/>
                    </a:lnTo>
                    <a:lnTo>
                      <a:pt x="3304" y="1963"/>
                    </a:lnTo>
                    <a:lnTo>
                      <a:pt x="3187" y="1749"/>
                    </a:lnTo>
                    <a:lnTo>
                      <a:pt x="3090" y="1535"/>
                    </a:lnTo>
                    <a:lnTo>
                      <a:pt x="2915" y="1127"/>
                    </a:lnTo>
                    <a:lnTo>
                      <a:pt x="2759" y="836"/>
                    </a:lnTo>
                    <a:lnTo>
                      <a:pt x="2565" y="583"/>
                    </a:lnTo>
                    <a:lnTo>
                      <a:pt x="2449" y="466"/>
                    </a:lnTo>
                    <a:lnTo>
                      <a:pt x="2332" y="350"/>
                    </a:lnTo>
                    <a:lnTo>
                      <a:pt x="2215" y="253"/>
                    </a:lnTo>
                    <a:lnTo>
                      <a:pt x="2079" y="175"/>
                    </a:lnTo>
                    <a:lnTo>
                      <a:pt x="1943" y="97"/>
                    </a:lnTo>
                    <a:lnTo>
                      <a:pt x="1807" y="39"/>
                    </a:lnTo>
                    <a:lnTo>
                      <a:pt x="1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8"/>
              <p:cNvSpPr/>
              <p:nvPr/>
            </p:nvSpPr>
            <p:spPr>
              <a:xfrm>
                <a:off x="-1664312" y="4210900"/>
                <a:ext cx="47650" cy="47625"/>
              </a:xfrm>
              <a:custGeom>
                <a:avLst/>
                <a:gdLst/>
                <a:ahLst/>
                <a:cxnLst/>
                <a:rect l="l" t="t" r="r" b="b"/>
                <a:pathLst>
                  <a:path w="1906" h="1905" extrusionOk="0">
                    <a:moveTo>
                      <a:pt x="934" y="0"/>
                    </a:moveTo>
                    <a:lnTo>
                      <a:pt x="739" y="20"/>
                    </a:lnTo>
                    <a:lnTo>
                      <a:pt x="564" y="78"/>
                    </a:lnTo>
                    <a:lnTo>
                      <a:pt x="409" y="175"/>
                    </a:lnTo>
                    <a:lnTo>
                      <a:pt x="273" y="292"/>
                    </a:lnTo>
                    <a:lnTo>
                      <a:pt x="156" y="428"/>
                    </a:lnTo>
                    <a:lnTo>
                      <a:pt x="79" y="603"/>
                    </a:lnTo>
                    <a:lnTo>
                      <a:pt x="20" y="777"/>
                    </a:lnTo>
                    <a:lnTo>
                      <a:pt x="1" y="972"/>
                    </a:lnTo>
                    <a:lnTo>
                      <a:pt x="20" y="1166"/>
                    </a:lnTo>
                    <a:lnTo>
                      <a:pt x="79" y="1341"/>
                    </a:lnTo>
                    <a:lnTo>
                      <a:pt x="176" y="1496"/>
                    </a:lnTo>
                    <a:lnTo>
                      <a:pt x="292" y="1632"/>
                    </a:lnTo>
                    <a:lnTo>
                      <a:pt x="428" y="1749"/>
                    </a:lnTo>
                    <a:lnTo>
                      <a:pt x="603" y="1846"/>
                    </a:lnTo>
                    <a:lnTo>
                      <a:pt x="778" y="1885"/>
                    </a:lnTo>
                    <a:lnTo>
                      <a:pt x="972" y="1905"/>
                    </a:lnTo>
                    <a:lnTo>
                      <a:pt x="1167" y="1885"/>
                    </a:lnTo>
                    <a:lnTo>
                      <a:pt x="1342" y="1827"/>
                    </a:lnTo>
                    <a:lnTo>
                      <a:pt x="1497" y="1730"/>
                    </a:lnTo>
                    <a:lnTo>
                      <a:pt x="1633" y="1613"/>
                    </a:lnTo>
                    <a:lnTo>
                      <a:pt x="1750" y="1477"/>
                    </a:lnTo>
                    <a:lnTo>
                      <a:pt x="1827" y="1302"/>
                    </a:lnTo>
                    <a:lnTo>
                      <a:pt x="1886" y="1127"/>
                    </a:lnTo>
                    <a:lnTo>
                      <a:pt x="1905" y="933"/>
                    </a:lnTo>
                    <a:lnTo>
                      <a:pt x="1886" y="739"/>
                    </a:lnTo>
                    <a:lnTo>
                      <a:pt x="1827" y="564"/>
                    </a:lnTo>
                    <a:lnTo>
                      <a:pt x="1730" y="408"/>
                    </a:lnTo>
                    <a:lnTo>
                      <a:pt x="1614" y="272"/>
                    </a:lnTo>
                    <a:lnTo>
                      <a:pt x="1478" y="156"/>
                    </a:lnTo>
                    <a:lnTo>
                      <a:pt x="1303" y="78"/>
                    </a:lnTo>
                    <a:lnTo>
                      <a:pt x="1128" y="20"/>
                    </a:lnTo>
                    <a:lnTo>
                      <a:pt x="934" y="0"/>
                    </a:lnTo>
                    <a:close/>
                  </a:path>
                </a:pathLst>
              </a:custGeom>
              <a:solidFill>
                <a:srgbClr val="64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8"/>
              <p:cNvSpPr/>
              <p:nvPr/>
            </p:nvSpPr>
            <p:spPr>
              <a:xfrm>
                <a:off x="-1574912" y="4397925"/>
                <a:ext cx="271575" cy="411475"/>
              </a:xfrm>
              <a:custGeom>
                <a:avLst/>
                <a:gdLst/>
                <a:ahLst/>
                <a:cxnLst/>
                <a:rect l="l" t="t" r="r" b="b"/>
                <a:pathLst>
                  <a:path w="10863" h="16459" extrusionOk="0">
                    <a:moveTo>
                      <a:pt x="5383" y="0"/>
                    </a:moveTo>
                    <a:lnTo>
                      <a:pt x="4916" y="20"/>
                    </a:lnTo>
                    <a:lnTo>
                      <a:pt x="4470" y="39"/>
                    </a:lnTo>
                    <a:lnTo>
                      <a:pt x="4023" y="98"/>
                    </a:lnTo>
                    <a:lnTo>
                      <a:pt x="3576" y="175"/>
                    </a:lnTo>
                    <a:lnTo>
                      <a:pt x="3148" y="272"/>
                    </a:lnTo>
                    <a:lnTo>
                      <a:pt x="2740" y="408"/>
                    </a:lnTo>
                    <a:lnTo>
                      <a:pt x="2351" y="564"/>
                    </a:lnTo>
                    <a:lnTo>
                      <a:pt x="1963" y="758"/>
                    </a:lnTo>
                    <a:lnTo>
                      <a:pt x="1613" y="991"/>
                    </a:lnTo>
                    <a:lnTo>
                      <a:pt x="1302" y="1244"/>
                    </a:lnTo>
                    <a:lnTo>
                      <a:pt x="1147" y="1380"/>
                    </a:lnTo>
                    <a:lnTo>
                      <a:pt x="991" y="1535"/>
                    </a:lnTo>
                    <a:lnTo>
                      <a:pt x="855" y="1691"/>
                    </a:lnTo>
                    <a:lnTo>
                      <a:pt x="739" y="1866"/>
                    </a:lnTo>
                    <a:lnTo>
                      <a:pt x="622" y="2041"/>
                    </a:lnTo>
                    <a:lnTo>
                      <a:pt x="505" y="2235"/>
                    </a:lnTo>
                    <a:lnTo>
                      <a:pt x="408" y="2429"/>
                    </a:lnTo>
                    <a:lnTo>
                      <a:pt x="311" y="2624"/>
                    </a:lnTo>
                    <a:lnTo>
                      <a:pt x="233" y="2837"/>
                    </a:lnTo>
                    <a:lnTo>
                      <a:pt x="175" y="3071"/>
                    </a:lnTo>
                    <a:lnTo>
                      <a:pt x="117" y="3304"/>
                    </a:lnTo>
                    <a:lnTo>
                      <a:pt x="78" y="3556"/>
                    </a:lnTo>
                    <a:lnTo>
                      <a:pt x="39" y="3809"/>
                    </a:lnTo>
                    <a:lnTo>
                      <a:pt x="20" y="4062"/>
                    </a:lnTo>
                    <a:lnTo>
                      <a:pt x="0" y="4411"/>
                    </a:lnTo>
                    <a:lnTo>
                      <a:pt x="20" y="4781"/>
                    </a:lnTo>
                    <a:lnTo>
                      <a:pt x="59" y="5189"/>
                    </a:lnTo>
                    <a:lnTo>
                      <a:pt x="117" y="5597"/>
                    </a:lnTo>
                    <a:lnTo>
                      <a:pt x="195" y="6024"/>
                    </a:lnTo>
                    <a:lnTo>
                      <a:pt x="272" y="6471"/>
                    </a:lnTo>
                    <a:lnTo>
                      <a:pt x="389" y="6937"/>
                    </a:lnTo>
                    <a:lnTo>
                      <a:pt x="525" y="7423"/>
                    </a:lnTo>
                    <a:lnTo>
                      <a:pt x="661" y="7909"/>
                    </a:lnTo>
                    <a:lnTo>
                      <a:pt x="836" y="8395"/>
                    </a:lnTo>
                    <a:lnTo>
                      <a:pt x="1011" y="8900"/>
                    </a:lnTo>
                    <a:lnTo>
                      <a:pt x="1186" y="9405"/>
                    </a:lnTo>
                    <a:lnTo>
                      <a:pt x="1399" y="9910"/>
                    </a:lnTo>
                    <a:lnTo>
                      <a:pt x="1613" y="10396"/>
                    </a:lnTo>
                    <a:lnTo>
                      <a:pt x="1846" y="10901"/>
                    </a:lnTo>
                    <a:lnTo>
                      <a:pt x="2079" y="11387"/>
                    </a:lnTo>
                    <a:lnTo>
                      <a:pt x="2332" y="11873"/>
                    </a:lnTo>
                    <a:lnTo>
                      <a:pt x="2604" y="12339"/>
                    </a:lnTo>
                    <a:lnTo>
                      <a:pt x="2876" y="12786"/>
                    </a:lnTo>
                    <a:lnTo>
                      <a:pt x="3148" y="13233"/>
                    </a:lnTo>
                    <a:lnTo>
                      <a:pt x="3440" y="13641"/>
                    </a:lnTo>
                    <a:lnTo>
                      <a:pt x="3731" y="14049"/>
                    </a:lnTo>
                    <a:lnTo>
                      <a:pt x="4042" y="14438"/>
                    </a:lnTo>
                    <a:lnTo>
                      <a:pt x="4333" y="14788"/>
                    </a:lnTo>
                    <a:lnTo>
                      <a:pt x="4664" y="15118"/>
                    </a:lnTo>
                    <a:lnTo>
                      <a:pt x="4975" y="15410"/>
                    </a:lnTo>
                    <a:lnTo>
                      <a:pt x="5286" y="15662"/>
                    </a:lnTo>
                    <a:lnTo>
                      <a:pt x="5616" y="15895"/>
                    </a:lnTo>
                    <a:lnTo>
                      <a:pt x="5946" y="16090"/>
                    </a:lnTo>
                    <a:lnTo>
                      <a:pt x="6277" y="16245"/>
                    </a:lnTo>
                    <a:lnTo>
                      <a:pt x="6607" y="16362"/>
                    </a:lnTo>
                    <a:lnTo>
                      <a:pt x="6937" y="16439"/>
                    </a:lnTo>
                    <a:lnTo>
                      <a:pt x="7093" y="16459"/>
                    </a:lnTo>
                    <a:lnTo>
                      <a:pt x="7248" y="16439"/>
                    </a:lnTo>
                    <a:lnTo>
                      <a:pt x="7404" y="16420"/>
                    </a:lnTo>
                    <a:lnTo>
                      <a:pt x="7559" y="16381"/>
                    </a:lnTo>
                    <a:lnTo>
                      <a:pt x="7715" y="16323"/>
                    </a:lnTo>
                    <a:lnTo>
                      <a:pt x="7851" y="16245"/>
                    </a:lnTo>
                    <a:lnTo>
                      <a:pt x="8006" y="16167"/>
                    </a:lnTo>
                    <a:lnTo>
                      <a:pt x="8142" y="16051"/>
                    </a:lnTo>
                    <a:lnTo>
                      <a:pt x="8278" y="15934"/>
                    </a:lnTo>
                    <a:lnTo>
                      <a:pt x="8395" y="15798"/>
                    </a:lnTo>
                    <a:lnTo>
                      <a:pt x="8647" y="15487"/>
                    </a:lnTo>
                    <a:lnTo>
                      <a:pt x="8900" y="15118"/>
                    </a:lnTo>
                    <a:lnTo>
                      <a:pt x="9114" y="14710"/>
                    </a:lnTo>
                    <a:lnTo>
                      <a:pt x="9327" y="14263"/>
                    </a:lnTo>
                    <a:lnTo>
                      <a:pt x="9522" y="13777"/>
                    </a:lnTo>
                    <a:lnTo>
                      <a:pt x="9716" y="13253"/>
                    </a:lnTo>
                    <a:lnTo>
                      <a:pt x="9871" y="12689"/>
                    </a:lnTo>
                    <a:lnTo>
                      <a:pt x="10027" y="12106"/>
                    </a:lnTo>
                    <a:lnTo>
                      <a:pt x="10182" y="11504"/>
                    </a:lnTo>
                    <a:lnTo>
                      <a:pt x="10299" y="10901"/>
                    </a:lnTo>
                    <a:lnTo>
                      <a:pt x="10416" y="10260"/>
                    </a:lnTo>
                    <a:lnTo>
                      <a:pt x="10532" y="9619"/>
                    </a:lnTo>
                    <a:lnTo>
                      <a:pt x="10610" y="8978"/>
                    </a:lnTo>
                    <a:lnTo>
                      <a:pt x="10688" y="8337"/>
                    </a:lnTo>
                    <a:lnTo>
                      <a:pt x="10746" y="7695"/>
                    </a:lnTo>
                    <a:lnTo>
                      <a:pt x="10804" y="7073"/>
                    </a:lnTo>
                    <a:lnTo>
                      <a:pt x="10824" y="6452"/>
                    </a:lnTo>
                    <a:lnTo>
                      <a:pt x="10843" y="5849"/>
                    </a:lnTo>
                    <a:lnTo>
                      <a:pt x="10862" y="5286"/>
                    </a:lnTo>
                    <a:lnTo>
                      <a:pt x="10843" y="4742"/>
                    </a:lnTo>
                    <a:lnTo>
                      <a:pt x="10824" y="4217"/>
                    </a:lnTo>
                    <a:lnTo>
                      <a:pt x="10804" y="3731"/>
                    </a:lnTo>
                    <a:lnTo>
                      <a:pt x="10746" y="3284"/>
                    </a:lnTo>
                    <a:lnTo>
                      <a:pt x="10688" y="2896"/>
                    </a:lnTo>
                    <a:lnTo>
                      <a:pt x="10629" y="2546"/>
                    </a:lnTo>
                    <a:lnTo>
                      <a:pt x="10532" y="2235"/>
                    </a:lnTo>
                    <a:lnTo>
                      <a:pt x="10435" y="2002"/>
                    </a:lnTo>
                    <a:lnTo>
                      <a:pt x="10318" y="1788"/>
                    </a:lnTo>
                    <a:lnTo>
                      <a:pt x="10144" y="1574"/>
                    </a:lnTo>
                    <a:lnTo>
                      <a:pt x="9930" y="1380"/>
                    </a:lnTo>
                    <a:lnTo>
                      <a:pt x="9677" y="1205"/>
                    </a:lnTo>
                    <a:lnTo>
                      <a:pt x="9405" y="1011"/>
                    </a:lnTo>
                    <a:lnTo>
                      <a:pt x="9094" y="855"/>
                    </a:lnTo>
                    <a:lnTo>
                      <a:pt x="8744" y="700"/>
                    </a:lnTo>
                    <a:lnTo>
                      <a:pt x="8375" y="544"/>
                    </a:lnTo>
                    <a:lnTo>
                      <a:pt x="7987" y="428"/>
                    </a:lnTo>
                    <a:lnTo>
                      <a:pt x="7579" y="311"/>
                    </a:lnTo>
                    <a:lnTo>
                      <a:pt x="7170" y="214"/>
                    </a:lnTo>
                    <a:lnTo>
                      <a:pt x="6724" y="136"/>
                    </a:lnTo>
                    <a:lnTo>
                      <a:pt x="6277" y="78"/>
                    </a:lnTo>
                    <a:lnTo>
                      <a:pt x="5830" y="20"/>
                    </a:lnTo>
                    <a:lnTo>
                      <a:pt x="53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8"/>
              <p:cNvSpPr/>
              <p:nvPr/>
            </p:nvSpPr>
            <p:spPr>
              <a:xfrm>
                <a:off x="-1271787" y="4705900"/>
                <a:ext cx="220575" cy="255075"/>
              </a:xfrm>
              <a:custGeom>
                <a:avLst/>
                <a:gdLst/>
                <a:ahLst/>
                <a:cxnLst/>
                <a:rect l="l" t="t" r="r" b="b"/>
                <a:pathLst>
                  <a:path w="8823" h="10203" extrusionOk="0">
                    <a:moveTo>
                      <a:pt x="5772" y="1"/>
                    </a:moveTo>
                    <a:lnTo>
                      <a:pt x="5597" y="20"/>
                    </a:lnTo>
                    <a:lnTo>
                      <a:pt x="5422" y="40"/>
                    </a:lnTo>
                    <a:lnTo>
                      <a:pt x="5072" y="137"/>
                    </a:lnTo>
                    <a:lnTo>
                      <a:pt x="4761" y="273"/>
                    </a:lnTo>
                    <a:lnTo>
                      <a:pt x="4470" y="428"/>
                    </a:lnTo>
                    <a:lnTo>
                      <a:pt x="4256" y="564"/>
                    </a:lnTo>
                    <a:lnTo>
                      <a:pt x="4042" y="720"/>
                    </a:lnTo>
                    <a:lnTo>
                      <a:pt x="3673" y="1031"/>
                    </a:lnTo>
                    <a:lnTo>
                      <a:pt x="3323" y="1381"/>
                    </a:lnTo>
                    <a:lnTo>
                      <a:pt x="2993" y="1730"/>
                    </a:lnTo>
                    <a:lnTo>
                      <a:pt x="2449" y="2255"/>
                    </a:lnTo>
                    <a:lnTo>
                      <a:pt x="1963" y="2760"/>
                    </a:lnTo>
                    <a:lnTo>
                      <a:pt x="1672" y="3052"/>
                    </a:lnTo>
                    <a:lnTo>
                      <a:pt x="1438" y="3207"/>
                    </a:lnTo>
                    <a:lnTo>
                      <a:pt x="1205" y="3382"/>
                    </a:lnTo>
                    <a:lnTo>
                      <a:pt x="992" y="3576"/>
                    </a:lnTo>
                    <a:lnTo>
                      <a:pt x="817" y="3790"/>
                    </a:lnTo>
                    <a:lnTo>
                      <a:pt x="642" y="4023"/>
                    </a:lnTo>
                    <a:lnTo>
                      <a:pt x="486" y="4276"/>
                    </a:lnTo>
                    <a:lnTo>
                      <a:pt x="350" y="4548"/>
                    </a:lnTo>
                    <a:lnTo>
                      <a:pt x="234" y="4859"/>
                    </a:lnTo>
                    <a:lnTo>
                      <a:pt x="234" y="4898"/>
                    </a:lnTo>
                    <a:lnTo>
                      <a:pt x="137" y="5073"/>
                    </a:lnTo>
                    <a:lnTo>
                      <a:pt x="59" y="5248"/>
                    </a:lnTo>
                    <a:lnTo>
                      <a:pt x="20" y="5422"/>
                    </a:lnTo>
                    <a:lnTo>
                      <a:pt x="1" y="5578"/>
                    </a:lnTo>
                    <a:lnTo>
                      <a:pt x="20" y="5753"/>
                    </a:lnTo>
                    <a:lnTo>
                      <a:pt x="59" y="5908"/>
                    </a:lnTo>
                    <a:lnTo>
                      <a:pt x="117" y="6044"/>
                    </a:lnTo>
                    <a:lnTo>
                      <a:pt x="195" y="6180"/>
                    </a:lnTo>
                    <a:lnTo>
                      <a:pt x="214" y="6316"/>
                    </a:lnTo>
                    <a:lnTo>
                      <a:pt x="253" y="6452"/>
                    </a:lnTo>
                    <a:lnTo>
                      <a:pt x="311" y="6569"/>
                    </a:lnTo>
                    <a:lnTo>
                      <a:pt x="428" y="6685"/>
                    </a:lnTo>
                    <a:lnTo>
                      <a:pt x="817" y="7035"/>
                    </a:lnTo>
                    <a:lnTo>
                      <a:pt x="1166" y="7404"/>
                    </a:lnTo>
                    <a:lnTo>
                      <a:pt x="1516" y="7774"/>
                    </a:lnTo>
                    <a:lnTo>
                      <a:pt x="1847" y="8182"/>
                    </a:lnTo>
                    <a:lnTo>
                      <a:pt x="2177" y="8570"/>
                    </a:lnTo>
                    <a:lnTo>
                      <a:pt x="2527" y="8940"/>
                    </a:lnTo>
                    <a:lnTo>
                      <a:pt x="2896" y="9309"/>
                    </a:lnTo>
                    <a:lnTo>
                      <a:pt x="3090" y="9484"/>
                    </a:lnTo>
                    <a:lnTo>
                      <a:pt x="3284" y="9639"/>
                    </a:lnTo>
                    <a:lnTo>
                      <a:pt x="3459" y="9756"/>
                    </a:lnTo>
                    <a:lnTo>
                      <a:pt x="3654" y="9872"/>
                    </a:lnTo>
                    <a:lnTo>
                      <a:pt x="3848" y="9969"/>
                    </a:lnTo>
                    <a:lnTo>
                      <a:pt x="4042" y="10047"/>
                    </a:lnTo>
                    <a:lnTo>
                      <a:pt x="4256" y="10105"/>
                    </a:lnTo>
                    <a:lnTo>
                      <a:pt x="4470" y="10164"/>
                    </a:lnTo>
                    <a:lnTo>
                      <a:pt x="4684" y="10183"/>
                    </a:lnTo>
                    <a:lnTo>
                      <a:pt x="4897" y="10203"/>
                    </a:lnTo>
                    <a:lnTo>
                      <a:pt x="5111" y="10183"/>
                    </a:lnTo>
                    <a:lnTo>
                      <a:pt x="5325" y="10164"/>
                    </a:lnTo>
                    <a:lnTo>
                      <a:pt x="5519" y="10105"/>
                    </a:lnTo>
                    <a:lnTo>
                      <a:pt x="5713" y="10028"/>
                    </a:lnTo>
                    <a:lnTo>
                      <a:pt x="5908" y="9931"/>
                    </a:lnTo>
                    <a:lnTo>
                      <a:pt x="6083" y="9794"/>
                    </a:lnTo>
                    <a:lnTo>
                      <a:pt x="6238" y="9639"/>
                    </a:lnTo>
                    <a:lnTo>
                      <a:pt x="6394" y="9464"/>
                    </a:lnTo>
                    <a:lnTo>
                      <a:pt x="6471" y="9309"/>
                    </a:lnTo>
                    <a:lnTo>
                      <a:pt x="6549" y="9153"/>
                    </a:lnTo>
                    <a:lnTo>
                      <a:pt x="6588" y="9017"/>
                    </a:lnTo>
                    <a:lnTo>
                      <a:pt x="6607" y="8862"/>
                    </a:lnTo>
                    <a:lnTo>
                      <a:pt x="6607" y="8706"/>
                    </a:lnTo>
                    <a:lnTo>
                      <a:pt x="6588" y="8551"/>
                    </a:lnTo>
                    <a:lnTo>
                      <a:pt x="6568" y="8395"/>
                    </a:lnTo>
                    <a:lnTo>
                      <a:pt x="6510" y="8240"/>
                    </a:lnTo>
                    <a:lnTo>
                      <a:pt x="6394" y="7948"/>
                    </a:lnTo>
                    <a:lnTo>
                      <a:pt x="6238" y="7657"/>
                    </a:lnTo>
                    <a:lnTo>
                      <a:pt x="6063" y="7385"/>
                    </a:lnTo>
                    <a:lnTo>
                      <a:pt x="5888" y="7132"/>
                    </a:lnTo>
                    <a:lnTo>
                      <a:pt x="5694" y="6899"/>
                    </a:lnTo>
                    <a:lnTo>
                      <a:pt x="6238" y="6977"/>
                    </a:lnTo>
                    <a:lnTo>
                      <a:pt x="6646" y="7035"/>
                    </a:lnTo>
                    <a:lnTo>
                      <a:pt x="6860" y="7055"/>
                    </a:lnTo>
                    <a:lnTo>
                      <a:pt x="7287" y="7055"/>
                    </a:lnTo>
                    <a:lnTo>
                      <a:pt x="7501" y="7035"/>
                    </a:lnTo>
                    <a:lnTo>
                      <a:pt x="7695" y="6996"/>
                    </a:lnTo>
                    <a:lnTo>
                      <a:pt x="7909" y="6938"/>
                    </a:lnTo>
                    <a:lnTo>
                      <a:pt x="8084" y="6880"/>
                    </a:lnTo>
                    <a:lnTo>
                      <a:pt x="8259" y="6783"/>
                    </a:lnTo>
                    <a:lnTo>
                      <a:pt x="8414" y="6685"/>
                    </a:lnTo>
                    <a:lnTo>
                      <a:pt x="8550" y="6549"/>
                    </a:lnTo>
                    <a:lnTo>
                      <a:pt x="8667" y="6413"/>
                    </a:lnTo>
                    <a:lnTo>
                      <a:pt x="8745" y="6258"/>
                    </a:lnTo>
                    <a:lnTo>
                      <a:pt x="8803" y="6064"/>
                    </a:lnTo>
                    <a:lnTo>
                      <a:pt x="8822" y="5850"/>
                    </a:lnTo>
                    <a:lnTo>
                      <a:pt x="8822" y="5617"/>
                    </a:lnTo>
                    <a:lnTo>
                      <a:pt x="8764" y="5364"/>
                    </a:lnTo>
                    <a:lnTo>
                      <a:pt x="8686" y="5131"/>
                    </a:lnTo>
                    <a:lnTo>
                      <a:pt x="8589" y="4917"/>
                    </a:lnTo>
                    <a:lnTo>
                      <a:pt x="8453" y="4742"/>
                    </a:lnTo>
                    <a:lnTo>
                      <a:pt x="8298" y="4587"/>
                    </a:lnTo>
                    <a:lnTo>
                      <a:pt x="8142" y="4470"/>
                    </a:lnTo>
                    <a:lnTo>
                      <a:pt x="7948" y="4373"/>
                    </a:lnTo>
                    <a:lnTo>
                      <a:pt x="7754" y="4295"/>
                    </a:lnTo>
                    <a:lnTo>
                      <a:pt x="7540" y="4237"/>
                    </a:lnTo>
                    <a:lnTo>
                      <a:pt x="7326" y="4179"/>
                    </a:lnTo>
                    <a:lnTo>
                      <a:pt x="7093" y="4159"/>
                    </a:lnTo>
                    <a:lnTo>
                      <a:pt x="6646" y="4101"/>
                    </a:lnTo>
                    <a:lnTo>
                      <a:pt x="6180" y="4062"/>
                    </a:lnTo>
                    <a:lnTo>
                      <a:pt x="5752" y="4004"/>
                    </a:lnTo>
                    <a:lnTo>
                      <a:pt x="5597" y="3965"/>
                    </a:lnTo>
                    <a:lnTo>
                      <a:pt x="5480" y="3887"/>
                    </a:lnTo>
                    <a:lnTo>
                      <a:pt x="5441" y="3848"/>
                    </a:lnTo>
                    <a:lnTo>
                      <a:pt x="5422" y="3810"/>
                    </a:lnTo>
                    <a:lnTo>
                      <a:pt x="5403" y="3712"/>
                    </a:lnTo>
                    <a:lnTo>
                      <a:pt x="5422" y="3576"/>
                    </a:lnTo>
                    <a:lnTo>
                      <a:pt x="5461" y="3460"/>
                    </a:lnTo>
                    <a:lnTo>
                      <a:pt x="5519" y="3324"/>
                    </a:lnTo>
                    <a:lnTo>
                      <a:pt x="5616" y="3188"/>
                    </a:lnTo>
                    <a:lnTo>
                      <a:pt x="5830" y="2916"/>
                    </a:lnTo>
                    <a:lnTo>
                      <a:pt x="6063" y="2663"/>
                    </a:lnTo>
                    <a:lnTo>
                      <a:pt x="6413" y="2333"/>
                    </a:lnTo>
                    <a:lnTo>
                      <a:pt x="6588" y="2138"/>
                    </a:lnTo>
                    <a:lnTo>
                      <a:pt x="6782" y="1944"/>
                    </a:lnTo>
                    <a:lnTo>
                      <a:pt x="6957" y="1711"/>
                    </a:lnTo>
                    <a:lnTo>
                      <a:pt x="7112" y="1478"/>
                    </a:lnTo>
                    <a:lnTo>
                      <a:pt x="7171" y="1342"/>
                    </a:lnTo>
                    <a:lnTo>
                      <a:pt x="7210" y="1225"/>
                    </a:lnTo>
                    <a:lnTo>
                      <a:pt x="7229" y="1089"/>
                    </a:lnTo>
                    <a:lnTo>
                      <a:pt x="7249" y="973"/>
                    </a:lnTo>
                    <a:lnTo>
                      <a:pt x="7229" y="837"/>
                    </a:lnTo>
                    <a:lnTo>
                      <a:pt x="7190" y="720"/>
                    </a:lnTo>
                    <a:lnTo>
                      <a:pt x="7132" y="584"/>
                    </a:lnTo>
                    <a:lnTo>
                      <a:pt x="7035" y="467"/>
                    </a:lnTo>
                    <a:lnTo>
                      <a:pt x="6899" y="351"/>
                    </a:lnTo>
                    <a:lnTo>
                      <a:pt x="6763" y="234"/>
                    </a:lnTo>
                    <a:lnTo>
                      <a:pt x="6607" y="156"/>
                    </a:lnTo>
                    <a:lnTo>
                      <a:pt x="6452" y="98"/>
                    </a:lnTo>
                    <a:lnTo>
                      <a:pt x="6296" y="40"/>
                    </a:lnTo>
                    <a:lnTo>
                      <a:pt x="6121" y="20"/>
                    </a:lnTo>
                    <a:lnTo>
                      <a:pt x="59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89" name="Google Shape;789;p28"/>
          <p:cNvGrpSpPr/>
          <p:nvPr/>
        </p:nvGrpSpPr>
        <p:grpSpPr>
          <a:xfrm>
            <a:off x="10124196" y="4962492"/>
            <a:ext cx="2948793" cy="1943243"/>
            <a:chOff x="4585700" y="4234075"/>
            <a:chExt cx="1885900" cy="1242800"/>
          </a:xfrm>
        </p:grpSpPr>
        <p:sp>
          <p:nvSpPr>
            <p:cNvPr id="790" name="Google Shape;790;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6" name="Google Shape;816;p28"/>
          <p:cNvGrpSpPr/>
          <p:nvPr/>
        </p:nvGrpSpPr>
        <p:grpSpPr>
          <a:xfrm>
            <a:off x="-880987" y="4966459"/>
            <a:ext cx="2948793" cy="1943243"/>
            <a:chOff x="4585700" y="4234075"/>
            <a:chExt cx="1885900" cy="1242800"/>
          </a:xfrm>
        </p:grpSpPr>
        <p:sp>
          <p:nvSpPr>
            <p:cNvPr id="817" name="Google Shape;817;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311352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matchingName="Background 2">
  <p:cSld name="Background 2">
    <p:spTree>
      <p:nvGrpSpPr>
        <p:cNvPr id="1" name="Shape 843"/>
        <p:cNvGrpSpPr/>
        <p:nvPr/>
      </p:nvGrpSpPr>
      <p:grpSpPr>
        <a:xfrm>
          <a:off x="0" y="0"/>
          <a:ext cx="0" cy="0"/>
          <a:chOff x="0" y="0"/>
          <a:chExt cx="0" cy="0"/>
        </a:xfrm>
      </p:grpSpPr>
      <p:pic>
        <p:nvPicPr>
          <p:cNvPr id="844" name="Google Shape;844;p29"/>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845" name="Google Shape;845;p29"/>
          <p:cNvGrpSpPr/>
          <p:nvPr/>
        </p:nvGrpSpPr>
        <p:grpSpPr>
          <a:xfrm>
            <a:off x="831062" y="2809979"/>
            <a:ext cx="3597857" cy="2054261"/>
            <a:chOff x="2188650" y="2149800"/>
            <a:chExt cx="1318025" cy="752550"/>
          </a:xfrm>
        </p:grpSpPr>
        <p:sp>
          <p:nvSpPr>
            <p:cNvPr id="846" name="Google Shape;846;p29"/>
            <p:cNvSpPr/>
            <p:nvPr/>
          </p:nvSpPr>
          <p:spPr>
            <a:xfrm>
              <a:off x="2188650" y="2149800"/>
              <a:ext cx="1318025" cy="752550"/>
            </a:xfrm>
            <a:custGeom>
              <a:avLst/>
              <a:gdLst/>
              <a:ahLst/>
              <a:cxnLst/>
              <a:rect l="l" t="t" r="r" b="b"/>
              <a:pathLst>
                <a:path w="52721" h="30102" extrusionOk="0">
                  <a:moveTo>
                    <a:pt x="31725" y="0"/>
                  </a:moveTo>
                  <a:lnTo>
                    <a:pt x="31416" y="20"/>
                  </a:lnTo>
                  <a:lnTo>
                    <a:pt x="31107" y="39"/>
                  </a:lnTo>
                  <a:lnTo>
                    <a:pt x="30797" y="97"/>
                  </a:lnTo>
                  <a:lnTo>
                    <a:pt x="30488" y="155"/>
                  </a:lnTo>
                  <a:lnTo>
                    <a:pt x="30179" y="252"/>
                  </a:lnTo>
                  <a:lnTo>
                    <a:pt x="29889" y="348"/>
                  </a:lnTo>
                  <a:lnTo>
                    <a:pt x="29599" y="464"/>
                  </a:lnTo>
                  <a:lnTo>
                    <a:pt x="29328" y="619"/>
                  </a:lnTo>
                  <a:lnTo>
                    <a:pt x="29096" y="774"/>
                  </a:lnTo>
                  <a:lnTo>
                    <a:pt x="28864" y="948"/>
                  </a:lnTo>
                  <a:lnTo>
                    <a:pt x="28671" y="1160"/>
                  </a:lnTo>
                  <a:lnTo>
                    <a:pt x="28497" y="1373"/>
                  </a:lnTo>
                  <a:lnTo>
                    <a:pt x="28361" y="1605"/>
                  </a:lnTo>
                  <a:lnTo>
                    <a:pt x="28303" y="1373"/>
                  </a:lnTo>
                  <a:lnTo>
                    <a:pt x="28207" y="1180"/>
                  </a:lnTo>
                  <a:lnTo>
                    <a:pt x="28091" y="986"/>
                  </a:lnTo>
                  <a:lnTo>
                    <a:pt x="27955" y="832"/>
                  </a:lnTo>
                  <a:lnTo>
                    <a:pt x="27781" y="677"/>
                  </a:lnTo>
                  <a:lnTo>
                    <a:pt x="27607" y="542"/>
                  </a:lnTo>
                  <a:lnTo>
                    <a:pt x="27395" y="445"/>
                  </a:lnTo>
                  <a:lnTo>
                    <a:pt x="27182" y="348"/>
                  </a:lnTo>
                  <a:lnTo>
                    <a:pt x="26970" y="271"/>
                  </a:lnTo>
                  <a:lnTo>
                    <a:pt x="26738" y="232"/>
                  </a:lnTo>
                  <a:lnTo>
                    <a:pt x="26506" y="194"/>
                  </a:lnTo>
                  <a:lnTo>
                    <a:pt x="26254" y="194"/>
                  </a:lnTo>
                  <a:lnTo>
                    <a:pt x="26022" y="213"/>
                  </a:lnTo>
                  <a:lnTo>
                    <a:pt x="25790" y="252"/>
                  </a:lnTo>
                  <a:lnTo>
                    <a:pt x="25558" y="310"/>
                  </a:lnTo>
                  <a:lnTo>
                    <a:pt x="25326" y="387"/>
                  </a:lnTo>
                  <a:lnTo>
                    <a:pt x="25133" y="503"/>
                  </a:lnTo>
                  <a:lnTo>
                    <a:pt x="24920" y="619"/>
                  </a:lnTo>
                  <a:lnTo>
                    <a:pt x="24727" y="735"/>
                  </a:lnTo>
                  <a:lnTo>
                    <a:pt x="24553" y="870"/>
                  </a:lnTo>
                  <a:lnTo>
                    <a:pt x="24379" y="1025"/>
                  </a:lnTo>
                  <a:lnTo>
                    <a:pt x="24205" y="1180"/>
                  </a:lnTo>
                  <a:lnTo>
                    <a:pt x="23896" y="1528"/>
                  </a:lnTo>
                  <a:lnTo>
                    <a:pt x="23586" y="1895"/>
                  </a:lnTo>
                  <a:lnTo>
                    <a:pt x="23316" y="2282"/>
                  </a:lnTo>
                  <a:lnTo>
                    <a:pt x="22794" y="3074"/>
                  </a:lnTo>
                  <a:lnTo>
                    <a:pt x="21576" y="4930"/>
                  </a:lnTo>
                  <a:lnTo>
                    <a:pt x="20338" y="6767"/>
                  </a:lnTo>
                  <a:lnTo>
                    <a:pt x="19062" y="8584"/>
                  </a:lnTo>
                  <a:lnTo>
                    <a:pt x="17767" y="10363"/>
                  </a:lnTo>
                  <a:lnTo>
                    <a:pt x="16433" y="12142"/>
                  </a:lnTo>
                  <a:lnTo>
                    <a:pt x="15080" y="13901"/>
                  </a:lnTo>
                  <a:lnTo>
                    <a:pt x="13688" y="15621"/>
                  </a:lnTo>
                  <a:lnTo>
                    <a:pt x="12276" y="17323"/>
                  </a:lnTo>
                  <a:lnTo>
                    <a:pt x="10846" y="19005"/>
                  </a:lnTo>
                  <a:lnTo>
                    <a:pt x="9377" y="20667"/>
                  </a:lnTo>
                  <a:lnTo>
                    <a:pt x="7869" y="22311"/>
                  </a:lnTo>
                  <a:lnTo>
                    <a:pt x="6361" y="23915"/>
                  </a:lnTo>
                  <a:lnTo>
                    <a:pt x="4795" y="25501"/>
                  </a:lnTo>
                  <a:lnTo>
                    <a:pt x="3229" y="27067"/>
                  </a:lnTo>
                  <a:lnTo>
                    <a:pt x="1624" y="28594"/>
                  </a:lnTo>
                  <a:lnTo>
                    <a:pt x="0" y="30102"/>
                  </a:lnTo>
                  <a:lnTo>
                    <a:pt x="52721" y="30102"/>
                  </a:lnTo>
                  <a:lnTo>
                    <a:pt x="52470" y="29889"/>
                  </a:lnTo>
                  <a:lnTo>
                    <a:pt x="51793" y="29309"/>
                  </a:lnTo>
                  <a:lnTo>
                    <a:pt x="51136" y="28691"/>
                  </a:lnTo>
                  <a:lnTo>
                    <a:pt x="50478" y="28033"/>
                  </a:lnTo>
                  <a:lnTo>
                    <a:pt x="49840" y="27357"/>
                  </a:lnTo>
                  <a:lnTo>
                    <a:pt x="49222" y="26661"/>
                  </a:lnTo>
                  <a:lnTo>
                    <a:pt x="48603" y="25945"/>
                  </a:lnTo>
                  <a:lnTo>
                    <a:pt x="47984" y="25211"/>
                  </a:lnTo>
                  <a:lnTo>
                    <a:pt x="47404" y="24457"/>
                  </a:lnTo>
                  <a:lnTo>
                    <a:pt x="46805" y="23683"/>
                  </a:lnTo>
                  <a:lnTo>
                    <a:pt x="46244" y="22891"/>
                  </a:lnTo>
                  <a:lnTo>
                    <a:pt x="45664" y="22079"/>
                  </a:lnTo>
                  <a:lnTo>
                    <a:pt x="45123" y="21247"/>
                  </a:lnTo>
                  <a:lnTo>
                    <a:pt x="44582" y="20416"/>
                  </a:lnTo>
                  <a:lnTo>
                    <a:pt x="44060" y="19565"/>
                  </a:lnTo>
                  <a:lnTo>
                    <a:pt x="43538" y="18715"/>
                  </a:lnTo>
                  <a:lnTo>
                    <a:pt x="43035" y="17864"/>
                  </a:lnTo>
                  <a:lnTo>
                    <a:pt x="42552" y="16994"/>
                  </a:lnTo>
                  <a:lnTo>
                    <a:pt x="42088" y="16143"/>
                  </a:lnTo>
                  <a:lnTo>
                    <a:pt x="41624" y="15273"/>
                  </a:lnTo>
                  <a:lnTo>
                    <a:pt x="41179" y="14404"/>
                  </a:lnTo>
                  <a:lnTo>
                    <a:pt x="40696" y="13437"/>
                  </a:lnTo>
                  <a:lnTo>
                    <a:pt x="40232" y="12470"/>
                  </a:lnTo>
                  <a:lnTo>
                    <a:pt x="39768" y="11504"/>
                  </a:lnTo>
                  <a:lnTo>
                    <a:pt x="39343" y="10537"/>
                  </a:lnTo>
                  <a:lnTo>
                    <a:pt x="38898" y="9551"/>
                  </a:lnTo>
                  <a:lnTo>
                    <a:pt x="38492" y="8565"/>
                  </a:lnTo>
                  <a:lnTo>
                    <a:pt x="38086" y="7598"/>
                  </a:lnTo>
                  <a:lnTo>
                    <a:pt x="37719" y="6651"/>
                  </a:lnTo>
                  <a:lnTo>
                    <a:pt x="37332" y="5626"/>
                  </a:lnTo>
                  <a:lnTo>
                    <a:pt x="36926" y="4621"/>
                  </a:lnTo>
                  <a:lnTo>
                    <a:pt x="36694" y="4138"/>
                  </a:lnTo>
                  <a:lnTo>
                    <a:pt x="36462" y="3635"/>
                  </a:lnTo>
                  <a:lnTo>
                    <a:pt x="36211" y="3171"/>
                  </a:lnTo>
                  <a:lnTo>
                    <a:pt x="35921" y="2707"/>
                  </a:lnTo>
                  <a:lnTo>
                    <a:pt x="35611" y="2262"/>
                  </a:lnTo>
                  <a:lnTo>
                    <a:pt x="35263" y="1818"/>
                  </a:lnTo>
                  <a:lnTo>
                    <a:pt x="34896" y="1431"/>
                  </a:lnTo>
                  <a:lnTo>
                    <a:pt x="34703" y="1238"/>
                  </a:lnTo>
                  <a:lnTo>
                    <a:pt x="34490" y="1064"/>
                  </a:lnTo>
                  <a:lnTo>
                    <a:pt x="34277" y="909"/>
                  </a:lnTo>
                  <a:lnTo>
                    <a:pt x="34045" y="754"/>
                  </a:lnTo>
                  <a:lnTo>
                    <a:pt x="33833" y="600"/>
                  </a:lnTo>
                  <a:lnTo>
                    <a:pt x="33581" y="464"/>
                  </a:lnTo>
                  <a:lnTo>
                    <a:pt x="33349" y="348"/>
                  </a:lnTo>
                  <a:lnTo>
                    <a:pt x="33098" y="252"/>
                  </a:lnTo>
                  <a:lnTo>
                    <a:pt x="32847" y="174"/>
                  </a:lnTo>
                  <a:lnTo>
                    <a:pt x="32576" y="97"/>
                  </a:lnTo>
                  <a:lnTo>
                    <a:pt x="32305" y="58"/>
                  </a:lnTo>
                  <a:lnTo>
                    <a:pt x="32015" y="20"/>
                  </a:lnTo>
                  <a:lnTo>
                    <a:pt x="317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9"/>
            <p:cNvSpPr/>
            <p:nvPr/>
          </p:nvSpPr>
          <p:spPr>
            <a:xfrm>
              <a:off x="2492650" y="2411750"/>
              <a:ext cx="749650" cy="490600"/>
            </a:xfrm>
            <a:custGeom>
              <a:avLst/>
              <a:gdLst/>
              <a:ahLst/>
              <a:cxnLst/>
              <a:rect l="l" t="t" r="r" b="b"/>
              <a:pathLst>
                <a:path w="29986" h="19624" extrusionOk="0">
                  <a:moveTo>
                    <a:pt x="19005" y="1"/>
                  </a:moveTo>
                  <a:lnTo>
                    <a:pt x="18734" y="20"/>
                  </a:lnTo>
                  <a:lnTo>
                    <a:pt x="18463" y="40"/>
                  </a:lnTo>
                  <a:lnTo>
                    <a:pt x="18193" y="98"/>
                  </a:lnTo>
                  <a:lnTo>
                    <a:pt x="17903" y="156"/>
                  </a:lnTo>
                  <a:lnTo>
                    <a:pt x="17632" y="252"/>
                  </a:lnTo>
                  <a:lnTo>
                    <a:pt x="17381" y="349"/>
                  </a:lnTo>
                  <a:lnTo>
                    <a:pt x="17129" y="465"/>
                  </a:lnTo>
                  <a:lnTo>
                    <a:pt x="16897" y="620"/>
                  </a:lnTo>
                  <a:lnTo>
                    <a:pt x="16665" y="774"/>
                  </a:lnTo>
                  <a:lnTo>
                    <a:pt x="16472" y="948"/>
                  </a:lnTo>
                  <a:lnTo>
                    <a:pt x="16298" y="1161"/>
                  </a:lnTo>
                  <a:lnTo>
                    <a:pt x="16143" y="1374"/>
                  </a:lnTo>
                  <a:lnTo>
                    <a:pt x="16027" y="1606"/>
                  </a:lnTo>
                  <a:lnTo>
                    <a:pt x="15969" y="1393"/>
                  </a:lnTo>
                  <a:lnTo>
                    <a:pt x="15892" y="1180"/>
                  </a:lnTo>
                  <a:lnTo>
                    <a:pt x="15795" y="987"/>
                  </a:lnTo>
                  <a:lnTo>
                    <a:pt x="15660" y="832"/>
                  </a:lnTo>
                  <a:lnTo>
                    <a:pt x="15505" y="678"/>
                  </a:lnTo>
                  <a:lnTo>
                    <a:pt x="15351" y="542"/>
                  </a:lnTo>
                  <a:lnTo>
                    <a:pt x="15177" y="446"/>
                  </a:lnTo>
                  <a:lnTo>
                    <a:pt x="14984" y="349"/>
                  </a:lnTo>
                  <a:lnTo>
                    <a:pt x="14790" y="291"/>
                  </a:lnTo>
                  <a:lnTo>
                    <a:pt x="14578" y="233"/>
                  </a:lnTo>
                  <a:lnTo>
                    <a:pt x="14365" y="214"/>
                  </a:lnTo>
                  <a:lnTo>
                    <a:pt x="14152" y="194"/>
                  </a:lnTo>
                  <a:lnTo>
                    <a:pt x="13940" y="214"/>
                  </a:lnTo>
                  <a:lnTo>
                    <a:pt x="13727" y="252"/>
                  </a:lnTo>
                  <a:lnTo>
                    <a:pt x="13534" y="310"/>
                  </a:lnTo>
                  <a:lnTo>
                    <a:pt x="13340" y="407"/>
                  </a:lnTo>
                  <a:lnTo>
                    <a:pt x="13147" y="504"/>
                  </a:lnTo>
                  <a:lnTo>
                    <a:pt x="12973" y="620"/>
                  </a:lnTo>
                  <a:lnTo>
                    <a:pt x="12799" y="736"/>
                  </a:lnTo>
                  <a:lnTo>
                    <a:pt x="12644" y="890"/>
                  </a:lnTo>
                  <a:lnTo>
                    <a:pt x="12335" y="1180"/>
                  </a:lnTo>
                  <a:lnTo>
                    <a:pt x="12064" y="1528"/>
                  </a:lnTo>
                  <a:lnTo>
                    <a:pt x="11794" y="1896"/>
                  </a:lnTo>
                  <a:lnTo>
                    <a:pt x="11542" y="2282"/>
                  </a:lnTo>
                  <a:lnTo>
                    <a:pt x="11078" y="3075"/>
                  </a:lnTo>
                  <a:lnTo>
                    <a:pt x="9822" y="5240"/>
                  </a:lnTo>
                  <a:lnTo>
                    <a:pt x="8526" y="7386"/>
                  </a:lnTo>
                  <a:lnTo>
                    <a:pt x="7192" y="9493"/>
                  </a:lnTo>
                  <a:lnTo>
                    <a:pt x="5820" y="11581"/>
                  </a:lnTo>
                  <a:lnTo>
                    <a:pt x="4408" y="13650"/>
                  </a:lnTo>
                  <a:lnTo>
                    <a:pt x="2978" y="15661"/>
                  </a:lnTo>
                  <a:lnTo>
                    <a:pt x="1508" y="17652"/>
                  </a:lnTo>
                  <a:lnTo>
                    <a:pt x="0" y="19624"/>
                  </a:lnTo>
                  <a:lnTo>
                    <a:pt x="29986" y="19624"/>
                  </a:lnTo>
                  <a:lnTo>
                    <a:pt x="29870" y="19411"/>
                  </a:lnTo>
                  <a:lnTo>
                    <a:pt x="29425" y="18580"/>
                  </a:lnTo>
                  <a:lnTo>
                    <a:pt x="29000" y="17749"/>
                  </a:lnTo>
                  <a:lnTo>
                    <a:pt x="28575" y="16917"/>
                  </a:lnTo>
                  <a:lnTo>
                    <a:pt x="28169" y="16067"/>
                  </a:lnTo>
                  <a:lnTo>
                    <a:pt x="27627" y="14887"/>
                  </a:lnTo>
                  <a:lnTo>
                    <a:pt x="27086" y="13708"/>
                  </a:lnTo>
                  <a:lnTo>
                    <a:pt x="26583" y="12529"/>
                  </a:lnTo>
                  <a:lnTo>
                    <a:pt x="26100" y="11369"/>
                  </a:lnTo>
                  <a:lnTo>
                    <a:pt x="25617" y="10170"/>
                  </a:lnTo>
                  <a:lnTo>
                    <a:pt x="25172" y="8971"/>
                  </a:lnTo>
                  <a:lnTo>
                    <a:pt x="24727" y="7811"/>
                  </a:lnTo>
                  <a:lnTo>
                    <a:pt x="24321" y="6651"/>
                  </a:lnTo>
                  <a:lnTo>
                    <a:pt x="24302" y="6574"/>
                  </a:lnTo>
                  <a:lnTo>
                    <a:pt x="23954" y="5569"/>
                  </a:lnTo>
                  <a:lnTo>
                    <a:pt x="23606" y="4583"/>
                  </a:lnTo>
                  <a:lnTo>
                    <a:pt x="23413" y="4100"/>
                  </a:lnTo>
                  <a:lnTo>
                    <a:pt x="23200" y="3616"/>
                  </a:lnTo>
                  <a:lnTo>
                    <a:pt x="22987" y="3152"/>
                  </a:lnTo>
                  <a:lnTo>
                    <a:pt x="22736" y="2708"/>
                  </a:lnTo>
                  <a:lnTo>
                    <a:pt x="22465" y="2263"/>
                  </a:lnTo>
                  <a:lnTo>
                    <a:pt x="22156" y="1838"/>
                  </a:lnTo>
                  <a:lnTo>
                    <a:pt x="21827" y="1432"/>
                  </a:lnTo>
                  <a:lnTo>
                    <a:pt x="21653" y="1238"/>
                  </a:lnTo>
                  <a:lnTo>
                    <a:pt x="21460" y="1064"/>
                  </a:lnTo>
                  <a:lnTo>
                    <a:pt x="21267" y="910"/>
                  </a:lnTo>
                  <a:lnTo>
                    <a:pt x="21073" y="755"/>
                  </a:lnTo>
                  <a:lnTo>
                    <a:pt x="20880" y="600"/>
                  </a:lnTo>
                  <a:lnTo>
                    <a:pt x="20667" y="484"/>
                  </a:lnTo>
                  <a:lnTo>
                    <a:pt x="20455" y="368"/>
                  </a:lnTo>
                  <a:lnTo>
                    <a:pt x="20223" y="252"/>
                  </a:lnTo>
                  <a:lnTo>
                    <a:pt x="20010" y="175"/>
                  </a:lnTo>
                  <a:lnTo>
                    <a:pt x="19778" y="98"/>
                  </a:lnTo>
                  <a:lnTo>
                    <a:pt x="19527" y="59"/>
                  </a:lnTo>
                  <a:lnTo>
                    <a:pt x="19275" y="20"/>
                  </a:lnTo>
                  <a:lnTo>
                    <a:pt x="1900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8" name="Google Shape;848;p29"/>
          <p:cNvGrpSpPr/>
          <p:nvPr/>
        </p:nvGrpSpPr>
        <p:grpSpPr>
          <a:xfrm>
            <a:off x="8695642" y="2797659"/>
            <a:ext cx="2515421" cy="1725771"/>
            <a:chOff x="6521731" y="2098244"/>
            <a:chExt cx="1886566" cy="1294328"/>
          </a:xfrm>
        </p:grpSpPr>
        <p:sp>
          <p:nvSpPr>
            <p:cNvPr id="849" name="Google Shape;849;p29"/>
            <p:cNvSpPr/>
            <p:nvPr/>
          </p:nvSpPr>
          <p:spPr>
            <a:xfrm>
              <a:off x="6521731" y="2098244"/>
              <a:ext cx="1886566" cy="1294328"/>
            </a:xfrm>
            <a:custGeom>
              <a:avLst/>
              <a:gdLst/>
              <a:ahLst/>
              <a:cxnLst/>
              <a:rect l="l" t="t" r="r" b="b"/>
              <a:pathLst>
                <a:path w="49203" h="33757" extrusionOk="0">
                  <a:moveTo>
                    <a:pt x="22716" y="1"/>
                  </a:moveTo>
                  <a:lnTo>
                    <a:pt x="22388" y="20"/>
                  </a:lnTo>
                  <a:lnTo>
                    <a:pt x="22040" y="78"/>
                  </a:lnTo>
                  <a:lnTo>
                    <a:pt x="21711" y="175"/>
                  </a:lnTo>
                  <a:lnTo>
                    <a:pt x="21402" y="291"/>
                  </a:lnTo>
                  <a:lnTo>
                    <a:pt x="21131" y="465"/>
                  </a:lnTo>
                  <a:lnTo>
                    <a:pt x="20860" y="639"/>
                  </a:lnTo>
                  <a:lnTo>
                    <a:pt x="20744" y="755"/>
                  </a:lnTo>
                  <a:lnTo>
                    <a:pt x="20628" y="871"/>
                  </a:lnTo>
                  <a:lnTo>
                    <a:pt x="20532" y="987"/>
                  </a:lnTo>
                  <a:lnTo>
                    <a:pt x="20435" y="1122"/>
                  </a:lnTo>
                  <a:lnTo>
                    <a:pt x="20358" y="1257"/>
                  </a:lnTo>
                  <a:lnTo>
                    <a:pt x="20280" y="1412"/>
                  </a:lnTo>
                  <a:lnTo>
                    <a:pt x="20222" y="1567"/>
                  </a:lnTo>
                  <a:lnTo>
                    <a:pt x="20184" y="1721"/>
                  </a:lnTo>
                  <a:lnTo>
                    <a:pt x="20145" y="1528"/>
                  </a:lnTo>
                  <a:lnTo>
                    <a:pt x="20087" y="1335"/>
                  </a:lnTo>
                  <a:lnTo>
                    <a:pt x="19990" y="1161"/>
                  </a:lnTo>
                  <a:lnTo>
                    <a:pt x="19894" y="987"/>
                  </a:lnTo>
                  <a:lnTo>
                    <a:pt x="19778" y="832"/>
                  </a:lnTo>
                  <a:lnTo>
                    <a:pt x="19623" y="697"/>
                  </a:lnTo>
                  <a:lnTo>
                    <a:pt x="19488" y="562"/>
                  </a:lnTo>
                  <a:lnTo>
                    <a:pt x="19314" y="446"/>
                  </a:lnTo>
                  <a:lnTo>
                    <a:pt x="19140" y="349"/>
                  </a:lnTo>
                  <a:lnTo>
                    <a:pt x="18946" y="272"/>
                  </a:lnTo>
                  <a:lnTo>
                    <a:pt x="18753" y="194"/>
                  </a:lnTo>
                  <a:lnTo>
                    <a:pt x="18560" y="136"/>
                  </a:lnTo>
                  <a:lnTo>
                    <a:pt x="18366" y="117"/>
                  </a:lnTo>
                  <a:lnTo>
                    <a:pt x="18154" y="98"/>
                  </a:lnTo>
                  <a:lnTo>
                    <a:pt x="17941" y="98"/>
                  </a:lnTo>
                  <a:lnTo>
                    <a:pt x="17748" y="117"/>
                  </a:lnTo>
                  <a:lnTo>
                    <a:pt x="17554" y="156"/>
                  </a:lnTo>
                  <a:lnTo>
                    <a:pt x="17361" y="214"/>
                  </a:lnTo>
                  <a:lnTo>
                    <a:pt x="17168" y="272"/>
                  </a:lnTo>
                  <a:lnTo>
                    <a:pt x="16994" y="368"/>
                  </a:lnTo>
                  <a:lnTo>
                    <a:pt x="16820" y="465"/>
                  </a:lnTo>
                  <a:lnTo>
                    <a:pt x="16646" y="562"/>
                  </a:lnTo>
                  <a:lnTo>
                    <a:pt x="16472" y="678"/>
                  </a:lnTo>
                  <a:lnTo>
                    <a:pt x="16317" y="813"/>
                  </a:lnTo>
                  <a:lnTo>
                    <a:pt x="16027" y="1103"/>
                  </a:lnTo>
                  <a:lnTo>
                    <a:pt x="15757" y="1412"/>
                  </a:lnTo>
                  <a:lnTo>
                    <a:pt x="15525" y="1741"/>
                  </a:lnTo>
                  <a:lnTo>
                    <a:pt x="15331" y="2108"/>
                  </a:lnTo>
                  <a:lnTo>
                    <a:pt x="15157" y="2475"/>
                  </a:lnTo>
                  <a:lnTo>
                    <a:pt x="15003" y="2843"/>
                  </a:lnTo>
                  <a:lnTo>
                    <a:pt x="14887" y="3229"/>
                  </a:lnTo>
                  <a:lnTo>
                    <a:pt x="14790" y="3635"/>
                  </a:lnTo>
                  <a:lnTo>
                    <a:pt x="14597" y="4428"/>
                  </a:lnTo>
                  <a:lnTo>
                    <a:pt x="14442" y="5221"/>
                  </a:lnTo>
                  <a:lnTo>
                    <a:pt x="14210" y="6400"/>
                  </a:lnTo>
                  <a:lnTo>
                    <a:pt x="13939" y="7560"/>
                  </a:lnTo>
                  <a:lnTo>
                    <a:pt x="13649" y="8720"/>
                  </a:lnTo>
                  <a:lnTo>
                    <a:pt x="13340" y="9861"/>
                  </a:lnTo>
                  <a:lnTo>
                    <a:pt x="13011" y="11021"/>
                  </a:lnTo>
                  <a:lnTo>
                    <a:pt x="12663" y="12161"/>
                  </a:lnTo>
                  <a:lnTo>
                    <a:pt x="12277" y="13283"/>
                  </a:lnTo>
                  <a:lnTo>
                    <a:pt x="11871" y="14404"/>
                  </a:lnTo>
                  <a:lnTo>
                    <a:pt x="11523" y="15313"/>
                  </a:lnTo>
                  <a:lnTo>
                    <a:pt x="11175" y="16202"/>
                  </a:lnTo>
                  <a:lnTo>
                    <a:pt x="10788" y="17091"/>
                  </a:lnTo>
                  <a:lnTo>
                    <a:pt x="10401" y="17981"/>
                  </a:lnTo>
                  <a:lnTo>
                    <a:pt x="9725" y="19450"/>
                  </a:lnTo>
                  <a:lnTo>
                    <a:pt x="8990" y="20919"/>
                  </a:lnTo>
                  <a:lnTo>
                    <a:pt x="8526" y="21789"/>
                  </a:lnTo>
                  <a:lnTo>
                    <a:pt x="8062" y="22640"/>
                  </a:lnTo>
                  <a:lnTo>
                    <a:pt x="7559" y="23510"/>
                  </a:lnTo>
                  <a:lnTo>
                    <a:pt x="7076" y="24341"/>
                  </a:lnTo>
                  <a:lnTo>
                    <a:pt x="6554" y="25192"/>
                  </a:lnTo>
                  <a:lnTo>
                    <a:pt x="6032" y="26004"/>
                  </a:lnTo>
                  <a:lnTo>
                    <a:pt x="5471" y="26835"/>
                  </a:lnTo>
                  <a:lnTo>
                    <a:pt x="4930" y="27647"/>
                  </a:lnTo>
                  <a:lnTo>
                    <a:pt x="4350" y="28440"/>
                  </a:lnTo>
                  <a:lnTo>
                    <a:pt x="3770" y="29232"/>
                  </a:lnTo>
                  <a:lnTo>
                    <a:pt x="3171" y="30006"/>
                  </a:lnTo>
                  <a:lnTo>
                    <a:pt x="2571" y="30779"/>
                  </a:lnTo>
                  <a:lnTo>
                    <a:pt x="1933" y="31552"/>
                  </a:lnTo>
                  <a:lnTo>
                    <a:pt x="1315" y="32287"/>
                  </a:lnTo>
                  <a:lnTo>
                    <a:pt x="657" y="33022"/>
                  </a:lnTo>
                  <a:lnTo>
                    <a:pt x="0" y="33756"/>
                  </a:lnTo>
                  <a:lnTo>
                    <a:pt x="49203" y="33756"/>
                  </a:lnTo>
                  <a:lnTo>
                    <a:pt x="48333" y="33080"/>
                  </a:lnTo>
                  <a:lnTo>
                    <a:pt x="47443" y="32364"/>
                  </a:lnTo>
                  <a:lnTo>
                    <a:pt x="46593" y="31649"/>
                  </a:lnTo>
                  <a:lnTo>
                    <a:pt x="45742" y="30914"/>
                  </a:lnTo>
                  <a:lnTo>
                    <a:pt x="44911" y="30160"/>
                  </a:lnTo>
                  <a:lnTo>
                    <a:pt x="44079" y="29387"/>
                  </a:lnTo>
                  <a:lnTo>
                    <a:pt x="43267" y="28594"/>
                  </a:lnTo>
                  <a:lnTo>
                    <a:pt x="42475" y="27782"/>
                  </a:lnTo>
                  <a:lnTo>
                    <a:pt x="41682" y="26970"/>
                  </a:lnTo>
                  <a:lnTo>
                    <a:pt x="40928" y="26139"/>
                  </a:lnTo>
                  <a:lnTo>
                    <a:pt x="40155" y="25288"/>
                  </a:lnTo>
                  <a:lnTo>
                    <a:pt x="39420" y="24438"/>
                  </a:lnTo>
                  <a:lnTo>
                    <a:pt x="38685" y="23548"/>
                  </a:lnTo>
                  <a:lnTo>
                    <a:pt x="37970" y="22678"/>
                  </a:lnTo>
                  <a:lnTo>
                    <a:pt x="37274" y="21770"/>
                  </a:lnTo>
                  <a:lnTo>
                    <a:pt x="36578" y="20861"/>
                  </a:lnTo>
                  <a:lnTo>
                    <a:pt x="35901" y="19933"/>
                  </a:lnTo>
                  <a:lnTo>
                    <a:pt x="35244" y="19005"/>
                  </a:lnTo>
                  <a:lnTo>
                    <a:pt x="34587" y="18058"/>
                  </a:lnTo>
                  <a:lnTo>
                    <a:pt x="33968" y="17111"/>
                  </a:lnTo>
                  <a:lnTo>
                    <a:pt x="33349" y="16163"/>
                  </a:lnTo>
                  <a:lnTo>
                    <a:pt x="32750" y="15177"/>
                  </a:lnTo>
                  <a:lnTo>
                    <a:pt x="32170" y="14211"/>
                  </a:lnTo>
                  <a:lnTo>
                    <a:pt x="31590" y="13225"/>
                  </a:lnTo>
                  <a:lnTo>
                    <a:pt x="31049" y="12239"/>
                  </a:lnTo>
                  <a:lnTo>
                    <a:pt x="30508" y="11233"/>
                  </a:lnTo>
                  <a:lnTo>
                    <a:pt x="29986" y="10228"/>
                  </a:lnTo>
                  <a:lnTo>
                    <a:pt x="29483" y="9203"/>
                  </a:lnTo>
                  <a:lnTo>
                    <a:pt x="29000" y="8198"/>
                  </a:lnTo>
                  <a:lnTo>
                    <a:pt x="28536" y="7173"/>
                  </a:lnTo>
                  <a:lnTo>
                    <a:pt x="28072" y="6149"/>
                  </a:lnTo>
                  <a:lnTo>
                    <a:pt x="27646" y="5124"/>
                  </a:lnTo>
                  <a:lnTo>
                    <a:pt x="27376" y="4467"/>
                  </a:lnTo>
                  <a:lnTo>
                    <a:pt x="27105" y="3829"/>
                  </a:lnTo>
                  <a:lnTo>
                    <a:pt x="26815" y="3191"/>
                  </a:lnTo>
                  <a:lnTo>
                    <a:pt x="26486" y="2591"/>
                  </a:lnTo>
                  <a:lnTo>
                    <a:pt x="26312" y="2282"/>
                  </a:lnTo>
                  <a:lnTo>
                    <a:pt x="26119" y="1992"/>
                  </a:lnTo>
                  <a:lnTo>
                    <a:pt x="25926" y="1721"/>
                  </a:lnTo>
                  <a:lnTo>
                    <a:pt x="25713" y="1451"/>
                  </a:lnTo>
                  <a:lnTo>
                    <a:pt x="25481" y="1199"/>
                  </a:lnTo>
                  <a:lnTo>
                    <a:pt x="25230" y="968"/>
                  </a:lnTo>
                  <a:lnTo>
                    <a:pt x="24978" y="755"/>
                  </a:lnTo>
                  <a:lnTo>
                    <a:pt x="24708" y="542"/>
                  </a:lnTo>
                  <a:lnTo>
                    <a:pt x="24398" y="368"/>
                  </a:lnTo>
                  <a:lnTo>
                    <a:pt x="24089" y="233"/>
                  </a:lnTo>
                  <a:lnTo>
                    <a:pt x="23760" y="117"/>
                  </a:lnTo>
                  <a:lnTo>
                    <a:pt x="23412" y="40"/>
                  </a:lnTo>
                  <a:lnTo>
                    <a:pt x="230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9"/>
            <p:cNvSpPr/>
            <p:nvPr/>
          </p:nvSpPr>
          <p:spPr>
            <a:xfrm>
              <a:off x="6926107" y="2406476"/>
              <a:ext cx="914009" cy="977005"/>
            </a:xfrm>
            <a:custGeom>
              <a:avLst/>
              <a:gdLst/>
              <a:ahLst/>
              <a:cxnLst/>
              <a:rect l="l" t="t" r="r" b="b"/>
              <a:pathLst>
                <a:path w="23838" h="25481" extrusionOk="0">
                  <a:moveTo>
                    <a:pt x="11542" y="0"/>
                  </a:moveTo>
                  <a:lnTo>
                    <a:pt x="11310" y="19"/>
                  </a:lnTo>
                  <a:lnTo>
                    <a:pt x="11059" y="77"/>
                  </a:lnTo>
                  <a:lnTo>
                    <a:pt x="10846" y="174"/>
                  </a:lnTo>
                  <a:lnTo>
                    <a:pt x="10614" y="309"/>
                  </a:lnTo>
                  <a:lnTo>
                    <a:pt x="10421" y="464"/>
                  </a:lnTo>
                  <a:lnTo>
                    <a:pt x="10227" y="638"/>
                  </a:lnTo>
                  <a:lnTo>
                    <a:pt x="10073" y="870"/>
                  </a:lnTo>
                  <a:lnTo>
                    <a:pt x="9937" y="1121"/>
                  </a:lnTo>
                  <a:lnTo>
                    <a:pt x="9821" y="1411"/>
                  </a:lnTo>
                  <a:lnTo>
                    <a:pt x="9744" y="1721"/>
                  </a:lnTo>
                  <a:lnTo>
                    <a:pt x="9725" y="1527"/>
                  </a:lnTo>
                  <a:lnTo>
                    <a:pt x="9686" y="1334"/>
                  </a:lnTo>
                  <a:lnTo>
                    <a:pt x="9628" y="1160"/>
                  </a:lnTo>
                  <a:lnTo>
                    <a:pt x="9551" y="1005"/>
                  </a:lnTo>
                  <a:lnTo>
                    <a:pt x="9454" y="851"/>
                  </a:lnTo>
                  <a:lnTo>
                    <a:pt x="9357" y="696"/>
                  </a:lnTo>
                  <a:lnTo>
                    <a:pt x="9261" y="561"/>
                  </a:lnTo>
                  <a:lnTo>
                    <a:pt x="9145" y="445"/>
                  </a:lnTo>
                  <a:lnTo>
                    <a:pt x="9009" y="348"/>
                  </a:lnTo>
                  <a:lnTo>
                    <a:pt x="8893" y="271"/>
                  </a:lnTo>
                  <a:lnTo>
                    <a:pt x="8758" y="193"/>
                  </a:lnTo>
                  <a:lnTo>
                    <a:pt x="8603" y="135"/>
                  </a:lnTo>
                  <a:lnTo>
                    <a:pt x="8468" y="116"/>
                  </a:lnTo>
                  <a:lnTo>
                    <a:pt x="8313" y="97"/>
                  </a:lnTo>
                  <a:lnTo>
                    <a:pt x="8178" y="97"/>
                  </a:lnTo>
                  <a:lnTo>
                    <a:pt x="8043" y="116"/>
                  </a:lnTo>
                  <a:lnTo>
                    <a:pt x="7888" y="155"/>
                  </a:lnTo>
                  <a:lnTo>
                    <a:pt x="7753" y="213"/>
                  </a:lnTo>
                  <a:lnTo>
                    <a:pt x="7617" y="290"/>
                  </a:lnTo>
                  <a:lnTo>
                    <a:pt x="7501" y="367"/>
                  </a:lnTo>
                  <a:lnTo>
                    <a:pt x="7366" y="464"/>
                  </a:lnTo>
                  <a:lnTo>
                    <a:pt x="7250" y="561"/>
                  </a:lnTo>
                  <a:lnTo>
                    <a:pt x="7018" y="812"/>
                  </a:lnTo>
                  <a:lnTo>
                    <a:pt x="6825" y="1102"/>
                  </a:lnTo>
                  <a:lnTo>
                    <a:pt x="6631" y="1411"/>
                  </a:lnTo>
                  <a:lnTo>
                    <a:pt x="6477" y="1759"/>
                  </a:lnTo>
                  <a:lnTo>
                    <a:pt x="6322" y="2107"/>
                  </a:lnTo>
                  <a:lnTo>
                    <a:pt x="6206" y="2475"/>
                  </a:lnTo>
                  <a:lnTo>
                    <a:pt x="6109" y="2861"/>
                  </a:lnTo>
                  <a:lnTo>
                    <a:pt x="6013" y="3248"/>
                  </a:lnTo>
                  <a:lnTo>
                    <a:pt x="5935" y="3635"/>
                  </a:lnTo>
                  <a:lnTo>
                    <a:pt x="5819" y="4427"/>
                  </a:lnTo>
                  <a:lnTo>
                    <a:pt x="5703" y="5220"/>
                  </a:lnTo>
                  <a:lnTo>
                    <a:pt x="5568" y="6245"/>
                  </a:lnTo>
                  <a:lnTo>
                    <a:pt x="5394" y="7250"/>
                  </a:lnTo>
                  <a:lnTo>
                    <a:pt x="5220" y="8275"/>
                  </a:lnTo>
                  <a:lnTo>
                    <a:pt x="5046" y="9280"/>
                  </a:lnTo>
                  <a:lnTo>
                    <a:pt x="4853" y="10266"/>
                  </a:lnTo>
                  <a:lnTo>
                    <a:pt x="4640" y="11271"/>
                  </a:lnTo>
                  <a:lnTo>
                    <a:pt x="4408" y="12257"/>
                  </a:lnTo>
                  <a:lnTo>
                    <a:pt x="4176" y="13243"/>
                  </a:lnTo>
                  <a:lnTo>
                    <a:pt x="3886" y="14403"/>
                  </a:lnTo>
                  <a:lnTo>
                    <a:pt x="3577" y="15563"/>
                  </a:lnTo>
                  <a:lnTo>
                    <a:pt x="3229" y="16723"/>
                  </a:lnTo>
                  <a:lnTo>
                    <a:pt x="2881" y="17864"/>
                  </a:lnTo>
                  <a:lnTo>
                    <a:pt x="2552" y="18888"/>
                  </a:lnTo>
                  <a:lnTo>
                    <a:pt x="2204" y="19913"/>
                  </a:lnTo>
                  <a:lnTo>
                    <a:pt x="1856" y="20918"/>
                  </a:lnTo>
                  <a:lnTo>
                    <a:pt x="1470" y="21924"/>
                  </a:lnTo>
                  <a:lnTo>
                    <a:pt x="1141" y="22774"/>
                  </a:lnTo>
                  <a:lnTo>
                    <a:pt x="793" y="23606"/>
                  </a:lnTo>
                  <a:lnTo>
                    <a:pt x="445" y="24456"/>
                  </a:lnTo>
                  <a:lnTo>
                    <a:pt x="97" y="25268"/>
                  </a:lnTo>
                  <a:lnTo>
                    <a:pt x="0" y="25481"/>
                  </a:lnTo>
                  <a:lnTo>
                    <a:pt x="13862" y="25481"/>
                  </a:lnTo>
                  <a:lnTo>
                    <a:pt x="13611" y="25268"/>
                  </a:lnTo>
                  <a:lnTo>
                    <a:pt x="23838" y="25268"/>
                  </a:lnTo>
                  <a:lnTo>
                    <a:pt x="23161" y="24147"/>
                  </a:lnTo>
                  <a:lnTo>
                    <a:pt x="22484" y="22987"/>
                  </a:lnTo>
                  <a:lnTo>
                    <a:pt x="21827" y="21808"/>
                  </a:lnTo>
                  <a:lnTo>
                    <a:pt x="21189" y="20609"/>
                  </a:lnTo>
                  <a:lnTo>
                    <a:pt x="20571" y="19410"/>
                  </a:lnTo>
                  <a:lnTo>
                    <a:pt x="19971" y="18173"/>
                  </a:lnTo>
                  <a:lnTo>
                    <a:pt x="19391" y="16916"/>
                  </a:lnTo>
                  <a:lnTo>
                    <a:pt x="18831" y="15660"/>
                  </a:lnTo>
                  <a:lnTo>
                    <a:pt x="18289" y="14384"/>
                  </a:lnTo>
                  <a:lnTo>
                    <a:pt x="17767" y="13088"/>
                  </a:lnTo>
                  <a:lnTo>
                    <a:pt x="17245" y="11793"/>
                  </a:lnTo>
                  <a:lnTo>
                    <a:pt x="16762" y="10478"/>
                  </a:lnTo>
                  <a:lnTo>
                    <a:pt x="16298" y="9145"/>
                  </a:lnTo>
                  <a:lnTo>
                    <a:pt x="15853" y="7811"/>
                  </a:lnTo>
                  <a:lnTo>
                    <a:pt x="15428" y="6457"/>
                  </a:lnTo>
                  <a:lnTo>
                    <a:pt x="15022" y="5123"/>
                  </a:lnTo>
                  <a:lnTo>
                    <a:pt x="14635" y="3828"/>
                  </a:lnTo>
                  <a:lnTo>
                    <a:pt x="14423" y="3190"/>
                  </a:lnTo>
                  <a:lnTo>
                    <a:pt x="14191" y="2591"/>
                  </a:lnTo>
                  <a:lnTo>
                    <a:pt x="13939" y="2011"/>
                  </a:lnTo>
                  <a:lnTo>
                    <a:pt x="13804" y="1721"/>
                  </a:lnTo>
                  <a:lnTo>
                    <a:pt x="13649" y="1469"/>
                  </a:lnTo>
                  <a:lnTo>
                    <a:pt x="13495" y="1218"/>
                  </a:lnTo>
                  <a:lnTo>
                    <a:pt x="13321" y="967"/>
                  </a:lnTo>
                  <a:lnTo>
                    <a:pt x="13147" y="754"/>
                  </a:lnTo>
                  <a:lnTo>
                    <a:pt x="12953" y="561"/>
                  </a:lnTo>
                  <a:lnTo>
                    <a:pt x="12741" y="367"/>
                  </a:lnTo>
                  <a:lnTo>
                    <a:pt x="12509" y="232"/>
                  </a:lnTo>
                  <a:lnTo>
                    <a:pt x="12277" y="116"/>
                  </a:lnTo>
                  <a:lnTo>
                    <a:pt x="12045" y="58"/>
                  </a:lnTo>
                  <a:lnTo>
                    <a:pt x="1179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1" name="Google Shape;851;p29"/>
          <p:cNvSpPr/>
          <p:nvPr/>
        </p:nvSpPr>
        <p:spPr>
          <a:xfrm flipH="1">
            <a:off x="-36488"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rgbClr val="8BCD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2" name="Google Shape;852;p29"/>
          <p:cNvSpPr/>
          <p:nvPr/>
        </p:nvSpPr>
        <p:spPr>
          <a:xfrm flipH="1">
            <a:off x="-36488" y="43711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3" name="Google Shape;853;p29"/>
          <p:cNvSpPr/>
          <p:nvPr/>
        </p:nvSpPr>
        <p:spPr>
          <a:xfrm rot="10800000">
            <a:off x="10318555" y="-819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4" name="Google Shape;854;p29"/>
          <p:cNvSpPr/>
          <p:nvPr/>
        </p:nvSpPr>
        <p:spPr>
          <a:xfrm rot="-5400000" flipH="1">
            <a:off x="-672438"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5" name="Google Shape;855;p29"/>
          <p:cNvSpPr/>
          <p:nvPr/>
        </p:nvSpPr>
        <p:spPr>
          <a:xfrm flipH="1">
            <a:off x="4444925" y="491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6" name="Google Shape;856;p29"/>
          <p:cNvSpPr/>
          <p:nvPr/>
        </p:nvSpPr>
        <p:spPr>
          <a:xfrm>
            <a:off x="6161207" y="491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7" name="Google Shape;857;p29"/>
          <p:cNvSpPr/>
          <p:nvPr/>
        </p:nvSpPr>
        <p:spPr>
          <a:xfrm>
            <a:off x="5470273" y="65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8" name="Google Shape;858;p29"/>
          <p:cNvSpPr/>
          <p:nvPr/>
        </p:nvSpPr>
        <p:spPr>
          <a:xfrm rot="2516804" flipH="1">
            <a:off x="7811255" y="612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9" name="Google Shape;859;p29"/>
          <p:cNvSpPr/>
          <p:nvPr/>
        </p:nvSpPr>
        <p:spPr>
          <a:xfrm>
            <a:off x="6676773" y="883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0" name="Google Shape;860;p29"/>
          <p:cNvSpPr/>
          <p:nvPr/>
        </p:nvSpPr>
        <p:spPr>
          <a:xfrm rot="2417287">
            <a:off x="4439775" y="1207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1" name="Google Shape;861;p29"/>
          <p:cNvSpPr/>
          <p:nvPr/>
        </p:nvSpPr>
        <p:spPr>
          <a:xfrm rot="-2516804">
            <a:off x="284871" y="12017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2" name="Google Shape;862;p29"/>
          <p:cNvSpPr/>
          <p:nvPr/>
        </p:nvSpPr>
        <p:spPr>
          <a:xfrm>
            <a:off x="6165273" y="1421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3" name="Google Shape;863;p29"/>
          <p:cNvSpPr/>
          <p:nvPr/>
        </p:nvSpPr>
        <p:spPr>
          <a:xfrm>
            <a:off x="3184273" y="1519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4" name="Google Shape;864;p29"/>
          <p:cNvSpPr/>
          <p:nvPr/>
        </p:nvSpPr>
        <p:spPr>
          <a:xfrm rot="2517313" flipH="1">
            <a:off x="9681736" y="15153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5" name="Google Shape;865;p29"/>
          <p:cNvSpPr/>
          <p:nvPr/>
        </p:nvSpPr>
        <p:spPr>
          <a:xfrm>
            <a:off x="10733607" y="1681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6" name="Google Shape;866;p29"/>
          <p:cNvSpPr/>
          <p:nvPr/>
        </p:nvSpPr>
        <p:spPr>
          <a:xfrm>
            <a:off x="11301275" y="20765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7" name="Google Shape;867;p29"/>
          <p:cNvSpPr/>
          <p:nvPr/>
        </p:nvSpPr>
        <p:spPr>
          <a:xfrm>
            <a:off x="11636107" y="21066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8" name="Google Shape;868;p29"/>
          <p:cNvSpPr/>
          <p:nvPr/>
        </p:nvSpPr>
        <p:spPr>
          <a:xfrm>
            <a:off x="1992073" y="21910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9" name="Google Shape;869;p29"/>
          <p:cNvSpPr/>
          <p:nvPr/>
        </p:nvSpPr>
        <p:spPr>
          <a:xfrm rot="2516804" flipH="1">
            <a:off x="11767304" y="2563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0" name="Google Shape;870;p29"/>
          <p:cNvSpPr/>
          <p:nvPr/>
        </p:nvSpPr>
        <p:spPr>
          <a:xfrm>
            <a:off x="639141" y="28791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1" name="Google Shape;871;p29"/>
          <p:cNvSpPr/>
          <p:nvPr/>
        </p:nvSpPr>
        <p:spPr>
          <a:xfrm>
            <a:off x="11935973" y="330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2" name="Google Shape;872;p29"/>
          <p:cNvSpPr/>
          <p:nvPr/>
        </p:nvSpPr>
        <p:spPr>
          <a:xfrm rot="-2516804">
            <a:off x="465371" y="37502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3" name="Google Shape;873;p29"/>
          <p:cNvSpPr/>
          <p:nvPr/>
        </p:nvSpPr>
        <p:spPr>
          <a:xfrm>
            <a:off x="11829757" y="4097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4" name="Google Shape;874;p29"/>
          <p:cNvSpPr/>
          <p:nvPr/>
        </p:nvSpPr>
        <p:spPr>
          <a:xfrm>
            <a:off x="855407" y="431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5" name="Google Shape;875;p29"/>
          <p:cNvSpPr/>
          <p:nvPr/>
        </p:nvSpPr>
        <p:spPr>
          <a:xfrm>
            <a:off x="1388401" y="26745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6" name="Google Shape;876;p29"/>
          <p:cNvSpPr/>
          <p:nvPr/>
        </p:nvSpPr>
        <p:spPr>
          <a:xfrm>
            <a:off x="3302235" y="31416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7" name="Google Shape;877;p29"/>
          <p:cNvSpPr/>
          <p:nvPr/>
        </p:nvSpPr>
        <p:spPr>
          <a:xfrm>
            <a:off x="8329535" y="27795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8" name="Google Shape;878;p29"/>
          <p:cNvSpPr/>
          <p:nvPr/>
        </p:nvSpPr>
        <p:spPr>
          <a:xfrm>
            <a:off x="10371868" y="30998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9" name="Google Shape;879;p29"/>
          <p:cNvSpPr/>
          <p:nvPr/>
        </p:nvSpPr>
        <p:spPr>
          <a:xfrm>
            <a:off x="9594906" y="3559951"/>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29"/>
          <p:cNvSpPr/>
          <p:nvPr/>
        </p:nvSpPr>
        <p:spPr>
          <a:xfrm>
            <a:off x="2587464" y="1156970"/>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1006345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matchingName="Background 3">
  <p:cSld name="Background 3">
    <p:spTree>
      <p:nvGrpSpPr>
        <p:cNvPr id="1" name="Shape 881"/>
        <p:cNvGrpSpPr/>
        <p:nvPr/>
      </p:nvGrpSpPr>
      <p:grpSpPr>
        <a:xfrm>
          <a:off x="0" y="0"/>
          <a:ext cx="0" cy="0"/>
          <a:chOff x="0" y="0"/>
          <a:chExt cx="0" cy="0"/>
        </a:xfrm>
      </p:grpSpPr>
      <p:pic>
        <p:nvPicPr>
          <p:cNvPr id="882" name="Google Shape;882;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83" name="Google Shape;883;p30"/>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accent3"/>
              </a:solidFill>
            </a:endParaRPr>
          </a:p>
        </p:txBody>
      </p:sp>
      <p:sp>
        <p:nvSpPr>
          <p:cNvPr id="884" name="Google Shape;884;p30"/>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5" name="Google Shape;885;p30"/>
          <p:cNvSpPr/>
          <p:nvPr/>
        </p:nvSpPr>
        <p:spPr>
          <a:xfrm flipH="1">
            <a:off x="10659503" y="5402998"/>
            <a:ext cx="1570031" cy="1491764"/>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6" name="Google Shape;886;p30"/>
          <p:cNvSpPr/>
          <p:nvPr/>
        </p:nvSpPr>
        <p:spPr>
          <a:xfrm>
            <a:off x="-55486" y="5268964"/>
            <a:ext cx="2368315" cy="1699464"/>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7" name="Google Shape;887;p30"/>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8" name="Google Shape;888;p30"/>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9" name="Google Shape;889;p30"/>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0" name="Google Shape;890;p30"/>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1" name="Google Shape;891;p30"/>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2" name="Google Shape;892;p30"/>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3" name="Google Shape;893;p30"/>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4" name="Google Shape;894;p30"/>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5" name="Google Shape;895;p30"/>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6" name="Google Shape;896;p30"/>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7" name="Google Shape;897;p30"/>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8" name="Google Shape;898;p30"/>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9" name="Google Shape;899;p30"/>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0" name="Google Shape;900;p30"/>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1" name="Google Shape;901;p30"/>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2" name="Google Shape;902;p30"/>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3" name="Google Shape;903;p30"/>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4" name="Google Shape;904;p30"/>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30"/>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6" name="Google Shape;906;p30"/>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7" name="Google Shape;907;p30"/>
          <p:cNvGrpSpPr/>
          <p:nvPr/>
        </p:nvGrpSpPr>
        <p:grpSpPr>
          <a:xfrm>
            <a:off x="1333500" y="4091818"/>
            <a:ext cx="9525000" cy="2802933"/>
            <a:chOff x="1698275" y="1828750"/>
            <a:chExt cx="7143750" cy="2102200"/>
          </a:xfrm>
        </p:grpSpPr>
        <p:sp>
          <p:nvSpPr>
            <p:cNvPr id="908" name="Google Shape;908;p30"/>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0"/>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0"/>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0"/>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0"/>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0"/>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0"/>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0"/>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0"/>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0"/>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0"/>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0"/>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0"/>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0"/>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0"/>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0"/>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0"/>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0"/>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0"/>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0"/>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0"/>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0"/>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0"/>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0"/>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0"/>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0"/>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0"/>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0"/>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0"/>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0"/>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0"/>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0"/>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0"/>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0"/>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0"/>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0"/>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0"/>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0"/>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0"/>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0"/>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0"/>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0"/>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0" name="Google Shape;950;p30"/>
          <p:cNvSpPr/>
          <p:nvPr/>
        </p:nvSpPr>
        <p:spPr>
          <a:xfrm>
            <a:off x="6401801" y="24244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1" name="Google Shape;951;p30"/>
          <p:cNvSpPr/>
          <p:nvPr/>
        </p:nvSpPr>
        <p:spPr>
          <a:xfrm>
            <a:off x="3586468" y="21693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2" name="Google Shape;952;p30"/>
          <p:cNvSpPr/>
          <p:nvPr/>
        </p:nvSpPr>
        <p:spPr>
          <a:xfrm>
            <a:off x="8913199" y="1784459"/>
            <a:ext cx="1900160" cy="104324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3" name="Google Shape;953;p30"/>
          <p:cNvSpPr/>
          <p:nvPr/>
        </p:nvSpPr>
        <p:spPr>
          <a:xfrm>
            <a:off x="8913200" y="1277730"/>
            <a:ext cx="684257" cy="37567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4" name="Google Shape;954;p30"/>
          <p:cNvSpPr/>
          <p:nvPr/>
        </p:nvSpPr>
        <p:spPr>
          <a:xfrm>
            <a:off x="9953849" y="5529567"/>
            <a:ext cx="1518063" cy="87924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55" name="Google Shape;955;p30"/>
          <p:cNvGrpSpPr/>
          <p:nvPr/>
        </p:nvGrpSpPr>
        <p:grpSpPr>
          <a:xfrm>
            <a:off x="10067402" y="4608313"/>
            <a:ext cx="1518153" cy="1415764"/>
            <a:chOff x="10877375" y="3226825"/>
            <a:chExt cx="871100" cy="812350"/>
          </a:xfrm>
        </p:grpSpPr>
        <p:sp>
          <p:nvSpPr>
            <p:cNvPr id="956" name="Google Shape;956;p30"/>
            <p:cNvSpPr/>
            <p:nvPr/>
          </p:nvSpPr>
          <p:spPr>
            <a:xfrm>
              <a:off x="11298225" y="3849025"/>
              <a:ext cx="137800" cy="175725"/>
            </a:xfrm>
            <a:custGeom>
              <a:avLst/>
              <a:gdLst/>
              <a:ahLst/>
              <a:cxnLst/>
              <a:rect l="l" t="t" r="r" b="b"/>
              <a:pathLst>
                <a:path w="5512" h="7029" extrusionOk="0">
                  <a:moveTo>
                    <a:pt x="2543" y="0"/>
                  </a:moveTo>
                  <a:lnTo>
                    <a:pt x="2457" y="22"/>
                  </a:lnTo>
                  <a:lnTo>
                    <a:pt x="2372" y="43"/>
                  </a:lnTo>
                  <a:lnTo>
                    <a:pt x="2286" y="107"/>
                  </a:lnTo>
                  <a:lnTo>
                    <a:pt x="2222" y="171"/>
                  </a:lnTo>
                  <a:lnTo>
                    <a:pt x="2158" y="257"/>
                  </a:lnTo>
                  <a:lnTo>
                    <a:pt x="0" y="4444"/>
                  </a:lnTo>
                  <a:lnTo>
                    <a:pt x="4123" y="5085"/>
                  </a:lnTo>
                  <a:lnTo>
                    <a:pt x="3632" y="6345"/>
                  </a:lnTo>
                  <a:lnTo>
                    <a:pt x="3589" y="6452"/>
                  </a:lnTo>
                  <a:lnTo>
                    <a:pt x="3589" y="6537"/>
                  </a:lnTo>
                  <a:lnTo>
                    <a:pt x="3611" y="6644"/>
                  </a:lnTo>
                  <a:lnTo>
                    <a:pt x="3632" y="6730"/>
                  </a:lnTo>
                  <a:lnTo>
                    <a:pt x="3675" y="6815"/>
                  </a:lnTo>
                  <a:lnTo>
                    <a:pt x="3739" y="6879"/>
                  </a:lnTo>
                  <a:lnTo>
                    <a:pt x="3803" y="6943"/>
                  </a:lnTo>
                  <a:lnTo>
                    <a:pt x="3910" y="6986"/>
                  </a:lnTo>
                  <a:lnTo>
                    <a:pt x="3995" y="7007"/>
                  </a:lnTo>
                  <a:lnTo>
                    <a:pt x="4081" y="7029"/>
                  </a:lnTo>
                  <a:lnTo>
                    <a:pt x="4230" y="7007"/>
                  </a:lnTo>
                  <a:lnTo>
                    <a:pt x="4358" y="6943"/>
                  </a:lnTo>
                  <a:lnTo>
                    <a:pt x="4465" y="6836"/>
                  </a:lnTo>
                  <a:lnTo>
                    <a:pt x="4551" y="6708"/>
                  </a:lnTo>
                  <a:lnTo>
                    <a:pt x="5512" y="4294"/>
                  </a:lnTo>
                  <a:lnTo>
                    <a:pt x="1496" y="3675"/>
                  </a:lnTo>
                  <a:lnTo>
                    <a:pt x="3034" y="705"/>
                  </a:lnTo>
                  <a:lnTo>
                    <a:pt x="3077" y="620"/>
                  </a:lnTo>
                  <a:lnTo>
                    <a:pt x="3098" y="513"/>
                  </a:lnTo>
                  <a:lnTo>
                    <a:pt x="3098" y="427"/>
                  </a:lnTo>
                  <a:lnTo>
                    <a:pt x="3077" y="342"/>
                  </a:lnTo>
                  <a:lnTo>
                    <a:pt x="3034" y="235"/>
                  </a:lnTo>
                  <a:lnTo>
                    <a:pt x="2991" y="171"/>
                  </a:lnTo>
                  <a:lnTo>
                    <a:pt x="2906" y="107"/>
                  </a:lnTo>
                  <a:lnTo>
                    <a:pt x="2820" y="43"/>
                  </a:lnTo>
                  <a:lnTo>
                    <a:pt x="2735" y="0"/>
                  </a:lnTo>
                  <a:close/>
                </a:path>
              </a:pathLst>
            </a:custGeom>
            <a:solidFill>
              <a:srgbClr val="3B3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0"/>
            <p:cNvSpPr/>
            <p:nvPr/>
          </p:nvSpPr>
          <p:spPr>
            <a:xfrm>
              <a:off x="11147075" y="3852225"/>
              <a:ext cx="128200" cy="186950"/>
            </a:xfrm>
            <a:custGeom>
              <a:avLst/>
              <a:gdLst/>
              <a:ahLst/>
              <a:cxnLst/>
              <a:rect l="l" t="t" r="r" b="b"/>
              <a:pathLst>
                <a:path w="5128" h="7478" extrusionOk="0">
                  <a:moveTo>
                    <a:pt x="3889" y="0"/>
                  </a:moveTo>
                  <a:lnTo>
                    <a:pt x="3782" y="22"/>
                  </a:lnTo>
                  <a:lnTo>
                    <a:pt x="3696" y="64"/>
                  </a:lnTo>
                  <a:lnTo>
                    <a:pt x="3611" y="129"/>
                  </a:lnTo>
                  <a:lnTo>
                    <a:pt x="1" y="3141"/>
                  </a:lnTo>
                  <a:lnTo>
                    <a:pt x="3590" y="5341"/>
                  </a:lnTo>
                  <a:lnTo>
                    <a:pt x="2329" y="6644"/>
                  </a:lnTo>
                  <a:lnTo>
                    <a:pt x="2265" y="6730"/>
                  </a:lnTo>
                  <a:lnTo>
                    <a:pt x="2222" y="6815"/>
                  </a:lnTo>
                  <a:lnTo>
                    <a:pt x="2201" y="6901"/>
                  </a:lnTo>
                  <a:lnTo>
                    <a:pt x="2201" y="7007"/>
                  </a:lnTo>
                  <a:lnTo>
                    <a:pt x="2222" y="7093"/>
                  </a:lnTo>
                  <a:lnTo>
                    <a:pt x="2244" y="7200"/>
                  </a:lnTo>
                  <a:lnTo>
                    <a:pt x="2286" y="7264"/>
                  </a:lnTo>
                  <a:lnTo>
                    <a:pt x="2351" y="7349"/>
                  </a:lnTo>
                  <a:lnTo>
                    <a:pt x="2436" y="7413"/>
                  </a:lnTo>
                  <a:lnTo>
                    <a:pt x="2521" y="7456"/>
                  </a:lnTo>
                  <a:lnTo>
                    <a:pt x="2607" y="7477"/>
                  </a:lnTo>
                  <a:lnTo>
                    <a:pt x="2799" y="7477"/>
                  </a:lnTo>
                  <a:lnTo>
                    <a:pt x="2885" y="7456"/>
                  </a:lnTo>
                  <a:lnTo>
                    <a:pt x="2970" y="7392"/>
                  </a:lnTo>
                  <a:lnTo>
                    <a:pt x="3056" y="7328"/>
                  </a:lnTo>
                  <a:lnTo>
                    <a:pt x="5128" y="5128"/>
                  </a:lnTo>
                  <a:lnTo>
                    <a:pt x="1688" y="3013"/>
                  </a:lnTo>
                  <a:lnTo>
                    <a:pt x="4252" y="876"/>
                  </a:lnTo>
                  <a:lnTo>
                    <a:pt x="4316" y="812"/>
                  </a:lnTo>
                  <a:lnTo>
                    <a:pt x="4380" y="727"/>
                  </a:lnTo>
                  <a:lnTo>
                    <a:pt x="4401" y="641"/>
                  </a:lnTo>
                  <a:lnTo>
                    <a:pt x="4423" y="534"/>
                  </a:lnTo>
                  <a:lnTo>
                    <a:pt x="4423" y="449"/>
                  </a:lnTo>
                  <a:lnTo>
                    <a:pt x="4401" y="364"/>
                  </a:lnTo>
                  <a:lnTo>
                    <a:pt x="4380" y="257"/>
                  </a:lnTo>
                  <a:lnTo>
                    <a:pt x="4316" y="193"/>
                  </a:lnTo>
                  <a:lnTo>
                    <a:pt x="4252" y="107"/>
                  </a:lnTo>
                  <a:lnTo>
                    <a:pt x="4166" y="64"/>
                  </a:lnTo>
                  <a:lnTo>
                    <a:pt x="4081" y="22"/>
                  </a:lnTo>
                  <a:lnTo>
                    <a:pt x="3974" y="0"/>
                  </a:lnTo>
                  <a:close/>
                </a:path>
              </a:pathLst>
            </a:custGeom>
            <a:solidFill>
              <a:srgbClr val="3B3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0"/>
            <p:cNvSpPr/>
            <p:nvPr/>
          </p:nvSpPr>
          <p:spPr>
            <a:xfrm>
              <a:off x="11168975" y="3308525"/>
              <a:ext cx="324750" cy="232900"/>
            </a:xfrm>
            <a:custGeom>
              <a:avLst/>
              <a:gdLst/>
              <a:ahLst/>
              <a:cxnLst/>
              <a:rect l="l" t="t" r="r" b="b"/>
              <a:pathLst>
                <a:path w="12990" h="9316" extrusionOk="0">
                  <a:moveTo>
                    <a:pt x="3803" y="1"/>
                  </a:moveTo>
                  <a:lnTo>
                    <a:pt x="3461" y="22"/>
                  </a:lnTo>
                  <a:lnTo>
                    <a:pt x="3098" y="65"/>
                  </a:lnTo>
                  <a:lnTo>
                    <a:pt x="2735" y="129"/>
                  </a:lnTo>
                  <a:lnTo>
                    <a:pt x="2372" y="214"/>
                  </a:lnTo>
                  <a:lnTo>
                    <a:pt x="1987" y="321"/>
                  </a:lnTo>
                  <a:lnTo>
                    <a:pt x="1603" y="449"/>
                  </a:lnTo>
                  <a:lnTo>
                    <a:pt x="1218" y="599"/>
                  </a:lnTo>
                  <a:lnTo>
                    <a:pt x="812" y="770"/>
                  </a:lnTo>
                  <a:lnTo>
                    <a:pt x="406" y="962"/>
                  </a:lnTo>
                  <a:lnTo>
                    <a:pt x="0" y="1197"/>
                  </a:lnTo>
                  <a:lnTo>
                    <a:pt x="65" y="1710"/>
                  </a:lnTo>
                  <a:lnTo>
                    <a:pt x="150" y="2223"/>
                  </a:lnTo>
                  <a:lnTo>
                    <a:pt x="257" y="2714"/>
                  </a:lnTo>
                  <a:lnTo>
                    <a:pt x="364" y="3184"/>
                  </a:lnTo>
                  <a:lnTo>
                    <a:pt x="492" y="3633"/>
                  </a:lnTo>
                  <a:lnTo>
                    <a:pt x="620" y="4060"/>
                  </a:lnTo>
                  <a:lnTo>
                    <a:pt x="791" y="4444"/>
                  </a:lnTo>
                  <a:lnTo>
                    <a:pt x="940" y="4829"/>
                  </a:lnTo>
                  <a:lnTo>
                    <a:pt x="1111" y="5192"/>
                  </a:lnTo>
                  <a:lnTo>
                    <a:pt x="1304" y="5555"/>
                  </a:lnTo>
                  <a:lnTo>
                    <a:pt x="1496" y="5876"/>
                  </a:lnTo>
                  <a:lnTo>
                    <a:pt x="1688" y="6175"/>
                  </a:lnTo>
                  <a:lnTo>
                    <a:pt x="1902" y="6474"/>
                  </a:lnTo>
                  <a:lnTo>
                    <a:pt x="2137" y="6752"/>
                  </a:lnTo>
                  <a:lnTo>
                    <a:pt x="2372" y="7008"/>
                  </a:lnTo>
                  <a:lnTo>
                    <a:pt x="2607" y="7243"/>
                  </a:lnTo>
                  <a:lnTo>
                    <a:pt x="2842" y="7457"/>
                  </a:lnTo>
                  <a:lnTo>
                    <a:pt x="3098" y="7670"/>
                  </a:lnTo>
                  <a:lnTo>
                    <a:pt x="3354" y="7862"/>
                  </a:lnTo>
                  <a:lnTo>
                    <a:pt x="3611" y="8055"/>
                  </a:lnTo>
                  <a:lnTo>
                    <a:pt x="3867" y="8204"/>
                  </a:lnTo>
                  <a:lnTo>
                    <a:pt x="4145" y="8354"/>
                  </a:lnTo>
                  <a:lnTo>
                    <a:pt x="4423" y="8503"/>
                  </a:lnTo>
                  <a:lnTo>
                    <a:pt x="4700" y="8631"/>
                  </a:lnTo>
                  <a:lnTo>
                    <a:pt x="5277" y="8845"/>
                  </a:lnTo>
                  <a:lnTo>
                    <a:pt x="5854" y="9016"/>
                  </a:lnTo>
                  <a:lnTo>
                    <a:pt x="6431" y="9144"/>
                  </a:lnTo>
                  <a:lnTo>
                    <a:pt x="7008" y="9230"/>
                  </a:lnTo>
                  <a:lnTo>
                    <a:pt x="7584" y="9294"/>
                  </a:lnTo>
                  <a:lnTo>
                    <a:pt x="8140" y="9315"/>
                  </a:lnTo>
                  <a:lnTo>
                    <a:pt x="8695" y="9315"/>
                  </a:lnTo>
                  <a:lnTo>
                    <a:pt x="9229" y="9294"/>
                  </a:lnTo>
                  <a:lnTo>
                    <a:pt x="9763" y="9251"/>
                  </a:lnTo>
                  <a:lnTo>
                    <a:pt x="10255" y="9208"/>
                  </a:lnTo>
                  <a:lnTo>
                    <a:pt x="10725" y="9123"/>
                  </a:lnTo>
                  <a:lnTo>
                    <a:pt x="11152" y="9059"/>
                  </a:lnTo>
                  <a:lnTo>
                    <a:pt x="11900" y="8888"/>
                  </a:lnTo>
                  <a:lnTo>
                    <a:pt x="12498" y="8738"/>
                  </a:lnTo>
                  <a:lnTo>
                    <a:pt x="12989" y="8589"/>
                  </a:lnTo>
                  <a:lnTo>
                    <a:pt x="12797" y="8055"/>
                  </a:lnTo>
                  <a:lnTo>
                    <a:pt x="12541" y="7478"/>
                  </a:lnTo>
                  <a:lnTo>
                    <a:pt x="12199" y="6730"/>
                  </a:lnTo>
                  <a:lnTo>
                    <a:pt x="11772" y="5854"/>
                  </a:lnTo>
                  <a:lnTo>
                    <a:pt x="11494" y="5406"/>
                  </a:lnTo>
                  <a:lnTo>
                    <a:pt x="11216" y="4914"/>
                  </a:lnTo>
                  <a:lnTo>
                    <a:pt x="10896" y="4444"/>
                  </a:lnTo>
                  <a:lnTo>
                    <a:pt x="10575" y="3953"/>
                  </a:lnTo>
                  <a:lnTo>
                    <a:pt x="10212" y="3483"/>
                  </a:lnTo>
                  <a:lnTo>
                    <a:pt x="9827" y="3013"/>
                  </a:lnTo>
                  <a:lnTo>
                    <a:pt x="9400" y="2564"/>
                  </a:lnTo>
                  <a:lnTo>
                    <a:pt x="8973" y="2116"/>
                  </a:lnTo>
                  <a:lnTo>
                    <a:pt x="8503" y="1710"/>
                  </a:lnTo>
                  <a:lnTo>
                    <a:pt x="8012" y="1325"/>
                  </a:lnTo>
                  <a:lnTo>
                    <a:pt x="7478" y="984"/>
                  </a:lnTo>
                  <a:lnTo>
                    <a:pt x="7221" y="834"/>
                  </a:lnTo>
                  <a:lnTo>
                    <a:pt x="6943" y="684"/>
                  </a:lnTo>
                  <a:lnTo>
                    <a:pt x="6666" y="556"/>
                  </a:lnTo>
                  <a:lnTo>
                    <a:pt x="6367" y="428"/>
                  </a:lnTo>
                  <a:lnTo>
                    <a:pt x="6068" y="321"/>
                  </a:lnTo>
                  <a:lnTo>
                    <a:pt x="5769" y="236"/>
                  </a:lnTo>
                  <a:lnTo>
                    <a:pt x="5448" y="150"/>
                  </a:lnTo>
                  <a:lnTo>
                    <a:pt x="5149" y="86"/>
                  </a:lnTo>
                  <a:lnTo>
                    <a:pt x="4807" y="44"/>
                  </a:lnTo>
                  <a:lnTo>
                    <a:pt x="4487" y="22"/>
                  </a:lnTo>
                  <a:lnTo>
                    <a:pt x="41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0"/>
            <p:cNvSpPr/>
            <p:nvPr/>
          </p:nvSpPr>
          <p:spPr>
            <a:xfrm>
              <a:off x="10986325" y="3389725"/>
              <a:ext cx="689500" cy="525550"/>
            </a:xfrm>
            <a:custGeom>
              <a:avLst/>
              <a:gdLst/>
              <a:ahLst/>
              <a:cxnLst/>
              <a:rect l="l" t="t" r="r" b="b"/>
              <a:pathLst>
                <a:path w="27580" h="21022" extrusionOk="0">
                  <a:moveTo>
                    <a:pt x="21449" y="0"/>
                  </a:moveTo>
                  <a:lnTo>
                    <a:pt x="20744" y="21"/>
                  </a:lnTo>
                  <a:lnTo>
                    <a:pt x="20039" y="107"/>
                  </a:lnTo>
                  <a:lnTo>
                    <a:pt x="19334" y="214"/>
                  </a:lnTo>
                  <a:lnTo>
                    <a:pt x="18650" y="363"/>
                  </a:lnTo>
                  <a:lnTo>
                    <a:pt x="17988" y="534"/>
                  </a:lnTo>
                  <a:lnTo>
                    <a:pt x="17347" y="726"/>
                  </a:lnTo>
                  <a:lnTo>
                    <a:pt x="16728" y="919"/>
                  </a:lnTo>
                  <a:lnTo>
                    <a:pt x="16151" y="1132"/>
                  </a:lnTo>
                  <a:lnTo>
                    <a:pt x="15617" y="1325"/>
                  </a:lnTo>
                  <a:lnTo>
                    <a:pt x="15147" y="1538"/>
                  </a:lnTo>
                  <a:lnTo>
                    <a:pt x="14356" y="1880"/>
                  </a:lnTo>
                  <a:lnTo>
                    <a:pt x="13844" y="2136"/>
                  </a:lnTo>
                  <a:lnTo>
                    <a:pt x="13651" y="2222"/>
                  </a:lnTo>
                  <a:lnTo>
                    <a:pt x="13224" y="2051"/>
                  </a:lnTo>
                  <a:lnTo>
                    <a:pt x="12754" y="1923"/>
                  </a:lnTo>
                  <a:lnTo>
                    <a:pt x="12263" y="1816"/>
                  </a:lnTo>
                  <a:lnTo>
                    <a:pt x="11729" y="1752"/>
                  </a:lnTo>
                  <a:lnTo>
                    <a:pt x="11152" y="1709"/>
                  </a:lnTo>
                  <a:lnTo>
                    <a:pt x="10554" y="1709"/>
                  </a:lnTo>
                  <a:lnTo>
                    <a:pt x="9956" y="1752"/>
                  </a:lnTo>
                  <a:lnTo>
                    <a:pt x="9315" y="1837"/>
                  </a:lnTo>
                  <a:lnTo>
                    <a:pt x="8674" y="1944"/>
                  </a:lnTo>
                  <a:lnTo>
                    <a:pt x="8033" y="2094"/>
                  </a:lnTo>
                  <a:lnTo>
                    <a:pt x="7371" y="2264"/>
                  </a:lnTo>
                  <a:lnTo>
                    <a:pt x="6708" y="2478"/>
                  </a:lnTo>
                  <a:lnTo>
                    <a:pt x="6067" y="2734"/>
                  </a:lnTo>
                  <a:lnTo>
                    <a:pt x="5427" y="3034"/>
                  </a:lnTo>
                  <a:lnTo>
                    <a:pt x="4807" y="3354"/>
                  </a:lnTo>
                  <a:lnTo>
                    <a:pt x="4209" y="3717"/>
                  </a:lnTo>
                  <a:lnTo>
                    <a:pt x="3632" y="4102"/>
                  </a:lnTo>
                  <a:lnTo>
                    <a:pt x="3077" y="4529"/>
                  </a:lnTo>
                  <a:lnTo>
                    <a:pt x="2543" y="4999"/>
                  </a:lnTo>
                  <a:lnTo>
                    <a:pt x="2308" y="5255"/>
                  </a:lnTo>
                  <a:lnTo>
                    <a:pt x="2073" y="5512"/>
                  </a:lnTo>
                  <a:lnTo>
                    <a:pt x="1838" y="5768"/>
                  </a:lnTo>
                  <a:lnTo>
                    <a:pt x="1624" y="6046"/>
                  </a:lnTo>
                  <a:lnTo>
                    <a:pt x="1410" y="6323"/>
                  </a:lnTo>
                  <a:lnTo>
                    <a:pt x="1218" y="6623"/>
                  </a:lnTo>
                  <a:lnTo>
                    <a:pt x="1047" y="6922"/>
                  </a:lnTo>
                  <a:lnTo>
                    <a:pt x="876" y="7242"/>
                  </a:lnTo>
                  <a:lnTo>
                    <a:pt x="705" y="7563"/>
                  </a:lnTo>
                  <a:lnTo>
                    <a:pt x="577" y="7883"/>
                  </a:lnTo>
                  <a:lnTo>
                    <a:pt x="449" y="8225"/>
                  </a:lnTo>
                  <a:lnTo>
                    <a:pt x="321" y="8567"/>
                  </a:lnTo>
                  <a:lnTo>
                    <a:pt x="235" y="8930"/>
                  </a:lnTo>
                  <a:lnTo>
                    <a:pt x="150" y="9293"/>
                  </a:lnTo>
                  <a:lnTo>
                    <a:pt x="86" y="9677"/>
                  </a:lnTo>
                  <a:lnTo>
                    <a:pt x="43" y="10062"/>
                  </a:lnTo>
                  <a:lnTo>
                    <a:pt x="22" y="10447"/>
                  </a:lnTo>
                  <a:lnTo>
                    <a:pt x="0" y="10852"/>
                  </a:lnTo>
                  <a:lnTo>
                    <a:pt x="0" y="11258"/>
                  </a:lnTo>
                  <a:lnTo>
                    <a:pt x="43" y="11686"/>
                  </a:lnTo>
                  <a:lnTo>
                    <a:pt x="86" y="12113"/>
                  </a:lnTo>
                  <a:lnTo>
                    <a:pt x="150" y="12561"/>
                  </a:lnTo>
                  <a:lnTo>
                    <a:pt x="235" y="13010"/>
                  </a:lnTo>
                  <a:lnTo>
                    <a:pt x="342" y="13459"/>
                  </a:lnTo>
                  <a:lnTo>
                    <a:pt x="470" y="13929"/>
                  </a:lnTo>
                  <a:lnTo>
                    <a:pt x="641" y="14399"/>
                  </a:lnTo>
                  <a:lnTo>
                    <a:pt x="812" y="14890"/>
                  </a:lnTo>
                  <a:lnTo>
                    <a:pt x="1026" y="15339"/>
                  </a:lnTo>
                  <a:lnTo>
                    <a:pt x="1239" y="15766"/>
                  </a:lnTo>
                  <a:lnTo>
                    <a:pt x="1496" y="16193"/>
                  </a:lnTo>
                  <a:lnTo>
                    <a:pt x="1773" y="16599"/>
                  </a:lnTo>
                  <a:lnTo>
                    <a:pt x="2073" y="16984"/>
                  </a:lnTo>
                  <a:lnTo>
                    <a:pt x="2393" y="17347"/>
                  </a:lnTo>
                  <a:lnTo>
                    <a:pt x="2713" y="17689"/>
                  </a:lnTo>
                  <a:lnTo>
                    <a:pt x="3077" y="18030"/>
                  </a:lnTo>
                  <a:lnTo>
                    <a:pt x="3461" y="18329"/>
                  </a:lnTo>
                  <a:lnTo>
                    <a:pt x="3846" y="18629"/>
                  </a:lnTo>
                  <a:lnTo>
                    <a:pt x="4252" y="18906"/>
                  </a:lnTo>
                  <a:lnTo>
                    <a:pt x="4679" y="19163"/>
                  </a:lnTo>
                  <a:lnTo>
                    <a:pt x="5106" y="19419"/>
                  </a:lnTo>
                  <a:lnTo>
                    <a:pt x="5576" y="19633"/>
                  </a:lnTo>
                  <a:lnTo>
                    <a:pt x="6025" y="19846"/>
                  </a:lnTo>
                  <a:lnTo>
                    <a:pt x="6516" y="20039"/>
                  </a:lnTo>
                  <a:lnTo>
                    <a:pt x="7007" y="20209"/>
                  </a:lnTo>
                  <a:lnTo>
                    <a:pt x="7499" y="20380"/>
                  </a:lnTo>
                  <a:lnTo>
                    <a:pt x="8011" y="20509"/>
                  </a:lnTo>
                  <a:lnTo>
                    <a:pt x="8524" y="20637"/>
                  </a:lnTo>
                  <a:lnTo>
                    <a:pt x="9058" y="20744"/>
                  </a:lnTo>
                  <a:lnTo>
                    <a:pt x="9592" y="20829"/>
                  </a:lnTo>
                  <a:lnTo>
                    <a:pt x="10126" y="20893"/>
                  </a:lnTo>
                  <a:lnTo>
                    <a:pt x="10682" y="20957"/>
                  </a:lnTo>
                  <a:lnTo>
                    <a:pt x="11237" y="21000"/>
                  </a:lnTo>
                  <a:lnTo>
                    <a:pt x="11793" y="21021"/>
                  </a:lnTo>
                  <a:lnTo>
                    <a:pt x="12348" y="21021"/>
                  </a:lnTo>
                  <a:lnTo>
                    <a:pt x="12904" y="21000"/>
                  </a:lnTo>
                  <a:lnTo>
                    <a:pt x="13480" y="20978"/>
                  </a:lnTo>
                  <a:lnTo>
                    <a:pt x="14036" y="20936"/>
                  </a:lnTo>
                  <a:lnTo>
                    <a:pt x="14591" y="20872"/>
                  </a:lnTo>
                  <a:lnTo>
                    <a:pt x="15147" y="20786"/>
                  </a:lnTo>
                  <a:lnTo>
                    <a:pt x="15724" y="20701"/>
                  </a:lnTo>
                  <a:lnTo>
                    <a:pt x="16279" y="20594"/>
                  </a:lnTo>
                  <a:lnTo>
                    <a:pt x="16813" y="20466"/>
                  </a:lnTo>
                  <a:lnTo>
                    <a:pt x="17368" y="20316"/>
                  </a:lnTo>
                  <a:lnTo>
                    <a:pt x="17903" y="20167"/>
                  </a:lnTo>
                  <a:lnTo>
                    <a:pt x="18458" y="19974"/>
                  </a:lnTo>
                  <a:lnTo>
                    <a:pt x="18971" y="19782"/>
                  </a:lnTo>
                  <a:lnTo>
                    <a:pt x="19505" y="19590"/>
                  </a:lnTo>
                  <a:lnTo>
                    <a:pt x="20017" y="19355"/>
                  </a:lnTo>
                  <a:lnTo>
                    <a:pt x="20509" y="19120"/>
                  </a:lnTo>
                  <a:lnTo>
                    <a:pt x="21000" y="18864"/>
                  </a:lnTo>
                  <a:lnTo>
                    <a:pt x="21492" y="18586"/>
                  </a:lnTo>
                  <a:lnTo>
                    <a:pt x="21940" y="18308"/>
                  </a:lnTo>
                  <a:lnTo>
                    <a:pt x="22410" y="17988"/>
                  </a:lnTo>
                  <a:lnTo>
                    <a:pt x="22837" y="17667"/>
                  </a:lnTo>
                  <a:lnTo>
                    <a:pt x="23265" y="17347"/>
                  </a:lnTo>
                  <a:lnTo>
                    <a:pt x="23692" y="16984"/>
                  </a:lnTo>
                  <a:lnTo>
                    <a:pt x="24076" y="16620"/>
                  </a:lnTo>
                  <a:lnTo>
                    <a:pt x="24461" y="16236"/>
                  </a:lnTo>
                  <a:lnTo>
                    <a:pt x="24803" y="15830"/>
                  </a:lnTo>
                  <a:lnTo>
                    <a:pt x="25145" y="15424"/>
                  </a:lnTo>
                  <a:lnTo>
                    <a:pt x="25465" y="14997"/>
                  </a:lnTo>
                  <a:lnTo>
                    <a:pt x="25764" y="14548"/>
                  </a:lnTo>
                  <a:lnTo>
                    <a:pt x="26042" y="14100"/>
                  </a:lnTo>
                  <a:lnTo>
                    <a:pt x="26298" y="13608"/>
                  </a:lnTo>
                  <a:lnTo>
                    <a:pt x="26533" y="13117"/>
                  </a:lnTo>
                  <a:lnTo>
                    <a:pt x="26725" y="12626"/>
                  </a:lnTo>
                  <a:lnTo>
                    <a:pt x="26918" y="12091"/>
                  </a:lnTo>
                  <a:lnTo>
                    <a:pt x="27067" y="11557"/>
                  </a:lnTo>
                  <a:lnTo>
                    <a:pt x="27195" y="11002"/>
                  </a:lnTo>
                  <a:lnTo>
                    <a:pt x="27302" y="10447"/>
                  </a:lnTo>
                  <a:lnTo>
                    <a:pt x="27409" y="9677"/>
                  </a:lnTo>
                  <a:lnTo>
                    <a:pt x="27495" y="8930"/>
                  </a:lnTo>
                  <a:lnTo>
                    <a:pt x="27559" y="8225"/>
                  </a:lnTo>
                  <a:lnTo>
                    <a:pt x="27580" y="7563"/>
                  </a:lnTo>
                  <a:lnTo>
                    <a:pt x="27580" y="6943"/>
                  </a:lnTo>
                  <a:lnTo>
                    <a:pt x="27559" y="6345"/>
                  </a:lnTo>
                  <a:lnTo>
                    <a:pt x="27516" y="5768"/>
                  </a:lnTo>
                  <a:lnTo>
                    <a:pt x="27452" y="5234"/>
                  </a:lnTo>
                  <a:lnTo>
                    <a:pt x="27388" y="4743"/>
                  </a:lnTo>
                  <a:lnTo>
                    <a:pt x="27281" y="4273"/>
                  </a:lnTo>
                  <a:lnTo>
                    <a:pt x="27153" y="3824"/>
                  </a:lnTo>
                  <a:lnTo>
                    <a:pt x="27003" y="3418"/>
                  </a:lnTo>
                  <a:lnTo>
                    <a:pt x="26854" y="3034"/>
                  </a:lnTo>
                  <a:lnTo>
                    <a:pt x="26661" y="2670"/>
                  </a:lnTo>
                  <a:lnTo>
                    <a:pt x="26469" y="2329"/>
                  </a:lnTo>
                  <a:lnTo>
                    <a:pt x="26255" y="2029"/>
                  </a:lnTo>
                  <a:lnTo>
                    <a:pt x="26042" y="1752"/>
                  </a:lnTo>
                  <a:lnTo>
                    <a:pt x="25807" y="1495"/>
                  </a:lnTo>
                  <a:lnTo>
                    <a:pt x="25551" y="1260"/>
                  </a:lnTo>
                  <a:lnTo>
                    <a:pt x="25294" y="1047"/>
                  </a:lnTo>
                  <a:lnTo>
                    <a:pt x="25016" y="855"/>
                  </a:lnTo>
                  <a:lnTo>
                    <a:pt x="24717" y="684"/>
                  </a:lnTo>
                  <a:lnTo>
                    <a:pt x="24418" y="555"/>
                  </a:lnTo>
                  <a:lnTo>
                    <a:pt x="24119" y="427"/>
                  </a:lnTo>
                  <a:lnTo>
                    <a:pt x="23820" y="299"/>
                  </a:lnTo>
                  <a:lnTo>
                    <a:pt x="23478" y="214"/>
                  </a:lnTo>
                  <a:lnTo>
                    <a:pt x="23158" y="150"/>
                  </a:lnTo>
                  <a:lnTo>
                    <a:pt x="22837" y="85"/>
                  </a:lnTo>
                  <a:lnTo>
                    <a:pt x="22496" y="43"/>
                  </a:lnTo>
                  <a:lnTo>
                    <a:pt x="22154" y="21"/>
                  </a:lnTo>
                  <a:lnTo>
                    <a:pt x="217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0"/>
            <p:cNvSpPr/>
            <p:nvPr/>
          </p:nvSpPr>
          <p:spPr>
            <a:xfrm>
              <a:off x="10962825" y="3226825"/>
              <a:ext cx="351450" cy="347700"/>
            </a:xfrm>
            <a:custGeom>
              <a:avLst/>
              <a:gdLst/>
              <a:ahLst/>
              <a:cxnLst/>
              <a:rect l="l" t="t" r="r" b="b"/>
              <a:pathLst>
                <a:path w="14058" h="13908" extrusionOk="0">
                  <a:moveTo>
                    <a:pt x="7905" y="0"/>
                  </a:move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8973" y="321"/>
                  </a:lnTo>
                  <a:lnTo>
                    <a:pt x="8674" y="193"/>
                  </a:lnTo>
                  <a:lnTo>
                    <a:pt x="8396" y="86"/>
                  </a:lnTo>
                  <a:lnTo>
                    <a:pt x="8140" y="22"/>
                  </a:lnTo>
                  <a:lnTo>
                    <a:pt x="79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0"/>
            <p:cNvSpPr/>
            <p:nvPr/>
          </p:nvSpPr>
          <p:spPr>
            <a:xfrm>
              <a:off x="10962825" y="3226825"/>
              <a:ext cx="351450" cy="347700"/>
            </a:xfrm>
            <a:custGeom>
              <a:avLst/>
              <a:gdLst/>
              <a:ahLst/>
              <a:cxnLst/>
              <a:rect l="l" t="t" r="r" b="b"/>
              <a:pathLst>
                <a:path w="14058" h="13908" fill="none" extrusionOk="0">
                  <a:moveTo>
                    <a:pt x="14057" y="12134"/>
                  </a:move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9315" y="513"/>
                  </a:lnTo>
                  <a:lnTo>
                    <a:pt x="8973" y="321"/>
                  </a:lnTo>
                  <a:lnTo>
                    <a:pt x="8674" y="193"/>
                  </a:lnTo>
                  <a:lnTo>
                    <a:pt x="8396" y="86"/>
                  </a:lnTo>
                  <a:lnTo>
                    <a:pt x="8140" y="22"/>
                  </a:lnTo>
                  <a:lnTo>
                    <a:pt x="7905" y="0"/>
                  </a:ln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0"/>
            <p:cNvSpPr/>
            <p:nvPr/>
          </p:nvSpPr>
          <p:spPr>
            <a:xfrm>
              <a:off x="10994325" y="3388100"/>
              <a:ext cx="365875" cy="228625"/>
            </a:xfrm>
            <a:custGeom>
              <a:avLst/>
              <a:gdLst/>
              <a:ahLst/>
              <a:cxnLst/>
              <a:rect l="l" t="t" r="r" b="b"/>
              <a:pathLst>
                <a:path w="14635" h="9145" extrusionOk="0">
                  <a:moveTo>
                    <a:pt x="14634" y="1"/>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0"/>
            <p:cNvSpPr/>
            <p:nvPr/>
          </p:nvSpPr>
          <p:spPr>
            <a:xfrm>
              <a:off x="10994325" y="3388100"/>
              <a:ext cx="365875" cy="228625"/>
            </a:xfrm>
            <a:custGeom>
              <a:avLst/>
              <a:gdLst/>
              <a:ahLst/>
              <a:cxnLst/>
              <a:rect l="l" t="t" r="r" b="b"/>
              <a:pathLst>
                <a:path w="14635" h="9145" fill="none" extrusionOk="0">
                  <a:moveTo>
                    <a:pt x="13844" y="236"/>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0"/>
            <p:cNvSpPr/>
            <p:nvPr/>
          </p:nvSpPr>
          <p:spPr>
            <a:xfrm>
              <a:off x="11614925" y="3497050"/>
              <a:ext cx="133550" cy="98850"/>
            </a:xfrm>
            <a:custGeom>
              <a:avLst/>
              <a:gdLst/>
              <a:ahLst/>
              <a:cxnLst/>
              <a:rect l="l" t="t" r="r" b="b"/>
              <a:pathLst>
                <a:path w="5342" h="3954" extrusionOk="0">
                  <a:moveTo>
                    <a:pt x="1902" y="1"/>
                  </a:moveTo>
                  <a:lnTo>
                    <a:pt x="1774" y="22"/>
                  </a:lnTo>
                  <a:lnTo>
                    <a:pt x="1453" y="86"/>
                  </a:lnTo>
                  <a:lnTo>
                    <a:pt x="1261" y="172"/>
                  </a:lnTo>
                  <a:lnTo>
                    <a:pt x="1047" y="279"/>
                  </a:lnTo>
                  <a:lnTo>
                    <a:pt x="812" y="407"/>
                  </a:lnTo>
                  <a:lnTo>
                    <a:pt x="599" y="599"/>
                  </a:lnTo>
                  <a:lnTo>
                    <a:pt x="407" y="813"/>
                  </a:lnTo>
                  <a:lnTo>
                    <a:pt x="321" y="941"/>
                  </a:lnTo>
                  <a:lnTo>
                    <a:pt x="236" y="1069"/>
                  </a:lnTo>
                  <a:lnTo>
                    <a:pt x="150" y="1240"/>
                  </a:lnTo>
                  <a:lnTo>
                    <a:pt x="107" y="1390"/>
                  </a:lnTo>
                  <a:lnTo>
                    <a:pt x="43" y="1582"/>
                  </a:lnTo>
                  <a:lnTo>
                    <a:pt x="22" y="1774"/>
                  </a:lnTo>
                  <a:lnTo>
                    <a:pt x="1" y="1988"/>
                  </a:lnTo>
                  <a:lnTo>
                    <a:pt x="1" y="2223"/>
                  </a:lnTo>
                  <a:lnTo>
                    <a:pt x="22" y="2458"/>
                  </a:lnTo>
                  <a:lnTo>
                    <a:pt x="65" y="2714"/>
                  </a:lnTo>
                  <a:lnTo>
                    <a:pt x="107" y="2992"/>
                  </a:lnTo>
                  <a:lnTo>
                    <a:pt x="193" y="3291"/>
                  </a:lnTo>
                  <a:lnTo>
                    <a:pt x="300" y="3611"/>
                  </a:lnTo>
                  <a:lnTo>
                    <a:pt x="428" y="3953"/>
                  </a:lnTo>
                  <a:lnTo>
                    <a:pt x="5341" y="1069"/>
                  </a:lnTo>
                  <a:lnTo>
                    <a:pt x="19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0"/>
            <p:cNvSpPr/>
            <p:nvPr/>
          </p:nvSpPr>
          <p:spPr>
            <a:xfrm>
              <a:off x="10877375" y="3583575"/>
              <a:ext cx="154375" cy="136225"/>
            </a:xfrm>
            <a:custGeom>
              <a:avLst/>
              <a:gdLst/>
              <a:ahLst/>
              <a:cxnLst/>
              <a:rect l="l" t="t" r="r" b="b"/>
              <a:pathLst>
                <a:path w="6175" h="5449" extrusionOk="0">
                  <a:moveTo>
                    <a:pt x="1303" y="1"/>
                  </a:moveTo>
                  <a:lnTo>
                    <a:pt x="1111" y="22"/>
                  </a:lnTo>
                  <a:lnTo>
                    <a:pt x="898" y="44"/>
                  </a:lnTo>
                  <a:lnTo>
                    <a:pt x="727" y="86"/>
                  </a:lnTo>
                  <a:lnTo>
                    <a:pt x="556" y="172"/>
                  </a:lnTo>
                  <a:lnTo>
                    <a:pt x="406" y="257"/>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705" y="4957"/>
                  </a:lnTo>
                  <a:lnTo>
                    <a:pt x="769" y="5085"/>
                  </a:lnTo>
                  <a:lnTo>
                    <a:pt x="876" y="5192"/>
                  </a:lnTo>
                  <a:lnTo>
                    <a:pt x="1004" y="5277"/>
                  </a:lnTo>
                  <a:lnTo>
                    <a:pt x="1133" y="5363"/>
                  </a:lnTo>
                  <a:lnTo>
                    <a:pt x="1282" y="5406"/>
                  </a:lnTo>
                  <a:lnTo>
                    <a:pt x="1474" y="5448"/>
                  </a:lnTo>
                  <a:lnTo>
                    <a:pt x="2072" y="5448"/>
                  </a:lnTo>
                  <a:lnTo>
                    <a:pt x="2521" y="5384"/>
                  </a:lnTo>
                  <a:lnTo>
                    <a:pt x="2991" y="5277"/>
                  </a:lnTo>
                  <a:lnTo>
                    <a:pt x="3461" y="5149"/>
                  </a:lnTo>
                  <a:lnTo>
                    <a:pt x="3952" y="5000"/>
                  </a:lnTo>
                  <a:lnTo>
                    <a:pt x="4401" y="4829"/>
                  </a:lnTo>
                  <a:lnTo>
                    <a:pt x="5213" y="4508"/>
                  </a:lnTo>
                  <a:lnTo>
                    <a:pt x="5790" y="4252"/>
                  </a:lnTo>
                  <a:lnTo>
                    <a:pt x="6003" y="4167"/>
                  </a:ln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close/>
                </a:path>
              </a:pathLst>
            </a:custGeom>
            <a:solidFill>
              <a:srgbClr val="FFC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0"/>
            <p:cNvSpPr/>
            <p:nvPr/>
          </p:nvSpPr>
          <p:spPr>
            <a:xfrm>
              <a:off x="10877375" y="3583575"/>
              <a:ext cx="154375" cy="136225"/>
            </a:xfrm>
            <a:custGeom>
              <a:avLst/>
              <a:gdLst/>
              <a:ahLst/>
              <a:cxnLst/>
              <a:rect l="l" t="t" r="r" b="b"/>
              <a:pathLst>
                <a:path w="6175" h="5449" fill="none" extrusionOk="0">
                  <a:moveTo>
                    <a:pt x="6174" y="2052"/>
                  </a:move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lnTo>
                    <a:pt x="1111" y="22"/>
                  </a:lnTo>
                  <a:lnTo>
                    <a:pt x="898" y="44"/>
                  </a:lnTo>
                  <a:lnTo>
                    <a:pt x="727" y="86"/>
                  </a:lnTo>
                  <a:lnTo>
                    <a:pt x="556" y="172"/>
                  </a:lnTo>
                  <a:lnTo>
                    <a:pt x="406" y="257"/>
                  </a:lnTo>
                  <a:lnTo>
                    <a:pt x="278" y="385"/>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663" y="4786"/>
                  </a:lnTo>
                  <a:lnTo>
                    <a:pt x="705" y="4957"/>
                  </a:lnTo>
                  <a:lnTo>
                    <a:pt x="769" y="5085"/>
                  </a:lnTo>
                  <a:lnTo>
                    <a:pt x="876" y="5192"/>
                  </a:lnTo>
                  <a:lnTo>
                    <a:pt x="1004" y="5277"/>
                  </a:lnTo>
                  <a:lnTo>
                    <a:pt x="1133" y="5363"/>
                  </a:lnTo>
                  <a:lnTo>
                    <a:pt x="1282" y="5406"/>
                  </a:lnTo>
                  <a:lnTo>
                    <a:pt x="1474" y="5448"/>
                  </a:lnTo>
                  <a:lnTo>
                    <a:pt x="1645" y="5448"/>
                  </a:lnTo>
                  <a:lnTo>
                    <a:pt x="1859" y="5448"/>
                  </a:lnTo>
                  <a:lnTo>
                    <a:pt x="2072" y="5448"/>
                  </a:lnTo>
                  <a:lnTo>
                    <a:pt x="2521" y="5384"/>
                  </a:lnTo>
                  <a:lnTo>
                    <a:pt x="2991" y="5277"/>
                  </a:lnTo>
                  <a:lnTo>
                    <a:pt x="3461" y="5149"/>
                  </a:lnTo>
                  <a:lnTo>
                    <a:pt x="3952" y="5000"/>
                  </a:lnTo>
                  <a:lnTo>
                    <a:pt x="4401" y="4829"/>
                  </a:lnTo>
                  <a:lnTo>
                    <a:pt x="5213" y="4508"/>
                  </a:lnTo>
                  <a:lnTo>
                    <a:pt x="5790" y="4252"/>
                  </a:lnTo>
                  <a:lnTo>
                    <a:pt x="6003" y="41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0"/>
            <p:cNvSpPr/>
            <p:nvPr/>
          </p:nvSpPr>
          <p:spPr>
            <a:xfrm>
              <a:off x="11494225" y="3444725"/>
              <a:ext cx="97750" cy="95075"/>
            </a:xfrm>
            <a:custGeom>
              <a:avLst/>
              <a:gdLst/>
              <a:ahLst/>
              <a:cxnLst/>
              <a:rect l="l" t="t" r="r" b="b"/>
              <a:pathLst>
                <a:path w="3910" h="3803" extrusionOk="0">
                  <a:moveTo>
                    <a:pt x="1838" y="0"/>
                  </a:moveTo>
                  <a:lnTo>
                    <a:pt x="1539" y="22"/>
                  </a:lnTo>
                  <a:lnTo>
                    <a:pt x="1240" y="86"/>
                  </a:lnTo>
                  <a:lnTo>
                    <a:pt x="962" y="193"/>
                  </a:lnTo>
                  <a:lnTo>
                    <a:pt x="706" y="299"/>
                  </a:ln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2158" y="3803"/>
                  </a:lnTo>
                  <a:lnTo>
                    <a:pt x="2329" y="3782"/>
                  </a:lnTo>
                  <a:lnTo>
                    <a:pt x="2479" y="3739"/>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46" y="1346"/>
                  </a:lnTo>
                  <a:lnTo>
                    <a:pt x="3739" y="1111"/>
                  </a:lnTo>
                  <a:lnTo>
                    <a:pt x="3632" y="898"/>
                  </a:lnTo>
                  <a:lnTo>
                    <a:pt x="3483" y="684"/>
                  </a:lnTo>
                  <a:lnTo>
                    <a:pt x="3312" y="492"/>
                  </a:lnTo>
                  <a:lnTo>
                    <a:pt x="3120" y="342"/>
                  </a:lnTo>
                  <a:lnTo>
                    <a:pt x="2906" y="214"/>
                  </a:lnTo>
                  <a:lnTo>
                    <a:pt x="2671" y="107"/>
                  </a:lnTo>
                  <a:lnTo>
                    <a:pt x="2436" y="22"/>
                  </a:lnTo>
                  <a:lnTo>
                    <a:pt x="2137" y="0"/>
                  </a:lnTo>
                  <a:close/>
                </a:path>
              </a:pathLst>
            </a:custGeom>
            <a:solidFill>
              <a:srgbClr val="3B3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0"/>
            <p:cNvSpPr/>
            <p:nvPr/>
          </p:nvSpPr>
          <p:spPr>
            <a:xfrm>
              <a:off x="11494225" y="3444725"/>
              <a:ext cx="97750" cy="95075"/>
            </a:xfrm>
            <a:custGeom>
              <a:avLst/>
              <a:gdLst/>
              <a:ahLst/>
              <a:cxnLst/>
              <a:rect l="l" t="t" r="r" b="b"/>
              <a:pathLst>
                <a:path w="3910" h="3803" fill="none" extrusionOk="0">
                  <a:moveTo>
                    <a:pt x="492" y="449"/>
                  </a:move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1987" y="3803"/>
                  </a:lnTo>
                  <a:lnTo>
                    <a:pt x="2158" y="3803"/>
                  </a:lnTo>
                  <a:lnTo>
                    <a:pt x="2329" y="3782"/>
                  </a:lnTo>
                  <a:lnTo>
                    <a:pt x="2479" y="3739"/>
                  </a:lnTo>
                  <a:lnTo>
                    <a:pt x="2650" y="3696"/>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89" y="1581"/>
                  </a:lnTo>
                  <a:lnTo>
                    <a:pt x="3846" y="1346"/>
                  </a:lnTo>
                  <a:lnTo>
                    <a:pt x="3739" y="1111"/>
                  </a:lnTo>
                  <a:lnTo>
                    <a:pt x="3632" y="898"/>
                  </a:lnTo>
                  <a:lnTo>
                    <a:pt x="3483" y="684"/>
                  </a:lnTo>
                  <a:lnTo>
                    <a:pt x="3312" y="492"/>
                  </a:lnTo>
                  <a:lnTo>
                    <a:pt x="3120" y="342"/>
                  </a:lnTo>
                  <a:lnTo>
                    <a:pt x="2906" y="214"/>
                  </a:lnTo>
                  <a:lnTo>
                    <a:pt x="2671" y="107"/>
                  </a:lnTo>
                  <a:lnTo>
                    <a:pt x="2671" y="107"/>
                  </a:lnTo>
                  <a:lnTo>
                    <a:pt x="2436" y="22"/>
                  </a:lnTo>
                  <a:lnTo>
                    <a:pt x="2137" y="0"/>
                  </a:lnTo>
                  <a:lnTo>
                    <a:pt x="1838" y="0"/>
                  </a:lnTo>
                  <a:lnTo>
                    <a:pt x="1539" y="22"/>
                  </a:lnTo>
                  <a:lnTo>
                    <a:pt x="1240" y="86"/>
                  </a:lnTo>
                  <a:lnTo>
                    <a:pt x="962" y="193"/>
                  </a:lnTo>
                  <a:lnTo>
                    <a:pt x="706" y="299"/>
                  </a:lnTo>
                  <a:lnTo>
                    <a:pt x="492" y="4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69" name="Google Shape;969;p30"/>
          <p:cNvGrpSpPr/>
          <p:nvPr/>
        </p:nvGrpSpPr>
        <p:grpSpPr>
          <a:xfrm>
            <a:off x="405266" y="4249833"/>
            <a:ext cx="2116501" cy="1940467"/>
            <a:chOff x="3211550" y="1840913"/>
            <a:chExt cx="1564225" cy="1434125"/>
          </a:xfrm>
        </p:grpSpPr>
        <p:sp>
          <p:nvSpPr>
            <p:cNvPr id="970" name="Google Shape;970;p30"/>
            <p:cNvSpPr/>
            <p:nvPr/>
          </p:nvSpPr>
          <p:spPr>
            <a:xfrm>
              <a:off x="3412125" y="2784813"/>
              <a:ext cx="464600" cy="253775"/>
            </a:xfrm>
            <a:custGeom>
              <a:avLst/>
              <a:gdLst/>
              <a:ahLst/>
              <a:cxnLst/>
              <a:rect l="l" t="t" r="r" b="b"/>
              <a:pathLst>
                <a:path w="18584" h="10151" extrusionOk="0">
                  <a:moveTo>
                    <a:pt x="4691" y="0"/>
                  </a:moveTo>
                  <a:lnTo>
                    <a:pt x="4563" y="51"/>
                  </a:lnTo>
                  <a:lnTo>
                    <a:pt x="4409" y="103"/>
                  </a:lnTo>
                  <a:lnTo>
                    <a:pt x="4281" y="180"/>
                  </a:lnTo>
                  <a:lnTo>
                    <a:pt x="4153" y="257"/>
                  </a:lnTo>
                  <a:lnTo>
                    <a:pt x="4050" y="359"/>
                  </a:lnTo>
                  <a:lnTo>
                    <a:pt x="3948" y="487"/>
                  </a:lnTo>
                  <a:lnTo>
                    <a:pt x="3871" y="615"/>
                  </a:lnTo>
                  <a:lnTo>
                    <a:pt x="3794" y="769"/>
                  </a:lnTo>
                  <a:lnTo>
                    <a:pt x="3743" y="923"/>
                  </a:lnTo>
                  <a:lnTo>
                    <a:pt x="3691" y="1128"/>
                  </a:lnTo>
                  <a:lnTo>
                    <a:pt x="3691" y="1307"/>
                  </a:lnTo>
                  <a:lnTo>
                    <a:pt x="3691" y="1512"/>
                  </a:lnTo>
                  <a:lnTo>
                    <a:pt x="3717" y="1923"/>
                  </a:lnTo>
                  <a:lnTo>
                    <a:pt x="3819" y="2358"/>
                  </a:lnTo>
                  <a:lnTo>
                    <a:pt x="3922" y="2768"/>
                  </a:lnTo>
                  <a:lnTo>
                    <a:pt x="4050" y="3179"/>
                  </a:lnTo>
                  <a:lnTo>
                    <a:pt x="4255" y="3922"/>
                  </a:lnTo>
                  <a:lnTo>
                    <a:pt x="4460" y="4640"/>
                  </a:lnTo>
                  <a:lnTo>
                    <a:pt x="4665" y="5383"/>
                  </a:lnTo>
                  <a:lnTo>
                    <a:pt x="4050" y="4973"/>
                  </a:lnTo>
                  <a:lnTo>
                    <a:pt x="3486" y="4563"/>
                  </a:lnTo>
                  <a:lnTo>
                    <a:pt x="3179" y="4281"/>
                  </a:lnTo>
                  <a:lnTo>
                    <a:pt x="2897" y="3999"/>
                  </a:lnTo>
                  <a:lnTo>
                    <a:pt x="2333" y="3384"/>
                  </a:lnTo>
                  <a:lnTo>
                    <a:pt x="2025" y="3127"/>
                  </a:lnTo>
                  <a:lnTo>
                    <a:pt x="1871" y="2999"/>
                  </a:lnTo>
                  <a:lnTo>
                    <a:pt x="1718" y="2897"/>
                  </a:lnTo>
                  <a:lnTo>
                    <a:pt x="1538" y="2820"/>
                  </a:lnTo>
                  <a:lnTo>
                    <a:pt x="1359" y="2743"/>
                  </a:lnTo>
                  <a:lnTo>
                    <a:pt x="1154" y="2692"/>
                  </a:lnTo>
                  <a:lnTo>
                    <a:pt x="949" y="2666"/>
                  </a:lnTo>
                  <a:lnTo>
                    <a:pt x="820" y="2666"/>
                  </a:lnTo>
                  <a:lnTo>
                    <a:pt x="667" y="2692"/>
                  </a:lnTo>
                  <a:lnTo>
                    <a:pt x="539" y="2743"/>
                  </a:lnTo>
                  <a:lnTo>
                    <a:pt x="410" y="2845"/>
                  </a:lnTo>
                  <a:lnTo>
                    <a:pt x="282" y="2948"/>
                  </a:lnTo>
                  <a:lnTo>
                    <a:pt x="180" y="3050"/>
                  </a:lnTo>
                  <a:lnTo>
                    <a:pt x="128" y="3179"/>
                  </a:lnTo>
                  <a:lnTo>
                    <a:pt x="77" y="3307"/>
                  </a:lnTo>
                  <a:lnTo>
                    <a:pt x="51" y="3563"/>
                  </a:lnTo>
                  <a:lnTo>
                    <a:pt x="77" y="3794"/>
                  </a:lnTo>
                  <a:lnTo>
                    <a:pt x="103" y="4024"/>
                  </a:lnTo>
                  <a:lnTo>
                    <a:pt x="180" y="4255"/>
                  </a:lnTo>
                  <a:lnTo>
                    <a:pt x="282" y="4460"/>
                  </a:lnTo>
                  <a:lnTo>
                    <a:pt x="410" y="4640"/>
                  </a:lnTo>
                  <a:lnTo>
                    <a:pt x="539" y="4845"/>
                  </a:lnTo>
                  <a:lnTo>
                    <a:pt x="692" y="4998"/>
                  </a:lnTo>
                  <a:lnTo>
                    <a:pt x="1051" y="5332"/>
                  </a:lnTo>
                  <a:lnTo>
                    <a:pt x="1436" y="5639"/>
                  </a:lnTo>
                  <a:lnTo>
                    <a:pt x="1846" y="5896"/>
                  </a:lnTo>
                  <a:lnTo>
                    <a:pt x="2256" y="6152"/>
                  </a:lnTo>
                  <a:lnTo>
                    <a:pt x="2589" y="6331"/>
                  </a:lnTo>
                  <a:lnTo>
                    <a:pt x="2948" y="6511"/>
                  </a:lnTo>
                  <a:lnTo>
                    <a:pt x="2282" y="6639"/>
                  </a:lnTo>
                  <a:lnTo>
                    <a:pt x="1641" y="6818"/>
                  </a:lnTo>
                  <a:lnTo>
                    <a:pt x="1307" y="6921"/>
                  </a:lnTo>
                  <a:lnTo>
                    <a:pt x="1000" y="7049"/>
                  </a:lnTo>
                  <a:lnTo>
                    <a:pt x="718" y="7203"/>
                  </a:lnTo>
                  <a:lnTo>
                    <a:pt x="462" y="7357"/>
                  </a:lnTo>
                  <a:lnTo>
                    <a:pt x="333" y="7485"/>
                  </a:lnTo>
                  <a:lnTo>
                    <a:pt x="205" y="7613"/>
                  </a:lnTo>
                  <a:lnTo>
                    <a:pt x="128" y="7741"/>
                  </a:lnTo>
                  <a:lnTo>
                    <a:pt x="77" y="7869"/>
                  </a:lnTo>
                  <a:lnTo>
                    <a:pt x="26" y="8023"/>
                  </a:lnTo>
                  <a:lnTo>
                    <a:pt x="0" y="8151"/>
                  </a:lnTo>
                  <a:lnTo>
                    <a:pt x="26" y="8305"/>
                  </a:lnTo>
                  <a:lnTo>
                    <a:pt x="51" y="8433"/>
                  </a:lnTo>
                  <a:lnTo>
                    <a:pt x="103" y="8561"/>
                  </a:lnTo>
                  <a:lnTo>
                    <a:pt x="154" y="8689"/>
                  </a:lnTo>
                  <a:lnTo>
                    <a:pt x="257" y="8818"/>
                  </a:lnTo>
                  <a:lnTo>
                    <a:pt x="359" y="8920"/>
                  </a:lnTo>
                  <a:lnTo>
                    <a:pt x="487" y="8997"/>
                  </a:lnTo>
                  <a:lnTo>
                    <a:pt x="615" y="9074"/>
                  </a:lnTo>
                  <a:lnTo>
                    <a:pt x="769" y="9125"/>
                  </a:lnTo>
                  <a:lnTo>
                    <a:pt x="949" y="9151"/>
                  </a:lnTo>
                  <a:lnTo>
                    <a:pt x="1256" y="9176"/>
                  </a:lnTo>
                  <a:lnTo>
                    <a:pt x="1538" y="9125"/>
                  </a:lnTo>
                  <a:lnTo>
                    <a:pt x="1820" y="9074"/>
                  </a:lnTo>
                  <a:lnTo>
                    <a:pt x="2102" y="8997"/>
                  </a:lnTo>
                  <a:lnTo>
                    <a:pt x="2666" y="8792"/>
                  </a:lnTo>
                  <a:lnTo>
                    <a:pt x="3204" y="8561"/>
                  </a:lnTo>
                  <a:lnTo>
                    <a:pt x="3743" y="8356"/>
                  </a:lnTo>
                  <a:lnTo>
                    <a:pt x="4281" y="8202"/>
                  </a:lnTo>
                  <a:lnTo>
                    <a:pt x="5357" y="7895"/>
                  </a:lnTo>
                  <a:lnTo>
                    <a:pt x="5562" y="8177"/>
                  </a:lnTo>
                  <a:lnTo>
                    <a:pt x="5793" y="8433"/>
                  </a:lnTo>
                  <a:lnTo>
                    <a:pt x="6024" y="8689"/>
                  </a:lnTo>
                  <a:lnTo>
                    <a:pt x="6306" y="8920"/>
                  </a:lnTo>
                  <a:lnTo>
                    <a:pt x="6588" y="9125"/>
                  </a:lnTo>
                  <a:lnTo>
                    <a:pt x="6895" y="9305"/>
                  </a:lnTo>
                  <a:lnTo>
                    <a:pt x="7177" y="9484"/>
                  </a:lnTo>
                  <a:lnTo>
                    <a:pt x="7485" y="9638"/>
                  </a:lnTo>
                  <a:lnTo>
                    <a:pt x="7792" y="9766"/>
                  </a:lnTo>
                  <a:lnTo>
                    <a:pt x="8126" y="9894"/>
                  </a:lnTo>
                  <a:lnTo>
                    <a:pt x="8459" y="9971"/>
                  </a:lnTo>
                  <a:lnTo>
                    <a:pt x="8792" y="10048"/>
                  </a:lnTo>
                  <a:lnTo>
                    <a:pt x="9151" y="10099"/>
                  </a:lnTo>
                  <a:lnTo>
                    <a:pt x="9484" y="10125"/>
                  </a:lnTo>
                  <a:lnTo>
                    <a:pt x="9843" y="10151"/>
                  </a:lnTo>
                  <a:lnTo>
                    <a:pt x="10202" y="10151"/>
                  </a:lnTo>
                  <a:lnTo>
                    <a:pt x="10535" y="10125"/>
                  </a:lnTo>
                  <a:lnTo>
                    <a:pt x="10894" y="10074"/>
                  </a:lnTo>
                  <a:lnTo>
                    <a:pt x="11586" y="9945"/>
                  </a:lnTo>
                  <a:lnTo>
                    <a:pt x="12253" y="9792"/>
                  </a:lnTo>
                  <a:lnTo>
                    <a:pt x="12893" y="9561"/>
                  </a:lnTo>
                  <a:lnTo>
                    <a:pt x="13509" y="9305"/>
                  </a:lnTo>
                  <a:lnTo>
                    <a:pt x="14098" y="9023"/>
                  </a:lnTo>
                  <a:lnTo>
                    <a:pt x="14662" y="8689"/>
                  </a:lnTo>
                  <a:lnTo>
                    <a:pt x="15226" y="8305"/>
                  </a:lnTo>
                  <a:lnTo>
                    <a:pt x="15764" y="7895"/>
                  </a:lnTo>
                  <a:lnTo>
                    <a:pt x="16277" y="7434"/>
                  </a:lnTo>
                  <a:lnTo>
                    <a:pt x="16738" y="6946"/>
                  </a:lnTo>
                  <a:lnTo>
                    <a:pt x="17174" y="6434"/>
                  </a:lnTo>
                  <a:lnTo>
                    <a:pt x="17558" y="5896"/>
                  </a:lnTo>
                  <a:lnTo>
                    <a:pt x="17892" y="5332"/>
                  </a:lnTo>
                  <a:lnTo>
                    <a:pt x="18045" y="5024"/>
                  </a:lnTo>
                  <a:lnTo>
                    <a:pt x="18174" y="4716"/>
                  </a:lnTo>
                  <a:lnTo>
                    <a:pt x="18276" y="4435"/>
                  </a:lnTo>
                  <a:lnTo>
                    <a:pt x="18379" y="4101"/>
                  </a:lnTo>
                  <a:lnTo>
                    <a:pt x="18456" y="3794"/>
                  </a:lnTo>
                  <a:lnTo>
                    <a:pt x="18532" y="3486"/>
                  </a:lnTo>
                  <a:lnTo>
                    <a:pt x="18558" y="3153"/>
                  </a:lnTo>
                  <a:lnTo>
                    <a:pt x="18584" y="2820"/>
                  </a:lnTo>
                  <a:lnTo>
                    <a:pt x="18584" y="2487"/>
                  </a:lnTo>
                  <a:lnTo>
                    <a:pt x="18584" y="2153"/>
                  </a:lnTo>
                  <a:lnTo>
                    <a:pt x="18532" y="1820"/>
                  </a:lnTo>
                  <a:lnTo>
                    <a:pt x="18481" y="1487"/>
                  </a:lnTo>
                  <a:lnTo>
                    <a:pt x="18456" y="1384"/>
                  </a:lnTo>
                  <a:lnTo>
                    <a:pt x="18404" y="1282"/>
                  </a:lnTo>
                  <a:lnTo>
                    <a:pt x="18327" y="1205"/>
                  </a:lnTo>
                  <a:lnTo>
                    <a:pt x="18250" y="1154"/>
                  </a:lnTo>
                  <a:lnTo>
                    <a:pt x="18174" y="1128"/>
                  </a:lnTo>
                  <a:lnTo>
                    <a:pt x="18071" y="1102"/>
                  </a:lnTo>
                  <a:lnTo>
                    <a:pt x="17892" y="1102"/>
                  </a:lnTo>
                  <a:lnTo>
                    <a:pt x="17712" y="1154"/>
                  </a:lnTo>
                  <a:lnTo>
                    <a:pt x="17635" y="1205"/>
                  </a:lnTo>
                  <a:lnTo>
                    <a:pt x="17558" y="1256"/>
                  </a:lnTo>
                  <a:lnTo>
                    <a:pt x="17482" y="1333"/>
                  </a:lnTo>
                  <a:lnTo>
                    <a:pt x="17430" y="1410"/>
                  </a:lnTo>
                  <a:lnTo>
                    <a:pt x="17405" y="1512"/>
                  </a:lnTo>
                  <a:lnTo>
                    <a:pt x="17405" y="1641"/>
                  </a:lnTo>
                  <a:lnTo>
                    <a:pt x="17353" y="2153"/>
                  </a:lnTo>
                  <a:lnTo>
                    <a:pt x="17251" y="2666"/>
                  </a:lnTo>
                  <a:lnTo>
                    <a:pt x="17097" y="3153"/>
                  </a:lnTo>
                  <a:lnTo>
                    <a:pt x="16918" y="3614"/>
                  </a:lnTo>
                  <a:lnTo>
                    <a:pt x="16687" y="4050"/>
                  </a:lnTo>
                  <a:lnTo>
                    <a:pt x="16405" y="4460"/>
                  </a:lnTo>
                  <a:lnTo>
                    <a:pt x="16097" y="4845"/>
                  </a:lnTo>
                  <a:lnTo>
                    <a:pt x="15764" y="5229"/>
                  </a:lnTo>
                  <a:lnTo>
                    <a:pt x="15380" y="5562"/>
                  </a:lnTo>
                  <a:lnTo>
                    <a:pt x="14995" y="5896"/>
                  </a:lnTo>
                  <a:lnTo>
                    <a:pt x="14559" y="6178"/>
                  </a:lnTo>
                  <a:lnTo>
                    <a:pt x="14124" y="6459"/>
                  </a:lnTo>
                  <a:lnTo>
                    <a:pt x="13688" y="6690"/>
                  </a:lnTo>
                  <a:lnTo>
                    <a:pt x="13227" y="6921"/>
                  </a:lnTo>
                  <a:lnTo>
                    <a:pt x="12740" y="7100"/>
                  </a:lnTo>
                  <a:lnTo>
                    <a:pt x="12278" y="7254"/>
                  </a:lnTo>
                  <a:lnTo>
                    <a:pt x="11842" y="7382"/>
                  </a:lnTo>
                  <a:lnTo>
                    <a:pt x="11432" y="7459"/>
                  </a:lnTo>
                  <a:lnTo>
                    <a:pt x="11022" y="7510"/>
                  </a:lnTo>
                  <a:lnTo>
                    <a:pt x="10586" y="7536"/>
                  </a:lnTo>
                  <a:lnTo>
                    <a:pt x="10176" y="7536"/>
                  </a:lnTo>
                  <a:lnTo>
                    <a:pt x="9766" y="7485"/>
                  </a:lnTo>
                  <a:lnTo>
                    <a:pt x="9356" y="7408"/>
                  </a:lnTo>
                  <a:lnTo>
                    <a:pt x="8920" y="7305"/>
                  </a:lnTo>
                  <a:lnTo>
                    <a:pt x="8741" y="7228"/>
                  </a:lnTo>
                  <a:lnTo>
                    <a:pt x="8561" y="7152"/>
                  </a:lnTo>
                  <a:lnTo>
                    <a:pt x="8254" y="6946"/>
                  </a:lnTo>
                  <a:lnTo>
                    <a:pt x="7972" y="6716"/>
                  </a:lnTo>
                  <a:lnTo>
                    <a:pt x="7690" y="6459"/>
                  </a:lnTo>
                  <a:lnTo>
                    <a:pt x="7152" y="5947"/>
                  </a:lnTo>
                  <a:lnTo>
                    <a:pt x="6870" y="5716"/>
                  </a:lnTo>
                  <a:lnTo>
                    <a:pt x="6536" y="5511"/>
                  </a:lnTo>
                  <a:lnTo>
                    <a:pt x="6485" y="5075"/>
                  </a:lnTo>
                  <a:lnTo>
                    <a:pt x="6408" y="4614"/>
                  </a:lnTo>
                  <a:lnTo>
                    <a:pt x="6280" y="3742"/>
                  </a:lnTo>
                  <a:lnTo>
                    <a:pt x="6229" y="3358"/>
                  </a:lnTo>
                  <a:lnTo>
                    <a:pt x="6203" y="2948"/>
                  </a:lnTo>
                  <a:lnTo>
                    <a:pt x="6152" y="2076"/>
                  </a:lnTo>
                  <a:lnTo>
                    <a:pt x="6101" y="1641"/>
                  </a:lnTo>
                  <a:lnTo>
                    <a:pt x="6024" y="1231"/>
                  </a:lnTo>
                  <a:lnTo>
                    <a:pt x="5896" y="846"/>
                  </a:lnTo>
                  <a:lnTo>
                    <a:pt x="5819" y="667"/>
                  </a:lnTo>
                  <a:lnTo>
                    <a:pt x="5742" y="513"/>
                  </a:lnTo>
                  <a:lnTo>
                    <a:pt x="5639" y="359"/>
                  </a:lnTo>
                  <a:lnTo>
                    <a:pt x="5511" y="231"/>
                  </a:lnTo>
                  <a:lnTo>
                    <a:pt x="5409" y="154"/>
                  </a:lnTo>
                  <a:lnTo>
                    <a:pt x="5255" y="77"/>
                  </a:lnTo>
                  <a:lnTo>
                    <a:pt x="5127" y="26"/>
                  </a:lnTo>
                  <a:lnTo>
                    <a:pt x="49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0"/>
            <p:cNvSpPr/>
            <p:nvPr/>
          </p:nvSpPr>
          <p:spPr>
            <a:xfrm>
              <a:off x="3761350" y="2765588"/>
              <a:ext cx="323650" cy="509450"/>
            </a:xfrm>
            <a:custGeom>
              <a:avLst/>
              <a:gdLst/>
              <a:ahLst/>
              <a:cxnLst/>
              <a:rect l="l" t="t" r="r" b="b"/>
              <a:pathLst>
                <a:path w="12946" h="20378" extrusionOk="0">
                  <a:moveTo>
                    <a:pt x="11766" y="0"/>
                  </a:moveTo>
                  <a:lnTo>
                    <a:pt x="11587" y="26"/>
                  </a:lnTo>
                  <a:lnTo>
                    <a:pt x="11433" y="103"/>
                  </a:lnTo>
                  <a:lnTo>
                    <a:pt x="11382" y="154"/>
                  </a:lnTo>
                  <a:lnTo>
                    <a:pt x="11305" y="205"/>
                  </a:lnTo>
                  <a:lnTo>
                    <a:pt x="11279" y="308"/>
                  </a:lnTo>
                  <a:lnTo>
                    <a:pt x="11254" y="385"/>
                  </a:lnTo>
                  <a:lnTo>
                    <a:pt x="11228" y="487"/>
                  </a:lnTo>
                  <a:lnTo>
                    <a:pt x="11228" y="590"/>
                  </a:lnTo>
                  <a:lnTo>
                    <a:pt x="11305" y="1205"/>
                  </a:lnTo>
                  <a:lnTo>
                    <a:pt x="11356" y="1820"/>
                  </a:lnTo>
                  <a:lnTo>
                    <a:pt x="11382" y="2410"/>
                  </a:lnTo>
                  <a:lnTo>
                    <a:pt x="11382" y="3025"/>
                  </a:lnTo>
                  <a:lnTo>
                    <a:pt x="11356" y="3640"/>
                  </a:lnTo>
                  <a:lnTo>
                    <a:pt x="11305" y="4255"/>
                  </a:lnTo>
                  <a:lnTo>
                    <a:pt x="11228" y="4870"/>
                  </a:lnTo>
                  <a:lnTo>
                    <a:pt x="11100" y="5485"/>
                  </a:lnTo>
                  <a:lnTo>
                    <a:pt x="10972" y="6075"/>
                  </a:lnTo>
                  <a:lnTo>
                    <a:pt x="10818" y="6665"/>
                  </a:lnTo>
                  <a:lnTo>
                    <a:pt x="10638" y="7254"/>
                  </a:lnTo>
                  <a:lnTo>
                    <a:pt x="10433" y="7818"/>
                  </a:lnTo>
                  <a:lnTo>
                    <a:pt x="10228" y="8408"/>
                  </a:lnTo>
                  <a:lnTo>
                    <a:pt x="9972" y="8946"/>
                  </a:lnTo>
                  <a:lnTo>
                    <a:pt x="9690" y="9484"/>
                  </a:lnTo>
                  <a:lnTo>
                    <a:pt x="9382" y="10022"/>
                  </a:lnTo>
                  <a:lnTo>
                    <a:pt x="8665" y="11278"/>
                  </a:lnTo>
                  <a:lnTo>
                    <a:pt x="8203" y="11996"/>
                  </a:lnTo>
                  <a:lnTo>
                    <a:pt x="7947" y="12355"/>
                  </a:lnTo>
                  <a:lnTo>
                    <a:pt x="7691" y="12688"/>
                  </a:lnTo>
                  <a:lnTo>
                    <a:pt x="7409" y="12970"/>
                  </a:lnTo>
                  <a:lnTo>
                    <a:pt x="7127" y="13226"/>
                  </a:lnTo>
                  <a:lnTo>
                    <a:pt x="6845" y="13457"/>
                  </a:lnTo>
                  <a:lnTo>
                    <a:pt x="6537" y="13611"/>
                  </a:lnTo>
                  <a:lnTo>
                    <a:pt x="6383" y="13662"/>
                  </a:lnTo>
                  <a:lnTo>
                    <a:pt x="6230" y="13713"/>
                  </a:lnTo>
                  <a:lnTo>
                    <a:pt x="5743" y="13713"/>
                  </a:lnTo>
                  <a:lnTo>
                    <a:pt x="5589" y="13662"/>
                  </a:lnTo>
                  <a:lnTo>
                    <a:pt x="5409" y="13585"/>
                  </a:lnTo>
                  <a:lnTo>
                    <a:pt x="5256" y="13508"/>
                  </a:lnTo>
                  <a:lnTo>
                    <a:pt x="5102" y="13431"/>
                  </a:lnTo>
                  <a:lnTo>
                    <a:pt x="4922" y="13380"/>
                  </a:lnTo>
                  <a:lnTo>
                    <a:pt x="4794" y="12944"/>
                  </a:lnTo>
                  <a:lnTo>
                    <a:pt x="4589" y="12534"/>
                  </a:lnTo>
                  <a:lnTo>
                    <a:pt x="4384" y="12150"/>
                  </a:lnTo>
                  <a:lnTo>
                    <a:pt x="4179" y="11765"/>
                  </a:lnTo>
                  <a:lnTo>
                    <a:pt x="3820" y="11125"/>
                  </a:lnTo>
                  <a:lnTo>
                    <a:pt x="3436" y="10458"/>
                  </a:lnTo>
                  <a:lnTo>
                    <a:pt x="3231" y="10151"/>
                  </a:lnTo>
                  <a:lnTo>
                    <a:pt x="3000" y="9869"/>
                  </a:lnTo>
                  <a:lnTo>
                    <a:pt x="2769" y="9587"/>
                  </a:lnTo>
                  <a:lnTo>
                    <a:pt x="2487" y="9356"/>
                  </a:lnTo>
                  <a:lnTo>
                    <a:pt x="2385" y="9305"/>
                  </a:lnTo>
                  <a:lnTo>
                    <a:pt x="2282" y="9253"/>
                  </a:lnTo>
                  <a:lnTo>
                    <a:pt x="2154" y="9228"/>
                  </a:lnTo>
                  <a:lnTo>
                    <a:pt x="1949" y="9228"/>
                  </a:lnTo>
                  <a:lnTo>
                    <a:pt x="1821" y="9253"/>
                  </a:lnTo>
                  <a:lnTo>
                    <a:pt x="1616" y="9356"/>
                  </a:lnTo>
                  <a:lnTo>
                    <a:pt x="1436" y="9510"/>
                  </a:lnTo>
                  <a:lnTo>
                    <a:pt x="1283" y="9689"/>
                  </a:lnTo>
                  <a:lnTo>
                    <a:pt x="1231" y="9792"/>
                  </a:lnTo>
                  <a:lnTo>
                    <a:pt x="1206" y="9894"/>
                  </a:lnTo>
                  <a:lnTo>
                    <a:pt x="1180" y="9997"/>
                  </a:lnTo>
                  <a:lnTo>
                    <a:pt x="1154" y="10125"/>
                  </a:lnTo>
                  <a:lnTo>
                    <a:pt x="1206" y="10458"/>
                  </a:lnTo>
                  <a:lnTo>
                    <a:pt x="1283" y="10791"/>
                  </a:lnTo>
                  <a:lnTo>
                    <a:pt x="1411" y="11099"/>
                  </a:lnTo>
                  <a:lnTo>
                    <a:pt x="1590" y="11381"/>
                  </a:lnTo>
                  <a:lnTo>
                    <a:pt x="1770" y="11688"/>
                  </a:lnTo>
                  <a:lnTo>
                    <a:pt x="1975" y="11970"/>
                  </a:lnTo>
                  <a:lnTo>
                    <a:pt x="2359" y="12509"/>
                  </a:lnTo>
                  <a:lnTo>
                    <a:pt x="2846" y="13278"/>
                  </a:lnTo>
                  <a:lnTo>
                    <a:pt x="3333" y="14047"/>
                  </a:lnTo>
                  <a:lnTo>
                    <a:pt x="2897" y="13944"/>
                  </a:lnTo>
                  <a:lnTo>
                    <a:pt x="2487" y="13816"/>
                  </a:lnTo>
                  <a:lnTo>
                    <a:pt x="2077" y="13662"/>
                  </a:lnTo>
                  <a:lnTo>
                    <a:pt x="1898" y="13585"/>
                  </a:lnTo>
                  <a:lnTo>
                    <a:pt x="1693" y="13457"/>
                  </a:lnTo>
                  <a:lnTo>
                    <a:pt x="1539" y="13380"/>
                  </a:lnTo>
                  <a:lnTo>
                    <a:pt x="1334" y="13329"/>
                  </a:lnTo>
                  <a:lnTo>
                    <a:pt x="1129" y="13303"/>
                  </a:lnTo>
                  <a:lnTo>
                    <a:pt x="949" y="13303"/>
                  </a:lnTo>
                  <a:lnTo>
                    <a:pt x="744" y="13355"/>
                  </a:lnTo>
                  <a:lnTo>
                    <a:pt x="565" y="13406"/>
                  </a:lnTo>
                  <a:lnTo>
                    <a:pt x="385" y="13508"/>
                  </a:lnTo>
                  <a:lnTo>
                    <a:pt x="257" y="13662"/>
                  </a:lnTo>
                  <a:lnTo>
                    <a:pt x="155" y="13816"/>
                  </a:lnTo>
                  <a:lnTo>
                    <a:pt x="78" y="13970"/>
                  </a:lnTo>
                  <a:lnTo>
                    <a:pt x="27" y="14124"/>
                  </a:lnTo>
                  <a:lnTo>
                    <a:pt x="1" y="14303"/>
                  </a:lnTo>
                  <a:lnTo>
                    <a:pt x="27" y="14457"/>
                  </a:lnTo>
                  <a:lnTo>
                    <a:pt x="52" y="14636"/>
                  </a:lnTo>
                  <a:lnTo>
                    <a:pt x="103" y="14790"/>
                  </a:lnTo>
                  <a:lnTo>
                    <a:pt x="180" y="14944"/>
                  </a:lnTo>
                  <a:lnTo>
                    <a:pt x="283" y="15098"/>
                  </a:lnTo>
                  <a:lnTo>
                    <a:pt x="385" y="15226"/>
                  </a:lnTo>
                  <a:lnTo>
                    <a:pt x="642" y="15482"/>
                  </a:lnTo>
                  <a:lnTo>
                    <a:pt x="924" y="15687"/>
                  </a:lnTo>
                  <a:lnTo>
                    <a:pt x="1077" y="15764"/>
                  </a:lnTo>
                  <a:lnTo>
                    <a:pt x="1231" y="15841"/>
                  </a:lnTo>
                  <a:lnTo>
                    <a:pt x="1590" y="15943"/>
                  </a:lnTo>
                  <a:lnTo>
                    <a:pt x="1949" y="16020"/>
                  </a:lnTo>
                  <a:lnTo>
                    <a:pt x="2333" y="16072"/>
                  </a:lnTo>
                  <a:lnTo>
                    <a:pt x="2692" y="16097"/>
                  </a:lnTo>
                  <a:lnTo>
                    <a:pt x="3077" y="16123"/>
                  </a:lnTo>
                  <a:lnTo>
                    <a:pt x="3461" y="16097"/>
                  </a:lnTo>
                  <a:lnTo>
                    <a:pt x="3871" y="16046"/>
                  </a:lnTo>
                  <a:lnTo>
                    <a:pt x="4256" y="15969"/>
                  </a:lnTo>
                  <a:lnTo>
                    <a:pt x="4051" y="16302"/>
                  </a:lnTo>
                  <a:lnTo>
                    <a:pt x="3820" y="16635"/>
                  </a:lnTo>
                  <a:lnTo>
                    <a:pt x="3333" y="17251"/>
                  </a:lnTo>
                  <a:lnTo>
                    <a:pt x="3154" y="17481"/>
                  </a:lnTo>
                  <a:lnTo>
                    <a:pt x="2949" y="17712"/>
                  </a:lnTo>
                  <a:lnTo>
                    <a:pt x="2744" y="17943"/>
                  </a:lnTo>
                  <a:lnTo>
                    <a:pt x="2564" y="18199"/>
                  </a:lnTo>
                  <a:lnTo>
                    <a:pt x="2385" y="18455"/>
                  </a:lnTo>
                  <a:lnTo>
                    <a:pt x="2257" y="18712"/>
                  </a:lnTo>
                  <a:lnTo>
                    <a:pt x="2180" y="18994"/>
                  </a:lnTo>
                  <a:lnTo>
                    <a:pt x="2154" y="19122"/>
                  </a:lnTo>
                  <a:lnTo>
                    <a:pt x="2154" y="19276"/>
                  </a:lnTo>
                  <a:lnTo>
                    <a:pt x="2180" y="19429"/>
                  </a:lnTo>
                  <a:lnTo>
                    <a:pt x="2205" y="19583"/>
                  </a:lnTo>
                  <a:lnTo>
                    <a:pt x="2257" y="19711"/>
                  </a:lnTo>
                  <a:lnTo>
                    <a:pt x="2333" y="19839"/>
                  </a:lnTo>
                  <a:lnTo>
                    <a:pt x="2410" y="19968"/>
                  </a:lnTo>
                  <a:lnTo>
                    <a:pt x="2513" y="20070"/>
                  </a:lnTo>
                  <a:lnTo>
                    <a:pt x="2615" y="20147"/>
                  </a:lnTo>
                  <a:lnTo>
                    <a:pt x="2718" y="20224"/>
                  </a:lnTo>
                  <a:lnTo>
                    <a:pt x="2846" y="20275"/>
                  </a:lnTo>
                  <a:lnTo>
                    <a:pt x="2974" y="20327"/>
                  </a:lnTo>
                  <a:lnTo>
                    <a:pt x="3102" y="20352"/>
                  </a:lnTo>
                  <a:lnTo>
                    <a:pt x="3256" y="20378"/>
                  </a:lnTo>
                  <a:lnTo>
                    <a:pt x="3384" y="20352"/>
                  </a:lnTo>
                  <a:lnTo>
                    <a:pt x="3538" y="20327"/>
                  </a:lnTo>
                  <a:lnTo>
                    <a:pt x="3666" y="20301"/>
                  </a:lnTo>
                  <a:lnTo>
                    <a:pt x="3820" y="20224"/>
                  </a:lnTo>
                  <a:lnTo>
                    <a:pt x="3948" y="20147"/>
                  </a:lnTo>
                  <a:lnTo>
                    <a:pt x="4076" y="20045"/>
                  </a:lnTo>
                  <a:lnTo>
                    <a:pt x="4205" y="19916"/>
                  </a:lnTo>
                  <a:lnTo>
                    <a:pt x="4307" y="19788"/>
                  </a:lnTo>
                  <a:lnTo>
                    <a:pt x="4512" y="19481"/>
                  </a:lnTo>
                  <a:lnTo>
                    <a:pt x="4692" y="19147"/>
                  </a:lnTo>
                  <a:lnTo>
                    <a:pt x="4871" y="18814"/>
                  </a:lnTo>
                  <a:lnTo>
                    <a:pt x="4999" y="18455"/>
                  </a:lnTo>
                  <a:lnTo>
                    <a:pt x="5256" y="17815"/>
                  </a:lnTo>
                  <a:lnTo>
                    <a:pt x="5358" y="17533"/>
                  </a:lnTo>
                  <a:lnTo>
                    <a:pt x="5435" y="17225"/>
                  </a:lnTo>
                  <a:lnTo>
                    <a:pt x="5512" y="16917"/>
                  </a:lnTo>
                  <a:lnTo>
                    <a:pt x="5563" y="16610"/>
                  </a:lnTo>
                  <a:lnTo>
                    <a:pt x="5871" y="16584"/>
                  </a:lnTo>
                  <a:lnTo>
                    <a:pt x="6178" y="16507"/>
                  </a:lnTo>
                  <a:lnTo>
                    <a:pt x="6512" y="16379"/>
                  </a:lnTo>
                  <a:lnTo>
                    <a:pt x="6819" y="16251"/>
                  </a:lnTo>
                  <a:lnTo>
                    <a:pt x="7152" y="16072"/>
                  </a:lnTo>
                  <a:lnTo>
                    <a:pt x="7486" y="15892"/>
                  </a:lnTo>
                  <a:lnTo>
                    <a:pt x="7793" y="15661"/>
                  </a:lnTo>
                  <a:lnTo>
                    <a:pt x="8101" y="15431"/>
                  </a:lnTo>
                  <a:lnTo>
                    <a:pt x="8690" y="14944"/>
                  </a:lnTo>
                  <a:lnTo>
                    <a:pt x="9229" y="14457"/>
                  </a:lnTo>
                  <a:lnTo>
                    <a:pt x="9690" y="13970"/>
                  </a:lnTo>
                  <a:lnTo>
                    <a:pt x="10049" y="13534"/>
                  </a:lnTo>
                  <a:lnTo>
                    <a:pt x="10561" y="12791"/>
                  </a:lnTo>
                  <a:lnTo>
                    <a:pt x="11023" y="12022"/>
                  </a:lnTo>
                  <a:lnTo>
                    <a:pt x="11433" y="11253"/>
                  </a:lnTo>
                  <a:lnTo>
                    <a:pt x="11792" y="10458"/>
                  </a:lnTo>
                  <a:lnTo>
                    <a:pt x="12125" y="9664"/>
                  </a:lnTo>
                  <a:lnTo>
                    <a:pt x="12381" y="8843"/>
                  </a:lnTo>
                  <a:lnTo>
                    <a:pt x="12612" y="8049"/>
                  </a:lnTo>
                  <a:lnTo>
                    <a:pt x="12766" y="7203"/>
                  </a:lnTo>
                  <a:lnTo>
                    <a:pt x="12868" y="6383"/>
                  </a:lnTo>
                  <a:lnTo>
                    <a:pt x="12945" y="5537"/>
                  </a:lnTo>
                  <a:lnTo>
                    <a:pt x="12945" y="4691"/>
                  </a:lnTo>
                  <a:lnTo>
                    <a:pt x="12894" y="3819"/>
                  </a:lnTo>
                  <a:lnTo>
                    <a:pt x="12791" y="2948"/>
                  </a:lnTo>
                  <a:lnTo>
                    <a:pt x="12638" y="2102"/>
                  </a:lnTo>
                  <a:lnTo>
                    <a:pt x="12433" y="1205"/>
                  </a:lnTo>
                  <a:lnTo>
                    <a:pt x="12151" y="333"/>
                  </a:lnTo>
                  <a:lnTo>
                    <a:pt x="12125" y="231"/>
                  </a:lnTo>
                  <a:lnTo>
                    <a:pt x="12074" y="154"/>
                  </a:lnTo>
                  <a:lnTo>
                    <a:pt x="11997" y="77"/>
                  </a:lnTo>
                  <a:lnTo>
                    <a:pt x="11920" y="51"/>
                  </a:lnTo>
                  <a:lnTo>
                    <a:pt x="118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0"/>
            <p:cNvSpPr/>
            <p:nvPr/>
          </p:nvSpPr>
          <p:spPr>
            <a:xfrm>
              <a:off x="3211550" y="1840913"/>
              <a:ext cx="1357900" cy="987500"/>
            </a:xfrm>
            <a:custGeom>
              <a:avLst/>
              <a:gdLst/>
              <a:ahLst/>
              <a:cxnLst/>
              <a:rect l="l" t="t" r="r" b="b"/>
              <a:pathLst>
                <a:path w="54316" h="39500" extrusionOk="0">
                  <a:moveTo>
                    <a:pt x="40243" y="0"/>
                  </a:moveTo>
                  <a:lnTo>
                    <a:pt x="39423" y="26"/>
                  </a:lnTo>
                  <a:lnTo>
                    <a:pt x="38628" y="103"/>
                  </a:lnTo>
                  <a:lnTo>
                    <a:pt x="37885" y="205"/>
                  </a:lnTo>
                  <a:lnTo>
                    <a:pt x="37142" y="308"/>
                  </a:lnTo>
                  <a:lnTo>
                    <a:pt x="36424" y="461"/>
                  </a:lnTo>
                  <a:lnTo>
                    <a:pt x="35757" y="641"/>
                  </a:lnTo>
                  <a:lnTo>
                    <a:pt x="35091" y="820"/>
                  </a:lnTo>
                  <a:lnTo>
                    <a:pt x="34476" y="1051"/>
                  </a:lnTo>
                  <a:lnTo>
                    <a:pt x="33861" y="1307"/>
                  </a:lnTo>
                  <a:lnTo>
                    <a:pt x="33297" y="1564"/>
                  </a:lnTo>
                  <a:lnTo>
                    <a:pt x="32733" y="1846"/>
                  </a:lnTo>
                  <a:lnTo>
                    <a:pt x="32195" y="2153"/>
                  </a:lnTo>
                  <a:lnTo>
                    <a:pt x="31682" y="2486"/>
                  </a:lnTo>
                  <a:lnTo>
                    <a:pt x="31195" y="2820"/>
                  </a:lnTo>
                  <a:lnTo>
                    <a:pt x="30734" y="3178"/>
                  </a:lnTo>
                  <a:lnTo>
                    <a:pt x="30298" y="3563"/>
                  </a:lnTo>
                  <a:lnTo>
                    <a:pt x="29862" y="3947"/>
                  </a:lnTo>
                  <a:lnTo>
                    <a:pt x="29478" y="4358"/>
                  </a:lnTo>
                  <a:lnTo>
                    <a:pt x="29093" y="4768"/>
                  </a:lnTo>
                  <a:lnTo>
                    <a:pt x="28709" y="5203"/>
                  </a:lnTo>
                  <a:lnTo>
                    <a:pt x="28375" y="5639"/>
                  </a:lnTo>
                  <a:lnTo>
                    <a:pt x="28042" y="6101"/>
                  </a:lnTo>
                  <a:lnTo>
                    <a:pt x="27735" y="6562"/>
                  </a:lnTo>
                  <a:lnTo>
                    <a:pt x="27453" y="7023"/>
                  </a:lnTo>
                  <a:lnTo>
                    <a:pt x="27171" y="7510"/>
                  </a:lnTo>
                  <a:lnTo>
                    <a:pt x="26914" y="7972"/>
                  </a:lnTo>
                  <a:lnTo>
                    <a:pt x="26684" y="8459"/>
                  </a:lnTo>
                  <a:lnTo>
                    <a:pt x="26248" y="9458"/>
                  </a:lnTo>
                  <a:lnTo>
                    <a:pt x="25863" y="10458"/>
                  </a:lnTo>
                  <a:lnTo>
                    <a:pt x="25530" y="11432"/>
                  </a:lnTo>
                  <a:lnTo>
                    <a:pt x="25274" y="12432"/>
                  </a:lnTo>
                  <a:lnTo>
                    <a:pt x="25043" y="13406"/>
                  </a:lnTo>
                  <a:lnTo>
                    <a:pt x="24864" y="14354"/>
                  </a:lnTo>
                  <a:lnTo>
                    <a:pt x="24710" y="15277"/>
                  </a:lnTo>
                  <a:lnTo>
                    <a:pt x="24582" y="16148"/>
                  </a:lnTo>
                  <a:lnTo>
                    <a:pt x="24505" y="16969"/>
                  </a:lnTo>
                  <a:lnTo>
                    <a:pt x="24454" y="17763"/>
                  </a:lnTo>
                  <a:lnTo>
                    <a:pt x="24402" y="18481"/>
                  </a:lnTo>
                  <a:lnTo>
                    <a:pt x="24377" y="19122"/>
                  </a:lnTo>
                  <a:lnTo>
                    <a:pt x="24377" y="20173"/>
                  </a:lnTo>
                  <a:lnTo>
                    <a:pt x="24402" y="20839"/>
                  </a:lnTo>
                  <a:lnTo>
                    <a:pt x="24428" y="21095"/>
                  </a:lnTo>
                  <a:lnTo>
                    <a:pt x="24249" y="21121"/>
                  </a:lnTo>
                  <a:lnTo>
                    <a:pt x="24018" y="21147"/>
                  </a:lnTo>
                  <a:lnTo>
                    <a:pt x="23710" y="21147"/>
                  </a:lnTo>
                  <a:lnTo>
                    <a:pt x="23326" y="21121"/>
                  </a:lnTo>
                  <a:lnTo>
                    <a:pt x="22864" y="21070"/>
                  </a:lnTo>
                  <a:lnTo>
                    <a:pt x="22352" y="20916"/>
                  </a:lnTo>
                  <a:lnTo>
                    <a:pt x="21762" y="20711"/>
                  </a:lnTo>
                  <a:lnTo>
                    <a:pt x="21455" y="20583"/>
                  </a:lnTo>
                  <a:lnTo>
                    <a:pt x="21121" y="20429"/>
                  </a:lnTo>
                  <a:lnTo>
                    <a:pt x="20763" y="20249"/>
                  </a:lnTo>
                  <a:lnTo>
                    <a:pt x="20429" y="20019"/>
                  </a:lnTo>
                  <a:lnTo>
                    <a:pt x="20045" y="19788"/>
                  </a:lnTo>
                  <a:lnTo>
                    <a:pt x="19660" y="19506"/>
                  </a:lnTo>
                  <a:lnTo>
                    <a:pt x="19276" y="19199"/>
                  </a:lnTo>
                  <a:lnTo>
                    <a:pt x="18866" y="18865"/>
                  </a:lnTo>
                  <a:lnTo>
                    <a:pt x="18456" y="18481"/>
                  </a:lnTo>
                  <a:lnTo>
                    <a:pt x="18020" y="18071"/>
                  </a:lnTo>
                  <a:lnTo>
                    <a:pt x="17584" y="17609"/>
                  </a:lnTo>
                  <a:lnTo>
                    <a:pt x="17148" y="17097"/>
                  </a:lnTo>
                  <a:lnTo>
                    <a:pt x="16687" y="16558"/>
                  </a:lnTo>
                  <a:lnTo>
                    <a:pt x="16226" y="15969"/>
                  </a:lnTo>
                  <a:lnTo>
                    <a:pt x="15764" y="15328"/>
                  </a:lnTo>
                  <a:lnTo>
                    <a:pt x="15277" y="14636"/>
                  </a:lnTo>
                  <a:lnTo>
                    <a:pt x="14867" y="13995"/>
                  </a:lnTo>
                  <a:lnTo>
                    <a:pt x="14508" y="13380"/>
                  </a:lnTo>
                  <a:lnTo>
                    <a:pt x="14175" y="12765"/>
                  </a:lnTo>
                  <a:lnTo>
                    <a:pt x="13867" y="12150"/>
                  </a:lnTo>
                  <a:lnTo>
                    <a:pt x="13560" y="11535"/>
                  </a:lnTo>
                  <a:lnTo>
                    <a:pt x="13304" y="10894"/>
                  </a:lnTo>
                  <a:lnTo>
                    <a:pt x="13022" y="10227"/>
                  </a:lnTo>
                  <a:lnTo>
                    <a:pt x="12765" y="9535"/>
                  </a:lnTo>
                  <a:lnTo>
                    <a:pt x="12688" y="9330"/>
                  </a:lnTo>
                  <a:lnTo>
                    <a:pt x="12560" y="9151"/>
                  </a:lnTo>
                  <a:lnTo>
                    <a:pt x="12432" y="8997"/>
                  </a:lnTo>
                  <a:lnTo>
                    <a:pt x="12278" y="8843"/>
                  </a:lnTo>
                  <a:lnTo>
                    <a:pt x="12124" y="8741"/>
                  </a:lnTo>
                  <a:lnTo>
                    <a:pt x="11945" y="8638"/>
                  </a:lnTo>
                  <a:lnTo>
                    <a:pt x="11766" y="8561"/>
                  </a:lnTo>
                  <a:lnTo>
                    <a:pt x="11560" y="8510"/>
                  </a:lnTo>
                  <a:lnTo>
                    <a:pt x="11355" y="8484"/>
                  </a:lnTo>
                  <a:lnTo>
                    <a:pt x="11176" y="8510"/>
                  </a:lnTo>
                  <a:lnTo>
                    <a:pt x="10971" y="8536"/>
                  </a:lnTo>
                  <a:lnTo>
                    <a:pt x="10792" y="8612"/>
                  </a:lnTo>
                  <a:lnTo>
                    <a:pt x="10612" y="8689"/>
                  </a:lnTo>
                  <a:lnTo>
                    <a:pt x="10458" y="8818"/>
                  </a:lnTo>
                  <a:lnTo>
                    <a:pt x="10305" y="8997"/>
                  </a:lnTo>
                  <a:lnTo>
                    <a:pt x="10176" y="9202"/>
                  </a:lnTo>
                  <a:lnTo>
                    <a:pt x="9946" y="9663"/>
                  </a:lnTo>
                  <a:lnTo>
                    <a:pt x="9741" y="10150"/>
                  </a:lnTo>
                  <a:lnTo>
                    <a:pt x="9612" y="10637"/>
                  </a:lnTo>
                  <a:lnTo>
                    <a:pt x="9510" y="11150"/>
                  </a:lnTo>
                  <a:lnTo>
                    <a:pt x="9433" y="11637"/>
                  </a:lnTo>
                  <a:lnTo>
                    <a:pt x="9407" y="12150"/>
                  </a:lnTo>
                  <a:lnTo>
                    <a:pt x="9433" y="12637"/>
                  </a:lnTo>
                  <a:lnTo>
                    <a:pt x="9484" y="13149"/>
                  </a:lnTo>
                  <a:lnTo>
                    <a:pt x="9202" y="12662"/>
                  </a:lnTo>
                  <a:lnTo>
                    <a:pt x="8946" y="12201"/>
                  </a:lnTo>
                  <a:lnTo>
                    <a:pt x="8741" y="11714"/>
                  </a:lnTo>
                  <a:lnTo>
                    <a:pt x="8510" y="11227"/>
                  </a:lnTo>
                  <a:lnTo>
                    <a:pt x="8126" y="10202"/>
                  </a:lnTo>
                  <a:lnTo>
                    <a:pt x="7716" y="9151"/>
                  </a:lnTo>
                  <a:lnTo>
                    <a:pt x="7639" y="8946"/>
                  </a:lnTo>
                  <a:lnTo>
                    <a:pt x="7536" y="8766"/>
                  </a:lnTo>
                  <a:lnTo>
                    <a:pt x="7382" y="8612"/>
                  </a:lnTo>
                  <a:lnTo>
                    <a:pt x="7229" y="8459"/>
                  </a:lnTo>
                  <a:lnTo>
                    <a:pt x="7075" y="8356"/>
                  </a:lnTo>
                  <a:lnTo>
                    <a:pt x="6895" y="8254"/>
                  </a:lnTo>
                  <a:lnTo>
                    <a:pt x="6716" y="8177"/>
                  </a:lnTo>
                  <a:lnTo>
                    <a:pt x="6511" y="8125"/>
                  </a:lnTo>
                  <a:lnTo>
                    <a:pt x="6306" y="8100"/>
                  </a:lnTo>
                  <a:lnTo>
                    <a:pt x="6126" y="8125"/>
                  </a:lnTo>
                  <a:lnTo>
                    <a:pt x="5921" y="8151"/>
                  </a:lnTo>
                  <a:lnTo>
                    <a:pt x="5742" y="8202"/>
                  </a:lnTo>
                  <a:lnTo>
                    <a:pt x="5563" y="8305"/>
                  </a:lnTo>
                  <a:lnTo>
                    <a:pt x="5409" y="8433"/>
                  </a:lnTo>
                  <a:lnTo>
                    <a:pt x="5255" y="8612"/>
                  </a:lnTo>
                  <a:lnTo>
                    <a:pt x="5127" y="8792"/>
                  </a:lnTo>
                  <a:lnTo>
                    <a:pt x="4973" y="9099"/>
                  </a:lnTo>
                  <a:lnTo>
                    <a:pt x="4845" y="9407"/>
                  </a:lnTo>
                  <a:lnTo>
                    <a:pt x="4717" y="9689"/>
                  </a:lnTo>
                  <a:lnTo>
                    <a:pt x="4640" y="9997"/>
                  </a:lnTo>
                  <a:lnTo>
                    <a:pt x="4537" y="10304"/>
                  </a:lnTo>
                  <a:lnTo>
                    <a:pt x="4486" y="10612"/>
                  </a:lnTo>
                  <a:lnTo>
                    <a:pt x="4435" y="10919"/>
                  </a:lnTo>
                  <a:lnTo>
                    <a:pt x="4383" y="11227"/>
                  </a:lnTo>
                  <a:lnTo>
                    <a:pt x="4383" y="11868"/>
                  </a:lnTo>
                  <a:lnTo>
                    <a:pt x="4409" y="12483"/>
                  </a:lnTo>
                  <a:lnTo>
                    <a:pt x="4486" y="13098"/>
                  </a:lnTo>
                  <a:lnTo>
                    <a:pt x="4614" y="13739"/>
                  </a:lnTo>
                  <a:lnTo>
                    <a:pt x="4076" y="12637"/>
                  </a:lnTo>
                  <a:lnTo>
                    <a:pt x="3589" y="11535"/>
                  </a:lnTo>
                  <a:lnTo>
                    <a:pt x="2640" y="9305"/>
                  </a:lnTo>
                  <a:lnTo>
                    <a:pt x="2589" y="9202"/>
                  </a:lnTo>
                  <a:lnTo>
                    <a:pt x="2512" y="9099"/>
                  </a:lnTo>
                  <a:lnTo>
                    <a:pt x="2435" y="9023"/>
                  </a:lnTo>
                  <a:lnTo>
                    <a:pt x="2333" y="8971"/>
                  </a:lnTo>
                  <a:lnTo>
                    <a:pt x="2128" y="8869"/>
                  </a:lnTo>
                  <a:lnTo>
                    <a:pt x="1871" y="8792"/>
                  </a:lnTo>
                  <a:lnTo>
                    <a:pt x="1641" y="8792"/>
                  </a:lnTo>
                  <a:lnTo>
                    <a:pt x="1410" y="8843"/>
                  </a:lnTo>
                  <a:lnTo>
                    <a:pt x="1179" y="8946"/>
                  </a:lnTo>
                  <a:lnTo>
                    <a:pt x="1102" y="9023"/>
                  </a:lnTo>
                  <a:lnTo>
                    <a:pt x="1026" y="9099"/>
                  </a:lnTo>
                  <a:lnTo>
                    <a:pt x="872" y="9305"/>
                  </a:lnTo>
                  <a:lnTo>
                    <a:pt x="718" y="9510"/>
                  </a:lnTo>
                  <a:lnTo>
                    <a:pt x="590" y="9715"/>
                  </a:lnTo>
                  <a:lnTo>
                    <a:pt x="487" y="9971"/>
                  </a:lnTo>
                  <a:lnTo>
                    <a:pt x="385" y="10202"/>
                  </a:lnTo>
                  <a:lnTo>
                    <a:pt x="282" y="10458"/>
                  </a:lnTo>
                  <a:lnTo>
                    <a:pt x="154" y="11022"/>
                  </a:lnTo>
                  <a:lnTo>
                    <a:pt x="52" y="11637"/>
                  </a:lnTo>
                  <a:lnTo>
                    <a:pt x="0" y="12278"/>
                  </a:lnTo>
                  <a:lnTo>
                    <a:pt x="0" y="12970"/>
                  </a:lnTo>
                  <a:lnTo>
                    <a:pt x="52" y="13688"/>
                  </a:lnTo>
                  <a:lnTo>
                    <a:pt x="128" y="14431"/>
                  </a:lnTo>
                  <a:lnTo>
                    <a:pt x="257" y="15226"/>
                  </a:lnTo>
                  <a:lnTo>
                    <a:pt x="436" y="16046"/>
                  </a:lnTo>
                  <a:lnTo>
                    <a:pt x="667" y="16892"/>
                  </a:lnTo>
                  <a:lnTo>
                    <a:pt x="923" y="17763"/>
                  </a:lnTo>
                  <a:lnTo>
                    <a:pt x="1231" y="18635"/>
                  </a:lnTo>
                  <a:lnTo>
                    <a:pt x="1564" y="19532"/>
                  </a:lnTo>
                  <a:lnTo>
                    <a:pt x="1948" y="20455"/>
                  </a:lnTo>
                  <a:lnTo>
                    <a:pt x="2358" y="21377"/>
                  </a:lnTo>
                  <a:lnTo>
                    <a:pt x="2820" y="22300"/>
                  </a:lnTo>
                  <a:lnTo>
                    <a:pt x="3307" y="23223"/>
                  </a:lnTo>
                  <a:lnTo>
                    <a:pt x="3845" y="24171"/>
                  </a:lnTo>
                  <a:lnTo>
                    <a:pt x="4409" y="25094"/>
                  </a:lnTo>
                  <a:lnTo>
                    <a:pt x="4999" y="26017"/>
                  </a:lnTo>
                  <a:lnTo>
                    <a:pt x="5614" y="26939"/>
                  </a:lnTo>
                  <a:lnTo>
                    <a:pt x="6280" y="27862"/>
                  </a:lnTo>
                  <a:lnTo>
                    <a:pt x="6972" y="28759"/>
                  </a:lnTo>
                  <a:lnTo>
                    <a:pt x="7690" y="29631"/>
                  </a:lnTo>
                  <a:lnTo>
                    <a:pt x="8459" y="30502"/>
                  </a:lnTo>
                  <a:lnTo>
                    <a:pt x="9228" y="31348"/>
                  </a:lnTo>
                  <a:lnTo>
                    <a:pt x="10048" y="32168"/>
                  </a:lnTo>
                  <a:lnTo>
                    <a:pt x="10868" y="32937"/>
                  </a:lnTo>
                  <a:lnTo>
                    <a:pt x="11740" y="33706"/>
                  </a:lnTo>
                  <a:lnTo>
                    <a:pt x="12611" y="34424"/>
                  </a:lnTo>
                  <a:lnTo>
                    <a:pt x="13201" y="34860"/>
                  </a:lnTo>
                  <a:lnTo>
                    <a:pt x="13791" y="35270"/>
                  </a:lnTo>
                  <a:lnTo>
                    <a:pt x="14406" y="35654"/>
                  </a:lnTo>
                  <a:lnTo>
                    <a:pt x="15047" y="36013"/>
                  </a:lnTo>
                  <a:lnTo>
                    <a:pt x="15713" y="36372"/>
                  </a:lnTo>
                  <a:lnTo>
                    <a:pt x="16405" y="36705"/>
                  </a:lnTo>
                  <a:lnTo>
                    <a:pt x="17123" y="37038"/>
                  </a:lnTo>
                  <a:lnTo>
                    <a:pt x="17866" y="37346"/>
                  </a:lnTo>
                  <a:lnTo>
                    <a:pt x="18609" y="37628"/>
                  </a:lnTo>
                  <a:lnTo>
                    <a:pt x="19353" y="37884"/>
                  </a:lnTo>
                  <a:lnTo>
                    <a:pt x="20147" y="38141"/>
                  </a:lnTo>
                  <a:lnTo>
                    <a:pt x="20942" y="38346"/>
                  </a:lnTo>
                  <a:lnTo>
                    <a:pt x="21737" y="38551"/>
                  </a:lnTo>
                  <a:lnTo>
                    <a:pt x="22557" y="38756"/>
                  </a:lnTo>
                  <a:lnTo>
                    <a:pt x="23377" y="38910"/>
                  </a:lnTo>
                  <a:lnTo>
                    <a:pt x="24197" y="39063"/>
                  </a:lnTo>
                  <a:lnTo>
                    <a:pt x="25018" y="39192"/>
                  </a:lnTo>
                  <a:lnTo>
                    <a:pt x="25863" y="39294"/>
                  </a:lnTo>
                  <a:lnTo>
                    <a:pt x="26709" y="39371"/>
                  </a:lnTo>
                  <a:lnTo>
                    <a:pt x="27529" y="39448"/>
                  </a:lnTo>
                  <a:lnTo>
                    <a:pt x="28375" y="39474"/>
                  </a:lnTo>
                  <a:lnTo>
                    <a:pt x="29221" y="39499"/>
                  </a:lnTo>
                  <a:lnTo>
                    <a:pt x="30067" y="39499"/>
                  </a:lnTo>
                  <a:lnTo>
                    <a:pt x="30887" y="39474"/>
                  </a:lnTo>
                  <a:lnTo>
                    <a:pt x="31708" y="39448"/>
                  </a:lnTo>
                  <a:lnTo>
                    <a:pt x="32528" y="39371"/>
                  </a:lnTo>
                  <a:lnTo>
                    <a:pt x="33348" y="39294"/>
                  </a:lnTo>
                  <a:lnTo>
                    <a:pt x="34143" y="39166"/>
                  </a:lnTo>
                  <a:lnTo>
                    <a:pt x="34937" y="39038"/>
                  </a:lnTo>
                  <a:lnTo>
                    <a:pt x="35706" y="38884"/>
                  </a:lnTo>
                  <a:lnTo>
                    <a:pt x="36475" y="38705"/>
                  </a:lnTo>
                  <a:lnTo>
                    <a:pt x="37219" y="38500"/>
                  </a:lnTo>
                  <a:lnTo>
                    <a:pt x="38039" y="38269"/>
                  </a:lnTo>
                  <a:lnTo>
                    <a:pt x="38859" y="38038"/>
                  </a:lnTo>
                  <a:lnTo>
                    <a:pt x="39269" y="37884"/>
                  </a:lnTo>
                  <a:lnTo>
                    <a:pt x="39654" y="37731"/>
                  </a:lnTo>
                  <a:lnTo>
                    <a:pt x="40064" y="37525"/>
                  </a:lnTo>
                  <a:lnTo>
                    <a:pt x="40474" y="37295"/>
                  </a:lnTo>
                  <a:lnTo>
                    <a:pt x="41089" y="36936"/>
                  </a:lnTo>
                  <a:lnTo>
                    <a:pt x="41704" y="36577"/>
                  </a:lnTo>
                  <a:lnTo>
                    <a:pt x="42294" y="36167"/>
                  </a:lnTo>
                  <a:lnTo>
                    <a:pt x="42883" y="35757"/>
                  </a:lnTo>
                  <a:lnTo>
                    <a:pt x="43447" y="35321"/>
                  </a:lnTo>
                  <a:lnTo>
                    <a:pt x="44011" y="34885"/>
                  </a:lnTo>
                  <a:lnTo>
                    <a:pt x="44575" y="34424"/>
                  </a:lnTo>
                  <a:lnTo>
                    <a:pt x="45088" y="33963"/>
                  </a:lnTo>
                  <a:lnTo>
                    <a:pt x="46113" y="33014"/>
                  </a:lnTo>
                  <a:lnTo>
                    <a:pt x="47061" y="32066"/>
                  </a:lnTo>
                  <a:lnTo>
                    <a:pt x="47959" y="31092"/>
                  </a:lnTo>
                  <a:lnTo>
                    <a:pt x="48753" y="30169"/>
                  </a:lnTo>
                  <a:lnTo>
                    <a:pt x="49496" y="29298"/>
                  </a:lnTo>
                  <a:lnTo>
                    <a:pt x="50137" y="28477"/>
                  </a:lnTo>
                  <a:lnTo>
                    <a:pt x="50701" y="27734"/>
                  </a:lnTo>
                  <a:lnTo>
                    <a:pt x="51163" y="27093"/>
                  </a:lnTo>
                  <a:lnTo>
                    <a:pt x="51803" y="26145"/>
                  </a:lnTo>
                  <a:lnTo>
                    <a:pt x="52034" y="25812"/>
                  </a:lnTo>
                  <a:lnTo>
                    <a:pt x="52265" y="25376"/>
                  </a:lnTo>
                  <a:lnTo>
                    <a:pt x="52495" y="24914"/>
                  </a:lnTo>
                  <a:lnTo>
                    <a:pt x="52880" y="23992"/>
                  </a:lnTo>
                  <a:lnTo>
                    <a:pt x="53239" y="23043"/>
                  </a:lnTo>
                  <a:lnTo>
                    <a:pt x="53546" y="22069"/>
                  </a:lnTo>
                  <a:lnTo>
                    <a:pt x="53803" y="21044"/>
                  </a:lnTo>
                  <a:lnTo>
                    <a:pt x="54008" y="20019"/>
                  </a:lnTo>
                  <a:lnTo>
                    <a:pt x="54162" y="18968"/>
                  </a:lnTo>
                  <a:lnTo>
                    <a:pt x="54264" y="17917"/>
                  </a:lnTo>
                  <a:lnTo>
                    <a:pt x="54315" y="16840"/>
                  </a:lnTo>
                  <a:lnTo>
                    <a:pt x="54315" y="15764"/>
                  </a:lnTo>
                  <a:lnTo>
                    <a:pt x="54238" y="14713"/>
                  </a:lnTo>
                  <a:lnTo>
                    <a:pt x="54136" y="13636"/>
                  </a:lnTo>
                  <a:lnTo>
                    <a:pt x="53982" y="12585"/>
                  </a:lnTo>
                  <a:lnTo>
                    <a:pt x="53777" y="11535"/>
                  </a:lnTo>
                  <a:lnTo>
                    <a:pt x="53521" y="10509"/>
                  </a:lnTo>
                  <a:lnTo>
                    <a:pt x="53213" y="9510"/>
                  </a:lnTo>
                  <a:lnTo>
                    <a:pt x="52854" y="8536"/>
                  </a:lnTo>
                  <a:lnTo>
                    <a:pt x="52444" y="7587"/>
                  </a:lnTo>
                  <a:lnTo>
                    <a:pt x="52213" y="7126"/>
                  </a:lnTo>
                  <a:lnTo>
                    <a:pt x="51983" y="6690"/>
                  </a:lnTo>
                  <a:lnTo>
                    <a:pt x="51726" y="6254"/>
                  </a:lnTo>
                  <a:lnTo>
                    <a:pt x="51470" y="5819"/>
                  </a:lnTo>
                  <a:lnTo>
                    <a:pt x="51188" y="5408"/>
                  </a:lnTo>
                  <a:lnTo>
                    <a:pt x="50881" y="4998"/>
                  </a:lnTo>
                  <a:lnTo>
                    <a:pt x="50573" y="4588"/>
                  </a:lnTo>
                  <a:lnTo>
                    <a:pt x="50265" y="4204"/>
                  </a:lnTo>
                  <a:lnTo>
                    <a:pt x="49932" y="3845"/>
                  </a:lnTo>
                  <a:lnTo>
                    <a:pt x="49599" y="3486"/>
                  </a:lnTo>
                  <a:lnTo>
                    <a:pt x="49240" y="3127"/>
                  </a:lnTo>
                  <a:lnTo>
                    <a:pt x="48856" y="2820"/>
                  </a:lnTo>
                  <a:lnTo>
                    <a:pt x="48471" y="2512"/>
                  </a:lnTo>
                  <a:lnTo>
                    <a:pt x="48087" y="2204"/>
                  </a:lnTo>
                  <a:lnTo>
                    <a:pt x="47651" y="1922"/>
                  </a:lnTo>
                  <a:lnTo>
                    <a:pt x="47241" y="1666"/>
                  </a:lnTo>
                  <a:lnTo>
                    <a:pt x="46805" y="1410"/>
                  </a:lnTo>
                  <a:lnTo>
                    <a:pt x="46344" y="1179"/>
                  </a:lnTo>
                  <a:lnTo>
                    <a:pt x="45882" y="974"/>
                  </a:lnTo>
                  <a:lnTo>
                    <a:pt x="45395" y="795"/>
                  </a:lnTo>
                  <a:lnTo>
                    <a:pt x="44908" y="615"/>
                  </a:lnTo>
                  <a:lnTo>
                    <a:pt x="44396" y="461"/>
                  </a:lnTo>
                  <a:lnTo>
                    <a:pt x="43883" y="333"/>
                  </a:lnTo>
                  <a:lnTo>
                    <a:pt x="43370" y="205"/>
                  </a:lnTo>
                  <a:lnTo>
                    <a:pt x="42806" y="128"/>
                  </a:lnTo>
                  <a:lnTo>
                    <a:pt x="42242" y="51"/>
                  </a:lnTo>
                  <a:lnTo>
                    <a:pt x="41679" y="26"/>
                  </a:lnTo>
                  <a:lnTo>
                    <a:pt x="410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0"/>
            <p:cNvSpPr/>
            <p:nvPr/>
          </p:nvSpPr>
          <p:spPr>
            <a:xfrm>
              <a:off x="4102275" y="2480413"/>
              <a:ext cx="413975" cy="333250"/>
            </a:xfrm>
            <a:custGeom>
              <a:avLst/>
              <a:gdLst/>
              <a:ahLst/>
              <a:cxnLst/>
              <a:rect l="l" t="t" r="r" b="b"/>
              <a:pathLst>
                <a:path w="16559" h="13330" extrusionOk="0">
                  <a:moveTo>
                    <a:pt x="15841" y="1"/>
                  </a:moveTo>
                  <a:lnTo>
                    <a:pt x="14995" y="52"/>
                  </a:lnTo>
                  <a:lnTo>
                    <a:pt x="13919" y="129"/>
                  </a:lnTo>
                  <a:lnTo>
                    <a:pt x="13304" y="180"/>
                  </a:lnTo>
                  <a:lnTo>
                    <a:pt x="12663" y="283"/>
                  </a:lnTo>
                  <a:lnTo>
                    <a:pt x="11945" y="385"/>
                  </a:lnTo>
                  <a:lnTo>
                    <a:pt x="11227" y="539"/>
                  </a:lnTo>
                  <a:lnTo>
                    <a:pt x="10484" y="693"/>
                  </a:lnTo>
                  <a:lnTo>
                    <a:pt x="9715" y="898"/>
                  </a:lnTo>
                  <a:lnTo>
                    <a:pt x="8946" y="1129"/>
                  </a:lnTo>
                  <a:lnTo>
                    <a:pt x="8151" y="1411"/>
                  </a:lnTo>
                  <a:lnTo>
                    <a:pt x="7357" y="1744"/>
                  </a:lnTo>
                  <a:lnTo>
                    <a:pt x="6588" y="2103"/>
                  </a:lnTo>
                  <a:lnTo>
                    <a:pt x="5819" y="2487"/>
                  </a:lnTo>
                  <a:lnTo>
                    <a:pt x="5101" y="2949"/>
                  </a:lnTo>
                  <a:lnTo>
                    <a:pt x="4717" y="3205"/>
                  </a:lnTo>
                  <a:lnTo>
                    <a:pt x="4383" y="3461"/>
                  </a:lnTo>
                  <a:lnTo>
                    <a:pt x="4025" y="3743"/>
                  </a:lnTo>
                  <a:lnTo>
                    <a:pt x="3691" y="4025"/>
                  </a:lnTo>
                  <a:lnTo>
                    <a:pt x="3358" y="4333"/>
                  </a:lnTo>
                  <a:lnTo>
                    <a:pt x="3051" y="4640"/>
                  </a:lnTo>
                  <a:lnTo>
                    <a:pt x="2743" y="4974"/>
                  </a:lnTo>
                  <a:lnTo>
                    <a:pt x="2435" y="5332"/>
                  </a:lnTo>
                  <a:lnTo>
                    <a:pt x="2153" y="5691"/>
                  </a:lnTo>
                  <a:lnTo>
                    <a:pt x="1897" y="6076"/>
                  </a:lnTo>
                  <a:lnTo>
                    <a:pt x="1641" y="6486"/>
                  </a:lnTo>
                  <a:lnTo>
                    <a:pt x="1410" y="6896"/>
                  </a:lnTo>
                  <a:lnTo>
                    <a:pt x="1179" y="7332"/>
                  </a:lnTo>
                  <a:lnTo>
                    <a:pt x="974" y="7767"/>
                  </a:lnTo>
                  <a:lnTo>
                    <a:pt x="795" y="8254"/>
                  </a:lnTo>
                  <a:lnTo>
                    <a:pt x="616" y="8741"/>
                  </a:lnTo>
                  <a:lnTo>
                    <a:pt x="462" y="9228"/>
                  </a:lnTo>
                  <a:lnTo>
                    <a:pt x="334" y="9767"/>
                  </a:lnTo>
                  <a:lnTo>
                    <a:pt x="231" y="10305"/>
                  </a:lnTo>
                  <a:lnTo>
                    <a:pt x="128" y="10869"/>
                  </a:lnTo>
                  <a:lnTo>
                    <a:pt x="77" y="11458"/>
                  </a:lnTo>
                  <a:lnTo>
                    <a:pt x="26" y="12048"/>
                  </a:lnTo>
                  <a:lnTo>
                    <a:pt x="0" y="12689"/>
                  </a:lnTo>
                  <a:lnTo>
                    <a:pt x="0" y="13330"/>
                  </a:lnTo>
                  <a:lnTo>
                    <a:pt x="385" y="13253"/>
                  </a:lnTo>
                  <a:lnTo>
                    <a:pt x="795" y="13176"/>
                  </a:lnTo>
                  <a:lnTo>
                    <a:pt x="1384" y="13048"/>
                  </a:lnTo>
                  <a:lnTo>
                    <a:pt x="2077" y="12843"/>
                  </a:lnTo>
                  <a:lnTo>
                    <a:pt x="2871" y="12612"/>
                  </a:lnTo>
                  <a:lnTo>
                    <a:pt x="3743" y="12330"/>
                  </a:lnTo>
                  <a:lnTo>
                    <a:pt x="4691" y="11971"/>
                  </a:lnTo>
                  <a:lnTo>
                    <a:pt x="5434" y="11664"/>
                  </a:lnTo>
                  <a:lnTo>
                    <a:pt x="6203" y="11279"/>
                  </a:lnTo>
                  <a:lnTo>
                    <a:pt x="7024" y="10895"/>
                  </a:lnTo>
                  <a:lnTo>
                    <a:pt x="7818" y="10433"/>
                  </a:lnTo>
                  <a:lnTo>
                    <a:pt x="8664" y="9921"/>
                  </a:lnTo>
                  <a:lnTo>
                    <a:pt x="9484" y="9331"/>
                  </a:lnTo>
                  <a:lnTo>
                    <a:pt x="10305" y="8716"/>
                  </a:lnTo>
                  <a:lnTo>
                    <a:pt x="11125" y="8024"/>
                  </a:lnTo>
                  <a:lnTo>
                    <a:pt x="11919" y="7280"/>
                  </a:lnTo>
                  <a:lnTo>
                    <a:pt x="12330" y="6870"/>
                  </a:lnTo>
                  <a:lnTo>
                    <a:pt x="12714" y="6460"/>
                  </a:lnTo>
                  <a:lnTo>
                    <a:pt x="13073" y="6024"/>
                  </a:lnTo>
                  <a:lnTo>
                    <a:pt x="13457" y="5563"/>
                  </a:lnTo>
                  <a:lnTo>
                    <a:pt x="13816" y="5102"/>
                  </a:lnTo>
                  <a:lnTo>
                    <a:pt x="14175" y="4615"/>
                  </a:lnTo>
                  <a:lnTo>
                    <a:pt x="14508" y="4102"/>
                  </a:lnTo>
                  <a:lnTo>
                    <a:pt x="14841" y="3589"/>
                  </a:lnTo>
                  <a:lnTo>
                    <a:pt x="15175" y="3026"/>
                  </a:lnTo>
                  <a:lnTo>
                    <a:pt x="15482" y="2462"/>
                  </a:lnTo>
                  <a:lnTo>
                    <a:pt x="15764" y="1898"/>
                  </a:lnTo>
                  <a:lnTo>
                    <a:pt x="16046" y="1283"/>
                  </a:lnTo>
                  <a:lnTo>
                    <a:pt x="16303" y="667"/>
                  </a:lnTo>
                  <a:lnTo>
                    <a:pt x="165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0"/>
            <p:cNvSpPr/>
            <p:nvPr/>
          </p:nvSpPr>
          <p:spPr>
            <a:xfrm>
              <a:off x="4464325" y="2159388"/>
              <a:ext cx="311450" cy="179450"/>
            </a:xfrm>
            <a:custGeom>
              <a:avLst/>
              <a:gdLst/>
              <a:ahLst/>
              <a:cxnLst/>
              <a:rect l="l" t="t" r="r" b="b"/>
              <a:pathLst>
                <a:path w="12458" h="7178" extrusionOk="0">
                  <a:moveTo>
                    <a:pt x="12458" y="0"/>
                  </a:moveTo>
                  <a:lnTo>
                    <a:pt x="12150" y="103"/>
                  </a:lnTo>
                  <a:lnTo>
                    <a:pt x="11305" y="308"/>
                  </a:lnTo>
                  <a:lnTo>
                    <a:pt x="10049" y="615"/>
                  </a:lnTo>
                  <a:lnTo>
                    <a:pt x="9305" y="769"/>
                  </a:lnTo>
                  <a:lnTo>
                    <a:pt x="8511" y="923"/>
                  </a:lnTo>
                  <a:lnTo>
                    <a:pt x="7690" y="1051"/>
                  </a:lnTo>
                  <a:lnTo>
                    <a:pt x="6819" y="1154"/>
                  </a:lnTo>
                  <a:lnTo>
                    <a:pt x="5947" y="1231"/>
                  </a:lnTo>
                  <a:lnTo>
                    <a:pt x="5076" y="1256"/>
                  </a:lnTo>
                  <a:lnTo>
                    <a:pt x="4230" y="1256"/>
                  </a:lnTo>
                  <a:lnTo>
                    <a:pt x="3820" y="1231"/>
                  </a:lnTo>
                  <a:lnTo>
                    <a:pt x="3410" y="1205"/>
                  </a:lnTo>
                  <a:lnTo>
                    <a:pt x="3025" y="1154"/>
                  </a:lnTo>
                  <a:lnTo>
                    <a:pt x="2641" y="1077"/>
                  </a:lnTo>
                  <a:lnTo>
                    <a:pt x="2282" y="974"/>
                  </a:lnTo>
                  <a:lnTo>
                    <a:pt x="1949" y="872"/>
                  </a:lnTo>
                  <a:lnTo>
                    <a:pt x="1769" y="974"/>
                  </a:lnTo>
                  <a:lnTo>
                    <a:pt x="1564" y="1102"/>
                  </a:lnTo>
                  <a:lnTo>
                    <a:pt x="1334" y="1282"/>
                  </a:lnTo>
                  <a:lnTo>
                    <a:pt x="1052" y="1538"/>
                  </a:lnTo>
                  <a:lnTo>
                    <a:pt x="795" y="1820"/>
                  </a:lnTo>
                  <a:lnTo>
                    <a:pt x="539" y="2128"/>
                  </a:lnTo>
                  <a:lnTo>
                    <a:pt x="411" y="2333"/>
                  </a:lnTo>
                  <a:lnTo>
                    <a:pt x="308" y="2512"/>
                  </a:lnTo>
                  <a:lnTo>
                    <a:pt x="206" y="2717"/>
                  </a:lnTo>
                  <a:lnTo>
                    <a:pt x="129" y="2948"/>
                  </a:lnTo>
                  <a:lnTo>
                    <a:pt x="52" y="3179"/>
                  </a:lnTo>
                  <a:lnTo>
                    <a:pt x="1" y="3409"/>
                  </a:lnTo>
                  <a:lnTo>
                    <a:pt x="1" y="3666"/>
                  </a:lnTo>
                  <a:lnTo>
                    <a:pt x="1" y="3922"/>
                  </a:lnTo>
                  <a:lnTo>
                    <a:pt x="26" y="4204"/>
                  </a:lnTo>
                  <a:lnTo>
                    <a:pt x="78" y="4486"/>
                  </a:lnTo>
                  <a:lnTo>
                    <a:pt x="180" y="4793"/>
                  </a:lnTo>
                  <a:lnTo>
                    <a:pt x="308" y="5101"/>
                  </a:lnTo>
                  <a:lnTo>
                    <a:pt x="488" y="5434"/>
                  </a:lnTo>
                  <a:lnTo>
                    <a:pt x="693" y="5742"/>
                  </a:lnTo>
                  <a:lnTo>
                    <a:pt x="923" y="6101"/>
                  </a:lnTo>
                  <a:lnTo>
                    <a:pt x="1231" y="6434"/>
                  </a:lnTo>
                  <a:lnTo>
                    <a:pt x="1564" y="6818"/>
                  </a:lnTo>
                  <a:lnTo>
                    <a:pt x="1949" y="7177"/>
                  </a:lnTo>
                  <a:lnTo>
                    <a:pt x="2308" y="7126"/>
                  </a:lnTo>
                  <a:lnTo>
                    <a:pt x="2692" y="7075"/>
                  </a:lnTo>
                  <a:lnTo>
                    <a:pt x="3230" y="6947"/>
                  </a:lnTo>
                  <a:lnTo>
                    <a:pt x="3871" y="6793"/>
                  </a:lnTo>
                  <a:lnTo>
                    <a:pt x="4589" y="6588"/>
                  </a:lnTo>
                  <a:lnTo>
                    <a:pt x="5383" y="6331"/>
                  </a:lnTo>
                  <a:lnTo>
                    <a:pt x="6229" y="5973"/>
                  </a:lnTo>
                  <a:lnTo>
                    <a:pt x="6665" y="5793"/>
                  </a:lnTo>
                  <a:lnTo>
                    <a:pt x="7101" y="5562"/>
                  </a:lnTo>
                  <a:lnTo>
                    <a:pt x="7537" y="5332"/>
                  </a:lnTo>
                  <a:lnTo>
                    <a:pt x="7972" y="5075"/>
                  </a:lnTo>
                  <a:lnTo>
                    <a:pt x="8434" y="4793"/>
                  </a:lnTo>
                  <a:lnTo>
                    <a:pt x="8869" y="4486"/>
                  </a:lnTo>
                  <a:lnTo>
                    <a:pt x="9280" y="4178"/>
                  </a:lnTo>
                  <a:lnTo>
                    <a:pt x="9715" y="3819"/>
                  </a:lnTo>
                  <a:lnTo>
                    <a:pt x="10125" y="3435"/>
                  </a:lnTo>
                  <a:lnTo>
                    <a:pt x="10510" y="3025"/>
                  </a:lnTo>
                  <a:lnTo>
                    <a:pt x="10894" y="2615"/>
                  </a:lnTo>
                  <a:lnTo>
                    <a:pt x="11253" y="2153"/>
                  </a:lnTo>
                  <a:lnTo>
                    <a:pt x="11586" y="1666"/>
                  </a:lnTo>
                  <a:lnTo>
                    <a:pt x="11894" y="1128"/>
                  </a:lnTo>
                  <a:lnTo>
                    <a:pt x="12202" y="590"/>
                  </a:lnTo>
                  <a:lnTo>
                    <a:pt x="124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0"/>
            <p:cNvSpPr/>
            <p:nvPr/>
          </p:nvSpPr>
          <p:spPr>
            <a:xfrm>
              <a:off x="4304125" y="2086338"/>
              <a:ext cx="138450" cy="119850"/>
            </a:xfrm>
            <a:custGeom>
              <a:avLst/>
              <a:gdLst/>
              <a:ahLst/>
              <a:cxnLst/>
              <a:rect l="l" t="t" r="r" b="b"/>
              <a:pathLst>
                <a:path w="5538" h="4794" extrusionOk="0">
                  <a:moveTo>
                    <a:pt x="2666" y="0"/>
                  </a:moveTo>
                  <a:lnTo>
                    <a:pt x="2436" y="26"/>
                  </a:lnTo>
                  <a:lnTo>
                    <a:pt x="2205" y="51"/>
                  </a:lnTo>
                  <a:lnTo>
                    <a:pt x="1974" y="103"/>
                  </a:lnTo>
                  <a:lnTo>
                    <a:pt x="1769" y="180"/>
                  </a:lnTo>
                  <a:lnTo>
                    <a:pt x="1564" y="256"/>
                  </a:lnTo>
                  <a:lnTo>
                    <a:pt x="1385" y="359"/>
                  </a:lnTo>
                  <a:lnTo>
                    <a:pt x="1205" y="462"/>
                  </a:lnTo>
                  <a:lnTo>
                    <a:pt x="1026" y="615"/>
                  </a:lnTo>
                  <a:lnTo>
                    <a:pt x="872" y="744"/>
                  </a:lnTo>
                  <a:lnTo>
                    <a:pt x="744" y="897"/>
                  </a:lnTo>
                  <a:lnTo>
                    <a:pt x="616" y="1051"/>
                  </a:lnTo>
                  <a:lnTo>
                    <a:pt x="488" y="1231"/>
                  </a:lnTo>
                  <a:lnTo>
                    <a:pt x="282" y="1615"/>
                  </a:lnTo>
                  <a:lnTo>
                    <a:pt x="154" y="1999"/>
                  </a:lnTo>
                  <a:lnTo>
                    <a:pt x="52" y="2410"/>
                  </a:lnTo>
                  <a:lnTo>
                    <a:pt x="1" y="2845"/>
                  </a:lnTo>
                  <a:lnTo>
                    <a:pt x="26" y="3255"/>
                  </a:lnTo>
                  <a:lnTo>
                    <a:pt x="103" y="3666"/>
                  </a:lnTo>
                  <a:lnTo>
                    <a:pt x="231" y="4076"/>
                  </a:lnTo>
                  <a:lnTo>
                    <a:pt x="308" y="4255"/>
                  </a:lnTo>
                  <a:lnTo>
                    <a:pt x="411" y="4435"/>
                  </a:lnTo>
                  <a:lnTo>
                    <a:pt x="513" y="4614"/>
                  </a:lnTo>
                  <a:lnTo>
                    <a:pt x="641" y="4793"/>
                  </a:lnTo>
                  <a:lnTo>
                    <a:pt x="718" y="4486"/>
                  </a:lnTo>
                  <a:lnTo>
                    <a:pt x="795" y="4204"/>
                  </a:lnTo>
                  <a:lnTo>
                    <a:pt x="923" y="3922"/>
                  </a:lnTo>
                  <a:lnTo>
                    <a:pt x="1051" y="3666"/>
                  </a:lnTo>
                  <a:lnTo>
                    <a:pt x="1205" y="3409"/>
                  </a:lnTo>
                  <a:lnTo>
                    <a:pt x="1385" y="3153"/>
                  </a:lnTo>
                  <a:lnTo>
                    <a:pt x="1564" y="2948"/>
                  </a:lnTo>
                  <a:lnTo>
                    <a:pt x="1795" y="2743"/>
                  </a:lnTo>
                  <a:lnTo>
                    <a:pt x="2025" y="2563"/>
                  </a:lnTo>
                  <a:lnTo>
                    <a:pt x="2282" y="2410"/>
                  </a:lnTo>
                  <a:lnTo>
                    <a:pt x="2564" y="2281"/>
                  </a:lnTo>
                  <a:lnTo>
                    <a:pt x="2871" y="2179"/>
                  </a:lnTo>
                  <a:lnTo>
                    <a:pt x="3179" y="2102"/>
                  </a:lnTo>
                  <a:lnTo>
                    <a:pt x="3538" y="2076"/>
                  </a:lnTo>
                  <a:lnTo>
                    <a:pt x="3871" y="2051"/>
                  </a:lnTo>
                  <a:lnTo>
                    <a:pt x="4256" y="2102"/>
                  </a:lnTo>
                  <a:lnTo>
                    <a:pt x="4614" y="2179"/>
                  </a:lnTo>
                  <a:lnTo>
                    <a:pt x="4948" y="2281"/>
                  </a:lnTo>
                  <a:lnTo>
                    <a:pt x="5255" y="2410"/>
                  </a:lnTo>
                  <a:lnTo>
                    <a:pt x="5537" y="2538"/>
                  </a:lnTo>
                  <a:lnTo>
                    <a:pt x="5511" y="2333"/>
                  </a:lnTo>
                  <a:lnTo>
                    <a:pt x="5486" y="2102"/>
                  </a:lnTo>
                  <a:lnTo>
                    <a:pt x="5409" y="1897"/>
                  </a:lnTo>
                  <a:lnTo>
                    <a:pt x="5358" y="1692"/>
                  </a:lnTo>
                  <a:lnTo>
                    <a:pt x="5255" y="1487"/>
                  </a:lnTo>
                  <a:lnTo>
                    <a:pt x="5153" y="1282"/>
                  </a:lnTo>
                  <a:lnTo>
                    <a:pt x="5050" y="1102"/>
                  </a:lnTo>
                  <a:lnTo>
                    <a:pt x="4896" y="923"/>
                  </a:lnTo>
                  <a:lnTo>
                    <a:pt x="4743" y="769"/>
                  </a:lnTo>
                  <a:lnTo>
                    <a:pt x="4589" y="615"/>
                  </a:lnTo>
                  <a:lnTo>
                    <a:pt x="4384" y="487"/>
                  </a:lnTo>
                  <a:lnTo>
                    <a:pt x="4179" y="359"/>
                  </a:lnTo>
                  <a:lnTo>
                    <a:pt x="3974" y="256"/>
                  </a:lnTo>
                  <a:lnTo>
                    <a:pt x="3717" y="154"/>
                  </a:lnTo>
                  <a:lnTo>
                    <a:pt x="3461" y="77"/>
                  </a:lnTo>
                  <a:lnTo>
                    <a:pt x="3205" y="26"/>
                  </a:lnTo>
                  <a:lnTo>
                    <a:pt x="29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0"/>
            <p:cNvSpPr/>
            <p:nvPr/>
          </p:nvSpPr>
          <p:spPr>
            <a:xfrm>
              <a:off x="3508250" y="2308038"/>
              <a:ext cx="87175" cy="80775"/>
            </a:xfrm>
            <a:custGeom>
              <a:avLst/>
              <a:gdLst/>
              <a:ahLst/>
              <a:cxnLst/>
              <a:rect l="l" t="t" r="r" b="b"/>
              <a:pathLst>
                <a:path w="3487" h="3231" extrusionOk="0">
                  <a:moveTo>
                    <a:pt x="718" y="1"/>
                  </a:moveTo>
                  <a:lnTo>
                    <a:pt x="615" y="27"/>
                  </a:lnTo>
                  <a:lnTo>
                    <a:pt x="487" y="52"/>
                  </a:lnTo>
                  <a:lnTo>
                    <a:pt x="385" y="103"/>
                  </a:lnTo>
                  <a:lnTo>
                    <a:pt x="308" y="155"/>
                  </a:lnTo>
                  <a:lnTo>
                    <a:pt x="205" y="257"/>
                  </a:lnTo>
                  <a:lnTo>
                    <a:pt x="128" y="334"/>
                  </a:lnTo>
                  <a:lnTo>
                    <a:pt x="77" y="437"/>
                  </a:lnTo>
                  <a:lnTo>
                    <a:pt x="26" y="565"/>
                  </a:lnTo>
                  <a:lnTo>
                    <a:pt x="0" y="693"/>
                  </a:lnTo>
                  <a:lnTo>
                    <a:pt x="0" y="795"/>
                  </a:lnTo>
                  <a:lnTo>
                    <a:pt x="26" y="924"/>
                  </a:lnTo>
                  <a:lnTo>
                    <a:pt x="77" y="1052"/>
                  </a:lnTo>
                  <a:lnTo>
                    <a:pt x="308" y="1436"/>
                  </a:lnTo>
                  <a:lnTo>
                    <a:pt x="538" y="1821"/>
                  </a:lnTo>
                  <a:lnTo>
                    <a:pt x="820" y="2180"/>
                  </a:lnTo>
                  <a:lnTo>
                    <a:pt x="1128" y="2513"/>
                  </a:lnTo>
                  <a:lnTo>
                    <a:pt x="1282" y="2641"/>
                  </a:lnTo>
                  <a:lnTo>
                    <a:pt x="1461" y="2795"/>
                  </a:lnTo>
                  <a:lnTo>
                    <a:pt x="1641" y="2897"/>
                  </a:lnTo>
                  <a:lnTo>
                    <a:pt x="1846" y="3000"/>
                  </a:lnTo>
                  <a:lnTo>
                    <a:pt x="2051" y="3102"/>
                  </a:lnTo>
                  <a:lnTo>
                    <a:pt x="2256" y="3154"/>
                  </a:lnTo>
                  <a:lnTo>
                    <a:pt x="2486" y="3205"/>
                  </a:lnTo>
                  <a:lnTo>
                    <a:pt x="2717" y="3231"/>
                  </a:lnTo>
                  <a:lnTo>
                    <a:pt x="2845" y="3205"/>
                  </a:lnTo>
                  <a:lnTo>
                    <a:pt x="2948" y="3179"/>
                  </a:lnTo>
                  <a:lnTo>
                    <a:pt x="3076" y="3128"/>
                  </a:lnTo>
                  <a:lnTo>
                    <a:pt x="3179" y="3077"/>
                  </a:lnTo>
                  <a:lnTo>
                    <a:pt x="3255" y="2974"/>
                  </a:lnTo>
                  <a:lnTo>
                    <a:pt x="3358" y="2872"/>
                  </a:lnTo>
                  <a:lnTo>
                    <a:pt x="3409" y="2769"/>
                  </a:lnTo>
                  <a:lnTo>
                    <a:pt x="3460" y="2667"/>
                  </a:lnTo>
                  <a:lnTo>
                    <a:pt x="3486" y="2513"/>
                  </a:lnTo>
                  <a:lnTo>
                    <a:pt x="3486" y="2385"/>
                  </a:lnTo>
                  <a:lnTo>
                    <a:pt x="3460" y="2282"/>
                  </a:lnTo>
                  <a:lnTo>
                    <a:pt x="3409" y="2154"/>
                  </a:lnTo>
                  <a:lnTo>
                    <a:pt x="3358" y="2051"/>
                  </a:lnTo>
                  <a:lnTo>
                    <a:pt x="3281" y="1949"/>
                  </a:lnTo>
                  <a:lnTo>
                    <a:pt x="3102" y="1770"/>
                  </a:lnTo>
                  <a:lnTo>
                    <a:pt x="2845" y="1616"/>
                  </a:lnTo>
                  <a:lnTo>
                    <a:pt x="2615" y="1488"/>
                  </a:lnTo>
                  <a:lnTo>
                    <a:pt x="2358" y="1334"/>
                  </a:lnTo>
                  <a:lnTo>
                    <a:pt x="2128" y="1180"/>
                  </a:lnTo>
                  <a:lnTo>
                    <a:pt x="1871" y="975"/>
                  </a:lnTo>
                  <a:lnTo>
                    <a:pt x="1615" y="719"/>
                  </a:lnTo>
                  <a:lnTo>
                    <a:pt x="1154" y="232"/>
                  </a:lnTo>
                  <a:lnTo>
                    <a:pt x="1051" y="129"/>
                  </a:lnTo>
                  <a:lnTo>
                    <a:pt x="948" y="52"/>
                  </a:lnTo>
                  <a:lnTo>
                    <a:pt x="846" y="27"/>
                  </a:lnTo>
                  <a:lnTo>
                    <a:pt x="7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0"/>
            <p:cNvSpPr/>
            <p:nvPr/>
          </p:nvSpPr>
          <p:spPr>
            <a:xfrm>
              <a:off x="3407000" y="2358663"/>
              <a:ext cx="97425" cy="83975"/>
            </a:xfrm>
            <a:custGeom>
              <a:avLst/>
              <a:gdLst/>
              <a:ahLst/>
              <a:cxnLst/>
              <a:rect l="l" t="t" r="r" b="b"/>
              <a:pathLst>
                <a:path w="3897" h="3359" extrusionOk="0">
                  <a:moveTo>
                    <a:pt x="718" y="1"/>
                  </a:moveTo>
                  <a:lnTo>
                    <a:pt x="615" y="26"/>
                  </a:lnTo>
                  <a:lnTo>
                    <a:pt x="487" y="52"/>
                  </a:lnTo>
                  <a:lnTo>
                    <a:pt x="385" y="103"/>
                  </a:lnTo>
                  <a:lnTo>
                    <a:pt x="282" y="155"/>
                  </a:lnTo>
                  <a:lnTo>
                    <a:pt x="205" y="257"/>
                  </a:lnTo>
                  <a:lnTo>
                    <a:pt x="128" y="334"/>
                  </a:lnTo>
                  <a:lnTo>
                    <a:pt x="51" y="462"/>
                  </a:lnTo>
                  <a:lnTo>
                    <a:pt x="26" y="565"/>
                  </a:lnTo>
                  <a:lnTo>
                    <a:pt x="0" y="693"/>
                  </a:lnTo>
                  <a:lnTo>
                    <a:pt x="0" y="821"/>
                  </a:lnTo>
                  <a:lnTo>
                    <a:pt x="26" y="949"/>
                  </a:lnTo>
                  <a:lnTo>
                    <a:pt x="77" y="1052"/>
                  </a:lnTo>
                  <a:lnTo>
                    <a:pt x="359" y="1513"/>
                  </a:lnTo>
                  <a:lnTo>
                    <a:pt x="692" y="1949"/>
                  </a:lnTo>
                  <a:lnTo>
                    <a:pt x="1051" y="2359"/>
                  </a:lnTo>
                  <a:lnTo>
                    <a:pt x="1256" y="2564"/>
                  </a:lnTo>
                  <a:lnTo>
                    <a:pt x="1461" y="2743"/>
                  </a:lnTo>
                  <a:lnTo>
                    <a:pt x="1666" y="2897"/>
                  </a:lnTo>
                  <a:lnTo>
                    <a:pt x="1897" y="3025"/>
                  </a:lnTo>
                  <a:lnTo>
                    <a:pt x="2128" y="3154"/>
                  </a:lnTo>
                  <a:lnTo>
                    <a:pt x="2384" y="3230"/>
                  </a:lnTo>
                  <a:lnTo>
                    <a:pt x="2615" y="3307"/>
                  </a:lnTo>
                  <a:lnTo>
                    <a:pt x="2897" y="3359"/>
                  </a:lnTo>
                  <a:lnTo>
                    <a:pt x="3153" y="3359"/>
                  </a:lnTo>
                  <a:lnTo>
                    <a:pt x="3435" y="3333"/>
                  </a:lnTo>
                  <a:lnTo>
                    <a:pt x="3589" y="3282"/>
                  </a:lnTo>
                  <a:lnTo>
                    <a:pt x="3717" y="3179"/>
                  </a:lnTo>
                  <a:lnTo>
                    <a:pt x="3819" y="3051"/>
                  </a:lnTo>
                  <a:lnTo>
                    <a:pt x="3871" y="2897"/>
                  </a:lnTo>
                  <a:lnTo>
                    <a:pt x="3896" y="2743"/>
                  </a:lnTo>
                  <a:lnTo>
                    <a:pt x="3871" y="2564"/>
                  </a:lnTo>
                  <a:lnTo>
                    <a:pt x="3819" y="2436"/>
                  </a:lnTo>
                  <a:lnTo>
                    <a:pt x="3717" y="2308"/>
                  </a:lnTo>
                  <a:lnTo>
                    <a:pt x="3384" y="2051"/>
                  </a:lnTo>
                  <a:lnTo>
                    <a:pt x="3050" y="1846"/>
                  </a:lnTo>
                  <a:lnTo>
                    <a:pt x="2358" y="1411"/>
                  </a:lnTo>
                  <a:lnTo>
                    <a:pt x="2025" y="1154"/>
                  </a:lnTo>
                  <a:lnTo>
                    <a:pt x="1718" y="872"/>
                  </a:lnTo>
                  <a:lnTo>
                    <a:pt x="1436" y="565"/>
                  </a:lnTo>
                  <a:lnTo>
                    <a:pt x="1154" y="232"/>
                  </a:lnTo>
                  <a:lnTo>
                    <a:pt x="1051" y="129"/>
                  </a:lnTo>
                  <a:lnTo>
                    <a:pt x="949" y="52"/>
                  </a:lnTo>
                  <a:lnTo>
                    <a:pt x="846" y="26"/>
                  </a:lnTo>
                  <a:lnTo>
                    <a:pt x="7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0"/>
            <p:cNvSpPr/>
            <p:nvPr/>
          </p:nvSpPr>
          <p:spPr>
            <a:xfrm>
              <a:off x="3516575" y="2454788"/>
              <a:ext cx="104475" cy="75650"/>
            </a:xfrm>
            <a:custGeom>
              <a:avLst/>
              <a:gdLst/>
              <a:ahLst/>
              <a:cxnLst/>
              <a:rect l="l" t="t" r="r" b="b"/>
              <a:pathLst>
                <a:path w="4179" h="3026" extrusionOk="0">
                  <a:moveTo>
                    <a:pt x="308" y="1"/>
                  </a:moveTo>
                  <a:lnTo>
                    <a:pt x="180" y="26"/>
                  </a:lnTo>
                  <a:lnTo>
                    <a:pt x="103" y="103"/>
                  </a:lnTo>
                  <a:lnTo>
                    <a:pt x="26" y="206"/>
                  </a:lnTo>
                  <a:lnTo>
                    <a:pt x="0" y="308"/>
                  </a:lnTo>
                  <a:lnTo>
                    <a:pt x="0" y="411"/>
                  </a:lnTo>
                  <a:lnTo>
                    <a:pt x="52" y="513"/>
                  </a:lnTo>
                  <a:lnTo>
                    <a:pt x="359" y="949"/>
                  </a:lnTo>
                  <a:lnTo>
                    <a:pt x="718" y="1410"/>
                  </a:lnTo>
                  <a:lnTo>
                    <a:pt x="1103" y="1821"/>
                  </a:lnTo>
                  <a:lnTo>
                    <a:pt x="1513" y="2231"/>
                  </a:lnTo>
                  <a:lnTo>
                    <a:pt x="1718" y="2410"/>
                  </a:lnTo>
                  <a:lnTo>
                    <a:pt x="1948" y="2564"/>
                  </a:lnTo>
                  <a:lnTo>
                    <a:pt x="2205" y="2718"/>
                  </a:lnTo>
                  <a:lnTo>
                    <a:pt x="2435" y="2820"/>
                  </a:lnTo>
                  <a:lnTo>
                    <a:pt x="2692" y="2923"/>
                  </a:lnTo>
                  <a:lnTo>
                    <a:pt x="2974" y="2974"/>
                  </a:lnTo>
                  <a:lnTo>
                    <a:pt x="3256" y="3025"/>
                  </a:lnTo>
                  <a:lnTo>
                    <a:pt x="3538" y="3025"/>
                  </a:lnTo>
                  <a:lnTo>
                    <a:pt x="3640" y="3000"/>
                  </a:lnTo>
                  <a:lnTo>
                    <a:pt x="3743" y="2974"/>
                  </a:lnTo>
                  <a:lnTo>
                    <a:pt x="3845" y="2923"/>
                  </a:lnTo>
                  <a:lnTo>
                    <a:pt x="3922" y="2871"/>
                  </a:lnTo>
                  <a:lnTo>
                    <a:pt x="4076" y="2718"/>
                  </a:lnTo>
                  <a:lnTo>
                    <a:pt x="4153" y="2538"/>
                  </a:lnTo>
                  <a:lnTo>
                    <a:pt x="4178" y="2436"/>
                  </a:lnTo>
                  <a:lnTo>
                    <a:pt x="4178" y="2333"/>
                  </a:lnTo>
                  <a:lnTo>
                    <a:pt x="4178" y="2231"/>
                  </a:lnTo>
                  <a:lnTo>
                    <a:pt x="4153" y="2128"/>
                  </a:lnTo>
                  <a:lnTo>
                    <a:pt x="4101" y="2051"/>
                  </a:lnTo>
                  <a:lnTo>
                    <a:pt x="4050" y="1949"/>
                  </a:lnTo>
                  <a:lnTo>
                    <a:pt x="3973" y="1872"/>
                  </a:lnTo>
                  <a:lnTo>
                    <a:pt x="3871" y="1821"/>
                  </a:lnTo>
                  <a:lnTo>
                    <a:pt x="3409" y="1615"/>
                  </a:lnTo>
                  <a:lnTo>
                    <a:pt x="2948" y="1436"/>
                  </a:lnTo>
                  <a:lnTo>
                    <a:pt x="2487" y="1257"/>
                  </a:lnTo>
                  <a:lnTo>
                    <a:pt x="2256" y="1154"/>
                  </a:lnTo>
                  <a:lnTo>
                    <a:pt x="2025" y="1026"/>
                  </a:lnTo>
                  <a:lnTo>
                    <a:pt x="1641" y="795"/>
                  </a:lnTo>
                  <a:lnTo>
                    <a:pt x="1256" y="565"/>
                  </a:lnTo>
                  <a:lnTo>
                    <a:pt x="513" y="52"/>
                  </a:lnTo>
                  <a:lnTo>
                    <a:pt x="4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0"/>
            <p:cNvSpPr/>
            <p:nvPr/>
          </p:nvSpPr>
          <p:spPr>
            <a:xfrm>
              <a:off x="3642800" y="2408663"/>
              <a:ext cx="95525" cy="78825"/>
            </a:xfrm>
            <a:custGeom>
              <a:avLst/>
              <a:gdLst/>
              <a:ahLst/>
              <a:cxnLst/>
              <a:rect l="l" t="t" r="r" b="b"/>
              <a:pathLst>
                <a:path w="3821" h="3153" extrusionOk="0">
                  <a:moveTo>
                    <a:pt x="462" y="0"/>
                  </a:moveTo>
                  <a:lnTo>
                    <a:pt x="283" y="26"/>
                  </a:lnTo>
                  <a:lnTo>
                    <a:pt x="155" y="103"/>
                  </a:lnTo>
                  <a:lnTo>
                    <a:pt x="103" y="154"/>
                  </a:lnTo>
                  <a:lnTo>
                    <a:pt x="52" y="231"/>
                  </a:lnTo>
                  <a:lnTo>
                    <a:pt x="27" y="308"/>
                  </a:lnTo>
                  <a:lnTo>
                    <a:pt x="1" y="385"/>
                  </a:lnTo>
                  <a:lnTo>
                    <a:pt x="1" y="487"/>
                  </a:lnTo>
                  <a:lnTo>
                    <a:pt x="27" y="590"/>
                  </a:lnTo>
                  <a:lnTo>
                    <a:pt x="129" y="820"/>
                  </a:lnTo>
                  <a:lnTo>
                    <a:pt x="232" y="1051"/>
                  </a:lnTo>
                  <a:lnTo>
                    <a:pt x="334" y="1282"/>
                  </a:lnTo>
                  <a:lnTo>
                    <a:pt x="488" y="1487"/>
                  </a:lnTo>
                  <a:lnTo>
                    <a:pt x="616" y="1692"/>
                  </a:lnTo>
                  <a:lnTo>
                    <a:pt x="770" y="1897"/>
                  </a:lnTo>
                  <a:lnTo>
                    <a:pt x="949" y="2076"/>
                  </a:lnTo>
                  <a:lnTo>
                    <a:pt x="1129" y="2256"/>
                  </a:lnTo>
                  <a:lnTo>
                    <a:pt x="1334" y="2410"/>
                  </a:lnTo>
                  <a:lnTo>
                    <a:pt x="1539" y="2563"/>
                  </a:lnTo>
                  <a:lnTo>
                    <a:pt x="1744" y="2692"/>
                  </a:lnTo>
                  <a:lnTo>
                    <a:pt x="1975" y="2820"/>
                  </a:lnTo>
                  <a:lnTo>
                    <a:pt x="2205" y="2922"/>
                  </a:lnTo>
                  <a:lnTo>
                    <a:pt x="2436" y="3025"/>
                  </a:lnTo>
                  <a:lnTo>
                    <a:pt x="2692" y="3102"/>
                  </a:lnTo>
                  <a:lnTo>
                    <a:pt x="2923" y="3153"/>
                  </a:lnTo>
                  <a:lnTo>
                    <a:pt x="3154" y="3153"/>
                  </a:lnTo>
                  <a:lnTo>
                    <a:pt x="3282" y="3127"/>
                  </a:lnTo>
                  <a:lnTo>
                    <a:pt x="3384" y="3076"/>
                  </a:lnTo>
                  <a:lnTo>
                    <a:pt x="3487" y="3025"/>
                  </a:lnTo>
                  <a:lnTo>
                    <a:pt x="3564" y="2973"/>
                  </a:lnTo>
                  <a:lnTo>
                    <a:pt x="3718" y="2794"/>
                  </a:lnTo>
                  <a:lnTo>
                    <a:pt x="3769" y="2717"/>
                  </a:lnTo>
                  <a:lnTo>
                    <a:pt x="3794" y="2615"/>
                  </a:lnTo>
                  <a:lnTo>
                    <a:pt x="3820" y="2512"/>
                  </a:lnTo>
                  <a:lnTo>
                    <a:pt x="3820" y="2410"/>
                  </a:lnTo>
                  <a:lnTo>
                    <a:pt x="3794" y="2281"/>
                  </a:lnTo>
                  <a:lnTo>
                    <a:pt x="3769" y="2179"/>
                  </a:lnTo>
                  <a:lnTo>
                    <a:pt x="3692" y="2076"/>
                  </a:lnTo>
                  <a:lnTo>
                    <a:pt x="3615" y="1999"/>
                  </a:lnTo>
                  <a:lnTo>
                    <a:pt x="3282" y="1743"/>
                  </a:lnTo>
                  <a:lnTo>
                    <a:pt x="2949" y="1538"/>
                  </a:lnTo>
                  <a:lnTo>
                    <a:pt x="2231" y="1154"/>
                  </a:lnTo>
                  <a:lnTo>
                    <a:pt x="1872" y="974"/>
                  </a:lnTo>
                  <a:lnTo>
                    <a:pt x="1539" y="769"/>
                  </a:lnTo>
                  <a:lnTo>
                    <a:pt x="1206" y="513"/>
                  </a:lnTo>
                  <a:lnTo>
                    <a:pt x="1077" y="359"/>
                  </a:lnTo>
                  <a:lnTo>
                    <a:pt x="949" y="205"/>
                  </a:lnTo>
                  <a:lnTo>
                    <a:pt x="872" y="128"/>
                  </a:lnTo>
                  <a:lnTo>
                    <a:pt x="795" y="77"/>
                  </a:lnTo>
                  <a:lnTo>
                    <a:pt x="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0"/>
            <p:cNvSpPr/>
            <p:nvPr/>
          </p:nvSpPr>
          <p:spPr>
            <a:xfrm>
              <a:off x="3440325" y="2509913"/>
              <a:ext cx="95500" cy="79475"/>
            </a:xfrm>
            <a:custGeom>
              <a:avLst/>
              <a:gdLst/>
              <a:ahLst/>
              <a:cxnLst/>
              <a:rect l="l" t="t" r="r" b="b"/>
              <a:pathLst>
                <a:path w="3820" h="3179" extrusionOk="0">
                  <a:moveTo>
                    <a:pt x="461" y="0"/>
                  </a:moveTo>
                  <a:lnTo>
                    <a:pt x="282" y="26"/>
                  </a:lnTo>
                  <a:lnTo>
                    <a:pt x="128" y="103"/>
                  </a:lnTo>
                  <a:lnTo>
                    <a:pt x="77" y="154"/>
                  </a:lnTo>
                  <a:lnTo>
                    <a:pt x="26" y="231"/>
                  </a:lnTo>
                  <a:lnTo>
                    <a:pt x="0" y="308"/>
                  </a:lnTo>
                  <a:lnTo>
                    <a:pt x="0" y="384"/>
                  </a:lnTo>
                  <a:lnTo>
                    <a:pt x="0" y="487"/>
                  </a:lnTo>
                  <a:lnTo>
                    <a:pt x="26" y="590"/>
                  </a:lnTo>
                  <a:lnTo>
                    <a:pt x="103" y="820"/>
                  </a:lnTo>
                  <a:lnTo>
                    <a:pt x="205" y="1051"/>
                  </a:lnTo>
                  <a:lnTo>
                    <a:pt x="333" y="1282"/>
                  </a:lnTo>
                  <a:lnTo>
                    <a:pt x="461" y="1487"/>
                  </a:lnTo>
                  <a:lnTo>
                    <a:pt x="615" y="1692"/>
                  </a:lnTo>
                  <a:lnTo>
                    <a:pt x="769" y="1897"/>
                  </a:lnTo>
                  <a:lnTo>
                    <a:pt x="948" y="2076"/>
                  </a:lnTo>
                  <a:lnTo>
                    <a:pt x="1128" y="2256"/>
                  </a:lnTo>
                  <a:lnTo>
                    <a:pt x="1307" y="2409"/>
                  </a:lnTo>
                  <a:lnTo>
                    <a:pt x="1512" y="2563"/>
                  </a:lnTo>
                  <a:lnTo>
                    <a:pt x="1743" y="2691"/>
                  </a:lnTo>
                  <a:lnTo>
                    <a:pt x="1948" y="2820"/>
                  </a:lnTo>
                  <a:lnTo>
                    <a:pt x="2179" y="2922"/>
                  </a:lnTo>
                  <a:lnTo>
                    <a:pt x="2435" y="3025"/>
                  </a:lnTo>
                  <a:lnTo>
                    <a:pt x="2666" y="3101"/>
                  </a:lnTo>
                  <a:lnTo>
                    <a:pt x="2922" y="3153"/>
                  </a:lnTo>
                  <a:lnTo>
                    <a:pt x="3050" y="3178"/>
                  </a:lnTo>
                  <a:lnTo>
                    <a:pt x="3153" y="3153"/>
                  </a:lnTo>
                  <a:lnTo>
                    <a:pt x="3255" y="3127"/>
                  </a:lnTo>
                  <a:lnTo>
                    <a:pt x="3358" y="3101"/>
                  </a:lnTo>
                  <a:lnTo>
                    <a:pt x="3460" y="3050"/>
                  </a:lnTo>
                  <a:lnTo>
                    <a:pt x="3563" y="2973"/>
                  </a:lnTo>
                  <a:lnTo>
                    <a:pt x="3691" y="2820"/>
                  </a:lnTo>
                  <a:lnTo>
                    <a:pt x="3768" y="2717"/>
                  </a:lnTo>
                  <a:lnTo>
                    <a:pt x="3794" y="2614"/>
                  </a:lnTo>
                  <a:lnTo>
                    <a:pt x="3819" y="2512"/>
                  </a:lnTo>
                  <a:lnTo>
                    <a:pt x="3819" y="2409"/>
                  </a:lnTo>
                  <a:lnTo>
                    <a:pt x="3794" y="2307"/>
                  </a:lnTo>
                  <a:lnTo>
                    <a:pt x="3742" y="2204"/>
                  </a:lnTo>
                  <a:lnTo>
                    <a:pt x="3691" y="2102"/>
                  </a:lnTo>
                  <a:lnTo>
                    <a:pt x="3589" y="1999"/>
                  </a:lnTo>
                  <a:lnTo>
                    <a:pt x="3281" y="1743"/>
                  </a:lnTo>
                  <a:lnTo>
                    <a:pt x="2922" y="1538"/>
                  </a:lnTo>
                  <a:lnTo>
                    <a:pt x="2204" y="1179"/>
                  </a:lnTo>
                  <a:lnTo>
                    <a:pt x="1846" y="974"/>
                  </a:lnTo>
                  <a:lnTo>
                    <a:pt x="1512" y="769"/>
                  </a:lnTo>
                  <a:lnTo>
                    <a:pt x="1205" y="513"/>
                  </a:lnTo>
                  <a:lnTo>
                    <a:pt x="1051" y="359"/>
                  </a:lnTo>
                  <a:lnTo>
                    <a:pt x="923" y="205"/>
                  </a:lnTo>
                  <a:lnTo>
                    <a:pt x="872" y="128"/>
                  </a:lnTo>
                  <a:lnTo>
                    <a:pt x="795" y="77"/>
                  </a:lnTo>
                  <a:lnTo>
                    <a:pt x="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0"/>
            <p:cNvSpPr/>
            <p:nvPr/>
          </p:nvSpPr>
          <p:spPr>
            <a:xfrm>
              <a:off x="3667800" y="2563088"/>
              <a:ext cx="89100" cy="51925"/>
            </a:xfrm>
            <a:custGeom>
              <a:avLst/>
              <a:gdLst/>
              <a:ahLst/>
              <a:cxnLst/>
              <a:rect l="l" t="t" r="r" b="b"/>
              <a:pathLst>
                <a:path w="3564" h="2077" extrusionOk="0">
                  <a:moveTo>
                    <a:pt x="334" y="0"/>
                  </a:moveTo>
                  <a:lnTo>
                    <a:pt x="206" y="26"/>
                  </a:lnTo>
                  <a:lnTo>
                    <a:pt x="103" y="129"/>
                  </a:lnTo>
                  <a:lnTo>
                    <a:pt x="26" y="231"/>
                  </a:lnTo>
                  <a:lnTo>
                    <a:pt x="1" y="359"/>
                  </a:lnTo>
                  <a:lnTo>
                    <a:pt x="1" y="487"/>
                  </a:lnTo>
                  <a:lnTo>
                    <a:pt x="77" y="590"/>
                  </a:lnTo>
                  <a:lnTo>
                    <a:pt x="129" y="641"/>
                  </a:lnTo>
                  <a:lnTo>
                    <a:pt x="180" y="693"/>
                  </a:lnTo>
                  <a:lnTo>
                    <a:pt x="513" y="872"/>
                  </a:lnTo>
                  <a:lnTo>
                    <a:pt x="846" y="1103"/>
                  </a:lnTo>
                  <a:lnTo>
                    <a:pt x="1538" y="1564"/>
                  </a:lnTo>
                  <a:lnTo>
                    <a:pt x="1872" y="1769"/>
                  </a:lnTo>
                  <a:lnTo>
                    <a:pt x="2231" y="1949"/>
                  </a:lnTo>
                  <a:lnTo>
                    <a:pt x="2410" y="2000"/>
                  </a:lnTo>
                  <a:lnTo>
                    <a:pt x="2615" y="2051"/>
                  </a:lnTo>
                  <a:lnTo>
                    <a:pt x="2794" y="2077"/>
                  </a:lnTo>
                  <a:lnTo>
                    <a:pt x="2974" y="2077"/>
                  </a:lnTo>
                  <a:lnTo>
                    <a:pt x="3153" y="2051"/>
                  </a:lnTo>
                  <a:lnTo>
                    <a:pt x="3307" y="1974"/>
                  </a:lnTo>
                  <a:lnTo>
                    <a:pt x="3410" y="1872"/>
                  </a:lnTo>
                  <a:lnTo>
                    <a:pt x="3512" y="1718"/>
                  </a:lnTo>
                  <a:lnTo>
                    <a:pt x="3563" y="1564"/>
                  </a:lnTo>
                  <a:lnTo>
                    <a:pt x="3563" y="1410"/>
                  </a:lnTo>
                  <a:lnTo>
                    <a:pt x="3487" y="1256"/>
                  </a:lnTo>
                  <a:lnTo>
                    <a:pt x="3461" y="1180"/>
                  </a:lnTo>
                  <a:lnTo>
                    <a:pt x="3384" y="1128"/>
                  </a:lnTo>
                  <a:lnTo>
                    <a:pt x="3230" y="1000"/>
                  </a:lnTo>
                  <a:lnTo>
                    <a:pt x="3076" y="898"/>
                  </a:lnTo>
                  <a:lnTo>
                    <a:pt x="2718" y="718"/>
                  </a:lnTo>
                  <a:lnTo>
                    <a:pt x="2359" y="590"/>
                  </a:lnTo>
                  <a:lnTo>
                    <a:pt x="2000" y="462"/>
                  </a:lnTo>
                  <a:lnTo>
                    <a:pt x="1257" y="206"/>
                  </a:lnTo>
                  <a:lnTo>
                    <a:pt x="872" y="77"/>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0"/>
            <p:cNvSpPr/>
            <p:nvPr/>
          </p:nvSpPr>
          <p:spPr>
            <a:xfrm>
              <a:off x="3591550" y="2603463"/>
              <a:ext cx="114075" cy="71150"/>
            </a:xfrm>
            <a:custGeom>
              <a:avLst/>
              <a:gdLst/>
              <a:ahLst/>
              <a:cxnLst/>
              <a:rect l="l" t="t" r="r" b="b"/>
              <a:pathLst>
                <a:path w="4563" h="2846" extrusionOk="0">
                  <a:moveTo>
                    <a:pt x="487" y="0"/>
                  </a:moveTo>
                  <a:lnTo>
                    <a:pt x="308" y="52"/>
                  </a:lnTo>
                  <a:lnTo>
                    <a:pt x="154" y="128"/>
                  </a:lnTo>
                  <a:lnTo>
                    <a:pt x="103" y="180"/>
                  </a:lnTo>
                  <a:lnTo>
                    <a:pt x="52" y="257"/>
                  </a:lnTo>
                  <a:lnTo>
                    <a:pt x="26" y="334"/>
                  </a:lnTo>
                  <a:lnTo>
                    <a:pt x="0" y="410"/>
                  </a:lnTo>
                  <a:lnTo>
                    <a:pt x="0" y="513"/>
                  </a:lnTo>
                  <a:lnTo>
                    <a:pt x="52" y="615"/>
                  </a:lnTo>
                  <a:lnTo>
                    <a:pt x="154" y="872"/>
                  </a:lnTo>
                  <a:lnTo>
                    <a:pt x="334" y="1128"/>
                  </a:lnTo>
                  <a:lnTo>
                    <a:pt x="513" y="1384"/>
                  </a:lnTo>
                  <a:lnTo>
                    <a:pt x="718" y="1615"/>
                  </a:lnTo>
                  <a:lnTo>
                    <a:pt x="949" y="1846"/>
                  </a:lnTo>
                  <a:lnTo>
                    <a:pt x="1205" y="2051"/>
                  </a:lnTo>
                  <a:lnTo>
                    <a:pt x="1461" y="2230"/>
                  </a:lnTo>
                  <a:lnTo>
                    <a:pt x="1743" y="2384"/>
                  </a:lnTo>
                  <a:lnTo>
                    <a:pt x="2025" y="2538"/>
                  </a:lnTo>
                  <a:lnTo>
                    <a:pt x="2333" y="2666"/>
                  </a:lnTo>
                  <a:lnTo>
                    <a:pt x="2640" y="2743"/>
                  </a:lnTo>
                  <a:lnTo>
                    <a:pt x="2948" y="2820"/>
                  </a:lnTo>
                  <a:lnTo>
                    <a:pt x="3256" y="2845"/>
                  </a:lnTo>
                  <a:lnTo>
                    <a:pt x="3563" y="2845"/>
                  </a:lnTo>
                  <a:lnTo>
                    <a:pt x="3871" y="2820"/>
                  </a:lnTo>
                  <a:lnTo>
                    <a:pt x="4153" y="2769"/>
                  </a:lnTo>
                  <a:lnTo>
                    <a:pt x="4281" y="2692"/>
                  </a:lnTo>
                  <a:lnTo>
                    <a:pt x="4409" y="2615"/>
                  </a:lnTo>
                  <a:lnTo>
                    <a:pt x="4486" y="2487"/>
                  </a:lnTo>
                  <a:lnTo>
                    <a:pt x="4537" y="2358"/>
                  </a:lnTo>
                  <a:lnTo>
                    <a:pt x="4563" y="2230"/>
                  </a:lnTo>
                  <a:lnTo>
                    <a:pt x="4537" y="2076"/>
                  </a:lnTo>
                  <a:lnTo>
                    <a:pt x="4486" y="1948"/>
                  </a:lnTo>
                  <a:lnTo>
                    <a:pt x="4409" y="1820"/>
                  </a:lnTo>
                  <a:lnTo>
                    <a:pt x="4230" y="1666"/>
                  </a:lnTo>
                  <a:lnTo>
                    <a:pt x="4025" y="1538"/>
                  </a:lnTo>
                  <a:lnTo>
                    <a:pt x="3820" y="1436"/>
                  </a:lnTo>
                  <a:lnTo>
                    <a:pt x="3589" y="1333"/>
                  </a:lnTo>
                  <a:lnTo>
                    <a:pt x="3127" y="1205"/>
                  </a:lnTo>
                  <a:lnTo>
                    <a:pt x="2640" y="1077"/>
                  </a:lnTo>
                  <a:lnTo>
                    <a:pt x="2153" y="974"/>
                  </a:lnTo>
                  <a:lnTo>
                    <a:pt x="1923" y="897"/>
                  </a:lnTo>
                  <a:lnTo>
                    <a:pt x="1718" y="795"/>
                  </a:lnTo>
                  <a:lnTo>
                    <a:pt x="1513" y="692"/>
                  </a:lnTo>
                  <a:lnTo>
                    <a:pt x="1308" y="564"/>
                  </a:lnTo>
                  <a:lnTo>
                    <a:pt x="1128" y="410"/>
                  </a:lnTo>
                  <a:lnTo>
                    <a:pt x="974" y="231"/>
                  </a:lnTo>
                  <a:lnTo>
                    <a:pt x="897" y="154"/>
                  </a:lnTo>
                  <a:lnTo>
                    <a:pt x="821" y="103"/>
                  </a:lnTo>
                  <a:lnTo>
                    <a:pt x="744" y="52"/>
                  </a:lnTo>
                  <a:lnTo>
                    <a:pt x="667" y="26"/>
                  </a:lnTo>
                  <a:lnTo>
                    <a:pt x="4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0"/>
            <p:cNvSpPr/>
            <p:nvPr/>
          </p:nvSpPr>
          <p:spPr>
            <a:xfrm>
              <a:off x="3779300" y="2486188"/>
              <a:ext cx="95500" cy="67300"/>
            </a:xfrm>
            <a:custGeom>
              <a:avLst/>
              <a:gdLst/>
              <a:ahLst/>
              <a:cxnLst/>
              <a:rect l="l" t="t" r="r" b="b"/>
              <a:pathLst>
                <a:path w="3820" h="2692" extrusionOk="0">
                  <a:moveTo>
                    <a:pt x="488" y="1"/>
                  </a:moveTo>
                  <a:lnTo>
                    <a:pt x="411" y="26"/>
                  </a:lnTo>
                  <a:lnTo>
                    <a:pt x="308" y="52"/>
                  </a:lnTo>
                  <a:lnTo>
                    <a:pt x="231" y="103"/>
                  </a:lnTo>
                  <a:lnTo>
                    <a:pt x="154" y="154"/>
                  </a:lnTo>
                  <a:lnTo>
                    <a:pt x="77" y="231"/>
                  </a:lnTo>
                  <a:lnTo>
                    <a:pt x="52" y="334"/>
                  </a:lnTo>
                  <a:lnTo>
                    <a:pt x="1" y="436"/>
                  </a:lnTo>
                  <a:lnTo>
                    <a:pt x="1" y="565"/>
                  </a:lnTo>
                  <a:lnTo>
                    <a:pt x="1" y="693"/>
                  </a:lnTo>
                  <a:lnTo>
                    <a:pt x="77" y="975"/>
                  </a:lnTo>
                  <a:lnTo>
                    <a:pt x="180" y="1231"/>
                  </a:lnTo>
                  <a:lnTo>
                    <a:pt x="308" y="1462"/>
                  </a:lnTo>
                  <a:lnTo>
                    <a:pt x="436" y="1667"/>
                  </a:lnTo>
                  <a:lnTo>
                    <a:pt x="616" y="1872"/>
                  </a:lnTo>
                  <a:lnTo>
                    <a:pt x="821" y="2051"/>
                  </a:lnTo>
                  <a:lnTo>
                    <a:pt x="1026" y="2205"/>
                  </a:lnTo>
                  <a:lnTo>
                    <a:pt x="1257" y="2333"/>
                  </a:lnTo>
                  <a:lnTo>
                    <a:pt x="1487" y="2436"/>
                  </a:lnTo>
                  <a:lnTo>
                    <a:pt x="1744" y="2538"/>
                  </a:lnTo>
                  <a:lnTo>
                    <a:pt x="2000" y="2615"/>
                  </a:lnTo>
                  <a:lnTo>
                    <a:pt x="2256" y="2666"/>
                  </a:lnTo>
                  <a:lnTo>
                    <a:pt x="2538" y="2692"/>
                  </a:lnTo>
                  <a:lnTo>
                    <a:pt x="2795" y="2692"/>
                  </a:lnTo>
                  <a:lnTo>
                    <a:pt x="3076" y="2666"/>
                  </a:lnTo>
                  <a:lnTo>
                    <a:pt x="3333" y="2641"/>
                  </a:lnTo>
                  <a:lnTo>
                    <a:pt x="3461" y="2615"/>
                  </a:lnTo>
                  <a:lnTo>
                    <a:pt x="3563" y="2564"/>
                  </a:lnTo>
                  <a:lnTo>
                    <a:pt x="3640" y="2487"/>
                  </a:lnTo>
                  <a:lnTo>
                    <a:pt x="3717" y="2410"/>
                  </a:lnTo>
                  <a:lnTo>
                    <a:pt x="3769" y="2308"/>
                  </a:lnTo>
                  <a:lnTo>
                    <a:pt x="3794" y="2205"/>
                  </a:lnTo>
                  <a:lnTo>
                    <a:pt x="3820" y="2102"/>
                  </a:lnTo>
                  <a:lnTo>
                    <a:pt x="3820" y="2000"/>
                  </a:lnTo>
                  <a:lnTo>
                    <a:pt x="3820" y="1872"/>
                  </a:lnTo>
                  <a:lnTo>
                    <a:pt x="3794" y="1769"/>
                  </a:lnTo>
                  <a:lnTo>
                    <a:pt x="3769" y="1667"/>
                  </a:lnTo>
                  <a:lnTo>
                    <a:pt x="3717" y="1564"/>
                  </a:lnTo>
                  <a:lnTo>
                    <a:pt x="3640" y="1487"/>
                  </a:lnTo>
                  <a:lnTo>
                    <a:pt x="3563" y="1410"/>
                  </a:lnTo>
                  <a:lnTo>
                    <a:pt x="3461" y="1359"/>
                  </a:lnTo>
                  <a:lnTo>
                    <a:pt x="3333" y="1333"/>
                  </a:lnTo>
                  <a:lnTo>
                    <a:pt x="3051" y="1282"/>
                  </a:lnTo>
                  <a:lnTo>
                    <a:pt x="2718" y="1231"/>
                  </a:lnTo>
                  <a:lnTo>
                    <a:pt x="2384" y="1205"/>
                  </a:lnTo>
                  <a:lnTo>
                    <a:pt x="2077" y="1128"/>
                  </a:lnTo>
                  <a:lnTo>
                    <a:pt x="1769" y="1026"/>
                  </a:lnTo>
                  <a:lnTo>
                    <a:pt x="1615" y="975"/>
                  </a:lnTo>
                  <a:lnTo>
                    <a:pt x="1487" y="872"/>
                  </a:lnTo>
                  <a:lnTo>
                    <a:pt x="1385" y="795"/>
                  </a:lnTo>
                  <a:lnTo>
                    <a:pt x="1257" y="667"/>
                  </a:lnTo>
                  <a:lnTo>
                    <a:pt x="1180" y="539"/>
                  </a:lnTo>
                  <a:lnTo>
                    <a:pt x="1103" y="385"/>
                  </a:lnTo>
                  <a:lnTo>
                    <a:pt x="1026" y="283"/>
                  </a:lnTo>
                  <a:lnTo>
                    <a:pt x="975" y="180"/>
                  </a:lnTo>
                  <a:lnTo>
                    <a:pt x="872" y="103"/>
                  </a:lnTo>
                  <a:lnTo>
                    <a:pt x="795" y="52"/>
                  </a:lnTo>
                  <a:lnTo>
                    <a:pt x="693" y="26"/>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0"/>
            <p:cNvSpPr/>
            <p:nvPr/>
          </p:nvSpPr>
          <p:spPr>
            <a:xfrm>
              <a:off x="3792125" y="2681638"/>
              <a:ext cx="132025" cy="53200"/>
            </a:xfrm>
            <a:custGeom>
              <a:avLst/>
              <a:gdLst/>
              <a:ahLst/>
              <a:cxnLst/>
              <a:rect l="l" t="t" r="r" b="b"/>
              <a:pathLst>
                <a:path w="5281" h="2128" extrusionOk="0">
                  <a:moveTo>
                    <a:pt x="4409" y="0"/>
                  </a:moveTo>
                  <a:lnTo>
                    <a:pt x="4204" y="26"/>
                  </a:lnTo>
                  <a:lnTo>
                    <a:pt x="3768" y="129"/>
                  </a:lnTo>
                  <a:lnTo>
                    <a:pt x="3332" y="257"/>
                  </a:lnTo>
                  <a:lnTo>
                    <a:pt x="2922" y="385"/>
                  </a:lnTo>
                  <a:lnTo>
                    <a:pt x="2640" y="462"/>
                  </a:lnTo>
                  <a:lnTo>
                    <a:pt x="2358" y="487"/>
                  </a:lnTo>
                  <a:lnTo>
                    <a:pt x="1769" y="487"/>
                  </a:lnTo>
                  <a:lnTo>
                    <a:pt x="1179" y="411"/>
                  </a:lnTo>
                  <a:lnTo>
                    <a:pt x="615" y="334"/>
                  </a:lnTo>
                  <a:lnTo>
                    <a:pt x="436" y="334"/>
                  </a:lnTo>
                  <a:lnTo>
                    <a:pt x="282" y="385"/>
                  </a:lnTo>
                  <a:lnTo>
                    <a:pt x="154" y="487"/>
                  </a:lnTo>
                  <a:lnTo>
                    <a:pt x="52" y="616"/>
                  </a:lnTo>
                  <a:lnTo>
                    <a:pt x="0" y="769"/>
                  </a:lnTo>
                  <a:lnTo>
                    <a:pt x="26" y="923"/>
                  </a:lnTo>
                  <a:lnTo>
                    <a:pt x="52" y="1000"/>
                  </a:lnTo>
                  <a:lnTo>
                    <a:pt x="103" y="1077"/>
                  </a:lnTo>
                  <a:lnTo>
                    <a:pt x="154" y="1154"/>
                  </a:lnTo>
                  <a:lnTo>
                    <a:pt x="231" y="1231"/>
                  </a:lnTo>
                  <a:lnTo>
                    <a:pt x="513" y="1385"/>
                  </a:lnTo>
                  <a:lnTo>
                    <a:pt x="820" y="1564"/>
                  </a:lnTo>
                  <a:lnTo>
                    <a:pt x="1154" y="1692"/>
                  </a:lnTo>
                  <a:lnTo>
                    <a:pt x="1487" y="1820"/>
                  </a:lnTo>
                  <a:lnTo>
                    <a:pt x="1846" y="1948"/>
                  </a:lnTo>
                  <a:lnTo>
                    <a:pt x="2230" y="2025"/>
                  </a:lnTo>
                  <a:lnTo>
                    <a:pt x="2589" y="2102"/>
                  </a:lnTo>
                  <a:lnTo>
                    <a:pt x="2974" y="2128"/>
                  </a:lnTo>
                  <a:lnTo>
                    <a:pt x="3332" y="2102"/>
                  </a:lnTo>
                  <a:lnTo>
                    <a:pt x="3691" y="2077"/>
                  </a:lnTo>
                  <a:lnTo>
                    <a:pt x="4025" y="1974"/>
                  </a:lnTo>
                  <a:lnTo>
                    <a:pt x="4332" y="1846"/>
                  </a:lnTo>
                  <a:lnTo>
                    <a:pt x="4614" y="1667"/>
                  </a:lnTo>
                  <a:lnTo>
                    <a:pt x="4742" y="1564"/>
                  </a:lnTo>
                  <a:lnTo>
                    <a:pt x="4870" y="1436"/>
                  </a:lnTo>
                  <a:lnTo>
                    <a:pt x="4973" y="1308"/>
                  </a:lnTo>
                  <a:lnTo>
                    <a:pt x="5075" y="1154"/>
                  </a:lnTo>
                  <a:lnTo>
                    <a:pt x="5178" y="1000"/>
                  </a:lnTo>
                  <a:lnTo>
                    <a:pt x="5255" y="821"/>
                  </a:lnTo>
                  <a:lnTo>
                    <a:pt x="5281" y="667"/>
                  </a:lnTo>
                  <a:lnTo>
                    <a:pt x="5281" y="513"/>
                  </a:lnTo>
                  <a:lnTo>
                    <a:pt x="5229" y="385"/>
                  </a:lnTo>
                  <a:lnTo>
                    <a:pt x="5152" y="257"/>
                  </a:lnTo>
                  <a:lnTo>
                    <a:pt x="5050" y="154"/>
                  </a:lnTo>
                  <a:lnTo>
                    <a:pt x="4922" y="77"/>
                  </a:lnTo>
                  <a:lnTo>
                    <a:pt x="4794" y="26"/>
                  </a:lnTo>
                  <a:lnTo>
                    <a:pt x="46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85" name="Google Shape;985;p30"/>
          <p:cNvSpPr/>
          <p:nvPr/>
        </p:nvSpPr>
        <p:spPr>
          <a:xfrm>
            <a:off x="790063" y="4910915"/>
            <a:ext cx="1126787" cy="61864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921469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matchingName="Background 4">
  <p:cSld name="Background 4">
    <p:spTree>
      <p:nvGrpSpPr>
        <p:cNvPr id="1" name="Shape 986"/>
        <p:cNvGrpSpPr/>
        <p:nvPr/>
      </p:nvGrpSpPr>
      <p:grpSpPr>
        <a:xfrm>
          <a:off x="0" y="0"/>
          <a:ext cx="0" cy="0"/>
          <a:chOff x="0" y="0"/>
          <a:chExt cx="0" cy="0"/>
        </a:xfrm>
      </p:grpSpPr>
      <p:pic>
        <p:nvPicPr>
          <p:cNvPr id="987" name="Google Shape;987;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88" name="Google Shape;988;p31"/>
          <p:cNvSpPr/>
          <p:nvPr/>
        </p:nvSpPr>
        <p:spPr>
          <a:xfrm>
            <a:off x="200" y="2424467"/>
            <a:ext cx="12191915" cy="4433384"/>
          </a:xfrm>
          <a:custGeom>
            <a:avLst/>
            <a:gdLst/>
            <a:ahLst/>
            <a:cxnLst/>
            <a:rect l="l" t="t" r="r" b="b"/>
            <a:pathLst>
              <a:path w="115834" h="52402" extrusionOk="0">
                <a:moveTo>
                  <a:pt x="34597" y="0"/>
                </a:moveTo>
                <a:lnTo>
                  <a:pt x="34311" y="19"/>
                </a:lnTo>
                <a:lnTo>
                  <a:pt x="34006" y="38"/>
                </a:lnTo>
                <a:lnTo>
                  <a:pt x="33720" y="95"/>
                </a:lnTo>
                <a:lnTo>
                  <a:pt x="33433" y="153"/>
                </a:lnTo>
                <a:lnTo>
                  <a:pt x="33147" y="248"/>
                </a:lnTo>
                <a:lnTo>
                  <a:pt x="32880" y="344"/>
                </a:lnTo>
                <a:lnTo>
                  <a:pt x="32594" y="439"/>
                </a:lnTo>
                <a:lnTo>
                  <a:pt x="32326" y="573"/>
                </a:lnTo>
                <a:lnTo>
                  <a:pt x="32078" y="706"/>
                </a:lnTo>
                <a:lnTo>
                  <a:pt x="31830" y="878"/>
                </a:lnTo>
                <a:lnTo>
                  <a:pt x="31582" y="1050"/>
                </a:lnTo>
                <a:lnTo>
                  <a:pt x="31353" y="1240"/>
                </a:lnTo>
                <a:lnTo>
                  <a:pt x="31143" y="1431"/>
                </a:lnTo>
                <a:lnTo>
                  <a:pt x="30953" y="1660"/>
                </a:lnTo>
                <a:lnTo>
                  <a:pt x="30762" y="1889"/>
                </a:lnTo>
                <a:lnTo>
                  <a:pt x="30590" y="2118"/>
                </a:lnTo>
                <a:lnTo>
                  <a:pt x="30437" y="2366"/>
                </a:lnTo>
                <a:lnTo>
                  <a:pt x="30285" y="2634"/>
                </a:lnTo>
                <a:lnTo>
                  <a:pt x="30170" y="2901"/>
                </a:lnTo>
                <a:lnTo>
                  <a:pt x="30056" y="3168"/>
                </a:lnTo>
                <a:lnTo>
                  <a:pt x="29979" y="3454"/>
                </a:lnTo>
                <a:lnTo>
                  <a:pt x="29903" y="3740"/>
                </a:lnTo>
                <a:lnTo>
                  <a:pt x="29865" y="4027"/>
                </a:lnTo>
                <a:lnTo>
                  <a:pt x="29827" y="4332"/>
                </a:lnTo>
                <a:lnTo>
                  <a:pt x="29827" y="4618"/>
                </a:lnTo>
                <a:lnTo>
                  <a:pt x="29846" y="4904"/>
                </a:lnTo>
                <a:lnTo>
                  <a:pt x="29884" y="5210"/>
                </a:lnTo>
                <a:lnTo>
                  <a:pt x="29655" y="5095"/>
                </a:lnTo>
                <a:lnTo>
                  <a:pt x="29426" y="5000"/>
                </a:lnTo>
                <a:lnTo>
                  <a:pt x="29197" y="4943"/>
                </a:lnTo>
                <a:lnTo>
                  <a:pt x="28949" y="4885"/>
                </a:lnTo>
                <a:lnTo>
                  <a:pt x="28720" y="4847"/>
                </a:lnTo>
                <a:lnTo>
                  <a:pt x="28472" y="4828"/>
                </a:lnTo>
                <a:lnTo>
                  <a:pt x="28205" y="4828"/>
                </a:lnTo>
                <a:lnTo>
                  <a:pt x="27956" y="4847"/>
                </a:lnTo>
                <a:lnTo>
                  <a:pt x="27708" y="4866"/>
                </a:lnTo>
                <a:lnTo>
                  <a:pt x="27460" y="4923"/>
                </a:lnTo>
                <a:lnTo>
                  <a:pt x="27212" y="4981"/>
                </a:lnTo>
                <a:lnTo>
                  <a:pt x="26964" y="5038"/>
                </a:lnTo>
                <a:lnTo>
                  <a:pt x="26735" y="5133"/>
                </a:lnTo>
                <a:lnTo>
                  <a:pt x="26506" y="5229"/>
                </a:lnTo>
                <a:lnTo>
                  <a:pt x="26277" y="5343"/>
                </a:lnTo>
                <a:lnTo>
                  <a:pt x="26067" y="5458"/>
                </a:lnTo>
                <a:lnTo>
                  <a:pt x="25857" y="5591"/>
                </a:lnTo>
                <a:lnTo>
                  <a:pt x="25667" y="5744"/>
                </a:lnTo>
                <a:lnTo>
                  <a:pt x="25495" y="5916"/>
                </a:lnTo>
                <a:lnTo>
                  <a:pt x="25323" y="6088"/>
                </a:lnTo>
                <a:lnTo>
                  <a:pt x="25170" y="6259"/>
                </a:lnTo>
                <a:lnTo>
                  <a:pt x="25018" y="6450"/>
                </a:lnTo>
                <a:lnTo>
                  <a:pt x="24884" y="6660"/>
                </a:lnTo>
                <a:lnTo>
                  <a:pt x="24751" y="6870"/>
                </a:lnTo>
                <a:lnTo>
                  <a:pt x="24655" y="7099"/>
                </a:lnTo>
                <a:lnTo>
                  <a:pt x="24560" y="7309"/>
                </a:lnTo>
                <a:lnTo>
                  <a:pt x="24483" y="7538"/>
                </a:lnTo>
                <a:lnTo>
                  <a:pt x="24407" y="7786"/>
                </a:lnTo>
                <a:lnTo>
                  <a:pt x="24369" y="8015"/>
                </a:lnTo>
                <a:lnTo>
                  <a:pt x="24331" y="8263"/>
                </a:lnTo>
                <a:lnTo>
                  <a:pt x="24312" y="8492"/>
                </a:lnTo>
                <a:lnTo>
                  <a:pt x="24312" y="8740"/>
                </a:lnTo>
                <a:lnTo>
                  <a:pt x="24254" y="8397"/>
                </a:lnTo>
                <a:lnTo>
                  <a:pt x="24159" y="8072"/>
                </a:lnTo>
                <a:lnTo>
                  <a:pt x="24064" y="7729"/>
                </a:lnTo>
                <a:lnTo>
                  <a:pt x="23949" y="7404"/>
                </a:lnTo>
                <a:lnTo>
                  <a:pt x="23796" y="7099"/>
                </a:lnTo>
                <a:lnTo>
                  <a:pt x="23644" y="6794"/>
                </a:lnTo>
                <a:lnTo>
                  <a:pt x="23472" y="6488"/>
                </a:lnTo>
                <a:lnTo>
                  <a:pt x="23281" y="6202"/>
                </a:lnTo>
                <a:lnTo>
                  <a:pt x="23071" y="5935"/>
                </a:lnTo>
                <a:lnTo>
                  <a:pt x="22842" y="5668"/>
                </a:lnTo>
                <a:lnTo>
                  <a:pt x="22594" y="5420"/>
                </a:lnTo>
                <a:lnTo>
                  <a:pt x="22346" y="5191"/>
                </a:lnTo>
                <a:lnTo>
                  <a:pt x="22079" y="4981"/>
                </a:lnTo>
                <a:lnTo>
                  <a:pt x="21793" y="4790"/>
                </a:lnTo>
                <a:lnTo>
                  <a:pt x="21506" y="4599"/>
                </a:lnTo>
                <a:lnTo>
                  <a:pt x="21182" y="4446"/>
                </a:lnTo>
                <a:lnTo>
                  <a:pt x="20877" y="4313"/>
                </a:lnTo>
                <a:lnTo>
                  <a:pt x="20552" y="4198"/>
                </a:lnTo>
                <a:lnTo>
                  <a:pt x="20209" y="4122"/>
                </a:lnTo>
                <a:lnTo>
                  <a:pt x="19865" y="4046"/>
                </a:lnTo>
                <a:lnTo>
                  <a:pt x="19541" y="3988"/>
                </a:lnTo>
                <a:lnTo>
                  <a:pt x="19178" y="3969"/>
                </a:lnTo>
                <a:lnTo>
                  <a:pt x="18835" y="3950"/>
                </a:lnTo>
                <a:lnTo>
                  <a:pt x="18491" y="3969"/>
                </a:lnTo>
                <a:lnTo>
                  <a:pt x="18148" y="4008"/>
                </a:lnTo>
                <a:lnTo>
                  <a:pt x="17804" y="4046"/>
                </a:lnTo>
                <a:lnTo>
                  <a:pt x="17461" y="4122"/>
                </a:lnTo>
                <a:lnTo>
                  <a:pt x="17136" y="4217"/>
                </a:lnTo>
                <a:lnTo>
                  <a:pt x="16812" y="4332"/>
                </a:lnTo>
                <a:lnTo>
                  <a:pt x="16488" y="4465"/>
                </a:lnTo>
                <a:lnTo>
                  <a:pt x="16182" y="4618"/>
                </a:lnTo>
                <a:lnTo>
                  <a:pt x="15877" y="4790"/>
                </a:lnTo>
                <a:lnTo>
                  <a:pt x="15591" y="4981"/>
                </a:lnTo>
                <a:lnTo>
                  <a:pt x="15324" y="5191"/>
                </a:lnTo>
                <a:lnTo>
                  <a:pt x="15056" y="5420"/>
                </a:lnTo>
                <a:lnTo>
                  <a:pt x="14808" y="5668"/>
                </a:lnTo>
                <a:lnTo>
                  <a:pt x="14579" y="5916"/>
                </a:lnTo>
                <a:lnTo>
                  <a:pt x="14369" y="6202"/>
                </a:lnTo>
                <a:lnTo>
                  <a:pt x="14179" y="6469"/>
                </a:lnTo>
                <a:lnTo>
                  <a:pt x="13988" y="6775"/>
                </a:lnTo>
                <a:lnTo>
                  <a:pt x="13835" y="7080"/>
                </a:lnTo>
                <a:lnTo>
                  <a:pt x="13682" y="7385"/>
                </a:lnTo>
                <a:lnTo>
                  <a:pt x="13568" y="7710"/>
                </a:lnTo>
                <a:lnTo>
                  <a:pt x="13453" y="8053"/>
                </a:lnTo>
                <a:lnTo>
                  <a:pt x="13377" y="8378"/>
                </a:lnTo>
                <a:lnTo>
                  <a:pt x="13301" y="8721"/>
                </a:lnTo>
                <a:lnTo>
                  <a:pt x="13263" y="9064"/>
                </a:lnTo>
                <a:lnTo>
                  <a:pt x="13244" y="9408"/>
                </a:lnTo>
                <a:lnTo>
                  <a:pt x="13015" y="9313"/>
                </a:lnTo>
                <a:lnTo>
                  <a:pt x="12766" y="9217"/>
                </a:lnTo>
                <a:lnTo>
                  <a:pt x="12518" y="9160"/>
                </a:lnTo>
                <a:lnTo>
                  <a:pt x="12270" y="9084"/>
                </a:lnTo>
                <a:lnTo>
                  <a:pt x="12022" y="9045"/>
                </a:lnTo>
                <a:lnTo>
                  <a:pt x="11774" y="9007"/>
                </a:lnTo>
                <a:lnTo>
                  <a:pt x="11526" y="9007"/>
                </a:lnTo>
                <a:lnTo>
                  <a:pt x="11259" y="8988"/>
                </a:lnTo>
                <a:lnTo>
                  <a:pt x="11011" y="9007"/>
                </a:lnTo>
                <a:lnTo>
                  <a:pt x="10763" y="9045"/>
                </a:lnTo>
                <a:lnTo>
                  <a:pt x="10515" y="9084"/>
                </a:lnTo>
                <a:lnTo>
                  <a:pt x="10286" y="9141"/>
                </a:lnTo>
                <a:lnTo>
                  <a:pt x="10038" y="9236"/>
                </a:lnTo>
                <a:lnTo>
                  <a:pt x="9809" y="9332"/>
                </a:lnTo>
                <a:lnTo>
                  <a:pt x="9599" y="9446"/>
                </a:lnTo>
                <a:lnTo>
                  <a:pt x="9389" y="9580"/>
                </a:lnTo>
                <a:lnTo>
                  <a:pt x="9179" y="9732"/>
                </a:lnTo>
                <a:lnTo>
                  <a:pt x="8988" y="9885"/>
                </a:lnTo>
                <a:lnTo>
                  <a:pt x="8816" y="10057"/>
                </a:lnTo>
                <a:lnTo>
                  <a:pt x="8645" y="10248"/>
                </a:lnTo>
                <a:lnTo>
                  <a:pt x="8492" y="10458"/>
                </a:lnTo>
                <a:lnTo>
                  <a:pt x="8339" y="10648"/>
                </a:lnTo>
                <a:lnTo>
                  <a:pt x="8206" y="10877"/>
                </a:lnTo>
                <a:lnTo>
                  <a:pt x="8091" y="11087"/>
                </a:lnTo>
                <a:lnTo>
                  <a:pt x="7996" y="11335"/>
                </a:lnTo>
                <a:lnTo>
                  <a:pt x="7900" y="11564"/>
                </a:lnTo>
                <a:lnTo>
                  <a:pt x="7824" y="11812"/>
                </a:lnTo>
                <a:lnTo>
                  <a:pt x="7767" y="12041"/>
                </a:lnTo>
                <a:lnTo>
                  <a:pt x="7729" y="12290"/>
                </a:lnTo>
                <a:lnTo>
                  <a:pt x="7710" y="12538"/>
                </a:lnTo>
                <a:lnTo>
                  <a:pt x="7690" y="12805"/>
                </a:lnTo>
                <a:lnTo>
                  <a:pt x="7710" y="13053"/>
                </a:lnTo>
                <a:lnTo>
                  <a:pt x="7500" y="12881"/>
                </a:lnTo>
                <a:lnTo>
                  <a:pt x="7271" y="12728"/>
                </a:lnTo>
                <a:lnTo>
                  <a:pt x="7042" y="12595"/>
                </a:lnTo>
                <a:lnTo>
                  <a:pt x="6813" y="12461"/>
                </a:lnTo>
                <a:lnTo>
                  <a:pt x="6565" y="12328"/>
                </a:lnTo>
                <a:lnTo>
                  <a:pt x="6316" y="12232"/>
                </a:lnTo>
                <a:lnTo>
                  <a:pt x="6049" y="12118"/>
                </a:lnTo>
                <a:lnTo>
                  <a:pt x="5801" y="12041"/>
                </a:lnTo>
                <a:lnTo>
                  <a:pt x="5534" y="11965"/>
                </a:lnTo>
                <a:lnTo>
                  <a:pt x="5267" y="11908"/>
                </a:lnTo>
                <a:lnTo>
                  <a:pt x="5000" y="11851"/>
                </a:lnTo>
                <a:lnTo>
                  <a:pt x="4733" y="11812"/>
                </a:lnTo>
                <a:lnTo>
                  <a:pt x="4446" y="11793"/>
                </a:lnTo>
                <a:lnTo>
                  <a:pt x="4179" y="11774"/>
                </a:lnTo>
                <a:lnTo>
                  <a:pt x="3912" y="11774"/>
                </a:lnTo>
                <a:lnTo>
                  <a:pt x="3645" y="11793"/>
                </a:lnTo>
                <a:lnTo>
                  <a:pt x="3378" y="11812"/>
                </a:lnTo>
                <a:lnTo>
                  <a:pt x="3111" y="11851"/>
                </a:lnTo>
                <a:lnTo>
                  <a:pt x="2862" y="11908"/>
                </a:lnTo>
                <a:lnTo>
                  <a:pt x="2614" y="11984"/>
                </a:lnTo>
                <a:lnTo>
                  <a:pt x="2366" y="12061"/>
                </a:lnTo>
                <a:lnTo>
                  <a:pt x="2118" y="12175"/>
                </a:lnTo>
                <a:lnTo>
                  <a:pt x="1870" y="12270"/>
                </a:lnTo>
                <a:lnTo>
                  <a:pt x="1641" y="12404"/>
                </a:lnTo>
                <a:lnTo>
                  <a:pt x="1412" y="12538"/>
                </a:lnTo>
                <a:lnTo>
                  <a:pt x="1202" y="12690"/>
                </a:lnTo>
                <a:lnTo>
                  <a:pt x="763" y="12996"/>
                </a:lnTo>
                <a:lnTo>
                  <a:pt x="363" y="13358"/>
                </a:lnTo>
                <a:lnTo>
                  <a:pt x="0" y="13740"/>
                </a:lnTo>
                <a:lnTo>
                  <a:pt x="95" y="22041"/>
                </a:lnTo>
                <a:lnTo>
                  <a:pt x="439" y="52402"/>
                </a:lnTo>
                <a:lnTo>
                  <a:pt x="115833" y="52402"/>
                </a:lnTo>
                <a:lnTo>
                  <a:pt x="115833" y="4599"/>
                </a:lnTo>
                <a:lnTo>
                  <a:pt x="115623" y="4504"/>
                </a:lnTo>
                <a:lnTo>
                  <a:pt x="115394" y="4427"/>
                </a:lnTo>
                <a:lnTo>
                  <a:pt x="115165" y="4370"/>
                </a:lnTo>
                <a:lnTo>
                  <a:pt x="114936" y="4351"/>
                </a:lnTo>
                <a:lnTo>
                  <a:pt x="114707" y="4332"/>
                </a:lnTo>
                <a:lnTo>
                  <a:pt x="114459" y="4332"/>
                </a:lnTo>
                <a:lnTo>
                  <a:pt x="114230" y="4370"/>
                </a:lnTo>
                <a:lnTo>
                  <a:pt x="114001" y="4408"/>
                </a:lnTo>
                <a:lnTo>
                  <a:pt x="113772" y="4485"/>
                </a:lnTo>
                <a:lnTo>
                  <a:pt x="113562" y="4580"/>
                </a:lnTo>
                <a:lnTo>
                  <a:pt x="113353" y="4694"/>
                </a:lnTo>
                <a:lnTo>
                  <a:pt x="113162" y="4828"/>
                </a:lnTo>
                <a:lnTo>
                  <a:pt x="112971" y="4981"/>
                </a:lnTo>
                <a:lnTo>
                  <a:pt x="112799" y="5152"/>
                </a:lnTo>
                <a:lnTo>
                  <a:pt x="112647" y="5324"/>
                </a:lnTo>
                <a:lnTo>
                  <a:pt x="112513" y="5515"/>
                </a:lnTo>
                <a:lnTo>
                  <a:pt x="112475" y="5343"/>
                </a:lnTo>
                <a:lnTo>
                  <a:pt x="112418" y="5172"/>
                </a:lnTo>
                <a:lnTo>
                  <a:pt x="112284" y="4847"/>
                </a:lnTo>
                <a:lnTo>
                  <a:pt x="112093" y="4542"/>
                </a:lnTo>
                <a:lnTo>
                  <a:pt x="111883" y="4256"/>
                </a:lnTo>
                <a:lnTo>
                  <a:pt x="111635" y="4008"/>
                </a:lnTo>
                <a:lnTo>
                  <a:pt x="111368" y="3779"/>
                </a:lnTo>
                <a:lnTo>
                  <a:pt x="111215" y="3683"/>
                </a:lnTo>
                <a:lnTo>
                  <a:pt x="111063" y="3607"/>
                </a:lnTo>
                <a:lnTo>
                  <a:pt x="110891" y="3530"/>
                </a:lnTo>
                <a:lnTo>
                  <a:pt x="110738" y="3473"/>
                </a:lnTo>
                <a:lnTo>
                  <a:pt x="110566" y="3416"/>
                </a:lnTo>
                <a:lnTo>
                  <a:pt x="110395" y="3378"/>
                </a:lnTo>
                <a:lnTo>
                  <a:pt x="110223" y="3340"/>
                </a:lnTo>
                <a:lnTo>
                  <a:pt x="110051" y="3321"/>
                </a:lnTo>
                <a:lnTo>
                  <a:pt x="109689" y="3321"/>
                </a:lnTo>
                <a:lnTo>
                  <a:pt x="109345" y="3378"/>
                </a:lnTo>
                <a:lnTo>
                  <a:pt x="109002" y="3454"/>
                </a:lnTo>
                <a:lnTo>
                  <a:pt x="108658" y="3588"/>
                </a:lnTo>
                <a:lnTo>
                  <a:pt x="108506" y="3664"/>
                </a:lnTo>
                <a:lnTo>
                  <a:pt x="108353" y="3759"/>
                </a:lnTo>
                <a:lnTo>
                  <a:pt x="108200" y="3855"/>
                </a:lnTo>
                <a:lnTo>
                  <a:pt x="108067" y="3969"/>
                </a:lnTo>
                <a:lnTo>
                  <a:pt x="108009" y="3759"/>
                </a:lnTo>
                <a:lnTo>
                  <a:pt x="107952" y="3569"/>
                </a:lnTo>
                <a:lnTo>
                  <a:pt x="107780" y="3206"/>
                </a:lnTo>
                <a:lnTo>
                  <a:pt x="107570" y="2843"/>
                </a:lnTo>
                <a:lnTo>
                  <a:pt x="107322" y="2500"/>
                </a:lnTo>
                <a:lnTo>
                  <a:pt x="107055" y="2176"/>
                </a:lnTo>
                <a:lnTo>
                  <a:pt x="106750" y="1889"/>
                </a:lnTo>
                <a:lnTo>
                  <a:pt x="106425" y="1641"/>
                </a:lnTo>
                <a:lnTo>
                  <a:pt x="106082" y="1431"/>
                </a:lnTo>
                <a:lnTo>
                  <a:pt x="105719" y="1240"/>
                </a:lnTo>
                <a:lnTo>
                  <a:pt x="105338" y="1088"/>
                </a:lnTo>
                <a:lnTo>
                  <a:pt x="104956" y="973"/>
                </a:lnTo>
                <a:lnTo>
                  <a:pt x="104555" y="878"/>
                </a:lnTo>
                <a:lnTo>
                  <a:pt x="104155" y="821"/>
                </a:lnTo>
                <a:lnTo>
                  <a:pt x="103735" y="782"/>
                </a:lnTo>
                <a:lnTo>
                  <a:pt x="103334" y="763"/>
                </a:lnTo>
                <a:lnTo>
                  <a:pt x="102933" y="763"/>
                </a:lnTo>
                <a:lnTo>
                  <a:pt x="102456" y="821"/>
                </a:lnTo>
                <a:lnTo>
                  <a:pt x="101998" y="897"/>
                </a:lnTo>
                <a:lnTo>
                  <a:pt x="101540" y="992"/>
                </a:lnTo>
                <a:lnTo>
                  <a:pt x="101082" y="1145"/>
                </a:lnTo>
                <a:lnTo>
                  <a:pt x="100662" y="1336"/>
                </a:lnTo>
                <a:lnTo>
                  <a:pt x="100453" y="1431"/>
                </a:lnTo>
                <a:lnTo>
                  <a:pt x="100243" y="1546"/>
                </a:lnTo>
                <a:lnTo>
                  <a:pt x="100052" y="1679"/>
                </a:lnTo>
                <a:lnTo>
                  <a:pt x="99861" y="1813"/>
                </a:lnTo>
                <a:lnTo>
                  <a:pt x="99689" y="1947"/>
                </a:lnTo>
                <a:lnTo>
                  <a:pt x="99498" y="2118"/>
                </a:lnTo>
                <a:lnTo>
                  <a:pt x="99346" y="2271"/>
                </a:lnTo>
                <a:lnTo>
                  <a:pt x="99193" y="2462"/>
                </a:lnTo>
                <a:lnTo>
                  <a:pt x="99040" y="2653"/>
                </a:lnTo>
                <a:lnTo>
                  <a:pt x="98907" y="2843"/>
                </a:lnTo>
                <a:lnTo>
                  <a:pt x="98792" y="3053"/>
                </a:lnTo>
                <a:lnTo>
                  <a:pt x="98697" y="3263"/>
                </a:lnTo>
                <a:lnTo>
                  <a:pt x="98601" y="3473"/>
                </a:lnTo>
                <a:lnTo>
                  <a:pt x="98525" y="3702"/>
                </a:lnTo>
                <a:lnTo>
                  <a:pt x="98468" y="3912"/>
                </a:lnTo>
                <a:lnTo>
                  <a:pt x="98411" y="4141"/>
                </a:lnTo>
                <a:lnTo>
                  <a:pt x="98392" y="4370"/>
                </a:lnTo>
                <a:lnTo>
                  <a:pt x="98372" y="4618"/>
                </a:lnTo>
                <a:lnTo>
                  <a:pt x="98372" y="4847"/>
                </a:lnTo>
                <a:lnTo>
                  <a:pt x="98392" y="5076"/>
                </a:lnTo>
                <a:lnTo>
                  <a:pt x="98430" y="5305"/>
                </a:lnTo>
                <a:lnTo>
                  <a:pt x="98506" y="5534"/>
                </a:lnTo>
                <a:lnTo>
                  <a:pt x="98258" y="5477"/>
                </a:lnTo>
                <a:lnTo>
                  <a:pt x="98010" y="5439"/>
                </a:lnTo>
                <a:lnTo>
                  <a:pt x="97743" y="5420"/>
                </a:lnTo>
                <a:lnTo>
                  <a:pt x="97495" y="5401"/>
                </a:lnTo>
                <a:lnTo>
                  <a:pt x="97247" y="5401"/>
                </a:lnTo>
                <a:lnTo>
                  <a:pt x="96979" y="5420"/>
                </a:lnTo>
                <a:lnTo>
                  <a:pt x="96731" y="5439"/>
                </a:lnTo>
                <a:lnTo>
                  <a:pt x="96483" y="5477"/>
                </a:lnTo>
                <a:lnTo>
                  <a:pt x="96235" y="5534"/>
                </a:lnTo>
                <a:lnTo>
                  <a:pt x="95987" y="5591"/>
                </a:lnTo>
                <a:lnTo>
                  <a:pt x="95739" y="5668"/>
                </a:lnTo>
                <a:lnTo>
                  <a:pt x="95491" y="5763"/>
                </a:lnTo>
                <a:lnTo>
                  <a:pt x="95262" y="5859"/>
                </a:lnTo>
                <a:lnTo>
                  <a:pt x="95033" y="5973"/>
                </a:lnTo>
                <a:lnTo>
                  <a:pt x="94823" y="6088"/>
                </a:lnTo>
                <a:lnTo>
                  <a:pt x="94594" y="6221"/>
                </a:lnTo>
                <a:lnTo>
                  <a:pt x="94403" y="6374"/>
                </a:lnTo>
                <a:lnTo>
                  <a:pt x="94193" y="6526"/>
                </a:lnTo>
                <a:lnTo>
                  <a:pt x="94002" y="6679"/>
                </a:lnTo>
                <a:lnTo>
                  <a:pt x="93831" y="6851"/>
                </a:lnTo>
                <a:lnTo>
                  <a:pt x="93659" y="7042"/>
                </a:lnTo>
                <a:lnTo>
                  <a:pt x="93506" y="7233"/>
                </a:lnTo>
                <a:lnTo>
                  <a:pt x="93354" y="7442"/>
                </a:lnTo>
                <a:lnTo>
                  <a:pt x="93201" y="7633"/>
                </a:lnTo>
                <a:lnTo>
                  <a:pt x="93067" y="7862"/>
                </a:lnTo>
                <a:lnTo>
                  <a:pt x="92953" y="8072"/>
                </a:lnTo>
                <a:lnTo>
                  <a:pt x="92838" y="8301"/>
                </a:lnTo>
                <a:lnTo>
                  <a:pt x="92743" y="8530"/>
                </a:lnTo>
                <a:lnTo>
                  <a:pt x="92667" y="8759"/>
                </a:lnTo>
                <a:lnTo>
                  <a:pt x="92590" y="9007"/>
                </a:lnTo>
                <a:lnTo>
                  <a:pt x="92533" y="9255"/>
                </a:lnTo>
                <a:lnTo>
                  <a:pt x="92476" y="9503"/>
                </a:lnTo>
                <a:lnTo>
                  <a:pt x="91922" y="9389"/>
                </a:lnTo>
                <a:lnTo>
                  <a:pt x="91331" y="9332"/>
                </a:lnTo>
                <a:lnTo>
                  <a:pt x="91045" y="9313"/>
                </a:lnTo>
                <a:lnTo>
                  <a:pt x="90472" y="9313"/>
                </a:lnTo>
                <a:lnTo>
                  <a:pt x="90186" y="9351"/>
                </a:lnTo>
                <a:lnTo>
                  <a:pt x="89919" y="9408"/>
                </a:lnTo>
                <a:lnTo>
                  <a:pt x="89633" y="9503"/>
                </a:lnTo>
                <a:lnTo>
                  <a:pt x="89365" y="9618"/>
                </a:lnTo>
                <a:lnTo>
                  <a:pt x="89136" y="9771"/>
                </a:lnTo>
                <a:lnTo>
                  <a:pt x="88907" y="9942"/>
                </a:lnTo>
                <a:lnTo>
                  <a:pt x="88717" y="10133"/>
                </a:lnTo>
                <a:lnTo>
                  <a:pt x="88545" y="10362"/>
                </a:lnTo>
                <a:lnTo>
                  <a:pt x="88488" y="10496"/>
                </a:lnTo>
                <a:lnTo>
                  <a:pt x="88430" y="10629"/>
                </a:lnTo>
                <a:lnTo>
                  <a:pt x="88392" y="10438"/>
                </a:lnTo>
                <a:lnTo>
                  <a:pt x="88354" y="10267"/>
                </a:lnTo>
                <a:lnTo>
                  <a:pt x="88278" y="10095"/>
                </a:lnTo>
                <a:lnTo>
                  <a:pt x="88220" y="9923"/>
                </a:lnTo>
                <a:lnTo>
                  <a:pt x="88125" y="9771"/>
                </a:lnTo>
                <a:lnTo>
                  <a:pt x="88030" y="9599"/>
                </a:lnTo>
                <a:lnTo>
                  <a:pt x="87934" y="9446"/>
                </a:lnTo>
                <a:lnTo>
                  <a:pt x="87820" y="9313"/>
                </a:lnTo>
                <a:lnTo>
                  <a:pt x="87686" y="9179"/>
                </a:lnTo>
                <a:lnTo>
                  <a:pt x="87552" y="9045"/>
                </a:lnTo>
                <a:lnTo>
                  <a:pt x="87419" y="8912"/>
                </a:lnTo>
                <a:lnTo>
                  <a:pt x="87266" y="8816"/>
                </a:lnTo>
                <a:lnTo>
                  <a:pt x="87114" y="8702"/>
                </a:lnTo>
                <a:lnTo>
                  <a:pt x="86942" y="8626"/>
                </a:lnTo>
                <a:lnTo>
                  <a:pt x="86789" y="8530"/>
                </a:lnTo>
                <a:lnTo>
                  <a:pt x="86617" y="8473"/>
                </a:lnTo>
                <a:lnTo>
                  <a:pt x="86446" y="8416"/>
                </a:lnTo>
                <a:lnTo>
                  <a:pt x="86274" y="8378"/>
                </a:lnTo>
                <a:lnTo>
                  <a:pt x="86083" y="8339"/>
                </a:lnTo>
                <a:lnTo>
                  <a:pt x="85911" y="8320"/>
                </a:lnTo>
                <a:lnTo>
                  <a:pt x="85720" y="8320"/>
                </a:lnTo>
                <a:lnTo>
                  <a:pt x="85549" y="8339"/>
                </a:lnTo>
                <a:lnTo>
                  <a:pt x="85358" y="8358"/>
                </a:lnTo>
                <a:lnTo>
                  <a:pt x="85186" y="8378"/>
                </a:lnTo>
                <a:lnTo>
                  <a:pt x="85014" y="8435"/>
                </a:lnTo>
                <a:lnTo>
                  <a:pt x="84843" y="8473"/>
                </a:lnTo>
                <a:lnTo>
                  <a:pt x="84671" y="8549"/>
                </a:lnTo>
                <a:lnTo>
                  <a:pt x="84499" y="8626"/>
                </a:lnTo>
                <a:lnTo>
                  <a:pt x="84347" y="8702"/>
                </a:lnTo>
                <a:lnTo>
                  <a:pt x="84194" y="8797"/>
                </a:lnTo>
                <a:lnTo>
                  <a:pt x="84041" y="8912"/>
                </a:lnTo>
                <a:lnTo>
                  <a:pt x="83908" y="9026"/>
                </a:lnTo>
                <a:lnTo>
                  <a:pt x="84060" y="8740"/>
                </a:lnTo>
                <a:lnTo>
                  <a:pt x="84194" y="8416"/>
                </a:lnTo>
                <a:lnTo>
                  <a:pt x="84308" y="8110"/>
                </a:lnTo>
                <a:lnTo>
                  <a:pt x="84404" y="7786"/>
                </a:lnTo>
                <a:lnTo>
                  <a:pt x="84480" y="7442"/>
                </a:lnTo>
                <a:lnTo>
                  <a:pt x="84537" y="7118"/>
                </a:lnTo>
                <a:lnTo>
                  <a:pt x="84576" y="6775"/>
                </a:lnTo>
                <a:lnTo>
                  <a:pt x="84595" y="6450"/>
                </a:lnTo>
                <a:lnTo>
                  <a:pt x="84595" y="6107"/>
                </a:lnTo>
                <a:lnTo>
                  <a:pt x="84576" y="5763"/>
                </a:lnTo>
                <a:lnTo>
                  <a:pt x="84518" y="5420"/>
                </a:lnTo>
                <a:lnTo>
                  <a:pt x="84461" y="5095"/>
                </a:lnTo>
                <a:lnTo>
                  <a:pt x="84385" y="4752"/>
                </a:lnTo>
                <a:lnTo>
                  <a:pt x="84289" y="4427"/>
                </a:lnTo>
                <a:lnTo>
                  <a:pt x="84175" y="4103"/>
                </a:lnTo>
                <a:lnTo>
                  <a:pt x="84041" y="3798"/>
                </a:lnTo>
                <a:lnTo>
                  <a:pt x="83889" y="3492"/>
                </a:lnTo>
                <a:lnTo>
                  <a:pt x="83717" y="3206"/>
                </a:lnTo>
                <a:lnTo>
                  <a:pt x="83526" y="2920"/>
                </a:lnTo>
                <a:lnTo>
                  <a:pt x="83335" y="2653"/>
                </a:lnTo>
                <a:lnTo>
                  <a:pt x="83106" y="2385"/>
                </a:lnTo>
                <a:lnTo>
                  <a:pt x="82877" y="2137"/>
                </a:lnTo>
                <a:lnTo>
                  <a:pt x="82629" y="1908"/>
                </a:lnTo>
                <a:lnTo>
                  <a:pt x="82362" y="1698"/>
                </a:lnTo>
                <a:lnTo>
                  <a:pt x="82095" y="1489"/>
                </a:lnTo>
                <a:lnTo>
                  <a:pt x="81808" y="1298"/>
                </a:lnTo>
                <a:lnTo>
                  <a:pt x="81522" y="1145"/>
                </a:lnTo>
                <a:lnTo>
                  <a:pt x="81217" y="992"/>
                </a:lnTo>
                <a:lnTo>
                  <a:pt x="80912" y="859"/>
                </a:lnTo>
                <a:lnTo>
                  <a:pt x="80587" y="744"/>
                </a:lnTo>
                <a:lnTo>
                  <a:pt x="80263" y="649"/>
                </a:lnTo>
                <a:lnTo>
                  <a:pt x="79919" y="573"/>
                </a:lnTo>
                <a:lnTo>
                  <a:pt x="79595" y="515"/>
                </a:lnTo>
                <a:lnTo>
                  <a:pt x="79251" y="477"/>
                </a:lnTo>
                <a:lnTo>
                  <a:pt x="78908" y="458"/>
                </a:lnTo>
                <a:lnTo>
                  <a:pt x="78583" y="477"/>
                </a:lnTo>
                <a:lnTo>
                  <a:pt x="78240" y="496"/>
                </a:lnTo>
                <a:lnTo>
                  <a:pt x="77896" y="534"/>
                </a:lnTo>
                <a:lnTo>
                  <a:pt x="77572" y="611"/>
                </a:lnTo>
                <a:lnTo>
                  <a:pt x="77248" y="687"/>
                </a:lnTo>
                <a:lnTo>
                  <a:pt x="76923" y="802"/>
                </a:lnTo>
                <a:lnTo>
                  <a:pt x="76599" y="916"/>
                </a:lnTo>
                <a:lnTo>
                  <a:pt x="76294" y="1050"/>
                </a:lnTo>
                <a:lnTo>
                  <a:pt x="75988" y="1221"/>
                </a:lnTo>
                <a:lnTo>
                  <a:pt x="75702" y="1393"/>
                </a:lnTo>
                <a:lnTo>
                  <a:pt x="75416" y="1584"/>
                </a:lnTo>
                <a:lnTo>
                  <a:pt x="75149" y="1794"/>
                </a:lnTo>
                <a:lnTo>
                  <a:pt x="74900" y="2004"/>
                </a:lnTo>
                <a:lnTo>
                  <a:pt x="74710" y="1832"/>
                </a:lnTo>
                <a:lnTo>
                  <a:pt x="74481" y="1698"/>
                </a:lnTo>
                <a:lnTo>
                  <a:pt x="74252" y="1584"/>
                </a:lnTo>
                <a:lnTo>
                  <a:pt x="74004" y="1489"/>
                </a:lnTo>
                <a:lnTo>
                  <a:pt x="73736" y="1412"/>
                </a:lnTo>
                <a:lnTo>
                  <a:pt x="73488" y="1393"/>
                </a:lnTo>
                <a:lnTo>
                  <a:pt x="73221" y="1374"/>
                </a:lnTo>
                <a:lnTo>
                  <a:pt x="72954" y="1412"/>
                </a:lnTo>
                <a:lnTo>
                  <a:pt x="72706" y="1469"/>
                </a:lnTo>
                <a:lnTo>
                  <a:pt x="72477" y="1565"/>
                </a:lnTo>
                <a:lnTo>
                  <a:pt x="72248" y="1679"/>
                </a:lnTo>
                <a:lnTo>
                  <a:pt x="72038" y="1813"/>
                </a:lnTo>
                <a:lnTo>
                  <a:pt x="71847" y="1985"/>
                </a:lnTo>
                <a:lnTo>
                  <a:pt x="71675" y="2176"/>
                </a:lnTo>
                <a:lnTo>
                  <a:pt x="71523" y="2385"/>
                </a:lnTo>
                <a:lnTo>
                  <a:pt x="71408" y="2614"/>
                </a:lnTo>
                <a:lnTo>
                  <a:pt x="71237" y="2347"/>
                </a:lnTo>
                <a:lnTo>
                  <a:pt x="71046" y="2080"/>
                </a:lnTo>
                <a:lnTo>
                  <a:pt x="70836" y="1813"/>
                </a:lnTo>
                <a:lnTo>
                  <a:pt x="70607" y="1584"/>
                </a:lnTo>
                <a:lnTo>
                  <a:pt x="70378" y="1355"/>
                </a:lnTo>
                <a:lnTo>
                  <a:pt x="70111" y="1145"/>
                </a:lnTo>
                <a:lnTo>
                  <a:pt x="69844" y="954"/>
                </a:lnTo>
                <a:lnTo>
                  <a:pt x="69557" y="782"/>
                </a:lnTo>
                <a:lnTo>
                  <a:pt x="69252" y="630"/>
                </a:lnTo>
                <a:lnTo>
                  <a:pt x="68947" y="477"/>
                </a:lnTo>
                <a:lnTo>
                  <a:pt x="68641" y="363"/>
                </a:lnTo>
                <a:lnTo>
                  <a:pt x="68317" y="267"/>
                </a:lnTo>
                <a:lnTo>
                  <a:pt x="68012" y="191"/>
                </a:lnTo>
                <a:lnTo>
                  <a:pt x="67687" y="134"/>
                </a:lnTo>
                <a:lnTo>
                  <a:pt x="67363" y="95"/>
                </a:lnTo>
                <a:lnTo>
                  <a:pt x="67038" y="95"/>
                </a:lnTo>
                <a:lnTo>
                  <a:pt x="66714" y="115"/>
                </a:lnTo>
                <a:lnTo>
                  <a:pt x="66389" y="153"/>
                </a:lnTo>
                <a:lnTo>
                  <a:pt x="66084" y="210"/>
                </a:lnTo>
                <a:lnTo>
                  <a:pt x="65779" y="286"/>
                </a:lnTo>
                <a:lnTo>
                  <a:pt x="65474" y="401"/>
                </a:lnTo>
                <a:lnTo>
                  <a:pt x="65168" y="515"/>
                </a:lnTo>
                <a:lnTo>
                  <a:pt x="64882" y="649"/>
                </a:lnTo>
                <a:lnTo>
                  <a:pt x="64615" y="821"/>
                </a:lnTo>
                <a:lnTo>
                  <a:pt x="64348" y="992"/>
                </a:lnTo>
                <a:lnTo>
                  <a:pt x="64080" y="1183"/>
                </a:lnTo>
                <a:lnTo>
                  <a:pt x="63832" y="1393"/>
                </a:lnTo>
                <a:lnTo>
                  <a:pt x="63622" y="1622"/>
                </a:lnTo>
                <a:lnTo>
                  <a:pt x="63393" y="1870"/>
                </a:lnTo>
                <a:lnTo>
                  <a:pt x="63203" y="2118"/>
                </a:lnTo>
                <a:lnTo>
                  <a:pt x="63031" y="2385"/>
                </a:lnTo>
                <a:lnTo>
                  <a:pt x="62878" y="2672"/>
                </a:lnTo>
                <a:lnTo>
                  <a:pt x="62745" y="2958"/>
                </a:lnTo>
                <a:lnTo>
                  <a:pt x="62630" y="3263"/>
                </a:lnTo>
                <a:lnTo>
                  <a:pt x="62535" y="3569"/>
                </a:lnTo>
                <a:lnTo>
                  <a:pt x="62458" y="3874"/>
                </a:lnTo>
                <a:lnTo>
                  <a:pt x="62401" y="4198"/>
                </a:lnTo>
                <a:lnTo>
                  <a:pt x="62363" y="4504"/>
                </a:lnTo>
                <a:lnTo>
                  <a:pt x="62363" y="4828"/>
                </a:lnTo>
                <a:lnTo>
                  <a:pt x="62363" y="5152"/>
                </a:lnTo>
                <a:lnTo>
                  <a:pt x="62401" y="5477"/>
                </a:lnTo>
                <a:lnTo>
                  <a:pt x="62458" y="5782"/>
                </a:lnTo>
                <a:lnTo>
                  <a:pt x="62516" y="6107"/>
                </a:lnTo>
                <a:lnTo>
                  <a:pt x="62611" y="6412"/>
                </a:lnTo>
                <a:lnTo>
                  <a:pt x="62726" y="6698"/>
                </a:lnTo>
                <a:lnTo>
                  <a:pt x="62859" y="7004"/>
                </a:lnTo>
                <a:lnTo>
                  <a:pt x="63012" y="7271"/>
                </a:lnTo>
                <a:lnTo>
                  <a:pt x="63184" y="7557"/>
                </a:lnTo>
                <a:lnTo>
                  <a:pt x="62974" y="7423"/>
                </a:lnTo>
                <a:lnTo>
                  <a:pt x="62745" y="7347"/>
                </a:lnTo>
                <a:lnTo>
                  <a:pt x="62516" y="7271"/>
                </a:lnTo>
                <a:lnTo>
                  <a:pt x="62287" y="7213"/>
                </a:lnTo>
                <a:lnTo>
                  <a:pt x="62039" y="7194"/>
                </a:lnTo>
                <a:lnTo>
                  <a:pt x="61791" y="7175"/>
                </a:lnTo>
                <a:lnTo>
                  <a:pt x="61562" y="7194"/>
                </a:lnTo>
                <a:lnTo>
                  <a:pt x="61313" y="7233"/>
                </a:lnTo>
                <a:lnTo>
                  <a:pt x="61065" y="7271"/>
                </a:lnTo>
                <a:lnTo>
                  <a:pt x="60836" y="7347"/>
                </a:lnTo>
                <a:lnTo>
                  <a:pt x="60607" y="7423"/>
                </a:lnTo>
                <a:lnTo>
                  <a:pt x="60378" y="7538"/>
                </a:lnTo>
                <a:lnTo>
                  <a:pt x="60168" y="7652"/>
                </a:lnTo>
                <a:lnTo>
                  <a:pt x="59959" y="7786"/>
                </a:lnTo>
                <a:lnTo>
                  <a:pt x="59768" y="7939"/>
                </a:lnTo>
                <a:lnTo>
                  <a:pt x="59577" y="8110"/>
                </a:lnTo>
                <a:lnTo>
                  <a:pt x="59405" y="8282"/>
                </a:lnTo>
                <a:lnTo>
                  <a:pt x="59252" y="8473"/>
                </a:lnTo>
                <a:lnTo>
                  <a:pt x="59100" y="8664"/>
                </a:lnTo>
                <a:lnTo>
                  <a:pt x="58966" y="8874"/>
                </a:lnTo>
                <a:lnTo>
                  <a:pt x="58852" y="9084"/>
                </a:lnTo>
                <a:lnTo>
                  <a:pt x="58737" y="9293"/>
                </a:lnTo>
                <a:lnTo>
                  <a:pt x="58642" y="9522"/>
                </a:lnTo>
                <a:lnTo>
                  <a:pt x="58546" y="9751"/>
                </a:lnTo>
                <a:lnTo>
                  <a:pt x="58413" y="10229"/>
                </a:lnTo>
                <a:lnTo>
                  <a:pt x="58298" y="10706"/>
                </a:lnTo>
                <a:lnTo>
                  <a:pt x="58222" y="11202"/>
                </a:lnTo>
                <a:lnTo>
                  <a:pt x="58203" y="11698"/>
                </a:lnTo>
                <a:lnTo>
                  <a:pt x="58108" y="11488"/>
                </a:lnTo>
                <a:lnTo>
                  <a:pt x="58012" y="11278"/>
                </a:lnTo>
                <a:lnTo>
                  <a:pt x="57898" y="11087"/>
                </a:lnTo>
                <a:lnTo>
                  <a:pt x="57783" y="10896"/>
                </a:lnTo>
                <a:lnTo>
                  <a:pt x="57650" y="10725"/>
                </a:lnTo>
                <a:lnTo>
                  <a:pt x="57497" y="10553"/>
                </a:lnTo>
                <a:lnTo>
                  <a:pt x="57344" y="10381"/>
                </a:lnTo>
                <a:lnTo>
                  <a:pt x="57192" y="10229"/>
                </a:lnTo>
                <a:lnTo>
                  <a:pt x="57020" y="10076"/>
                </a:lnTo>
                <a:lnTo>
                  <a:pt x="56829" y="9942"/>
                </a:lnTo>
                <a:lnTo>
                  <a:pt x="56638" y="9809"/>
                </a:lnTo>
                <a:lnTo>
                  <a:pt x="56447" y="9694"/>
                </a:lnTo>
                <a:lnTo>
                  <a:pt x="56256" y="9599"/>
                </a:lnTo>
                <a:lnTo>
                  <a:pt x="56047" y="9503"/>
                </a:lnTo>
                <a:lnTo>
                  <a:pt x="55837" y="9408"/>
                </a:lnTo>
                <a:lnTo>
                  <a:pt x="55627" y="9351"/>
                </a:lnTo>
                <a:lnTo>
                  <a:pt x="55398" y="9293"/>
                </a:lnTo>
                <a:lnTo>
                  <a:pt x="55169" y="9236"/>
                </a:lnTo>
                <a:lnTo>
                  <a:pt x="54959" y="9217"/>
                </a:lnTo>
                <a:lnTo>
                  <a:pt x="54730" y="9198"/>
                </a:lnTo>
                <a:lnTo>
                  <a:pt x="54272" y="9198"/>
                </a:lnTo>
                <a:lnTo>
                  <a:pt x="54062" y="9217"/>
                </a:lnTo>
                <a:lnTo>
                  <a:pt x="53833" y="9255"/>
                </a:lnTo>
                <a:lnTo>
                  <a:pt x="53604" y="9313"/>
                </a:lnTo>
                <a:lnTo>
                  <a:pt x="53394" y="9370"/>
                </a:lnTo>
                <a:lnTo>
                  <a:pt x="53184" y="9446"/>
                </a:lnTo>
                <a:lnTo>
                  <a:pt x="52974" y="9522"/>
                </a:lnTo>
                <a:lnTo>
                  <a:pt x="52764" y="9618"/>
                </a:lnTo>
                <a:lnTo>
                  <a:pt x="52573" y="9732"/>
                </a:lnTo>
                <a:lnTo>
                  <a:pt x="52383" y="9847"/>
                </a:lnTo>
                <a:lnTo>
                  <a:pt x="52192" y="9980"/>
                </a:lnTo>
                <a:lnTo>
                  <a:pt x="52192" y="9809"/>
                </a:lnTo>
                <a:lnTo>
                  <a:pt x="52173" y="9637"/>
                </a:lnTo>
                <a:lnTo>
                  <a:pt x="52115" y="9313"/>
                </a:lnTo>
                <a:lnTo>
                  <a:pt x="52001" y="8988"/>
                </a:lnTo>
                <a:lnTo>
                  <a:pt x="51848" y="8664"/>
                </a:lnTo>
                <a:lnTo>
                  <a:pt x="51677" y="8358"/>
                </a:lnTo>
                <a:lnTo>
                  <a:pt x="51467" y="8091"/>
                </a:lnTo>
                <a:lnTo>
                  <a:pt x="51219" y="7843"/>
                </a:lnTo>
                <a:lnTo>
                  <a:pt x="50970" y="7633"/>
                </a:lnTo>
                <a:lnTo>
                  <a:pt x="50684" y="7462"/>
                </a:lnTo>
                <a:lnTo>
                  <a:pt x="50379" y="7328"/>
                </a:lnTo>
                <a:lnTo>
                  <a:pt x="50074" y="7213"/>
                </a:lnTo>
                <a:lnTo>
                  <a:pt x="49749" y="7156"/>
                </a:lnTo>
                <a:lnTo>
                  <a:pt x="49406" y="7137"/>
                </a:lnTo>
                <a:lnTo>
                  <a:pt x="49081" y="7156"/>
                </a:lnTo>
                <a:lnTo>
                  <a:pt x="48757" y="7194"/>
                </a:lnTo>
                <a:lnTo>
                  <a:pt x="48432" y="7290"/>
                </a:lnTo>
                <a:lnTo>
                  <a:pt x="48509" y="6984"/>
                </a:lnTo>
                <a:lnTo>
                  <a:pt x="48547" y="6660"/>
                </a:lnTo>
                <a:lnTo>
                  <a:pt x="48585" y="6336"/>
                </a:lnTo>
                <a:lnTo>
                  <a:pt x="48585" y="6011"/>
                </a:lnTo>
                <a:lnTo>
                  <a:pt x="48566" y="5706"/>
                </a:lnTo>
                <a:lnTo>
                  <a:pt x="48547" y="5401"/>
                </a:lnTo>
                <a:lnTo>
                  <a:pt x="48490" y="5076"/>
                </a:lnTo>
                <a:lnTo>
                  <a:pt x="48413" y="4771"/>
                </a:lnTo>
                <a:lnTo>
                  <a:pt x="48337" y="4485"/>
                </a:lnTo>
                <a:lnTo>
                  <a:pt x="48223" y="4179"/>
                </a:lnTo>
                <a:lnTo>
                  <a:pt x="48089" y="3893"/>
                </a:lnTo>
                <a:lnTo>
                  <a:pt x="47955" y="3607"/>
                </a:lnTo>
                <a:lnTo>
                  <a:pt x="47784" y="3340"/>
                </a:lnTo>
                <a:lnTo>
                  <a:pt x="47612" y="3072"/>
                </a:lnTo>
                <a:lnTo>
                  <a:pt x="47402" y="2824"/>
                </a:lnTo>
                <a:lnTo>
                  <a:pt x="47192" y="2576"/>
                </a:lnTo>
                <a:lnTo>
                  <a:pt x="46963" y="2347"/>
                </a:lnTo>
                <a:lnTo>
                  <a:pt x="46715" y="2137"/>
                </a:lnTo>
                <a:lnTo>
                  <a:pt x="46448" y="1947"/>
                </a:lnTo>
                <a:lnTo>
                  <a:pt x="46181" y="1756"/>
                </a:lnTo>
                <a:lnTo>
                  <a:pt x="45894" y="1603"/>
                </a:lnTo>
                <a:lnTo>
                  <a:pt x="45608" y="1450"/>
                </a:lnTo>
                <a:lnTo>
                  <a:pt x="45303" y="1317"/>
                </a:lnTo>
                <a:lnTo>
                  <a:pt x="44998" y="1202"/>
                </a:lnTo>
                <a:lnTo>
                  <a:pt x="44673" y="1126"/>
                </a:lnTo>
                <a:lnTo>
                  <a:pt x="44368" y="1050"/>
                </a:lnTo>
                <a:lnTo>
                  <a:pt x="44043" y="992"/>
                </a:lnTo>
                <a:lnTo>
                  <a:pt x="43719" y="954"/>
                </a:lnTo>
                <a:lnTo>
                  <a:pt x="43395" y="935"/>
                </a:lnTo>
                <a:lnTo>
                  <a:pt x="43051" y="954"/>
                </a:lnTo>
                <a:lnTo>
                  <a:pt x="42727" y="973"/>
                </a:lnTo>
                <a:lnTo>
                  <a:pt x="42402" y="1031"/>
                </a:lnTo>
                <a:lnTo>
                  <a:pt x="42135" y="1088"/>
                </a:lnTo>
                <a:lnTo>
                  <a:pt x="41849" y="1164"/>
                </a:lnTo>
                <a:lnTo>
                  <a:pt x="41582" y="1260"/>
                </a:lnTo>
                <a:lnTo>
                  <a:pt x="41315" y="1374"/>
                </a:lnTo>
                <a:lnTo>
                  <a:pt x="41047" y="1489"/>
                </a:lnTo>
                <a:lnTo>
                  <a:pt x="40799" y="1641"/>
                </a:lnTo>
                <a:lnTo>
                  <a:pt x="40570" y="1813"/>
                </a:lnTo>
                <a:lnTo>
                  <a:pt x="40341" y="2004"/>
                </a:lnTo>
                <a:lnTo>
                  <a:pt x="40131" y="2195"/>
                </a:lnTo>
                <a:lnTo>
                  <a:pt x="39941" y="2424"/>
                </a:lnTo>
                <a:lnTo>
                  <a:pt x="39788" y="2653"/>
                </a:lnTo>
                <a:lnTo>
                  <a:pt x="39635" y="2920"/>
                </a:lnTo>
                <a:lnTo>
                  <a:pt x="39521" y="3168"/>
                </a:lnTo>
                <a:lnTo>
                  <a:pt x="39425" y="3454"/>
                </a:lnTo>
                <a:lnTo>
                  <a:pt x="39387" y="3645"/>
                </a:lnTo>
                <a:lnTo>
                  <a:pt x="39387" y="3511"/>
                </a:lnTo>
                <a:lnTo>
                  <a:pt x="39368" y="3340"/>
                </a:lnTo>
                <a:lnTo>
                  <a:pt x="39349" y="3168"/>
                </a:lnTo>
                <a:lnTo>
                  <a:pt x="39311" y="2996"/>
                </a:lnTo>
                <a:lnTo>
                  <a:pt x="39196" y="2653"/>
                </a:lnTo>
                <a:lnTo>
                  <a:pt x="39063" y="2309"/>
                </a:lnTo>
                <a:lnTo>
                  <a:pt x="38891" y="2004"/>
                </a:lnTo>
                <a:lnTo>
                  <a:pt x="38681" y="1718"/>
                </a:lnTo>
                <a:lnTo>
                  <a:pt x="38452" y="1431"/>
                </a:lnTo>
                <a:lnTo>
                  <a:pt x="38223" y="1183"/>
                </a:lnTo>
                <a:lnTo>
                  <a:pt x="37956" y="973"/>
                </a:lnTo>
                <a:lnTo>
                  <a:pt x="37670" y="782"/>
                </a:lnTo>
                <a:lnTo>
                  <a:pt x="37364" y="592"/>
                </a:lnTo>
                <a:lnTo>
                  <a:pt x="37059" y="458"/>
                </a:lnTo>
                <a:lnTo>
                  <a:pt x="36735" y="324"/>
                </a:lnTo>
                <a:lnTo>
                  <a:pt x="36410" y="210"/>
                </a:lnTo>
                <a:lnTo>
                  <a:pt x="36067" y="134"/>
                </a:lnTo>
                <a:lnTo>
                  <a:pt x="35780" y="76"/>
                </a:lnTo>
                <a:lnTo>
                  <a:pt x="35494" y="38"/>
                </a:lnTo>
                <a:lnTo>
                  <a:pt x="35189" y="0"/>
                </a:lnTo>
                <a:close/>
              </a:path>
            </a:pathLst>
          </a:custGeom>
          <a:solidFill>
            <a:schemeClr val="lt1"/>
          </a:solidFill>
          <a:ln>
            <a:noFill/>
          </a:ln>
          <a:effectLst>
            <a:outerShdw blurRad="57150" dist="57150" dir="215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1"/>
          <p:cNvSpPr/>
          <p:nvPr/>
        </p:nvSpPr>
        <p:spPr>
          <a:xfrm flipH="1">
            <a:off x="4444925" y="854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1"/>
          <p:cNvSpPr/>
          <p:nvPr/>
        </p:nvSpPr>
        <p:spPr>
          <a:xfrm>
            <a:off x="6161207" y="854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1"/>
          <p:cNvSpPr/>
          <p:nvPr/>
        </p:nvSpPr>
        <p:spPr>
          <a:xfrm>
            <a:off x="5470273" y="24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1"/>
          <p:cNvSpPr/>
          <p:nvPr/>
        </p:nvSpPr>
        <p:spPr>
          <a:xfrm rot="2516804" flipH="1">
            <a:off x="7811255"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1"/>
          <p:cNvSpPr/>
          <p:nvPr/>
        </p:nvSpPr>
        <p:spPr>
          <a:xfrm>
            <a:off x="6676773" y="4773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1"/>
          <p:cNvSpPr/>
          <p:nvPr/>
        </p:nvSpPr>
        <p:spPr>
          <a:xfrm rot="2417287">
            <a:off x="4439775"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1"/>
          <p:cNvSpPr/>
          <p:nvPr/>
        </p:nvSpPr>
        <p:spPr>
          <a:xfrm rot="-2516804">
            <a:off x="284871"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1"/>
          <p:cNvSpPr/>
          <p:nvPr/>
        </p:nvSpPr>
        <p:spPr>
          <a:xfrm>
            <a:off x="6165273"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1"/>
          <p:cNvSpPr/>
          <p:nvPr/>
        </p:nvSpPr>
        <p:spPr>
          <a:xfrm>
            <a:off x="3184273"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1"/>
          <p:cNvSpPr/>
          <p:nvPr/>
        </p:nvSpPr>
        <p:spPr>
          <a:xfrm rot="2517313" flipH="1">
            <a:off x="9681736" y="11089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1"/>
          <p:cNvSpPr/>
          <p:nvPr/>
        </p:nvSpPr>
        <p:spPr>
          <a:xfrm>
            <a:off x="10733607" y="1275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1"/>
          <p:cNvSpPr/>
          <p:nvPr/>
        </p:nvSpPr>
        <p:spPr>
          <a:xfrm>
            <a:off x="11301275" y="16701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1"/>
          <p:cNvSpPr/>
          <p:nvPr/>
        </p:nvSpPr>
        <p:spPr>
          <a:xfrm>
            <a:off x="11636107" y="17002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1"/>
          <p:cNvSpPr/>
          <p:nvPr/>
        </p:nvSpPr>
        <p:spPr>
          <a:xfrm>
            <a:off x="1992073" y="17846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1"/>
          <p:cNvSpPr/>
          <p:nvPr/>
        </p:nvSpPr>
        <p:spPr>
          <a:xfrm rot="2516804" flipH="1">
            <a:off x="11767304" y="21575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1"/>
          <p:cNvSpPr/>
          <p:nvPr/>
        </p:nvSpPr>
        <p:spPr>
          <a:xfrm>
            <a:off x="639141" y="2472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1"/>
          <p:cNvSpPr/>
          <p:nvPr/>
        </p:nvSpPr>
        <p:spPr>
          <a:xfrm>
            <a:off x="11935973" y="2900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1"/>
          <p:cNvSpPr/>
          <p:nvPr/>
        </p:nvSpPr>
        <p:spPr>
          <a:xfrm rot="-2516804">
            <a:off x="465371" y="3343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1"/>
          <p:cNvSpPr/>
          <p:nvPr/>
        </p:nvSpPr>
        <p:spPr>
          <a:xfrm>
            <a:off x="11829757" y="3690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1"/>
          <p:cNvSpPr/>
          <p:nvPr/>
        </p:nvSpPr>
        <p:spPr>
          <a:xfrm>
            <a:off x="855407" y="390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1"/>
          <p:cNvSpPr/>
          <p:nvPr/>
        </p:nvSpPr>
        <p:spPr>
          <a:xfrm>
            <a:off x="574684" y="15907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1"/>
          <p:cNvSpPr/>
          <p:nvPr/>
        </p:nvSpPr>
        <p:spPr>
          <a:xfrm>
            <a:off x="2710134" y="54398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7" name="Picture 26">
            <a:extLst>
              <a:ext uri="{FF2B5EF4-FFF2-40B4-BE49-F238E27FC236}">
                <a16:creationId xmlns:a16="http://schemas.microsoft.com/office/drawing/2014/main" id="{65747CE5-CB81-4A9B-9C6F-F58060BC3023}"/>
              </a:ext>
            </a:extLst>
          </p:cNvPr>
          <p:cNvPicPr>
            <a:picLocks noChangeAspect="1"/>
          </p:cNvPicPr>
          <p:nvPr userDrawn="1"/>
        </p:nvPicPr>
        <p:blipFill>
          <a:blip r:embed="rId3"/>
          <a:stretch>
            <a:fillRect/>
          </a:stretch>
        </p:blipFill>
        <p:spPr>
          <a:xfrm>
            <a:off x="-69536733" y="-28989867"/>
            <a:ext cx="6858000" cy="6858000"/>
          </a:xfrm>
          <a:prstGeom prst="rect">
            <a:avLst/>
          </a:prstGeom>
        </p:spPr>
      </p:pic>
      <p:pic>
        <p:nvPicPr>
          <p:cNvPr id="28" name="Picture 27">
            <a:extLst>
              <a:ext uri="{FF2B5EF4-FFF2-40B4-BE49-F238E27FC236}">
                <a16:creationId xmlns:a16="http://schemas.microsoft.com/office/drawing/2014/main" id="{03F36829-270D-4100-8308-194BE8317D63}"/>
              </a:ext>
            </a:extLst>
          </p:cNvPr>
          <p:cNvPicPr>
            <a:picLocks noChangeAspect="1"/>
          </p:cNvPicPr>
          <p:nvPr userDrawn="1"/>
        </p:nvPicPr>
        <p:blipFill>
          <a:blip r:embed="rId3"/>
          <a:stretch>
            <a:fillRect/>
          </a:stretch>
        </p:blipFill>
        <p:spPr>
          <a:xfrm>
            <a:off x="75412600" y="-32418867"/>
            <a:ext cx="6858000" cy="6858000"/>
          </a:xfrm>
          <a:prstGeom prst="rect">
            <a:avLst/>
          </a:prstGeom>
        </p:spPr>
      </p:pic>
      <p:pic>
        <p:nvPicPr>
          <p:cNvPr id="29" name="Picture 28">
            <a:extLst>
              <a:ext uri="{FF2B5EF4-FFF2-40B4-BE49-F238E27FC236}">
                <a16:creationId xmlns:a16="http://schemas.microsoft.com/office/drawing/2014/main" id="{70BFE69C-DC97-4193-B7B4-7638F01D8642}"/>
              </a:ext>
            </a:extLst>
          </p:cNvPr>
          <p:cNvPicPr>
            <a:picLocks noChangeAspect="1"/>
          </p:cNvPicPr>
          <p:nvPr userDrawn="1"/>
        </p:nvPicPr>
        <p:blipFill>
          <a:blip r:embed="rId3"/>
          <a:stretch>
            <a:fillRect/>
          </a:stretch>
        </p:blipFill>
        <p:spPr>
          <a:xfrm>
            <a:off x="77173667" y="23528867"/>
            <a:ext cx="6858000" cy="6858000"/>
          </a:xfrm>
          <a:prstGeom prst="rect">
            <a:avLst/>
          </a:prstGeom>
        </p:spPr>
      </p:pic>
      <p:pic>
        <p:nvPicPr>
          <p:cNvPr id="30" name="Picture 29">
            <a:extLst>
              <a:ext uri="{FF2B5EF4-FFF2-40B4-BE49-F238E27FC236}">
                <a16:creationId xmlns:a16="http://schemas.microsoft.com/office/drawing/2014/main" id="{551356B4-A68B-4931-B68E-E1F24409F459}"/>
              </a:ext>
            </a:extLst>
          </p:cNvPr>
          <p:cNvPicPr>
            <a:picLocks noChangeAspect="1"/>
          </p:cNvPicPr>
          <p:nvPr userDrawn="1"/>
        </p:nvPicPr>
        <p:blipFill>
          <a:blip r:embed="rId3"/>
          <a:stretch>
            <a:fillRect/>
          </a:stretch>
        </p:blipFill>
        <p:spPr>
          <a:xfrm>
            <a:off x="-67911133" y="23528867"/>
            <a:ext cx="6858000" cy="6858000"/>
          </a:xfrm>
          <a:prstGeom prst="rect">
            <a:avLst/>
          </a:prstGeom>
        </p:spPr>
      </p:pic>
      <p:pic>
        <p:nvPicPr>
          <p:cNvPr id="31" name="Picture 30">
            <a:extLst>
              <a:ext uri="{FF2B5EF4-FFF2-40B4-BE49-F238E27FC236}">
                <a16:creationId xmlns:a16="http://schemas.microsoft.com/office/drawing/2014/main" id="{270E8577-0FA4-43E4-B125-2637A53B5392}"/>
              </a:ext>
            </a:extLst>
          </p:cNvPr>
          <p:cNvPicPr>
            <a:picLocks noChangeAspect="1"/>
          </p:cNvPicPr>
          <p:nvPr userDrawn="1"/>
        </p:nvPicPr>
        <p:blipFill>
          <a:blip r:embed="rId3"/>
          <a:stretch>
            <a:fillRect/>
          </a:stretch>
        </p:blipFill>
        <p:spPr>
          <a:xfrm>
            <a:off x="78799267" y="76047600"/>
            <a:ext cx="6858000" cy="6858000"/>
          </a:xfrm>
          <a:prstGeom prst="rect">
            <a:avLst/>
          </a:prstGeom>
        </p:spPr>
      </p:pic>
    </p:spTree>
    <p:extLst>
      <p:ext uri="{BB962C8B-B14F-4D97-AF65-F5344CB8AC3E}">
        <p14:creationId xmlns:p14="http://schemas.microsoft.com/office/powerpoint/2010/main" val="34255706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249"/>
        <p:cNvGrpSpPr/>
        <p:nvPr/>
      </p:nvGrpSpPr>
      <p:grpSpPr>
        <a:xfrm>
          <a:off x="0" y="0"/>
          <a:ext cx="0" cy="0"/>
          <a:chOff x="0" y="0"/>
          <a:chExt cx="0" cy="0"/>
        </a:xfrm>
      </p:grpSpPr>
    </p:spTree>
    <p:extLst>
      <p:ext uri="{BB962C8B-B14F-4D97-AF65-F5344CB8AC3E}">
        <p14:creationId xmlns:p14="http://schemas.microsoft.com/office/powerpoint/2010/main" val="344099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50"/>
        <p:cNvGrpSpPr/>
        <p:nvPr/>
      </p:nvGrpSpPr>
      <p:grpSpPr>
        <a:xfrm>
          <a:off x="0" y="0"/>
          <a:ext cx="0" cy="0"/>
          <a:chOff x="0" y="0"/>
          <a:chExt cx="0" cy="0"/>
        </a:xfrm>
      </p:grpSpPr>
      <p:pic>
        <p:nvPicPr>
          <p:cNvPr id="251" name="Google Shape;251;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2" name="Google Shape;252;p13"/>
          <p:cNvSpPr txBox="1">
            <a:spLocks noGrp="1"/>
          </p:cNvSpPr>
          <p:nvPr>
            <p:ph type="title"/>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3" name="Google Shape;253;p13"/>
          <p:cNvSpPr txBox="1">
            <a:spLocks noGrp="1"/>
          </p:cNvSpPr>
          <p:nvPr>
            <p:ph type="title" idx="2"/>
          </p:nvPr>
        </p:nvSpPr>
        <p:spPr>
          <a:xfrm>
            <a:off x="9954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4" name="Google Shape;254;p13"/>
          <p:cNvSpPr txBox="1">
            <a:spLocks noGrp="1"/>
          </p:cNvSpPr>
          <p:nvPr>
            <p:ph type="subTitle" idx="1"/>
          </p:nvPr>
        </p:nvSpPr>
        <p:spPr>
          <a:xfrm>
            <a:off x="9398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5" name="Google Shape;255;p13"/>
          <p:cNvSpPr txBox="1">
            <a:spLocks noGrp="1"/>
          </p:cNvSpPr>
          <p:nvPr>
            <p:ph type="title" idx="3"/>
          </p:nvPr>
        </p:nvSpPr>
        <p:spPr>
          <a:xfrm>
            <a:off x="4559016"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6" name="Google Shape;256;p13"/>
          <p:cNvSpPr txBox="1">
            <a:spLocks noGrp="1"/>
          </p:cNvSpPr>
          <p:nvPr>
            <p:ph type="subTitle" idx="4"/>
          </p:nvPr>
        </p:nvSpPr>
        <p:spPr>
          <a:xfrm>
            <a:off x="4503416"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7" name="Google Shape;257;p13"/>
          <p:cNvSpPr txBox="1">
            <a:spLocks noGrp="1"/>
          </p:cNvSpPr>
          <p:nvPr>
            <p:ph type="title" idx="5"/>
          </p:nvPr>
        </p:nvSpPr>
        <p:spPr>
          <a:xfrm>
            <a:off x="81226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8" name="Google Shape;258;p13"/>
          <p:cNvSpPr txBox="1">
            <a:spLocks noGrp="1"/>
          </p:cNvSpPr>
          <p:nvPr>
            <p:ph type="subTitle" idx="6"/>
          </p:nvPr>
        </p:nvSpPr>
        <p:spPr>
          <a:xfrm>
            <a:off x="80670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9" name="Google Shape;259;p13"/>
          <p:cNvSpPr txBox="1">
            <a:spLocks noGrp="1"/>
          </p:cNvSpPr>
          <p:nvPr>
            <p:ph type="title" idx="7"/>
          </p:nvPr>
        </p:nvSpPr>
        <p:spPr>
          <a:xfrm>
            <a:off x="277930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0" name="Google Shape;260;p13"/>
          <p:cNvSpPr txBox="1">
            <a:spLocks noGrp="1"/>
          </p:cNvSpPr>
          <p:nvPr>
            <p:ph type="subTitle" idx="8"/>
          </p:nvPr>
        </p:nvSpPr>
        <p:spPr>
          <a:xfrm>
            <a:off x="272370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1" name="Google Shape;261;p13"/>
          <p:cNvSpPr txBox="1">
            <a:spLocks noGrp="1"/>
          </p:cNvSpPr>
          <p:nvPr>
            <p:ph type="title" idx="9"/>
          </p:nvPr>
        </p:nvSpPr>
        <p:spPr>
          <a:xfrm>
            <a:off x="633869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2" name="Google Shape;262;p13"/>
          <p:cNvSpPr txBox="1">
            <a:spLocks noGrp="1"/>
          </p:cNvSpPr>
          <p:nvPr>
            <p:ph type="subTitle" idx="13"/>
          </p:nvPr>
        </p:nvSpPr>
        <p:spPr>
          <a:xfrm>
            <a:off x="628309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3" name="Google Shape;263;p13"/>
          <p:cNvSpPr txBox="1">
            <a:spLocks noGrp="1"/>
          </p:cNvSpPr>
          <p:nvPr>
            <p:ph type="title" idx="14" hasCustomPrompt="1"/>
          </p:nvPr>
        </p:nvSpPr>
        <p:spPr>
          <a:xfrm>
            <a:off x="20426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4" name="Google Shape;264;p13"/>
          <p:cNvSpPr txBox="1">
            <a:spLocks noGrp="1"/>
          </p:cNvSpPr>
          <p:nvPr>
            <p:ph type="title" idx="15" hasCustomPrompt="1"/>
          </p:nvPr>
        </p:nvSpPr>
        <p:spPr>
          <a:xfrm>
            <a:off x="91698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5" name="Google Shape;265;p13"/>
          <p:cNvSpPr txBox="1">
            <a:spLocks noGrp="1"/>
          </p:cNvSpPr>
          <p:nvPr>
            <p:ph type="title" idx="16" hasCustomPrompt="1"/>
          </p:nvPr>
        </p:nvSpPr>
        <p:spPr>
          <a:xfrm>
            <a:off x="5606216"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6" name="Google Shape;266;p13"/>
          <p:cNvSpPr txBox="1">
            <a:spLocks noGrp="1"/>
          </p:cNvSpPr>
          <p:nvPr>
            <p:ph type="title" idx="17" hasCustomPrompt="1"/>
          </p:nvPr>
        </p:nvSpPr>
        <p:spPr>
          <a:xfrm>
            <a:off x="382650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7" name="Google Shape;267;p13"/>
          <p:cNvSpPr txBox="1">
            <a:spLocks noGrp="1"/>
          </p:cNvSpPr>
          <p:nvPr>
            <p:ph type="title" idx="18" hasCustomPrompt="1"/>
          </p:nvPr>
        </p:nvSpPr>
        <p:spPr>
          <a:xfrm>
            <a:off x="738589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grpSp>
        <p:nvGrpSpPr>
          <p:cNvPr id="268" name="Google Shape;268;p13"/>
          <p:cNvGrpSpPr/>
          <p:nvPr/>
        </p:nvGrpSpPr>
        <p:grpSpPr>
          <a:xfrm>
            <a:off x="580351" y="1873052"/>
            <a:ext cx="546000" cy="617833"/>
            <a:chOff x="156150" y="2997438"/>
            <a:chExt cx="409500" cy="463375"/>
          </a:xfrm>
        </p:grpSpPr>
        <p:sp>
          <p:nvSpPr>
            <p:cNvPr id="269" name="Google Shape;269;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71" name="Google Shape;271;p13"/>
          <p:cNvSpPr/>
          <p:nvPr/>
        </p:nvSpPr>
        <p:spPr>
          <a:xfrm flipH="1">
            <a:off x="629734" y="3438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3"/>
          <p:cNvSpPr/>
          <p:nvPr/>
        </p:nvSpPr>
        <p:spPr>
          <a:xfrm>
            <a:off x="102032" y="1777267"/>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3" name="Google Shape;273;p13"/>
          <p:cNvGrpSpPr/>
          <p:nvPr/>
        </p:nvGrpSpPr>
        <p:grpSpPr>
          <a:xfrm rot="10800000">
            <a:off x="0" y="-12"/>
            <a:ext cx="12192000" cy="1673979"/>
            <a:chOff x="0" y="3564082"/>
            <a:chExt cx="9144000" cy="1607740"/>
          </a:xfrm>
        </p:grpSpPr>
        <p:sp>
          <p:nvSpPr>
            <p:cNvPr id="274" name="Google Shape;274;p13"/>
            <p:cNvSpPr/>
            <p:nvPr/>
          </p:nvSpPr>
          <p:spPr>
            <a:xfrm>
              <a:off x="0" y="3564082"/>
              <a:ext cx="4527594"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3"/>
            <p:cNvSpPr/>
            <p:nvPr/>
          </p:nvSpPr>
          <p:spPr>
            <a:xfrm rot="5400000">
              <a:off x="6249131" y="2276871"/>
              <a:ext cx="1287643" cy="4502096"/>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76" name="Google Shape;276;p13"/>
          <p:cNvSpPr/>
          <p:nvPr/>
        </p:nvSpPr>
        <p:spPr>
          <a:xfrm>
            <a:off x="11485800" y="1812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3"/>
          <p:cNvSpPr/>
          <p:nvPr/>
        </p:nvSpPr>
        <p:spPr>
          <a:xfrm flipH="1">
            <a:off x="11804066" y="2006085"/>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3"/>
          <p:cNvSpPr/>
          <p:nvPr/>
        </p:nvSpPr>
        <p:spPr>
          <a:xfrm rot="10800000" flipH="1">
            <a:off x="11384200" y="42455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3"/>
          <p:cNvSpPr/>
          <p:nvPr/>
        </p:nvSpPr>
        <p:spPr>
          <a:xfrm rot="10800000" flipH="1">
            <a:off x="11846200" y="47793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13"/>
          <p:cNvSpPr/>
          <p:nvPr/>
        </p:nvSpPr>
        <p:spPr>
          <a:xfrm rot="10800000">
            <a:off x="11905666" y="3879218"/>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1" name="Google Shape;281;p13"/>
          <p:cNvGrpSpPr/>
          <p:nvPr/>
        </p:nvGrpSpPr>
        <p:grpSpPr>
          <a:xfrm rot="-5400000">
            <a:off x="100967" y="4177118"/>
            <a:ext cx="546000" cy="617833"/>
            <a:chOff x="156150" y="2997438"/>
            <a:chExt cx="409500" cy="463375"/>
          </a:xfrm>
        </p:grpSpPr>
        <p:sp>
          <p:nvSpPr>
            <p:cNvPr id="282" name="Google Shape;282;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4" name="Google Shape;284;p13"/>
          <p:cNvGrpSpPr/>
          <p:nvPr/>
        </p:nvGrpSpPr>
        <p:grpSpPr>
          <a:xfrm rot="-5400000">
            <a:off x="11458900" y="5244218"/>
            <a:ext cx="546000" cy="617833"/>
            <a:chOff x="156150" y="2997438"/>
            <a:chExt cx="409500" cy="463375"/>
          </a:xfrm>
        </p:grpSpPr>
        <p:sp>
          <p:nvSpPr>
            <p:cNvPr id="285" name="Google Shape;285;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7" name="Google Shape;287;p13"/>
          <p:cNvSpPr/>
          <p:nvPr/>
        </p:nvSpPr>
        <p:spPr>
          <a:xfrm>
            <a:off x="682900" y="1619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578329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61"/>
        <p:cNvGrpSpPr/>
        <p:nvPr/>
      </p:nvGrpSpPr>
      <p:grpSpPr>
        <a:xfrm>
          <a:off x="0" y="0"/>
          <a:ext cx="0" cy="0"/>
          <a:chOff x="0" y="0"/>
          <a:chExt cx="0" cy="0"/>
        </a:xfrm>
      </p:grpSpPr>
      <p:pic>
        <p:nvPicPr>
          <p:cNvPr id="662" name="Google Shape;662;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63" name="Google Shape;663;p28"/>
          <p:cNvSpPr/>
          <p:nvPr/>
        </p:nvSpPr>
        <p:spPr>
          <a:xfrm>
            <a:off x="-597656" y="25649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28"/>
          <p:cNvSpPr/>
          <p:nvPr/>
        </p:nvSpPr>
        <p:spPr>
          <a:xfrm>
            <a:off x="11524461" y="20385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28"/>
          <p:cNvSpPr/>
          <p:nvPr/>
        </p:nvSpPr>
        <p:spPr>
          <a:xfrm>
            <a:off x="5401226" y="-387825"/>
            <a:ext cx="1389549" cy="76290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28"/>
          <p:cNvSpPr/>
          <p:nvPr/>
        </p:nvSpPr>
        <p:spPr>
          <a:xfrm>
            <a:off x="-11905"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28"/>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28"/>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28"/>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28"/>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28"/>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28"/>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28"/>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28"/>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28"/>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28"/>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28"/>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28"/>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28"/>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28"/>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28"/>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28"/>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28"/>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28"/>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28"/>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28"/>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28"/>
          <p:cNvSpPr/>
          <p:nvPr/>
        </p:nvSpPr>
        <p:spPr>
          <a:xfrm>
            <a:off x="3855861" y="1505868"/>
            <a:ext cx="1381135" cy="75828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28"/>
          <p:cNvSpPr/>
          <p:nvPr/>
        </p:nvSpPr>
        <p:spPr>
          <a:xfrm>
            <a:off x="8741271" y="494744"/>
            <a:ext cx="818125" cy="44917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9" name="Google Shape;689;p28"/>
          <p:cNvGrpSpPr/>
          <p:nvPr/>
        </p:nvGrpSpPr>
        <p:grpSpPr>
          <a:xfrm>
            <a:off x="9439567" y="3723342"/>
            <a:ext cx="459964" cy="951401"/>
            <a:chOff x="2482298" y="2502800"/>
            <a:chExt cx="596117" cy="1233025"/>
          </a:xfrm>
        </p:grpSpPr>
        <p:sp>
          <p:nvSpPr>
            <p:cNvPr id="690" name="Google Shape;69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91" name="Google Shape;691;p28"/>
            <p:cNvGrpSpPr/>
            <p:nvPr/>
          </p:nvGrpSpPr>
          <p:grpSpPr>
            <a:xfrm>
              <a:off x="2482298" y="2502800"/>
              <a:ext cx="596117" cy="1200431"/>
              <a:chOff x="5636700" y="760500"/>
              <a:chExt cx="491400" cy="989475"/>
            </a:xfrm>
          </p:grpSpPr>
          <p:sp>
            <p:nvSpPr>
              <p:cNvPr id="692" name="Google Shape;69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96" name="Google Shape;696;p28"/>
          <p:cNvGrpSpPr/>
          <p:nvPr/>
        </p:nvGrpSpPr>
        <p:grpSpPr>
          <a:xfrm>
            <a:off x="8906449" y="4139303"/>
            <a:ext cx="459980" cy="509527"/>
            <a:chOff x="10557081" y="3779237"/>
            <a:chExt cx="506438" cy="560988"/>
          </a:xfrm>
        </p:grpSpPr>
        <p:sp>
          <p:nvSpPr>
            <p:cNvPr id="697" name="Google Shape;697;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98" name="Google Shape;698;p28"/>
            <p:cNvGrpSpPr/>
            <p:nvPr/>
          </p:nvGrpSpPr>
          <p:grpSpPr>
            <a:xfrm>
              <a:off x="10557081" y="3779237"/>
              <a:ext cx="506438" cy="548141"/>
              <a:chOff x="10556950" y="2998175"/>
              <a:chExt cx="1228025" cy="1329150"/>
            </a:xfrm>
          </p:grpSpPr>
          <p:sp>
            <p:nvSpPr>
              <p:cNvPr id="699" name="Google Shape;699;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705" name="Google Shape;705;p28"/>
          <p:cNvSpPr/>
          <p:nvPr/>
        </p:nvSpPr>
        <p:spPr>
          <a:xfrm>
            <a:off x="819267" y="4594227"/>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06" name="Google Shape;706;p28"/>
          <p:cNvGrpSpPr/>
          <p:nvPr/>
        </p:nvGrpSpPr>
        <p:grpSpPr>
          <a:xfrm>
            <a:off x="431701" y="3642822"/>
            <a:ext cx="459964" cy="951401"/>
            <a:chOff x="2482298" y="2502800"/>
            <a:chExt cx="596117" cy="1233025"/>
          </a:xfrm>
        </p:grpSpPr>
        <p:sp>
          <p:nvSpPr>
            <p:cNvPr id="707" name="Google Shape;707;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08" name="Google Shape;708;p28"/>
            <p:cNvGrpSpPr/>
            <p:nvPr/>
          </p:nvGrpSpPr>
          <p:grpSpPr>
            <a:xfrm>
              <a:off x="2482298" y="2502800"/>
              <a:ext cx="596117" cy="1200431"/>
              <a:chOff x="5636700" y="760500"/>
              <a:chExt cx="491400" cy="989475"/>
            </a:xfrm>
          </p:grpSpPr>
          <p:sp>
            <p:nvSpPr>
              <p:cNvPr id="709" name="Google Shape;709;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13" name="Google Shape;713;p28"/>
          <p:cNvGrpSpPr/>
          <p:nvPr/>
        </p:nvGrpSpPr>
        <p:grpSpPr>
          <a:xfrm>
            <a:off x="1642774" y="3965080"/>
            <a:ext cx="375575" cy="416104"/>
            <a:chOff x="10557081" y="3779237"/>
            <a:chExt cx="506438" cy="560988"/>
          </a:xfrm>
        </p:grpSpPr>
        <p:sp>
          <p:nvSpPr>
            <p:cNvPr id="714" name="Google Shape;714;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15" name="Google Shape;715;p28"/>
            <p:cNvGrpSpPr/>
            <p:nvPr/>
          </p:nvGrpSpPr>
          <p:grpSpPr>
            <a:xfrm>
              <a:off x="10557081" y="3779237"/>
              <a:ext cx="506438" cy="548141"/>
              <a:chOff x="10556950" y="2998175"/>
              <a:chExt cx="1228025" cy="1329150"/>
            </a:xfrm>
          </p:grpSpPr>
          <p:sp>
            <p:nvSpPr>
              <p:cNvPr id="716" name="Google Shape;716;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22" name="Google Shape;722;p28"/>
          <p:cNvGrpSpPr/>
          <p:nvPr/>
        </p:nvGrpSpPr>
        <p:grpSpPr>
          <a:xfrm>
            <a:off x="11443334" y="3799022"/>
            <a:ext cx="459964" cy="951401"/>
            <a:chOff x="2482298" y="2502800"/>
            <a:chExt cx="596117" cy="1233025"/>
          </a:xfrm>
        </p:grpSpPr>
        <p:sp>
          <p:nvSpPr>
            <p:cNvPr id="723" name="Google Shape;723;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24" name="Google Shape;724;p28"/>
            <p:cNvGrpSpPr/>
            <p:nvPr/>
          </p:nvGrpSpPr>
          <p:grpSpPr>
            <a:xfrm>
              <a:off x="2482298" y="2502800"/>
              <a:ext cx="596117" cy="1200431"/>
              <a:chOff x="5636700" y="760500"/>
              <a:chExt cx="491400" cy="989475"/>
            </a:xfrm>
          </p:grpSpPr>
          <p:sp>
            <p:nvSpPr>
              <p:cNvPr id="725" name="Google Shape;725;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29" name="Google Shape;729;p28"/>
          <p:cNvGrpSpPr/>
          <p:nvPr/>
        </p:nvGrpSpPr>
        <p:grpSpPr>
          <a:xfrm>
            <a:off x="11100650" y="3757855"/>
            <a:ext cx="283433" cy="586263"/>
            <a:chOff x="2482298" y="2502800"/>
            <a:chExt cx="596117" cy="1233025"/>
          </a:xfrm>
        </p:grpSpPr>
        <p:sp>
          <p:nvSpPr>
            <p:cNvPr id="730" name="Google Shape;73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31" name="Google Shape;731;p28"/>
            <p:cNvGrpSpPr/>
            <p:nvPr/>
          </p:nvGrpSpPr>
          <p:grpSpPr>
            <a:xfrm>
              <a:off x="2482298" y="2502800"/>
              <a:ext cx="596117" cy="1200431"/>
              <a:chOff x="5636700" y="760500"/>
              <a:chExt cx="491400" cy="989475"/>
            </a:xfrm>
          </p:grpSpPr>
          <p:sp>
            <p:nvSpPr>
              <p:cNvPr id="732" name="Google Shape;73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4" name="Google Shape;73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736" name="Google Shape;736;p28"/>
          <p:cNvSpPr/>
          <p:nvPr/>
        </p:nvSpPr>
        <p:spPr>
          <a:xfrm>
            <a:off x="10154000" y="4551095"/>
            <a:ext cx="936256" cy="350695"/>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37" name="Google Shape;737;p28"/>
          <p:cNvGrpSpPr/>
          <p:nvPr/>
        </p:nvGrpSpPr>
        <p:grpSpPr>
          <a:xfrm>
            <a:off x="698066" y="4353524"/>
            <a:ext cx="1693063" cy="1617025"/>
            <a:chOff x="1420000" y="2801250"/>
            <a:chExt cx="1225200" cy="1170175"/>
          </a:xfrm>
        </p:grpSpPr>
        <p:sp>
          <p:nvSpPr>
            <p:cNvPr id="738" name="Google Shape;738;p28"/>
            <p:cNvSpPr/>
            <p:nvPr/>
          </p:nvSpPr>
          <p:spPr>
            <a:xfrm>
              <a:off x="1420000" y="37641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39" name="Google Shape;739;p28"/>
            <p:cNvGrpSpPr/>
            <p:nvPr/>
          </p:nvGrpSpPr>
          <p:grpSpPr>
            <a:xfrm>
              <a:off x="1565763" y="2801250"/>
              <a:ext cx="934175" cy="1101800"/>
              <a:chOff x="3562325" y="1608375"/>
              <a:chExt cx="934175" cy="1101800"/>
            </a:xfrm>
          </p:grpSpPr>
          <p:sp>
            <p:nvSpPr>
              <p:cNvPr id="740" name="Google Shape;740;p28"/>
              <p:cNvSpPr/>
              <p:nvPr/>
            </p:nvSpPr>
            <p:spPr>
              <a:xfrm>
                <a:off x="3771200" y="2429375"/>
                <a:ext cx="189475" cy="280800"/>
              </a:xfrm>
              <a:custGeom>
                <a:avLst/>
                <a:gdLst/>
                <a:ahLst/>
                <a:cxnLst/>
                <a:rect l="l" t="t" r="r" b="b"/>
                <a:pathLst>
                  <a:path w="7579" h="11232" extrusionOk="0">
                    <a:moveTo>
                      <a:pt x="1555" y="0"/>
                    </a:moveTo>
                    <a:lnTo>
                      <a:pt x="1458" y="19"/>
                    </a:lnTo>
                    <a:lnTo>
                      <a:pt x="1361" y="78"/>
                    </a:lnTo>
                    <a:lnTo>
                      <a:pt x="1322" y="117"/>
                    </a:lnTo>
                    <a:lnTo>
                      <a:pt x="1302" y="175"/>
                    </a:lnTo>
                    <a:lnTo>
                      <a:pt x="1050" y="836"/>
                    </a:lnTo>
                    <a:lnTo>
                      <a:pt x="836" y="1516"/>
                    </a:lnTo>
                    <a:lnTo>
                      <a:pt x="642" y="2215"/>
                    </a:lnTo>
                    <a:lnTo>
                      <a:pt x="486" y="2934"/>
                    </a:lnTo>
                    <a:lnTo>
                      <a:pt x="350" y="3634"/>
                    </a:lnTo>
                    <a:lnTo>
                      <a:pt x="234" y="4353"/>
                    </a:lnTo>
                    <a:lnTo>
                      <a:pt x="137" y="5072"/>
                    </a:lnTo>
                    <a:lnTo>
                      <a:pt x="59" y="5771"/>
                    </a:lnTo>
                    <a:lnTo>
                      <a:pt x="20" y="6374"/>
                    </a:lnTo>
                    <a:lnTo>
                      <a:pt x="1" y="6976"/>
                    </a:lnTo>
                    <a:lnTo>
                      <a:pt x="1" y="7559"/>
                    </a:lnTo>
                    <a:lnTo>
                      <a:pt x="59" y="8142"/>
                    </a:lnTo>
                    <a:lnTo>
                      <a:pt x="98" y="8433"/>
                    </a:lnTo>
                    <a:lnTo>
                      <a:pt x="137" y="8725"/>
                    </a:lnTo>
                    <a:lnTo>
                      <a:pt x="214" y="8997"/>
                    </a:lnTo>
                    <a:lnTo>
                      <a:pt x="292" y="9288"/>
                    </a:lnTo>
                    <a:lnTo>
                      <a:pt x="389" y="9560"/>
                    </a:lnTo>
                    <a:lnTo>
                      <a:pt x="506" y="9832"/>
                    </a:lnTo>
                    <a:lnTo>
                      <a:pt x="642" y="10104"/>
                    </a:lnTo>
                    <a:lnTo>
                      <a:pt x="797" y="10357"/>
                    </a:lnTo>
                    <a:lnTo>
                      <a:pt x="953" y="10571"/>
                    </a:lnTo>
                    <a:lnTo>
                      <a:pt x="1128" y="10746"/>
                    </a:lnTo>
                    <a:lnTo>
                      <a:pt x="1283" y="10862"/>
                    </a:lnTo>
                    <a:lnTo>
                      <a:pt x="1458" y="10959"/>
                    </a:lnTo>
                    <a:lnTo>
                      <a:pt x="1633" y="10998"/>
                    </a:lnTo>
                    <a:lnTo>
                      <a:pt x="1808" y="11018"/>
                    </a:lnTo>
                    <a:lnTo>
                      <a:pt x="1983" y="11018"/>
                    </a:lnTo>
                    <a:lnTo>
                      <a:pt x="2177" y="10979"/>
                    </a:lnTo>
                    <a:lnTo>
                      <a:pt x="2352" y="10921"/>
                    </a:lnTo>
                    <a:lnTo>
                      <a:pt x="2527" y="10843"/>
                    </a:lnTo>
                    <a:lnTo>
                      <a:pt x="2721" y="10746"/>
                    </a:lnTo>
                    <a:lnTo>
                      <a:pt x="2896" y="10649"/>
                    </a:lnTo>
                    <a:lnTo>
                      <a:pt x="3246" y="10415"/>
                    </a:lnTo>
                    <a:lnTo>
                      <a:pt x="3595" y="10163"/>
                    </a:lnTo>
                    <a:lnTo>
                      <a:pt x="3790" y="10027"/>
                    </a:lnTo>
                    <a:lnTo>
                      <a:pt x="4003" y="9871"/>
                    </a:lnTo>
                    <a:lnTo>
                      <a:pt x="4101" y="9794"/>
                    </a:lnTo>
                    <a:lnTo>
                      <a:pt x="4159" y="9716"/>
                    </a:lnTo>
                    <a:lnTo>
                      <a:pt x="4198" y="9638"/>
                    </a:lnTo>
                    <a:lnTo>
                      <a:pt x="4198" y="9599"/>
                    </a:lnTo>
                    <a:lnTo>
                      <a:pt x="4178" y="9560"/>
                    </a:lnTo>
                    <a:lnTo>
                      <a:pt x="4178" y="9560"/>
                    </a:lnTo>
                    <a:lnTo>
                      <a:pt x="4412" y="9891"/>
                    </a:lnTo>
                    <a:lnTo>
                      <a:pt x="4645" y="10221"/>
                    </a:lnTo>
                    <a:lnTo>
                      <a:pt x="4878" y="10512"/>
                    </a:lnTo>
                    <a:lnTo>
                      <a:pt x="5014" y="10668"/>
                    </a:lnTo>
                    <a:lnTo>
                      <a:pt x="5169" y="10823"/>
                    </a:lnTo>
                    <a:lnTo>
                      <a:pt x="5325" y="10959"/>
                    </a:lnTo>
                    <a:lnTo>
                      <a:pt x="5480" y="11076"/>
                    </a:lnTo>
                    <a:lnTo>
                      <a:pt x="5655" y="11173"/>
                    </a:lnTo>
                    <a:lnTo>
                      <a:pt x="5830" y="11231"/>
                    </a:lnTo>
                    <a:lnTo>
                      <a:pt x="6024" y="11231"/>
                    </a:lnTo>
                    <a:lnTo>
                      <a:pt x="6199" y="11212"/>
                    </a:lnTo>
                    <a:lnTo>
                      <a:pt x="6355" y="11134"/>
                    </a:lnTo>
                    <a:lnTo>
                      <a:pt x="6491" y="11037"/>
                    </a:lnTo>
                    <a:lnTo>
                      <a:pt x="6627" y="10901"/>
                    </a:lnTo>
                    <a:lnTo>
                      <a:pt x="6743" y="10746"/>
                    </a:lnTo>
                    <a:lnTo>
                      <a:pt x="6840" y="10551"/>
                    </a:lnTo>
                    <a:lnTo>
                      <a:pt x="6938" y="10357"/>
                    </a:lnTo>
                    <a:lnTo>
                      <a:pt x="7015" y="10163"/>
                    </a:lnTo>
                    <a:lnTo>
                      <a:pt x="7074" y="9949"/>
                    </a:lnTo>
                    <a:lnTo>
                      <a:pt x="7190" y="9521"/>
                    </a:lnTo>
                    <a:lnTo>
                      <a:pt x="7346" y="8841"/>
                    </a:lnTo>
                    <a:lnTo>
                      <a:pt x="7423" y="8530"/>
                    </a:lnTo>
                    <a:lnTo>
                      <a:pt x="7482" y="8200"/>
                    </a:lnTo>
                    <a:lnTo>
                      <a:pt x="7559" y="7559"/>
                    </a:lnTo>
                    <a:lnTo>
                      <a:pt x="7579" y="6898"/>
                    </a:lnTo>
                    <a:lnTo>
                      <a:pt x="7579" y="6238"/>
                    </a:lnTo>
                    <a:lnTo>
                      <a:pt x="7559" y="5577"/>
                    </a:lnTo>
                    <a:lnTo>
                      <a:pt x="7521" y="4916"/>
                    </a:lnTo>
                    <a:lnTo>
                      <a:pt x="7385" y="3634"/>
                    </a:lnTo>
                    <a:lnTo>
                      <a:pt x="7365" y="3401"/>
                    </a:lnTo>
                    <a:lnTo>
                      <a:pt x="7307" y="3167"/>
                    </a:lnTo>
                    <a:lnTo>
                      <a:pt x="7229" y="2954"/>
                    </a:lnTo>
                    <a:lnTo>
                      <a:pt x="7151" y="2759"/>
                    </a:lnTo>
                    <a:lnTo>
                      <a:pt x="7054" y="2565"/>
                    </a:lnTo>
                    <a:lnTo>
                      <a:pt x="6938" y="2371"/>
                    </a:lnTo>
                    <a:lnTo>
                      <a:pt x="6802" y="2196"/>
                    </a:lnTo>
                    <a:lnTo>
                      <a:pt x="6666" y="2040"/>
                    </a:lnTo>
                    <a:lnTo>
                      <a:pt x="6510" y="1865"/>
                    </a:lnTo>
                    <a:lnTo>
                      <a:pt x="6355" y="1729"/>
                    </a:lnTo>
                    <a:lnTo>
                      <a:pt x="6180" y="1593"/>
                    </a:lnTo>
                    <a:lnTo>
                      <a:pt x="6005" y="1457"/>
                    </a:lnTo>
                    <a:lnTo>
                      <a:pt x="5811" y="1341"/>
                    </a:lnTo>
                    <a:lnTo>
                      <a:pt x="5616" y="1224"/>
                    </a:lnTo>
                    <a:lnTo>
                      <a:pt x="5403" y="1127"/>
                    </a:lnTo>
                    <a:lnTo>
                      <a:pt x="5189" y="1049"/>
                    </a:lnTo>
                    <a:lnTo>
                      <a:pt x="4956" y="952"/>
                    </a:lnTo>
                    <a:lnTo>
                      <a:pt x="4703" y="874"/>
                    </a:lnTo>
                    <a:lnTo>
                      <a:pt x="4198" y="758"/>
                    </a:lnTo>
                    <a:lnTo>
                      <a:pt x="3673" y="661"/>
                    </a:lnTo>
                    <a:lnTo>
                      <a:pt x="3168" y="564"/>
                    </a:lnTo>
                    <a:lnTo>
                      <a:pt x="2527" y="466"/>
                    </a:lnTo>
                    <a:lnTo>
                      <a:pt x="2216" y="408"/>
                    </a:lnTo>
                    <a:lnTo>
                      <a:pt x="1905" y="408"/>
                    </a:lnTo>
                    <a:lnTo>
                      <a:pt x="1924" y="291"/>
                    </a:lnTo>
                    <a:lnTo>
                      <a:pt x="1905" y="233"/>
                    </a:lnTo>
                    <a:lnTo>
                      <a:pt x="1905" y="194"/>
                    </a:lnTo>
                    <a:lnTo>
                      <a:pt x="1847" y="97"/>
                    </a:lnTo>
                    <a:lnTo>
                      <a:pt x="1749" y="39"/>
                    </a:lnTo>
                    <a:lnTo>
                      <a:pt x="165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28"/>
              <p:cNvSpPr/>
              <p:nvPr/>
            </p:nvSpPr>
            <p:spPr>
              <a:xfrm>
                <a:off x="4233675" y="2358925"/>
                <a:ext cx="203075" cy="297800"/>
              </a:xfrm>
              <a:custGeom>
                <a:avLst/>
                <a:gdLst/>
                <a:ahLst/>
                <a:cxnLst/>
                <a:rect l="l" t="t" r="r" b="b"/>
                <a:pathLst>
                  <a:path w="8123" h="11912" extrusionOk="0">
                    <a:moveTo>
                      <a:pt x="5033" y="0"/>
                    </a:moveTo>
                    <a:lnTo>
                      <a:pt x="4936" y="39"/>
                    </a:lnTo>
                    <a:lnTo>
                      <a:pt x="4839" y="98"/>
                    </a:lnTo>
                    <a:lnTo>
                      <a:pt x="4781" y="175"/>
                    </a:lnTo>
                    <a:lnTo>
                      <a:pt x="4742" y="253"/>
                    </a:lnTo>
                    <a:lnTo>
                      <a:pt x="4742" y="311"/>
                    </a:lnTo>
                    <a:lnTo>
                      <a:pt x="4742" y="370"/>
                    </a:lnTo>
                    <a:lnTo>
                      <a:pt x="4761" y="486"/>
                    </a:lnTo>
                    <a:lnTo>
                      <a:pt x="4470" y="545"/>
                    </a:lnTo>
                    <a:lnTo>
                      <a:pt x="4159" y="642"/>
                    </a:lnTo>
                    <a:lnTo>
                      <a:pt x="3576" y="875"/>
                    </a:lnTo>
                    <a:lnTo>
                      <a:pt x="3090" y="1069"/>
                    </a:lnTo>
                    <a:lnTo>
                      <a:pt x="2604" y="1263"/>
                    </a:lnTo>
                    <a:lnTo>
                      <a:pt x="2118" y="1477"/>
                    </a:lnTo>
                    <a:lnTo>
                      <a:pt x="1885" y="1613"/>
                    </a:lnTo>
                    <a:lnTo>
                      <a:pt x="1672" y="1749"/>
                    </a:lnTo>
                    <a:lnTo>
                      <a:pt x="1477" y="1866"/>
                    </a:lnTo>
                    <a:lnTo>
                      <a:pt x="1302" y="2002"/>
                    </a:lnTo>
                    <a:lnTo>
                      <a:pt x="1127" y="2157"/>
                    </a:lnTo>
                    <a:lnTo>
                      <a:pt x="972" y="2293"/>
                    </a:lnTo>
                    <a:lnTo>
                      <a:pt x="817" y="2468"/>
                    </a:lnTo>
                    <a:lnTo>
                      <a:pt x="661" y="2624"/>
                    </a:lnTo>
                    <a:lnTo>
                      <a:pt x="545" y="2818"/>
                    </a:lnTo>
                    <a:lnTo>
                      <a:pt x="408" y="2993"/>
                    </a:lnTo>
                    <a:lnTo>
                      <a:pt x="311" y="3187"/>
                    </a:lnTo>
                    <a:lnTo>
                      <a:pt x="214" y="3382"/>
                    </a:lnTo>
                    <a:lnTo>
                      <a:pt x="156" y="3595"/>
                    </a:lnTo>
                    <a:lnTo>
                      <a:pt x="78" y="3790"/>
                    </a:lnTo>
                    <a:lnTo>
                      <a:pt x="39" y="4023"/>
                    </a:lnTo>
                    <a:lnTo>
                      <a:pt x="20" y="4237"/>
                    </a:lnTo>
                    <a:lnTo>
                      <a:pt x="0" y="4470"/>
                    </a:lnTo>
                    <a:lnTo>
                      <a:pt x="20" y="4703"/>
                    </a:lnTo>
                    <a:lnTo>
                      <a:pt x="156" y="6005"/>
                    </a:lnTo>
                    <a:lnTo>
                      <a:pt x="234" y="6646"/>
                    </a:lnTo>
                    <a:lnTo>
                      <a:pt x="331" y="7307"/>
                    </a:lnTo>
                    <a:lnTo>
                      <a:pt x="467" y="7948"/>
                    </a:lnTo>
                    <a:lnTo>
                      <a:pt x="622" y="8589"/>
                    </a:lnTo>
                    <a:lnTo>
                      <a:pt x="817" y="9211"/>
                    </a:lnTo>
                    <a:lnTo>
                      <a:pt x="933" y="9502"/>
                    </a:lnTo>
                    <a:lnTo>
                      <a:pt x="1069" y="9813"/>
                    </a:lnTo>
                    <a:lnTo>
                      <a:pt x="1361" y="10435"/>
                    </a:lnTo>
                    <a:lnTo>
                      <a:pt x="1555" y="10843"/>
                    </a:lnTo>
                    <a:lnTo>
                      <a:pt x="1652" y="11038"/>
                    </a:lnTo>
                    <a:lnTo>
                      <a:pt x="1769" y="11212"/>
                    </a:lnTo>
                    <a:lnTo>
                      <a:pt x="1905" y="11387"/>
                    </a:lnTo>
                    <a:lnTo>
                      <a:pt x="2041" y="11543"/>
                    </a:lnTo>
                    <a:lnTo>
                      <a:pt x="2177" y="11679"/>
                    </a:lnTo>
                    <a:lnTo>
                      <a:pt x="2332" y="11795"/>
                    </a:lnTo>
                    <a:lnTo>
                      <a:pt x="2488" y="11873"/>
                    </a:lnTo>
                    <a:lnTo>
                      <a:pt x="2663" y="11912"/>
                    </a:lnTo>
                    <a:lnTo>
                      <a:pt x="2837" y="11893"/>
                    </a:lnTo>
                    <a:lnTo>
                      <a:pt x="2935" y="11873"/>
                    </a:lnTo>
                    <a:lnTo>
                      <a:pt x="3012" y="11854"/>
                    </a:lnTo>
                    <a:lnTo>
                      <a:pt x="3187" y="11757"/>
                    </a:lnTo>
                    <a:lnTo>
                      <a:pt x="3343" y="11640"/>
                    </a:lnTo>
                    <a:lnTo>
                      <a:pt x="3479" y="11484"/>
                    </a:lnTo>
                    <a:lnTo>
                      <a:pt x="3595" y="11329"/>
                    </a:lnTo>
                    <a:lnTo>
                      <a:pt x="3712" y="11154"/>
                    </a:lnTo>
                    <a:lnTo>
                      <a:pt x="3828" y="10960"/>
                    </a:lnTo>
                    <a:lnTo>
                      <a:pt x="4003" y="10630"/>
                    </a:lnTo>
                    <a:lnTo>
                      <a:pt x="4159" y="10260"/>
                    </a:lnTo>
                    <a:lnTo>
                      <a:pt x="4314" y="9911"/>
                    </a:lnTo>
                    <a:lnTo>
                      <a:pt x="4314" y="9930"/>
                    </a:lnTo>
                    <a:lnTo>
                      <a:pt x="4314" y="9969"/>
                    </a:lnTo>
                    <a:lnTo>
                      <a:pt x="4353" y="10047"/>
                    </a:lnTo>
                    <a:lnTo>
                      <a:pt x="4450" y="10105"/>
                    </a:lnTo>
                    <a:lnTo>
                      <a:pt x="4547" y="10163"/>
                    </a:lnTo>
                    <a:lnTo>
                      <a:pt x="4800" y="10280"/>
                    </a:lnTo>
                    <a:lnTo>
                      <a:pt x="5014" y="10377"/>
                    </a:lnTo>
                    <a:lnTo>
                      <a:pt x="5402" y="10552"/>
                    </a:lnTo>
                    <a:lnTo>
                      <a:pt x="5791" y="10707"/>
                    </a:lnTo>
                    <a:lnTo>
                      <a:pt x="5985" y="10785"/>
                    </a:lnTo>
                    <a:lnTo>
                      <a:pt x="6180" y="10843"/>
                    </a:lnTo>
                    <a:lnTo>
                      <a:pt x="6374" y="10882"/>
                    </a:lnTo>
                    <a:lnTo>
                      <a:pt x="6568" y="10902"/>
                    </a:lnTo>
                    <a:lnTo>
                      <a:pt x="6763" y="10902"/>
                    </a:lnTo>
                    <a:lnTo>
                      <a:pt x="6937" y="10863"/>
                    </a:lnTo>
                    <a:lnTo>
                      <a:pt x="7112" y="10824"/>
                    </a:lnTo>
                    <a:lnTo>
                      <a:pt x="7268" y="10727"/>
                    </a:lnTo>
                    <a:lnTo>
                      <a:pt x="7423" y="10610"/>
                    </a:lnTo>
                    <a:lnTo>
                      <a:pt x="7559" y="10455"/>
                    </a:lnTo>
                    <a:lnTo>
                      <a:pt x="7676" y="10260"/>
                    </a:lnTo>
                    <a:lnTo>
                      <a:pt x="7792" y="10027"/>
                    </a:lnTo>
                    <a:lnTo>
                      <a:pt x="7890" y="9736"/>
                    </a:lnTo>
                    <a:lnTo>
                      <a:pt x="7967" y="9444"/>
                    </a:lnTo>
                    <a:lnTo>
                      <a:pt x="8026" y="9153"/>
                    </a:lnTo>
                    <a:lnTo>
                      <a:pt x="8084" y="8861"/>
                    </a:lnTo>
                    <a:lnTo>
                      <a:pt x="8103" y="8570"/>
                    </a:lnTo>
                    <a:lnTo>
                      <a:pt x="8123" y="8278"/>
                    </a:lnTo>
                    <a:lnTo>
                      <a:pt x="8103" y="8006"/>
                    </a:lnTo>
                    <a:lnTo>
                      <a:pt x="8103" y="7715"/>
                    </a:lnTo>
                    <a:lnTo>
                      <a:pt x="8026" y="7132"/>
                    </a:lnTo>
                    <a:lnTo>
                      <a:pt x="7928" y="6549"/>
                    </a:lnTo>
                    <a:lnTo>
                      <a:pt x="7773" y="5966"/>
                    </a:lnTo>
                    <a:lnTo>
                      <a:pt x="7618" y="5383"/>
                    </a:lnTo>
                    <a:lnTo>
                      <a:pt x="7423" y="4703"/>
                    </a:lnTo>
                    <a:lnTo>
                      <a:pt x="7190" y="4023"/>
                    </a:lnTo>
                    <a:lnTo>
                      <a:pt x="6937" y="3343"/>
                    </a:lnTo>
                    <a:lnTo>
                      <a:pt x="6665" y="2663"/>
                    </a:lnTo>
                    <a:lnTo>
                      <a:pt x="6355" y="2002"/>
                    </a:lnTo>
                    <a:lnTo>
                      <a:pt x="6044" y="1361"/>
                    </a:lnTo>
                    <a:lnTo>
                      <a:pt x="5694" y="719"/>
                    </a:lnTo>
                    <a:lnTo>
                      <a:pt x="5325" y="117"/>
                    </a:lnTo>
                    <a:lnTo>
                      <a:pt x="5286" y="78"/>
                    </a:lnTo>
                    <a:lnTo>
                      <a:pt x="5247" y="39"/>
                    </a:lnTo>
                    <a:lnTo>
                      <a:pt x="51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28"/>
              <p:cNvSpPr/>
              <p:nvPr/>
            </p:nvSpPr>
            <p:spPr>
              <a:xfrm>
                <a:off x="3562325" y="1783750"/>
                <a:ext cx="287600" cy="282750"/>
              </a:xfrm>
              <a:custGeom>
                <a:avLst/>
                <a:gdLst/>
                <a:ahLst/>
                <a:cxnLst/>
                <a:rect l="l" t="t" r="r" b="b"/>
                <a:pathLst>
                  <a:path w="11504" h="11310" extrusionOk="0">
                    <a:moveTo>
                      <a:pt x="5033" y="0"/>
                    </a:moveTo>
                    <a:lnTo>
                      <a:pt x="4819" y="20"/>
                    </a:lnTo>
                    <a:lnTo>
                      <a:pt x="4625" y="39"/>
                    </a:lnTo>
                    <a:lnTo>
                      <a:pt x="4217" y="136"/>
                    </a:lnTo>
                    <a:lnTo>
                      <a:pt x="3809" y="273"/>
                    </a:lnTo>
                    <a:lnTo>
                      <a:pt x="3439" y="428"/>
                    </a:lnTo>
                    <a:lnTo>
                      <a:pt x="3051" y="642"/>
                    </a:lnTo>
                    <a:lnTo>
                      <a:pt x="2701" y="875"/>
                    </a:lnTo>
                    <a:lnTo>
                      <a:pt x="2351" y="1147"/>
                    </a:lnTo>
                    <a:lnTo>
                      <a:pt x="2040" y="1438"/>
                    </a:lnTo>
                    <a:lnTo>
                      <a:pt x="1729" y="1749"/>
                    </a:lnTo>
                    <a:lnTo>
                      <a:pt x="1438" y="2060"/>
                    </a:lnTo>
                    <a:lnTo>
                      <a:pt x="1185" y="2410"/>
                    </a:lnTo>
                    <a:lnTo>
                      <a:pt x="933" y="2760"/>
                    </a:lnTo>
                    <a:lnTo>
                      <a:pt x="719" y="3110"/>
                    </a:lnTo>
                    <a:lnTo>
                      <a:pt x="525" y="3459"/>
                    </a:lnTo>
                    <a:lnTo>
                      <a:pt x="330" y="3848"/>
                    </a:lnTo>
                    <a:lnTo>
                      <a:pt x="194" y="4237"/>
                    </a:lnTo>
                    <a:lnTo>
                      <a:pt x="97" y="4606"/>
                    </a:lnTo>
                    <a:lnTo>
                      <a:pt x="19" y="4994"/>
                    </a:lnTo>
                    <a:lnTo>
                      <a:pt x="0" y="5364"/>
                    </a:lnTo>
                    <a:lnTo>
                      <a:pt x="0" y="5733"/>
                    </a:lnTo>
                    <a:lnTo>
                      <a:pt x="19" y="6083"/>
                    </a:lnTo>
                    <a:lnTo>
                      <a:pt x="97" y="6452"/>
                    </a:lnTo>
                    <a:lnTo>
                      <a:pt x="194" y="6782"/>
                    </a:lnTo>
                    <a:lnTo>
                      <a:pt x="311" y="7132"/>
                    </a:lnTo>
                    <a:lnTo>
                      <a:pt x="466" y="7462"/>
                    </a:lnTo>
                    <a:lnTo>
                      <a:pt x="641" y="7773"/>
                    </a:lnTo>
                    <a:lnTo>
                      <a:pt x="836" y="8084"/>
                    </a:lnTo>
                    <a:lnTo>
                      <a:pt x="1049" y="8375"/>
                    </a:lnTo>
                    <a:lnTo>
                      <a:pt x="1302" y="8667"/>
                    </a:lnTo>
                    <a:lnTo>
                      <a:pt x="1555" y="8939"/>
                    </a:lnTo>
                    <a:lnTo>
                      <a:pt x="1827" y="9211"/>
                    </a:lnTo>
                    <a:lnTo>
                      <a:pt x="2137" y="9444"/>
                    </a:lnTo>
                    <a:lnTo>
                      <a:pt x="2429" y="9697"/>
                    </a:lnTo>
                    <a:lnTo>
                      <a:pt x="2759" y="9911"/>
                    </a:lnTo>
                    <a:lnTo>
                      <a:pt x="3090" y="10124"/>
                    </a:lnTo>
                    <a:lnTo>
                      <a:pt x="3420" y="10319"/>
                    </a:lnTo>
                    <a:lnTo>
                      <a:pt x="3770" y="10494"/>
                    </a:lnTo>
                    <a:lnTo>
                      <a:pt x="4139" y="10649"/>
                    </a:lnTo>
                    <a:lnTo>
                      <a:pt x="4489" y="10804"/>
                    </a:lnTo>
                    <a:lnTo>
                      <a:pt x="4858" y="10940"/>
                    </a:lnTo>
                    <a:lnTo>
                      <a:pt x="5227" y="11038"/>
                    </a:lnTo>
                    <a:lnTo>
                      <a:pt x="5596" y="11135"/>
                    </a:lnTo>
                    <a:lnTo>
                      <a:pt x="5965" y="11212"/>
                    </a:lnTo>
                    <a:lnTo>
                      <a:pt x="6335" y="11271"/>
                    </a:lnTo>
                    <a:lnTo>
                      <a:pt x="6684" y="11310"/>
                    </a:lnTo>
                    <a:lnTo>
                      <a:pt x="7190" y="11310"/>
                    </a:lnTo>
                    <a:lnTo>
                      <a:pt x="7306" y="11271"/>
                    </a:lnTo>
                    <a:lnTo>
                      <a:pt x="7403" y="11212"/>
                    </a:lnTo>
                    <a:lnTo>
                      <a:pt x="7481" y="11115"/>
                    </a:lnTo>
                    <a:lnTo>
                      <a:pt x="7559" y="11038"/>
                    </a:lnTo>
                    <a:lnTo>
                      <a:pt x="7598" y="10921"/>
                    </a:lnTo>
                    <a:lnTo>
                      <a:pt x="7637" y="10804"/>
                    </a:lnTo>
                    <a:lnTo>
                      <a:pt x="7656" y="10688"/>
                    </a:lnTo>
                    <a:lnTo>
                      <a:pt x="7948" y="10649"/>
                    </a:lnTo>
                    <a:lnTo>
                      <a:pt x="8239" y="10591"/>
                    </a:lnTo>
                    <a:lnTo>
                      <a:pt x="8511" y="10513"/>
                    </a:lnTo>
                    <a:lnTo>
                      <a:pt x="8783" y="10396"/>
                    </a:lnTo>
                    <a:lnTo>
                      <a:pt x="9036" y="10280"/>
                    </a:lnTo>
                    <a:lnTo>
                      <a:pt x="9288" y="10124"/>
                    </a:lnTo>
                    <a:lnTo>
                      <a:pt x="9521" y="9969"/>
                    </a:lnTo>
                    <a:lnTo>
                      <a:pt x="9755" y="9794"/>
                    </a:lnTo>
                    <a:lnTo>
                      <a:pt x="9968" y="9580"/>
                    </a:lnTo>
                    <a:lnTo>
                      <a:pt x="10163" y="9366"/>
                    </a:lnTo>
                    <a:lnTo>
                      <a:pt x="10357" y="9153"/>
                    </a:lnTo>
                    <a:lnTo>
                      <a:pt x="10551" y="8900"/>
                    </a:lnTo>
                    <a:lnTo>
                      <a:pt x="10707" y="8648"/>
                    </a:lnTo>
                    <a:lnTo>
                      <a:pt x="10862" y="8395"/>
                    </a:lnTo>
                    <a:lnTo>
                      <a:pt x="10998" y="8123"/>
                    </a:lnTo>
                    <a:lnTo>
                      <a:pt x="11134" y="7851"/>
                    </a:lnTo>
                    <a:lnTo>
                      <a:pt x="11251" y="7520"/>
                    </a:lnTo>
                    <a:lnTo>
                      <a:pt x="11348" y="7210"/>
                    </a:lnTo>
                    <a:lnTo>
                      <a:pt x="11426" y="6879"/>
                    </a:lnTo>
                    <a:lnTo>
                      <a:pt x="11484" y="6549"/>
                    </a:lnTo>
                    <a:lnTo>
                      <a:pt x="11503" y="6199"/>
                    </a:lnTo>
                    <a:lnTo>
                      <a:pt x="11503" y="5869"/>
                    </a:lnTo>
                    <a:lnTo>
                      <a:pt x="11484" y="5538"/>
                    </a:lnTo>
                    <a:lnTo>
                      <a:pt x="11445" y="5208"/>
                    </a:lnTo>
                    <a:lnTo>
                      <a:pt x="11367" y="4897"/>
                    </a:lnTo>
                    <a:lnTo>
                      <a:pt x="11270" y="4586"/>
                    </a:lnTo>
                    <a:lnTo>
                      <a:pt x="11134" y="4295"/>
                    </a:lnTo>
                    <a:lnTo>
                      <a:pt x="10959" y="4023"/>
                    </a:lnTo>
                    <a:lnTo>
                      <a:pt x="10765" y="3770"/>
                    </a:lnTo>
                    <a:lnTo>
                      <a:pt x="10532" y="3537"/>
                    </a:lnTo>
                    <a:lnTo>
                      <a:pt x="10260" y="3323"/>
                    </a:lnTo>
                    <a:lnTo>
                      <a:pt x="9968" y="3148"/>
                    </a:lnTo>
                    <a:lnTo>
                      <a:pt x="9580" y="2624"/>
                    </a:lnTo>
                    <a:lnTo>
                      <a:pt x="9152" y="2119"/>
                    </a:lnTo>
                    <a:lnTo>
                      <a:pt x="8919" y="1866"/>
                    </a:lnTo>
                    <a:lnTo>
                      <a:pt x="8686" y="1633"/>
                    </a:lnTo>
                    <a:lnTo>
                      <a:pt x="8453" y="1419"/>
                    </a:lnTo>
                    <a:lnTo>
                      <a:pt x="8200" y="1205"/>
                    </a:lnTo>
                    <a:lnTo>
                      <a:pt x="7948" y="1011"/>
                    </a:lnTo>
                    <a:lnTo>
                      <a:pt x="7675" y="817"/>
                    </a:lnTo>
                    <a:lnTo>
                      <a:pt x="7403" y="661"/>
                    </a:lnTo>
                    <a:lnTo>
                      <a:pt x="7112" y="506"/>
                    </a:lnTo>
                    <a:lnTo>
                      <a:pt x="6820" y="370"/>
                    </a:lnTo>
                    <a:lnTo>
                      <a:pt x="6510" y="253"/>
                    </a:lnTo>
                    <a:lnTo>
                      <a:pt x="6199" y="156"/>
                    </a:lnTo>
                    <a:lnTo>
                      <a:pt x="5888" y="59"/>
                    </a:lnTo>
                    <a:lnTo>
                      <a:pt x="5674" y="39"/>
                    </a:lnTo>
                    <a:lnTo>
                      <a:pt x="546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28"/>
              <p:cNvSpPr/>
              <p:nvPr/>
            </p:nvSpPr>
            <p:spPr>
              <a:xfrm>
                <a:off x="4115150" y="1697275"/>
                <a:ext cx="281775" cy="288575"/>
              </a:xfrm>
              <a:custGeom>
                <a:avLst/>
                <a:gdLst/>
                <a:ahLst/>
                <a:cxnLst/>
                <a:rect l="l" t="t" r="r" b="b"/>
                <a:pathLst>
                  <a:path w="11271" h="11543" extrusionOk="0">
                    <a:moveTo>
                      <a:pt x="5577" y="1"/>
                    </a:moveTo>
                    <a:lnTo>
                      <a:pt x="5149" y="20"/>
                    </a:lnTo>
                    <a:lnTo>
                      <a:pt x="4955" y="40"/>
                    </a:lnTo>
                    <a:lnTo>
                      <a:pt x="4741" y="98"/>
                    </a:lnTo>
                    <a:lnTo>
                      <a:pt x="4547" y="156"/>
                    </a:lnTo>
                    <a:lnTo>
                      <a:pt x="4333" y="214"/>
                    </a:lnTo>
                    <a:lnTo>
                      <a:pt x="4139" y="292"/>
                    </a:lnTo>
                    <a:lnTo>
                      <a:pt x="3945" y="389"/>
                    </a:lnTo>
                    <a:lnTo>
                      <a:pt x="3653" y="564"/>
                    </a:lnTo>
                    <a:lnTo>
                      <a:pt x="3381" y="739"/>
                    </a:lnTo>
                    <a:lnTo>
                      <a:pt x="3129" y="933"/>
                    </a:lnTo>
                    <a:lnTo>
                      <a:pt x="2876" y="1147"/>
                    </a:lnTo>
                    <a:lnTo>
                      <a:pt x="2643" y="1380"/>
                    </a:lnTo>
                    <a:lnTo>
                      <a:pt x="2429" y="1613"/>
                    </a:lnTo>
                    <a:lnTo>
                      <a:pt x="2215" y="1866"/>
                    </a:lnTo>
                    <a:lnTo>
                      <a:pt x="2040" y="2138"/>
                    </a:lnTo>
                    <a:lnTo>
                      <a:pt x="1846" y="2391"/>
                    </a:lnTo>
                    <a:lnTo>
                      <a:pt x="1671" y="2682"/>
                    </a:lnTo>
                    <a:lnTo>
                      <a:pt x="1516" y="2974"/>
                    </a:lnTo>
                    <a:lnTo>
                      <a:pt x="1380" y="3265"/>
                    </a:lnTo>
                    <a:lnTo>
                      <a:pt x="1108" y="3868"/>
                    </a:lnTo>
                    <a:lnTo>
                      <a:pt x="875" y="4470"/>
                    </a:lnTo>
                    <a:lnTo>
                      <a:pt x="622" y="4742"/>
                    </a:lnTo>
                    <a:lnTo>
                      <a:pt x="428" y="5014"/>
                    </a:lnTo>
                    <a:lnTo>
                      <a:pt x="272" y="5286"/>
                    </a:lnTo>
                    <a:lnTo>
                      <a:pt x="156" y="5597"/>
                    </a:lnTo>
                    <a:lnTo>
                      <a:pt x="78" y="5908"/>
                    </a:lnTo>
                    <a:lnTo>
                      <a:pt x="20" y="6219"/>
                    </a:lnTo>
                    <a:lnTo>
                      <a:pt x="0" y="6549"/>
                    </a:lnTo>
                    <a:lnTo>
                      <a:pt x="20" y="6879"/>
                    </a:lnTo>
                    <a:lnTo>
                      <a:pt x="58" y="7190"/>
                    </a:lnTo>
                    <a:lnTo>
                      <a:pt x="136" y="7521"/>
                    </a:lnTo>
                    <a:lnTo>
                      <a:pt x="233" y="7851"/>
                    </a:lnTo>
                    <a:lnTo>
                      <a:pt x="350" y="8162"/>
                    </a:lnTo>
                    <a:lnTo>
                      <a:pt x="505" y="8473"/>
                    </a:lnTo>
                    <a:lnTo>
                      <a:pt x="661" y="8764"/>
                    </a:lnTo>
                    <a:lnTo>
                      <a:pt x="855" y="9056"/>
                    </a:lnTo>
                    <a:lnTo>
                      <a:pt x="1049" y="9308"/>
                    </a:lnTo>
                    <a:lnTo>
                      <a:pt x="1244" y="9542"/>
                    </a:lnTo>
                    <a:lnTo>
                      <a:pt x="1457" y="9775"/>
                    </a:lnTo>
                    <a:lnTo>
                      <a:pt x="1671" y="9988"/>
                    </a:lnTo>
                    <a:lnTo>
                      <a:pt x="1904" y="10183"/>
                    </a:lnTo>
                    <a:lnTo>
                      <a:pt x="2138" y="10358"/>
                    </a:lnTo>
                    <a:lnTo>
                      <a:pt x="2390" y="10533"/>
                    </a:lnTo>
                    <a:lnTo>
                      <a:pt x="2643" y="10669"/>
                    </a:lnTo>
                    <a:lnTo>
                      <a:pt x="2915" y="10805"/>
                    </a:lnTo>
                    <a:lnTo>
                      <a:pt x="3187" y="10921"/>
                    </a:lnTo>
                    <a:lnTo>
                      <a:pt x="3459" y="10999"/>
                    </a:lnTo>
                    <a:lnTo>
                      <a:pt x="3731" y="11077"/>
                    </a:lnTo>
                    <a:lnTo>
                      <a:pt x="4022" y="11115"/>
                    </a:lnTo>
                    <a:lnTo>
                      <a:pt x="4294" y="11154"/>
                    </a:lnTo>
                    <a:lnTo>
                      <a:pt x="4586" y="11154"/>
                    </a:lnTo>
                    <a:lnTo>
                      <a:pt x="4877" y="11135"/>
                    </a:lnTo>
                    <a:lnTo>
                      <a:pt x="5188" y="11077"/>
                    </a:lnTo>
                    <a:lnTo>
                      <a:pt x="5227" y="11193"/>
                    </a:lnTo>
                    <a:lnTo>
                      <a:pt x="5286" y="11310"/>
                    </a:lnTo>
                    <a:lnTo>
                      <a:pt x="5363" y="11388"/>
                    </a:lnTo>
                    <a:lnTo>
                      <a:pt x="5460" y="11465"/>
                    </a:lnTo>
                    <a:lnTo>
                      <a:pt x="5558" y="11524"/>
                    </a:lnTo>
                    <a:lnTo>
                      <a:pt x="5674" y="11543"/>
                    </a:lnTo>
                    <a:lnTo>
                      <a:pt x="5791" y="11543"/>
                    </a:lnTo>
                    <a:lnTo>
                      <a:pt x="5927" y="11524"/>
                    </a:lnTo>
                    <a:lnTo>
                      <a:pt x="6277" y="11407"/>
                    </a:lnTo>
                    <a:lnTo>
                      <a:pt x="6607" y="11271"/>
                    </a:lnTo>
                    <a:lnTo>
                      <a:pt x="6937" y="11115"/>
                    </a:lnTo>
                    <a:lnTo>
                      <a:pt x="7268" y="10960"/>
                    </a:lnTo>
                    <a:lnTo>
                      <a:pt x="7598" y="10766"/>
                    </a:lnTo>
                    <a:lnTo>
                      <a:pt x="7928" y="10552"/>
                    </a:lnTo>
                    <a:lnTo>
                      <a:pt x="8239" y="10319"/>
                    </a:lnTo>
                    <a:lnTo>
                      <a:pt x="8550" y="10086"/>
                    </a:lnTo>
                    <a:lnTo>
                      <a:pt x="8841" y="9833"/>
                    </a:lnTo>
                    <a:lnTo>
                      <a:pt x="9133" y="9561"/>
                    </a:lnTo>
                    <a:lnTo>
                      <a:pt x="9405" y="9289"/>
                    </a:lnTo>
                    <a:lnTo>
                      <a:pt x="9677" y="8997"/>
                    </a:lnTo>
                    <a:lnTo>
                      <a:pt x="9910" y="8687"/>
                    </a:lnTo>
                    <a:lnTo>
                      <a:pt x="10143" y="8376"/>
                    </a:lnTo>
                    <a:lnTo>
                      <a:pt x="10357" y="8045"/>
                    </a:lnTo>
                    <a:lnTo>
                      <a:pt x="10551" y="7715"/>
                    </a:lnTo>
                    <a:lnTo>
                      <a:pt x="10726" y="7385"/>
                    </a:lnTo>
                    <a:lnTo>
                      <a:pt x="10882" y="7054"/>
                    </a:lnTo>
                    <a:lnTo>
                      <a:pt x="10998" y="6705"/>
                    </a:lnTo>
                    <a:lnTo>
                      <a:pt x="11115" y="6355"/>
                    </a:lnTo>
                    <a:lnTo>
                      <a:pt x="11193" y="5986"/>
                    </a:lnTo>
                    <a:lnTo>
                      <a:pt x="11251" y="5636"/>
                    </a:lnTo>
                    <a:lnTo>
                      <a:pt x="11270" y="5286"/>
                    </a:lnTo>
                    <a:lnTo>
                      <a:pt x="11270" y="4917"/>
                    </a:lnTo>
                    <a:lnTo>
                      <a:pt x="11232" y="4567"/>
                    </a:lnTo>
                    <a:lnTo>
                      <a:pt x="11173" y="4217"/>
                    </a:lnTo>
                    <a:lnTo>
                      <a:pt x="11076" y="3848"/>
                    </a:lnTo>
                    <a:lnTo>
                      <a:pt x="10940" y="3498"/>
                    </a:lnTo>
                    <a:lnTo>
                      <a:pt x="10765" y="3168"/>
                    </a:lnTo>
                    <a:lnTo>
                      <a:pt x="10571" y="2818"/>
                    </a:lnTo>
                    <a:lnTo>
                      <a:pt x="10318" y="2488"/>
                    </a:lnTo>
                    <a:lnTo>
                      <a:pt x="10027" y="2158"/>
                    </a:lnTo>
                    <a:lnTo>
                      <a:pt x="9755" y="1886"/>
                    </a:lnTo>
                    <a:lnTo>
                      <a:pt x="9444" y="1613"/>
                    </a:lnTo>
                    <a:lnTo>
                      <a:pt x="9114" y="1341"/>
                    </a:lnTo>
                    <a:lnTo>
                      <a:pt x="8764" y="1089"/>
                    </a:lnTo>
                    <a:lnTo>
                      <a:pt x="8395" y="856"/>
                    </a:lnTo>
                    <a:lnTo>
                      <a:pt x="8025" y="642"/>
                    </a:lnTo>
                    <a:lnTo>
                      <a:pt x="7637" y="448"/>
                    </a:lnTo>
                    <a:lnTo>
                      <a:pt x="7229" y="292"/>
                    </a:lnTo>
                    <a:lnTo>
                      <a:pt x="6821" y="156"/>
                    </a:lnTo>
                    <a:lnTo>
                      <a:pt x="6393" y="78"/>
                    </a:lnTo>
                    <a:lnTo>
                      <a:pt x="5985" y="20"/>
                    </a:lnTo>
                    <a:lnTo>
                      <a:pt x="55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28"/>
              <p:cNvSpPr/>
              <p:nvPr/>
            </p:nvSpPr>
            <p:spPr>
              <a:xfrm>
                <a:off x="3594375" y="1608375"/>
                <a:ext cx="902125" cy="958500"/>
              </a:xfrm>
              <a:custGeom>
                <a:avLst/>
                <a:gdLst/>
                <a:ahLst/>
                <a:cxnLst/>
                <a:rect l="l" t="t" r="r" b="b"/>
                <a:pathLst>
                  <a:path w="36085" h="38340" extrusionOk="0">
                    <a:moveTo>
                      <a:pt x="15721" y="4004"/>
                    </a:moveTo>
                    <a:lnTo>
                      <a:pt x="15857" y="4042"/>
                    </a:lnTo>
                    <a:lnTo>
                      <a:pt x="15993" y="4081"/>
                    </a:lnTo>
                    <a:lnTo>
                      <a:pt x="16129" y="4140"/>
                    </a:lnTo>
                    <a:lnTo>
                      <a:pt x="16245" y="4217"/>
                    </a:lnTo>
                    <a:lnTo>
                      <a:pt x="16304" y="4314"/>
                    </a:lnTo>
                    <a:lnTo>
                      <a:pt x="16323" y="4392"/>
                    </a:lnTo>
                    <a:lnTo>
                      <a:pt x="16304" y="4509"/>
                    </a:lnTo>
                    <a:lnTo>
                      <a:pt x="16265" y="4606"/>
                    </a:lnTo>
                    <a:lnTo>
                      <a:pt x="16187" y="4703"/>
                    </a:lnTo>
                    <a:lnTo>
                      <a:pt x="16070" y="4800"/>
                    </a:lnTo>
                    <a:lnTo>
                      <a:pt x="15954" y="4878"/>
                    </a:lnTo>
                    <a:lnTo>
                      <a:pt x="15837" y="4936"/>
                    </a:lnTo>
                    <a:lnTo>
                      <a:pt x="15701" y="4975"/>
                    </a:lnTo>
                    <a:lnTo>
                      <a:pt x="15546" y="5014"/>
                    </a:lnTo>
                    <a:lnTo>
                      <a:pt x="15410" y="5033"/>
                    </a:lnTo>
                    <a:lnTo>
                      <a:pt x="15274" y="5033"/>
                    </a:lnTo>
                    <a:lnTo>
                      <a:pt x="14982" y="5014"/>
                    </a:lnTo>
                    <a:lnTo>
                      <a:pt x="14807" y="4995"/>
                    </a:lnTo>
                    <a:lnTo>
                      <a:pt x="14632" y="4936"/>
                    </a:lnTo>
                    <a:lnTo>
                      <a:pt x="14477" y="4859"/>
                    </a:lnTo>
                    <a:lnTo>
                      <a:pt x="14322" y="4781"/>
                    </a:lnTo>
                    <a:lnTo>
                      <a:pt x="14458" y="4567"/>
                    </a:lnTo>
                    <a:lnTo>
                      <a:pt x="14613" y="4392"/>
                    </a:lnTo>
                    <a:lnTo>
                      <a:pt x="14807" y="4237"/>
                    </a:lnTo>
                    <a:lnTo>
                      <a:pt x="15002" y="4120"/>
                    </a:lnTo>
                    <a:lnTo>
                      <a:pt x="15215" y="4042"/>
                    </a:lnTo>
                    <a:lnTo>
                      <a:pt x="15332" y="4004"/>
                    </a:lnTo>
                    <a:close/>
                    <a:moveTo>
                      <a:pt x="12825" y="1"/>
                    </a:moveTo>
                    <a:lnTo>
                      <a:pt x="12592" y="40"/>
                    </a:lnTo>
                    <a:lnTo>
                      <a:pt x="12398" y="98"/>
                    </a:lnTo>
                    <a:lnTo>
                      <a:pt x="12223" y="176"/>
                    </a:lnTo>
                    <a:lnTo>
                      <a:pt x="12067" y="273"/>
                    </a:lnTo>
                    <a:lnTo>
                      <a:pt x="11931" y="370"/>
                    </a:lnTo>
                    <a:lnTo>
                      <a:pt x="11815" y="486"/>
                    </a:lnTo>
                    <a:lnTo>
                      <a:pt x="11718" y="603"/>
                    </a:lnTo>
                    <a:lnTo>
                      <a:pt x="11659" y="739"/>
                    </a:lnTo>
                    <a:lnTo>
                      <a:pt x="11601" y="895"/>
                    </a:lnTo>
                    <a:lnTo>
                      <a:pt x="11562" y="1050"/>
                    </a:lnTo>
                    <a:lnTo>
                      <a:pt x="11543" y="1225"/>
                    </a:lnTo>
                    <a:lnTo>
                      <a:pt x="11523" y="1400"/>
                    </a:lnTo>
                    <a:lnTo>
                      <a:pt x="11523" y="1575"/>
                    </a:lnTo>
                    <a:lnTo>
                      <a:pt x="11543" y="1750"/>
                    </a:lnTo>
                    <a:lnTo>
                      <a:pt x="11621" y="2138"/>
                    </a:lnTo>
                    <a:lnTo>
                      <a:pt x="11737" y="2527"/>
                    </a:lnTo>
                    <a:lnTo>
                      <a:pt x="11873" y="2915"/>
                    </a:lnTo>
                    <a:lnTo>
                      <a:pt x="12029" y="3285"/>
                    </a:lnTo>
                    <a:lnTo>
                      <a:pt x="12223" y="3654"/>
                    </a:lnTo>
                    <a:lnTo>
                      <a:pt x="12417" y="4004"/>
                    </a:lnTo>
                    <a:lnTo>
                      <a:pt x="12592" y="4314"/>
                    </a:lnTo>
                    <a:lnTo>
                      <a:pt x="12786" y="4587"/>
                    </a:lnTo>
                    <a:lnTo>
                      <a:pt x="12942" y="4800"/>
                    </a:lnTo>
                    <a:lnTo>
                      <a:pt x="13097" y="4975"/>
                    </a:lnTo>
                    <a:lnTo>
                      <a:pt x="13253" y="5131"/>
                    </a:lnTo>
                    <a:lnTo>
                      <a:pt x="13195" y="5422"/>
                    </a:lnTo>
                    <a:lnTo>
                      <a:pt x="13156" y="5694"/>
                    </a:lnTo>
                    <a:lnTo>
                      <a:pt x="13136" y="5986"/>
                    </a:lnTo>
                    <a:lnTo>
                      <a:pt x="13136" y="6258"/>
                    </a:lnTo>
                    <a:lnTo>
                      <a:pt x="13175" y="6510"/>
                    </a:lnTo>
                    <a:lnTo>
                      <a:pt x="13233" y="6782"/>
                    </a:lnTo>
                    <a:lnTo>
                      <a:pt x="13311" y="7035"/>
                    </a:lnTo>
                    <a:lnTo>
                      <a:pt x="13408" y="7268"/>
                    </a:lnTo>
                    <a:lnTo>
                      <a:pt x="13525" y="7521"/>
                    </a:lnTo>
                    <a:lnTo>
                      <a:pt x="12728" y="7734"/>
                    </a:lnTo>
                    <a:lnTo>
                      <a:pt x="11970" y="7987"/>
                    </a:lnTo>
                    <a:lnTo>
                      <a:pt x="11213" y="8279"/>
                    </a:lnTo>
                    <a:lnTo>
                      <a:pt x="10474" y="8589"/>
                    </a:lnTo>
                    <a:lnTo>
                      <a:pt x="9755" y="8939"/>
                    </a:lnTo>
                    <a:lnTo>
                      <a:pt x="9056" y="9328"/>
                    </a:lnTo>
                    <a:lnTo>
                      <a:pt x="8375" y="9736"/>
                    </a:lnTo>
                    <a:lnTo>
                      <a:pt x="7715" y="10183"/>
                    </a:lnTo>
                    <a:lnTo>
                      <a:pt x="7093" y="10649"/>
                    </a:lnTo>
                    <a:lnTo>
                      <a:pt x="6471" y="11135"/>
                    </a:lnTo>
                    <a:lnTo>
                      <a:pt x="5888" y="11640"/>
                    </a:lnTo>
                    <a:lnTo>
                      <a:pt x="5305" y="12184"/>
                    </a:lnTo>
                    <a:lnTo>
                      <a:pt x="4781" y="12748"/>
                    </a:lnTo>
                    <a:lnTo>
                      <a:pt x="4256" y="13350"/>
                    </a:lnTo>
                    <a:lnTo>
                      <a:pt x="3751" y="13953"/>
                    </a:lnTo>
                    <a:lnTo>
                      <a:pt x="3304" y="14574"/>
                    </a:lnTo>
                    <a:lnTo>
                      <a:pt x="2857" y="15235"/>
                    </a:lnTo>
                    <a:lnTo>
                      <a:pt x="2449" y="15896"/>
                    </a:lnTo>
                    <a:lnTo>
                      <a:pt x="2060" y="16595"/>
                    </a:lnTo>
                    <a:lnTo>
                      <a:pt x="1710" y="17295"/>
                    </a:lnTo>
                    <a:lnTo>
                      <a:pt x="1400" y="18014"/>
                    </a:lnTo>
                    <a:lnTo>
                      <a:pt x="1108" y="18752"/>
                    </a:lnTo>
                    <a:lnTo>
                      <a:pt x="836" y="19510"/>
                    </a:lnTo>
                    <a:lnTo>
                      <a:pt x="622" y="20268"/>
                    </a:lnTo>
                    <a:lnTo>
                      <a:pt x="428" y="21045"/>
                    </a:lnTo>
                    <a:lnTo>
                      <a:pt x="273" y="21822"/>
                    </a:lnTo>
                    <a:lnTo>
                      <a:pt x="137" y="22619"/>
                    </a:lnTo>
                    <a:lnTo>
                      <a:pt x="59" y="23435"/>
                    </a:lnTo>
                    <a:lnTo>
                      <a:pt x="0" y="24251"/>
                    </a:lnTo>
                    <a:lnTo>
                      <a:pt x="0" y="25087"/>
                    </a:lnTo>
                    <a:lnTo>
                      <a:pt x="20" y="25903"/>
                    </a:lnTo>
                    <a:lnTo>
                      <a:pt x="78" y="26758"/>
                    </a:lnTo>
                    <a:lnTo>
                      <a:pt x="195" y="27652"/>
                    </a:lnTo>
                    <a:lnTo>
                      <a:pt x="331" y="28526"/>
                    </a:lnTo>
                    <a:lnTo>
                      <a:pt x="525" y="29342"/>
                    </a:lnTo>
                    <a:lnTo>
                      <a:pt x="739" y="30120"/>
                    </a:lnTo>
                    <a:lnTo>
                      <a:pt x="992" y="30877"/>
                    </a:lnTo>
                    <a:lnTo>
                      <a:pt x="1128" y="31227"/>
                    </a:lnTo>
                    <a:lnTo>
                      <a:pt x="1283" y="31577"/>
                    </a:lnTo>
                    <a:lnTo>
                      <a:pt x="1438" y="31907"/>
                    </a:lnTo>
                    <a:lnTo>
                      <a:pt x="1613" y="32238"/>
                    </a:lnTo>
                    <a:lnTo>
                      <a:pt x="1788" y="32549"/>
                    </a:lnTo>
                    <a:lnTo>
                      <a:pt x="1963" y="32859"/>
                    </a:lnTo>
                    <a:lnTo>
                      <a:pt x="2157" y="33151"/>
                    </a:lnTo>
                    <a:lnTo>
                      <a:pt x="2352" y="33442"/>
                    </a:lnTo>
                    <a:lnTo>
                      <a:pt x="2565" y="33714"/>
                    </a:lnTo>
                    <a:lnTo>
                      <a:pt x="2779" y="33986"/>
                    </a:lnTo>
                    <a:lnTo>
                      <a:pt x="2993" y="34239"/>
                    </a:lnTo>
                    <a:lnTo>
                      <a:pt x="3226" y="34492"/>
                    </a:lnTo>
                    <a:lnTo>
                      <a:pt x="3712" y="34977"/>
                    </a:lnTo>
                    <a:lnTo>
                      <a:pt x="4217" y="35405"/>
                    </a:lnTo>
                    <a:lnTo>
                      <a:pt x="4742" y="35813"/>
                    </a:lnTo>
                    <a:lnTo>
                      <a:pt x="5305" y="36202"/>
                    </a:lnTo>
                    <a:lnTo>
                      <a:pt x="5908" y="36532"/>
                    </a:lnTo>
                    <a:lnTo>
                      <a:pt x="6529" y="36843"/>
                    </a:lnTo>
                    <a:lnTo>
                      <a:pt x="7171" y="37115"/>
                    </a:lnTo>
                    <a:lnTo>
                      <a:pt x="7831" y="37368"/>
                    </a:lnTo>
                    <a:lnTo>
                      <a:pt x="8531" y="37581"/>
                    </a:lnTo>
                    <a:lnTo>
                      <a:pt x="9250" y="37776"/>
                    </a:lnTo>
                    <a:lnTo>
                      <a:pt x="9988" y="37931"/>
                    </a:lnTo>
                    <a:lnTo>
                      <a:pt x="10746" y="38067"/>
                    </a:lnTo>
                    <a:lnTo>
                      <a:pt x="11523" y="38164"/>
                    </a:lnTo>
                    <a:lnTo>
                      <a:pt x="12340" y="38242"/>
                    </a:lnTo>
                    <a:lnTo>
                      <a:pt x="13156" y="38300"/>
                    </a:lnTo>
                    <a:lnTo>
                      <a:pt x="13991" y="38339"/>
                    </a:lnTo>
                    <a:lnTo>
                      <a:pt x="14846" y="38339"/>
                    </a:lnTo>
                    <a:lnTo>
                      <a:pt x="15721" y="38320"/>
                    </a:lnTo>
                    <a:lnTo>
                      <a:pt x="16614" y="38281"/>
                    </a:lnTo>
                    <a:lnTo>
                      <a:pt x="17528" y="38223"/>
                    </a:lnTo>
                    <a:lnTo>
                      <a:pt x="18441" y="38145"/>
                    </a:lnTo>
                    <a:lnTo>
                      <a:pt x="19374" y="38048"/>
                    </a:lnTo>
                    <a:lnTo>
                      <a:pt x="20287" y="37931"/>
                    </a:lnTo>
                    <a:lnTo>
                      <a:pt x="21200" y="37795"/>
                    </a:lnTo>
                    <a:lnTo>
                      <a:pt x="22094" y="37640"/>
                    </a:lnTo>
                    <a:lnTo>
                      <a:pt x="22969" y="37445"/>
                    </a:lnTo>
                    <a:lnTo>
                      <a:pt x="23843" y="37251"/>
                    </a:lnTo>
                    <a:lnTo>
                      <a:pt x="24679" y="37037"/>
                    </a:lnTo>
                    <a:lnTo>
                      <a:pt x="25514" y="36804"/>
                    </a:lnTo>
                    <a:lnTo>
                      <a:pt x="26330" y="36532"/>
                    </a:lnTo>
                    <a:lnTo>
                      <a:pt x="27108" y="36260"/>
                    </a:lnTo>
                    <a:lnTo>
                      <a:pt x="27885" y="35949"/>
                    </a:lnTo>
                    <a:lnTo>
                      <a:pt x="28623" y="35619"/>
                    </a:lnTo>
                    <a:lnTo>
                      <a:pt x="29342" y="35250"/>
                    </a:lnTo>
                    <a:lnTo>
                      <a:pt x="30022" y="34880"/>
                    </a:lnTo>
                    <a:lnTo>
                      <a:pt x="30683" y="34472"/>
                    </a:lnTo>
                    <a:lnTo>
                      <a:pt x="31305" y="34045"/>
                    </a:lnTo>
                    <a:lnTo>
                      <a:pt x="31907" y="33578"/>
                    </a:lnTo>
                    <a:lnTo>
                      <a:pt x="32471" y="33093"/>
                    </a:lnTo>
                    <a:lnTo>
                      <a:pt x="32995" y="32587"/>
                    </a:lnTo>
                    <a:lnTo>
                      <a:pt x="33500" y="32043"/>
                    </a:lnTo>
                    <a:lnTo>
                      <a:pt x="33734" y="31771"/>
                    </a:lnTo>
                    <a:lnTo>
                      <a:pt x="33947" y="31480"/>
                    </a:lnTo>
                    <a:lnTo>
                      <a:pt x="34161" y="31188"/>
                    </a:lnTo>
                    <a:lnTo>
                      <a:pt x="34355" y="30897"/>
                    </a:lnTo>
                    <a:lnTo>
                      <a:pt x="34550" y="30586"/>
                    </a:lnTo>
                    <a:lnTo>
                      <a:pt x="34744" y="30256"/>
                    </a:lnTo>
                    <a:lnTo>
                      <a:pt x="34919" y="29945"/>
                    </a:lnTo>
                    <a:lnTo>
                      <a:pt x="35074" y="29614"/>
                    </a:lnTo>
                    <a:lnTo>
                      <a:pt x="35210" y="29265"/>
                    </a:lnTo>
                    <a:lnTo>
                      <a:pt x="35366" y="28915"/>
                    </a:lnTo>
                    <a:lnTo>
                      <a:pt x="35483" y="28565"/>
                    </a:lnTo>
                    <a:lnTo>
                      <a:pt x="35599" y="28215"/>
                    </a:lnTo>
                    <a:lnTo>
                      <a:pt x="35696" y="27827"/>
                    </a:lnTo>
                    <a:lnTo>
                      <a:pt x="35793" y="27457"/>
                    </a:lnTo>
                    <a:lnTo>
                      <a:pt x="35871" y="27069"/>
                    </a:lnTo>
                    <a:lnTo>
                      <a:pt x="35949" y="26680"/>
                    </a:lnTo>
                    <a:lnTo>
                      <a:pt x="35988" y="26272"/>
                    </a:lnTo>
                    <a:lnTo>
                      <a:pt x="36027" y="25864"/>
                    </a:lnTo>
                    <a:lnTo>
                      <a:pt x="36065" y="25456"/>
                    </a:lnTo>
                    <a:lnTo>
                      <a:pt x="36085" y="25029"/>
                    </a:lnTo>
                    <a:lnTo>
                      <a:pt x="36085" y="24582"/>
                    </a:lnTo>
                    <a:lnTo>
                      <a:pt x="36065" y="24135"/>
                    </a:lnTo>
                    <a:lnTo>
                      <a:pt x="36046" y="23688"/>
                    </a:lnTo>
                    <a:lnTo>
                      <a:pt x="36007" y="23221"/>
                    </a:lnTo>
                    <a:lnTo>
                      <a:pt x="35949" y="22774"/>
                    </a:lnTo>
                    <a:lnTo>
                      <a:pt x="35891" y="22308"/>
                    </a:lnTo>
                    <a:lnTo>
                      <a:pt x="35813" y="21861"/>
                    </a:lnTo>
                    <a:lnTo>
                      <a:pt x="35735" y="21395"/>
                    </a:lnTo>
                    <a:lnTo>
                      <a:pt x="35541" y="20520"/>
                    </a:lnTo>
                    <a:lnTo>
                      <a:pt x="35288" y="19646"/>
                    </a:lnTo>
                    <a:lnTo>
                      <a:pt x="34997" y="18791"/>
                    </a:lnTo>
                    <a:lnTo>
                      <a:pt x="34686" y="17975"/>
                    </a:lnTo>
                    <a:lnTo>
                      <a:pt x="34317" y="17159"/>
                    </a:lnTo>
                    <a:lnTo>
                      <a:pt x="33909" y="16381"/>
                    </a:lnTo>
                    <a:lnTo>
                      <a:pt x="33481" y="15604"/>
                    </a:lnTo>
                    <a:lnTo>
                      <a:pt x="32995" y="14885"/>
                    </a:lnTo>
                    <a:lnTo>
                      <a:pt x="32490" y="14166"/>
                    </a:lnTo>
                    <a:lnTo>
                      <a:pt x="31965" y="13486"/>
                    </a:lnTo>
                    <a:lnTo>
                      <a:pt x="31382" y="12825"/>
                    </a:lnTo>
                    <a:lnTo>
                      <a:pt x="30780" y="12204"/>
                    </a:lnTo>
                    <a:lnTo>
                      <a:pt x="30158" y="11601"/>
                    </a:lnTo>
                    <a:lnTo>
                      <a:pt x="29498" y="11038"/>
                    </a:lnTo>
                    <a:lnTo>
                      <a:pt x="28817" y="10513"/>
                    </a:lnTo>
                    <a:lnTo>
                      <a:pt x="28118" y="10008"/>
                    </a:lnTo>
                    <a:lnTo>
                      <a:pt x="27380" y="9542"/>
                    </a:lnTo>
                    <a:lnTo>
                      <a:pt x="26622" y="9114"/>
                    </a:lnTo>
                    <a:lnTo>
                      <a:pt x="25844" y="8706"/>
                    </a:lnTo>
                    <a:lnTo>
                      <a:pt x="25067" y="8356"/>
                    </a:lnTo>
                    <a:lnTo>
                      <a:pt x="24251" y="8026"/>
                    </a:lnTo>
                    <a:lnTo>
                      <a:pt x="23416" y="7754"/>
                    </a:lnTo>
                    <a:lnTo>
                      <a:pt x="22561" y="7501"/>
                    </a:lnTo>
                    <a:lnTo>
                      <a:pt x="21706" y="7307"/>
                    </a:lnTo>
                    <a:lnTo>
                      <a:pt x="20831" y="7151"/>
                    </a:lnTo>
                    <a:lnTo>
                      <a:pt x="19937" y="7035"/>
                    </a:lnTo>
                    <a:lnTo>
                      <a:pt x="19043" y="6957"/>
                    </a:lnTo>
                    <a:lnTo>
                      <a:pt x="18130" y="6938"/>
                    </a:lnTo>
                    <a:lnTo>
                      <a:pt x="17664" y="6938"/>
                    </a:lnTo>
                    <a:lnTo>
                      <a:pt x="17217" y="6957"/>
                    </a:lnTo>
                    <a:lnTo>
                      <a:pt x="16750" y="6977"/>
                    </a:lnTo>
                    <a:lnTo>
                      <a:pt x="16284" y="7015"/>
                    </a:lnTo>
                    <a:lnTo>
                      <a:pt x="15798" y="7074"/>
                    </a:lnTo>
                    <a:lnTo>
                      <a:pt x="15332" y="7151"/>
                    </a:lnTo>
                    <a:lnTo>
                      <a:pt x="14866" y="7229"/>
                    </a:lnTo>
                    <a:lnTo>
                      <a:pt x="14399" y="7307"/>
                    </a:lnTo>
                    <a:lnTo>
                      <a:pt x="14224" y="6996"/>
                    </a:lnTo>
                    <a:lnTo>
                      <a:pt x="14147" y="6860"/>
                    </a:lnTo>
                    <a:lnTo>
                      <a:pt x="14088" y="6705"/>
                    </a:lnTo>
                    <a:lnTo>
                      <a:pt x="14050" y="6549"/>
                    </a:lnTo>
                    <a:lnTo>
                      <a:pt x="14030" y="6374"/>
                    </a:lnTo>
                    <a:lnTo>
                      <a:pt x="14011" y="6199"/>
                    </a:lnTo>
                    <a:lnTo>
                      <a:pt x="13991" y="6024"/>
                    </a:lnTo>
                    <a:lnTo>
                      <a:pt x="14030" y="5694"/>
                    </a:lnTo>
                    <a:lnTo>
                      <a:pt x="14205" y="5772"/>
                    </a:lnTo>
                    <a:lnTo>
                      <a:pt x="14399" y="5830"/>
                    </a:lnTo>
                    <a:lnTo>
                      <a:pt x="14594" y="5888"/>
                    </a:lnTo>
                    <a:lnTo>
                      <a:pt x="14807" y="5927"/>
                    </a:lnTo>
                    <a:lnTo>
                      <a:pt x="15002" y="5966"/>
                    </a:lnTo>
                    <a:lnTo>
                      <a:pt x="15429" y="5966"/>
                    </a:lnTo>
                    <a:lnTo>
                      <a:pt x="15662" y="5947"/>
                    </a:lnTo>
                    <a:lnTo>
                      <a:pt x="15818" y="5927"/>
                    </a:lnTo>
                    <a:lnTo>
                      <a:pt x="15973" y="5888"/>
                    </a:lnTo>
                    <a:lnTo>
                      <a:pt x="16129" y="5830"/>
                    </a:lnTo>
                    <a:lnTo>
                      <a:pt x="16284" y="5752"/>
                    </a:lnTo>
                    <a:lnTo>
                      <a:pt x="16420" y="5675"/>
                    </a:lnTo>
                    <a:lnTo>
                      <a:pt x="16576" y="5597"/>
                    </a:lnTo>
                    <a:lnTo>
                      <a:pt x="16692" y="5500"/>
                    </a:lnTo>
                    <a:lnTo>
                      <a:pt x="16828" y="5383"/>
                    </a:lnTo>
                    <a:lnTo>
                      <a:pt x="16925" y="5267"/>
                    </a:lnTo>
                    <a:lnTo>
                      <a:pt x="17023" y="5131"/>
                    </a:lnTo>
                    <a:lnTo>
                      <a:pt x="17120" y="4995"/>
                    </a:lnTo>
                    <a:lnTo>
                      <a:pt x="17178" y="4859"/>
                    </a:lnTo>
                    <a:lnTo>
                      <a:pt x="17217" y="4703"/>
                    </a:lnTo>
                    <a:lnTo>
                      <a:pt x="17256" y="4548"/>
                    </a:lnTo>
                    <a:lnTo>
                      <a:pt x="17256" y="4373"/>
                    </a:lnTo>
                    <a:lnTo>
                      <a:pt x="17256" y="4198"/>
                    </a:lnTo>
                    <a:lnTo>
                      <a:pt x="17217" y="4023"/>
                    </a:lnTo>
                    <a:lnTo>
                      <a:pt x="17139" y="3868"/>
                    </a:lnTo>
                    <a:lnTo>
                      <a:pt x="17061" y="3732"/>
                    </a:lnTo>
                    <a:lnTo>
                      <a:pt x="16945" y="3596"/>
                    </a:lnTo>
                    <a:lnTo>
                      <a:pt x="16828" y="3479"/>
                    </a:lnTo>
                    <a:lnTo>
                      <a:pt x="16673" y="3382"/>
                    </a:lnTo>
                    <a:lnTo>
                      <a:pt x="16517" y="3304"/>
                    </a:lnTo>
                    <a:lnTo>
                      <a:pt x="16342" y="3226"/>
                    </a:lnTo>
                    <a:lnTo>
                      <a:pt x="16168" y="3168"/>
                    </a:lnTo>
                    <a:lnTo>
                      <a:pt x="15993" y="3110"/>
                    </a:lnTo>
                    <a:lnTo>
                      <a:pt x="15818" y="3090"/>
                    </a:lnTo>
                    <a:lnTo>
                      <a:pt x="15643" y="3071"/>
                    </a:lnTo>
                    <a:lnTo>
                      <a:pt x="15449" y="3051"/>
                    </a:lnTo>
                    <a:lnTo>
                      <a:pt x="15274" y="3051"/>
                    </a:lnTo>
                    <a:lnTo>
                      <a:pt x="15118" y="3071"/>
                    </a:lnTo>
                    <a:lnTo>
                      <a:pt x="14963" y="3090"/>
                    </a:lnTo>
                    <a:lnTo>
                      <a:pt x="14749" y="3149"/>
                    </a:lnTo>
                    <a:lnTo>
                      <a:pt x="14535" y="3246"/>
                    </a:lnTo>
                    <a:lnTo>
                      <a:pt x="14360" y="3343"/>
                    </a:lnTo>
                    <a:lnTo>
                      <a:pt x="14186" y="3459"/>
                    </a:lnTo>
                    <a:lnTo>
                      <a:pt x="14030" y="3615"/>
                    </a:lnTo>
                    <a:lnTo>
                      <a:pt x="13894" y="3770"/>
                    </a:lnTo>
                    <a:lnTo>
                      <a:pt x="13758" y="3945"/>
                    </a:lnTo>
                    <a:lnTo>
                      <a:pt x="13641" y="4120"/>
                    </a:lnTo>
                    <a:lnTo>
                      <a:pt x="13505" y="3926"/>
                    </a:lnTo>
                    <a:lnTo>
                      <a:pt x="13253" y="3557"/>
                    </a:lnTo>
                    <a:lnTo>
                      <a:pt x="13020" y="3168"/>
                    </a:lnTo>
                    <a:lnTo>
                      <a:pt x="12825" y="2760"/>
                    </a:lnTo>
                    <a:lnTo>
                      <a:pt x="12670" y="2352"/>
                    </a:lnTo>
                    <a:lnTo>
                      <a:pt x="12592" y="2099"/>
                    </a:lnTo>
                    <a:lnTo>
                      <a:pt x="12534" y="1866"/>
                    </a:lnTo>
                    <a:lnTo>
                      <a:pt x="12534" y="1652"/>
                    </a:lnTo>
                    <a:lnTo>
                      <a:pt x="12573" y="1477"/>
                    </a:lnTo>
                    <a:lnTo>
                      <a:pt x="12650" y="1303"/>
                    </a:lnTo>
                    <a:lnTo>
                      <a:pt x="12767" y="1147"/>
                    </a:lnTo>
                    <a:lnTo>
                      <a:pt x="12922" y="992"/>
                    </a:lnTo>
                    <a:lnTo>
                      <a:pt x="13136" y="836"/>
                    </a:lnTo>
                    <a:lnTo>
                      <a:pt x="13195" y="797"/>
                    </a:lnTo>
                    <a:lnTo>
                      <a:pt x="13253" y="739"/>
                    </a:lnTo>
                    <a:lnTo>
                      <a:pt x="13292" y="661"/>
                    </a:lnTo>
                    <a:lnTo>
                      <a:pt x="13311" y="603"/>
                    </a:lnTo>
                    <a:lnTo>
                      <a:pt x="13331" y="525"/>
                    </a:lnTo>
                    <a:lnTo>
                      <a:pt x="13331" y="448"/>
                    </a:lnTo>
                    <a:lnTo>
                      <a:pt x="13292" y="312"/>
                    </a:lnTo>
                    <a:lnTo>
                      <a:pt x="13214" y="176"/>
                    </a:lnTo>
                    <a:lnTo>
                      <a:pt x="13175" y="117"/>
                    </a:lnTo>
                    <a:lnTo>
                      <a:pt x="13117" y="78"/>
                    </a:lnTo>
                    <a:lnTo>
                      <a:pt x="13059" y="40"/>
                    </a:lnTo>
                    <a:lnTo>
                      <a:pt x="129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28"/>
              <p:cNvSpPr/>
              <p:nvPr/>
            </p:nvSpPr>
            <p:spPr>
              <a:xfrm>
                <a:off x="3887300" y="2071825"/>
                <a:ext cx="63675" cy="64150"/>
              </a:xfrm>
              <a:custGeom>
                <a:avLst/>
                <a:gdLst/>
                <a:ahLst/>
                <a:cxnLst/>
                <a:rect l="l" t="t" r="r" b="b"/>
                <a:pathLst>
                  <a:path w="2547" h="2566" extrusionOk="0">
                    <a:moveTo>
                      <a:pt x="1283" y="0"/>
                    </a:moveTo>
                    <a:lnTo>
                      <a:pt x="1147" y="20"/>
                    </a:lnTo>
                    <a:lnTo>
                      <a:pt x="1011" y="39"/>
                    </a:lnTo>
                    <a:lnTo>
                      <a:pt x="895" y="59"/>
                    </a:lnTo>
                    <a:lnTo>
                      <a:pt x="778" y="117"/>
                    </a:lnTo>
                    <a:lnTo>
                      <a:pt x="661" y="156"/>
                    </a:lnTo>
                    <a:lnTo>
                      <a:pt x="564" y="234"/>
                    </a:lnTo>
                    <a:lnTo>
                      <a:pt x="467" y="311"/>
                    </a:lnTo>
                    <a:lnTo>
                      <a:pt x="370" y="389"/>
                    </a:lnTo>
                    <a:lnTo>
                      <a:pt x="292" y="467"/>
                    </a:lnTo>
                    <a:lnTo>
                      <a:pt x="214" y="583"/>
                    </a:lnTo>
                    <a:lnTo>
                      <a:pt x="156" y="680"/>
                    </a:lnTo>
                    <a:lnTo>
                      <a:pt x="98" y="797"/>
                    </a:lnTo>
                    <a:lnTo>
                      <a:pt x="59" y="914"/>
                    </a:lnTo>
                    <a:lnTo>
                      <a:pt x="20" y="1030"/>
                    </a:lnTo>
                    <a:lnTo>
                      <a:pt x="1" y="1147"/>
                    </a:lnTo>
                    <a:lnTo>
                      <a:pt x="1" y="1283"/>
                    </a:lnTo>
                    <a:lnTo>
                      <a:pt x="1" y="1419"/>
                    </a:lnTo>
                    <a:lnTo>
                      <a:pt x="20" y="1535"/>
                    </a:lnTo>
                    <a:lnTo>
                      <a:pt x="59" y="1671"/>
                    </a:lnTo>
                    <a:lnTo>
                      <a:pt x="98" y="1788"/>
                    </a:lnTo>
                    <a:lnTo>
                      <a:pt x="156" y="1905"/>
                    </a:lnTo>
                    <a:lnTo>
                      <a:pt x="214" y="2002"/>
                    </a:lnTo>
                    <a:lnTo>
                      <a:pt x="292" y="2099"/>
                    </a:lnTo>
                    <a:lnTo>
                      <a:pt x="370" y="2196"/>
                    </a:lnTo>
                    <a:lnTo>
                      <a:pt x="467" y="2274"/>
                    </a:lnTo>
                    <a:lnTo>
                      <a:pt x="564" y="2352"/>
                    </a:lnTo>
                    <a:lnTo>
                      <a:pt x="661" y="2410"/>
                    </a:lnTo>
                    <a:lnTo>
                      <a:pt x="778" y="2468"/>
                    </a:lnTo>
                    <a:lnTo>
                      <a:pt x="895" y="2507"/>
                    </a:lnTo>
                    <a:lnTo>
                      <a:pt x="1011" y="2546"/>
                    </a:lnTo>
                    <a:lnTo>
                      <a:pt x="1147" y="2565"/>
                    </a:lnTo>
                    <a:lnTo>
                      <a:pt x="1400" y="2565"/>
                    </a:lnTo>
                    <a:lnTo>
                      <a:pt x="1536" y="2546"/>
                    </a:lnTo>
                    <a:lnTo>
                      <a:pt x="1652" y="2507"/>
                    </a:lnTo>
                    <a:lnTo>
                      <a:pt x="1769" y="2468"/>
                    </a:lnTo>
                    <a:lnTo>
                      <a:pt x="1886" y="2410"/>
                    </a:lnTo>
                    <a:lnTo>
                      <a:pt x="1983" y="2352"/>
                    </a:lnTo>
                    <a:lnTo>
                      <a:pt x="2080" y="2274"/>
                    </a:lnTo>
                    <a:lnTo>
                      <a:pt x="2177" y="2196"/>
                    </a:lnTo>
                    <a:lnTo>
                      <a:pt x="2255" y="2099"/>
                    </a:lnTo>
                    <a:lnTo>
                      <a:pt x="2333" y="2002"/>
                    </a:lnTo>
                    <a:lnTo>
                      <a:pt x="2391" y="1885"/>
                    </a:lnTo>
                    <a:lnTo>
                      <a:pt x="2449" y="1788"/>
                    </a:lnTo>
                    <a:lnTo>
                      <a:pt x="2488" y="1671"/>
                    </a:lnTo>
                    <a:lnTo>
                      <a:pt x="2527" y="1555"/>
                    </a:lnTo>
                    <a:lnTo>
                      <a:pt x="2546" y="1419"/>
                    </a:lnTo>
                    <a:lnTo>
                      <a:pt x="2546" y="1302"/>
                    </a:lnTo>
                    <a:lnTo>
                      <a:pt x="2546" y="1166"/>
                    </a:lnTo>
                    <a:lnTo>
                      <a:pt x="2527" y="1030"/>
                    </a:lnTo>
                    <a:lnTo>
                      <a:pt x="2488" y="914"/>
                    </a:lnTo>
                    <a:lnTo>
                      <a:pt x="2449" y="797"/>
                    </a:lnTo>
                    <a:lnTo>
                      <a:pt x="2391" y="680"/>
                    </a:lnTo>
                    <a:lnTo>
                      <a:pt x="2333" y="564"/>
                    </a:lnTo>
                    <a:lnTo>
                      <a:pt x="2255" y="467"/>
                    </a:lnTo>
                    <a:lnTo>
                      <a:pt x="2177" y="389"/>
                    </a:lnTo>
                    <a:lnTo>
                      <a:pt x="2080" y="292"/>
                    </a:lnTo>
                    <a:lnTo>
                      <a:pt x="1983" y="234"/>
                    </a:lnTo>
                    <a:lnTo>
                      <a:pt x="1886" y="156"/>
                    </a:lnTo>
                    <a:lnTo>
                      <a:pt x="1769" y="117"/>
                    </a:lnTo>
                    <a:lnTo>
                      <a:pt x="1652" y="59"/>
                    </a:lnTo>
                    <a:lnTo>
                      <a:pt x="1536" y="39"/>
                    </a:lnTo>
                    <a:lnTo>
                      <a:pt x="1400" y="20"/>
                    </a:lnTo>
                    <a:lnTo>
                      <a:pt x="128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28"/>
              <p:cNvSpPr/>
              <p:nvPr/>
            </p:nvSpPr>
            <p:spPr>
              <a:xfrm>
                <a:off x="4072400" y="2045100"/>
                <a:ext cx="63650" cy="64150"/>
              </a:xfrm>
              <a:custGeom>
                <a:avLst/>
                <a:gdLst/>
                <a:ahLst/>
                <a:cxnLst/>
                <a:rect l="l" t="t" r="r" b="b"/>
                <a:pathLst>
                  <a:path w="2546" h="2566" extrusionOk="0">
                    <a:moveTo>
                      <a:pt x="1147" y="1"/>
                    </a:moveTo>
                    <a:lnTo>
                      <a:pt x="1011" y="20"/>
                    </a:lnTo>
                    <a:lnTo>
                      <a:pt x="894" y="59"/>
                    </a:lnTo>
                    <a:lnTo>
                      <a:pt x="777" y="98"/>
                    </a:lnTo>
                    <a:lnTo>
                      <a:pt x="661" y="156"/>
                    </a:lnTo>
                    <a:lnTo>
                      <a:pt x="564" y="214"/>
                    </a:lnTo>
                    <a:lnTo>
                      <a:pt x="447" y="292"/>
                    </a:lnTo>
                    <a:lnTo>
                      <a:pt x="369" y="370"/>
                    </a:lnTo>
                    <a:lnTo>
                      <a:pt x="292" y="467"/>
                    </a:lnTo>
                    <a:lnTo>
                      <a:pt x="214" y="564"/>
                    </a:lnTo>
                    <a:lnTo>
                      <a:pt x="156" y="681"/>
                    </a:lnTo>
                    <a:lnTo>
                      <a:pt x="97" y="778"/>
                    </a:lnTo>
                    <a:lnTo>
                      <a:pt x="58" y="894"/>
                    </a:lnTo>
                    <a:lnTo>
                      <a:pt x="20" y="1011"/>
                    </a:lnTo>
                    <a:lnTo>
                      <a:pt x="0" y="1147"/>
                    </a:lnTo>
                    <a:lnTo>
                      <a:pt x="0" y="1283"/>
                    </a:lnTo>
                    <a:lnTo>
                      <a:pt x="0" y="1400"/>
                    </a:lnTo>
                    <a:lnTo>
                      <a:pt x="20" y="1536"/>
                    </a:lnTo>
                    <a:lnTo>
                      <a:pt x="58" y="1652"/>
                    </a:lnTo>
                    <a:lnTo>
                      <a:pt x="97" y="1769"/>
                    </a:lnTo>
                    <a:lnTo>
                      <a:pt x="156" y="1886"/>
                    </a:lnTo>
                    <a:lnTo>
                      <a:pt x="214" y="2002"/>
                    </a:lnTo>
                    <a:lnTo>
                      <a:pt x="292" y="2099"/>
                    </a:lnTo>
                    <a:lnTo>
                      <a:pt x="369" y="2177"/>
                    </a:lnTo>
                    <a:lnTo>
                      <a:pt x="467" y="2274"/>
                    </a:lnTo>
                    <a:lnTo>
                      <a:pt x="564" y="2332"/>
                    </a:lnTo>
                    <a:lnTo>
                      <a:pt x="661" y="2410"/>
                    </a:lnTo>
                    <a:lnTo>
                      <a:pt x="777" y="2449"/>
                    </a:lnTo>
                    <a:lnTo>
                      <a:pt x="894" y="2507"/>
                    </a:lnTo>
                    <a:lnTo>
                      <a:pt x="1011" y="2527"/>
                    </a:lnTo>
                    <a:lnTo>
                      <a:pt x="1127" y="2546"/>
                    </a:lnTo>
                    <a:lnTo>
                      <a:pt x="1263" y="2566"/>
                    </a:lnTo>
                    <a:lnTo>
                      <a:pt x="1399" y="2546"/>
                    </a:lnTo>
                    <a:lnTo>
                      <a:pt x="1516" y="2527"/>
                    </a:lnTo>
                    <a:lnTo>
                      <a:pt x="1652" y="2507"/>
                    </a:lnTo>
                    <a:lnTo>
                      <a:pt x="1768" y="2449"/>
                    </a:lnTo>
                    <a:lnTo>
                      <a:pt x="1885" y="2410"/>
                    </a:lnTo>
                    <a:lnTo>
                      <a:pt x="1982" y="2332"/>
                    </a:lnTo>
                    <a:lnTo>
                      <a:pt x="2079" y="2255"/>
                    </a:lnTo>
                    <a:lnTo>
                      <a:pt x="2176" y="2177"/>
                    </a:lnTo>
                    <a:lnTo>
                      <a:pt x="2254" y="2099"/>
                    </a:lnTo>
                    <a:lnTo>
                      <a:pt x="2332" y="1983"/>
                    </a:lnTo>
                    <a:lnTo>
                      <a:pt x="2390" y="1886"/>
                    </a:lnTo>
                    <a:lnTo>
                      <a:pt x="2449" y="1769"/>
                    </a:lnTo>
                    <a:lnTo>
                      <a:pt x="2487" y="1652"/>
                    </a:lnTo>
                    <a:lnTo>
                      <a:pt x="2526" y="1536"/>
                    </a:lnTo>
                    <a:lnTo>
                      <a:pt x="2546" y="1419"/>
                    </a:lnTo>
                    <a:lnTo>
                      <a:pt x="2546" y="1283"/>
                    </a:lnTo>
                    <a:lnTo>
                      <a:pt x="2546" y="1147"/>
                    </a:lnTo>
                    <a:lnTo>
                      <a:pt x="2526" y="1031"/>
                    </a:lnTo>
                    <a:lnTo>
                      <a:pt x="2487" y="894"/>
                    </a:lnTo>
                    <a:lnTo>
                      <a:pt x="2449" y="778"/>
                    </a:lnTo>
                    <a:lnTo>
                      <a:pt x="2390" y="661"/>
                    </a:lnTo>
                    <a:lnTo>
                      <a:pt x="2332" y="564"/>
                    </a:lnTo>
                    <a:lnTo>
                      <a:pt x="2254" y="467"/>
                    </a:lnTo>
                    <a:lnTo>
                      <a:pt x="2176" y="370"/>
                    </a:lnTo>
                    <a:lnTo>
                      <a:pt x="2079" y="292"/>
                    </a:lnTo>
                    <a:lnTo>
                      <a:pt x="1982" y="214"/>
                    </a:lnTo>
                    <a:lnTo>
                      <a:pt x="1885" y="156"/>
                    </a:lnTo>
                    <a:lnTo>
                      <a:pt x="1768" y="98"/>
                    </a:lnTo>
                    <a:lnTo>
                      <a:pt x="1652" y="59"/>
                    </a:lnTo>
                    <a:lnTo>
                      <a:pt x="1535" y="20"/>
                    </a:lnTo>
                    <a:lnTo>
                      <a:pt x="13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28"/>
              <p:cNvSpPr/>
              <p:nvPr/>
            </p:nvSpPr>
            <p:spPr>
              <a:xfrm>
                <a:off x="3873700" y="2158775"/>
                <a:ext cx="318700" cy="276925"/>
              </a:xfrm>
              <a:custGeom>
                <a:avLst/>
                <a:gdLst/>
                <a:ahLst/>
                <a:cxnLst/>
                <a:rect l="l" t="t" r="r" b="b"/>
                <a:pathLst>
                  <a:path w="12748" h="11077" extrusionOk="0">
                    <a:moveTo>
                      <a:pt x="6083" y="1"/>
                    </a:moveTo>
                    <a:lnTo>
                      <a:pt x="5752" y="39"/>
                    </a:lnTo>
                    <a:lnTo>
                      <a:pt x="5441" y="78"/>
                    </a:lnTo>
                    <a:lnTo>
                      <a:pt x="5111" y="137"/>
                    </a:lnTo>
                    <a:lnTo>
                      <a:pt x="4800" y="195"/>
                    </a:lnTo>
                    <a:lnTo>
                      <a:pt x="4489" y="292"/>
                    </a:lnTo>
                    <a:lnTo>
                      <a:pt x="4198" y="389"/>
                    </a:lnTo>
                    <a:lnTo>
                      <a:pt x="3906" y="506"/>
                    </a:lnTo>
                    <a:lnTo>
                      <a:pt x="3615" y="622"/>
                    </a:lnTo>
                    <a:lnTo>
                      <a:pt x="3343" y="778"/>
                    </a:lnTo>
                    <a:lnTo>
                      <a:pt x="3071" y="933"/>
                    </a:lnTo>
                    <a:lnTo>
                      <a:pt x="2818" y="1089"/>
                    </a:lnTo>
                    <a:lnTo>
                      <a:pt x="2566" y="1264"/>
                    </a:lnTo>
                    <a:lnTo>
                      <a:pt x="2313" y="1458"/>
                    </a:lnTo>
                    <a:lnTo>
                      <a:pt x="2080" y="1672"/>
                    </a:lnTo>
                    <a:lnTo>
                      <a:pt x="1866" y="1866"/>
                    </a:lnTo>
                    <a:lnTo>
                      <a:pt x="1652" y="2099"/>
                    </a:lnTo>
                    <a:lnTo>
                      <a:pt x="1458" y="2332"/>
                    </a:lnTo>
                    <a:lnTo>
                      <a:pt x="1264" y="2566"/>
                    </a:lnTo>
                    <a:lnTo>
                      <a:pt x="1089" y="2818"/>
                    </a:lnTo>
                    <a:lnTo>
                      <a:pt x="933" y="3071"/>
                    </a:lnTo>
                    <a:lnTo>
                      <a:pt x="778" y="3343"/>
                    </a:lnTo>
                    <a:lnTo>
                      <a:pt x="642" y="3615"/>
                    </a:lnTo>
                    <a:lnTo>
                      <a:pt x="506" y="3887"/>
                    </a:lnTo>
                    <a:lnTo>
                      <a:pt x="389" y="4178"/>
                    </a:lnTo>
                    <a:lnTo>
                      <a:pt x="292" y="4470"/>
                    </a:lnTo>
                    <a:lnTo>
                      <a:pt x="214" y="4781"/>
                    </a:lnTo>
                    <a:lnTo>
                      <a:pt x="137" y="5072"/>
                    </a:lnTo>
                    <a:lnTo>
                      <a:pt x="78" y="5383"/>
                    </a:lnTo>
                    <a:lnTo>
                      <a:pt x="40" y="5694"/>
                    </a:lnTo>
                    <a:lnTo>
                      <a:pt x="20" y="6024"/>
                    </a:lnTo>
                    <a:lnTo>
                      <a:pt x="1" y="6335"/>
                    </a:lnTo>
                    <a:lnTo>
                      <a:pt x="20" y="6666"/>
                    </a:lnTo>
                    <a:lnTo>
                      <a:pt x="40" y="6996"/>
                    </a:lnTo>
                    <a:lnTo>
                      <a:pt x="78" y="7307"/>
                    </a:lnTo>
                    <a:lnTo>
                      <a:pt x="137" y="7618"/>
                    </a:lnTo>
                    <a:lnTo>
                      <a:pt x="195" y="7909"/>
                    </a:lnTo>
                    <a:lnTo>
                      <a:pt x="273" y="8181"/>
                    </a:lnTo>
                    <a:lnTo>
                      <a:pt x="370" y="8453"/>
                    </a:lnTo>
                    <a:lnTo>
                      <a:pt x="467" y="8687"/>
                    </a:lnTo>
                    <a:lnTo>
                      <a:pt x="584" y="8920"/>
                    </a:lnTo>
                    <a:lnTo>
                      <a:pt x="700" y="9153"/>
                    </a:lnTo>
                    <a:lnTo>
                      <a:pt x="836" y="9347"/>
                    </a:lnTo>
                    <a:lnTo>
                      <a:pt x="992" y="9542"/>
                    </a:lnTo>
                    <a:lnTo>
                      <a:pt x="1147" y="9716"/>
                    </a:lnTo>
                    <a:lnTo>
                      <a:pt x="1322" y="9891"/>
                    </a:lnTo>
                    <a:lnTo>
                      <a:pt x="1497" y="10047"/>
                    </a:lnTo>
                    <a:lnTo>
                      <a:pt x="1691" y="10202"/>
                    </a:lnTo>
                    <a:lnTo>
                      <a:pt x="1886" y="10319"/>
                    </a:lnTo>
                    <a:lnTo>
                      <a:pt x="2099" y="10435"/>
                    </a:lnTo>
                    <a:lnTo>
                      <a:pt x="2313" y="10552"/>
                    </a:lnTo>
                    <a:lnTo>
                      <a:pt x="2546" y="10649"/>
                    </a:lnTo>
                    <a:lnTo>
                      <a:pt x="2779" y="10746"/>
                    </a:lnTo>
                    <a:lnTo>
                      <a:pt x="3013" y="10824"/>
                    </a:lnTo>
                    <a:lnTo>
                      <a:pt x="3537" y="10941"/>
                    </a:lnTo>
                    <a:lnTo>
                      <a:pt x="4081" y="11018"/>
                    </a:lnTo>
                    <a:lnTo>
                      <a:pt x="4645" y="11077"/>
                    </a:lnTo>
                    <a:lnTo>
                      <a:pt x="5247" y="11077"/>
                    </a:lnTo>
                    <a:lnTo>
                      <a:pt x="5869" y="11057"/>
                    </a:lnTo>
                    <a:lnTo>
                      <a:pt x="6530" y="11018"/>
                    </a:lnTo>
                    <a:lnTo>
                      <a:pt x="7171" y="10941"/>
                    </a:lnTo>
                    <a:lnTo>
                      <a:pt x="7812" y="10824"/>
                    </a:lnTo>
                    <a:lnTo>
                      <a:pt x="8415" y="10707"/>
                    </a:lnTo>
                    <a:lnTo>
                      <a:pt x="9017" y="10533"/>
                    </a:lnTo>
                    <a:lnTo>
                      <a:pt x="9580" y="10338"/>
                    </a:lnTo>
                    <a:lnTo>
                      <a:pt x="10105" y="10124"/>
                    </a:lnTo>
                    <a:lnTo>
                      <a:pt x="10358" y="9988"/>
                    </a:lnTo>
                    <a:lnTo>
                      <a:pt x="10610" y="9852"/>
                    </a:lnTo>
                    <a:lnTo>
                      <a:pt x="10843" y="9716"/>
                    </a:lnTo>
                    <a:lnTo>
                      <a:pt x="11057" y="9561"/>
                    </a:lnTo>
                    <a:lnTo>
                      <a:pt x="11271" y="9406"/>
                    </a:lnTo>
                    <a:lnTo>
                      <a:pt x="11465" y="9231"/>
                    </a:lnTo>
                    <a:lnTo>
                      <a:pt x="11660" y="9056"/>
                    </a:lnTo>
                    <a:lnTo>
                      <a:pt x="11834" y="8861"/>
                    </a:lnTo>
                    <a:lnTo>
                      <a:pt x="11990" y="8667"/>
                    </a:lnTo>
                    <a:lnTo>
                      <a:pt x="12145" y="8453"/>
                    </a:lnTo>
                    <a:lnTo>
                      <a:pt x="12262" y="8240"/>
                    </a:lnTo>
                    <a:lnTo>
                      <a:pt x="12379" y="8006"/>
                    </a:lnTo>
                    <a:lnTo>
                      <a:pt x="12495" y="7754"/>
                    </a:lnTo>
                    <a:lnTo>
                      <a:pt x="12573" y="7501"/>
                    </a:lnTo>
                    <a:lnTo>
                      <a:pt x="12651" y="7249"/>
                    </a:lnTo>
                    <a:lnTo>
                      <a:pt x="12689" y="6977"/>
                    </a:lnTo>
                    <a:lnTo>
                      <a:pt x="12728" y="6685"/>
                    </a:lnTo>
                    <a:lnTo>
                      <a:pt x="12748" y="6374"/>
                    </a:lnTo>
                    <a:lnTo>
                      <a:pt x="12748" y="6063"/>
                    </a:lnTo>
                    <a:lnTo>
                      <a:pt x="12728" y="5752"/>
                    </a:lnTo>
                    <a:lnTo>
                      <a:pt x="12670" y="5422"/>
                    </a:lnTo>
                    <a:lnTo>
                      <a:pt x="12631" y="5111"/>
                    </a:lnTo>
                    <a:lnTo>
                      <a:pt x="12553" y="4800"/>
                    </a:lnTo>
                    <a:lnTo>
                      <a:pt x="12456" y="4489"/>
                    </a:lnTo>
                    <a:lnTo>
                      <a:pt x="12359" y="4178"/>
                    </a:lnTo>
                    <a:lnTo>
                      <a:pt x="12243" y="3887"/>
                    </a:lnTo>
                    <a:lnTo>
                      <a:pt x="12126" y="3615"/>
                    </a:lnTo>
                    <a:lnTo>
                      <a:pt x="11970" y="3323"/>
                    </a:lnTo>
                    <a:lnTo>
                      <a:pt x="11815" y="3071"/>
                    </a:lnTo>
                    <a:lnTo>
                      <a:pt x="11660" y="2799"/>
                    </a:lnTo>
                    <a:lnTo>
                      <a:pt x="11485" y="2546"/>
                    </a:lnTo>
                    <a:lnTo>
                      <a:pt x="11290" y="2313"/>
                    </a:lnTo>
                    <a:lnTo>
                      <a:pt x="11096" y="2080"/>
                    </a:lnTo>
                    <a:lnTo>
                      <a:pt x="10882" y="1866"/>
                    </a:lnTo>
                    <a:lnTo>
                      <a:pt x="10649" y="1652"/>
                    </a:lnTo>
                    <a:lnTo>
                      <a:pt x="10416" y="1458"/>
                    </a:lnTo>
                    <a:lnTo>
                      <a:pt x="10183" y="1264"/>
                    </a:lnTo>
                    <a:lnTo>
                      <a:pt x="9930" y="1089"/>
                    </a:lnTo>
                    <a:lnTo>
                      <a:pt x="9678" y="914"/>
                    </a:lnTo>
                    <a:lnTo>
                      <a:pt x="9406" y="758"/>
                    </a:lnTo>
                    <a:lnTo>
                      <a:pt x="9133" y="622"/>
                    </a:lnTo>
                    <a:lnTo>
                      <a:pt x="8861" y="506"/>
                    </a:lnTo>
                    <a:lnTo>
                      <a:pt x="8570" y="389"/>
                    </a:lnTo>
                    <a:lnTo>
                      <a:pt x="8278" y="292"/>
                    </a:lnTo>
                    <a:lnTo>
                      <a:pt x="7968" y="195"/>
                    </a:lnTo>
                    <a:lnTo>
                      <a:pt x="7676" y="137"/>
                    </a:lnTo>
                    <a:lnTo>
                      <a:pt x="7365" y="78"/>
                    </a:lnTo>
                    <a:lnTo>
                      <a:pt x="7054" y="39"/>
                    </a:lnTo>
                    <a:lnTo>
                      <a:pt x="67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28"/>
              <p:cNvSpPr/>
              <p:nvPr/>
            </p:nvSpPr>
            <p:spPr>
              <a:xfrm>
                <a:off x="3947050" y="2292850"/>
                <a:ext cx="55400" cy="55400"/>
              </a:xfrm>
              <a:custGeom>
                <a:avLst/>
                <a:gdLst/>
                <a:ahLst/>
                <a:cxnLst/>
                <a:rect l="l" t="t" r="r" b="b"/>
                <a:pathLst>
                  <a:path w="2216" h="2216" extrusionOk="0">
                    <a:moveTo>
                      <a:pt x="1011" y="1"/>
                    </a:moveTo>
                    <a:lnTo>
                      <a:pt x="778" y="40"/>
                    </a:lnTo>
                    <a:lnTo>
                      <a:pt x="584" y="137"/>
                    </a:lnTo>
                    <a:lnTo>
                      <a:pt x="409" y="253"/>
                    </a:lnTo>
                    <a:lnTo>
                      <a:pt x="253" y="409"/>
                    </a:lnTo>
                    <a:lnTo>
                      <a:pt x="137" y="584"/>
                    </a:lnTo>
                    <a:lnTo>
                      <a:pt x="40" y="778"/>
                    </a:lnTo>
                    <a:lnTo>
                      <a:pt x="1" y="992"/>
                    </a:lnTo>
                    <a:lnTo>
                      <a:pt x="1" y="1225"/>
                    </a:lnTo>
                    <a:lnTo>
                      <a:pt x="40" y="1439"/>
                    </a:lnTo>
                    <a:lnTo>
                      <a:pt x="137" y="1652"/>
                    </a:lnTo>
                    <a:lnTo>
                      <a:pt x="253" y="1827"/>
                    </a:lnTo>
                    <a:lnTo>
                      <a:pt x="409" y="1983"/>
                    </a:lnTo>
                    <a:lnTo>
                      <a:pt x="584" y="2099"/>
                    </a:lnTo>
                    <a:lnTo>
                      <a:pt x="778" y="2177"/>
                    </a:lnTo>
                    <a:lnTo>
                      <a:pt x="992" y="2216"/>
                    </a:lnTo>
                    <a:lnTo>
                      <a:pt x="1225" y="2216"/>
                    </a:lnTo>
                    <a:lnTo>
                      <a:pt x="1439" y="2177"/>
                    </a:lnTo>
                    <a:lnTo>
                      <a:pt x="1652" y="2099"/>
                    </a:lnTo>
                    <a:lnTo>
                      <a:pt x="1827" y="1983"/>
                    </a:lnTo>
                    <a:lnTo>
                      <a:pt x="1963" y="1827"/>
                    </a:lnTo>
                    <a:lnTo>
                      <a:pt x="2099" y="1652"/>
                    </a:lnTo>
                    <a:lnTo>
                      <a:pt x="2177" y="1439"/>
                    </a:lnTo>
                    <a:lnTo>
                      <a:pt x="2216" y="1225"/>
                    </a:lnTo>
                    <a:lnTo>
                      <a:pt x="2216" y="1011"/>
                    </a:lnTo>
                    <a:lnTo>
                      <a:pt x="2177" y="778"/>
                    </a:lnTo>
                    <a:lnTo>
                      <a:pt x="2099" y="584"/>
                    </a:lnTo>
                    <a:lnTo>
                      <a:pt x="1963" y="409"/>
                    </a:lnTo>
                    <a:lnTo>
                      <a:pt x="1827" y="253"/>
                    </a:lnTo>
                    <a:lnTo>
                      <a:pt x="1633" y="137"/>
                    </a:lnTo>
                    <a:lnTo>
                      <a:pt x="1439" y="59"/>
                    </a:lnTo>
                    <a:lnTo>
                      <a:pt x="12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28"/>
              <p:cNvSpPr/>
              <p:nvPr/>
            </p:nvSpPr>
            <p:spPr>
              <a:xfrm>
                <a:off x="4089875" y="2278775"/>
                <a:ext cx="55900" cy="55875"/>
              </a:xfrm>
              <a:custGeom>
                <a:avLst/>
                <a:gdLst/>
                <a:ahLst/>
                <a:cxnLst/>
                <a:rect l="l" t="t" r="r" b="b"/>
                <a:pathLst>
                  <a:path w="2236" h="2235" extrusionOk="0">
                    <a:moveTo>
                      <a:pt x="1011" y="0"/>
                    </a:moveTo>
                    <a:lnTo>
                      <a:pt x="778" y="59"/>
                    </a:lnTo>
                    <a:lnTo>
                      <a:pt x="584" y="136"/>
                    </a:lnTo>
                    <a:lnTo>
                      <a:pt x="409" y="253"/>
                    </a:lnTo>
                    <a:lnTo>
                      <a:pt x="253" y="408"/>
                    </a:lnTo>
                    <a:lnTo>
                      <a:pt x="137" y="583"/>
                    </a:lnTo>
                    <a:lnTo>
                      <a:pt x="59" y="777"/>
                    </a:lnTo>
                    <a:lnTo>
                      <a:pt x="1" y="991"/>
                    </a:lnTo>
                    <a:lnTo>
                      <a:pt x="1" y="1224"/>
                    </a:lnTo>
                    <a:lnTo>
                      <a:pt x="59" y="1438"/>
                    </a:lnTo>
                    <a:lnTo>
                      <a:pt x="137" y="1652"/>
                    </a:lnTo>
                    <a:lnTo>
                      <a:pt x="253" y="1827"/>
                    </a:lnTo>
                    <a:lnTo>
                      <a:pt x="409" y="1982"/>
                    </a:lnTo>
                    <a:lnTo>
                      <a:pt x="584" y="2099"/>
                    </a:lnTo>
                    <a:lnTo>
                      <a:pt x="778" y="2177"/>
                    </a:lnTo>
                    <a:lnTo>
                      <a:pt x="992" y="2235"/>
                    </a:lnTo>
                    <a:lnTo>
                      <a:pt x="1225" y="2235"/>
                    </a:lnTo>
                    <a:lnTo>
                      <a:pt x="1439" y="2177"/>
                    </a:lnTo>
                    <a:lnTo>
                      <a:pt x="1652" y="2099"/>
                    </a:lnTo>
                    <a:lnTo>
                      <a:pt x="1827" y="1982"/>
                    </a:lnTo>
                    <a:lnTo>
                      <a:pt x="1983" y="1827"/>
                    </a:lnTo>
                    <a:lnTo>
                      <a:pt x="2099" y="1652"/>
                    </a:lnTo>
                    <a:lnTo>
                      <a:pt x="2177" y="1458"/>
                    </a:lnTo>
                    <a:lnTo>
                      <a:pt x="2235" y="1244"/>
                    </a:lnTo>
                    <a:lnTo>
                      <a:pt x="2235" y="1011"/>
                    </a:lnTo>
                    <a:lnTo>
                      <a:pt x="2177" y="777"/>
                    </a:lnTo>
                    <a:lnTo>
                      <a:pt x="2099" y="583"/>
                    </a:lnTo>
                    <a:lnTo>
                      <a:pt x="1983" y="408"/>
                    </a:lnTo>
                    <a:lnTo>
                      <a:pt x="1827" y="253"/>
                    </a:lnTo>
                    <a:lnTo>
                      <a:pt x="1652" y="136"/>
                    </a:lnTo>
                    <a:lnTo>
                      <a:pt x="1439" y="59"/>
                    </a:lnTo>
                    <a:lnTo>
                      <a:pt x="12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50" name="Google Shape;750;p28"/>
          <p:cNvGrpSpPr/>
          <p:nvPr/>
        </p:nvGrpSpPr>
        <p:grpSpPr>
          <a:xfrm>
            <a:off x="9644828" y="3703091"/>
            <a:ext cx="2017968" cy="2308280"/>
            <a:chOff x="3465900" y="2264463"/>
            <a:chExt cx="1311050" cy="1499663"/>
          </a:xfrm>
        </p:grpSpPr>
        <p:sp>
          <p:nvSpPr>
            <p:cNvPr id="751" name="Google Shape;751;p28"/>
            <p:cNvSpPr/>
            <p:nvPr/>
          </p:nvSpPr>
          <p:spPr>
            <a:xfrm>
              <a:off x="3465900" y="35568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52" name="Google Shape;752;p28"/>
            <p:cNvGrpSpPr/>
            <p:nvPr/>
          </p:nvGrpSpPr>
          <p:grpSpPr>
            <a:xfrm>
              <a:off x="3561000" y="2264463"/>
              <a:ext cx="1215950" cy="1457400"/>
              <a:chOff x="2853075" y="6420250"/>
              <a:chExt cx="1215950" cy="1457400"/>
            </a:xfrm>
          </p:grpSpPr>
          <p:sp>
            <p:nvSpPr>
              <p:cNvPr id="753" name="Google Shape;753;p28"/>
              <p:cNvSpPr/>
              <p:nvPr/>
            </p:nvSpPr>
            <p:spPr>
              <a:xfrm>
                <a:off x="3088675" y="7105700"/>
                <a:ext cx="564500" cy="718525"/>
              </a:xfrm>
              <a:custGeom>
                <a:avLst/>
                <a:gdLst/>
                <a:ahLst/>
                <a:cxnLst/>
                <a:rect l="l" t="t" r="r" b="b"/>
                <a:pathLst>
                  <a:path w="22580" h="28741" extrusionOk="0">
                    <a:moveTo>
                      <a:pt x="6355" y="1"/>
                    </a:moveTo>
                    <a:lnTo>
                      <a:pt x="5966" y="59"/>
                    </a:lnTo>
                    <a:lnTo>
                      <a:pt x="5597" y="156"/>
                    </a:lnTo>
                    <a:lnTo>
                      <a:pt x="5228" y="312"/>
                    </a:lnTo>
                    <a:lnTo>
                      <a:pt x="4878" y="487"/>
                    </a:lnTo>
                    <a:lnTo>
                      <a:pt x="4548" y="700"/>
                    </a:lnTo>
                    <a:lnTo>
                      <a:pt x="4237" y="933"/>
                    </a:lnTo>
                    <a:lnTo>
                      <a:pt x="3945" y="1205"/>
                    </a:lnTo>
                    <a:lnTo>
                      <a:pt x="3673" y="1516"/>
                    </a:lnTo>
                    <a:lnTo>
                      <a:pt x="3420" y="1847"/>
                    </a:lnTo>
                    <a:lnTo>
                      <a:pt x="3207" y="2216"/>
                    </a:lnTo>
                    <a:lnTo>
                      <a:pt x="3012" y="2605"/>
                    </a:lnTo>
                    <a:lnTo>
                      <a:pt x="2857" y="3013"/>
                    </a:lnTo>
                    <a:lnTo>
                      <a:pt x="2740" y="3440"/>
                    </a:lnTo>
                    <a:lnTo>
                      <a:pt x="2643" y="3887"/>
                    </a:lnTo>
                    <a:lnTo>
                      <a:pt x="39" y="22230"/>
                    </a:lnTo>
                    <a:lnTo>
                      <a:pt x="1" y="22677"/>
                    </a:lnTo>
                    <a:lnTo>
                      <a:pt x="1" y="23105"/>
                    </a:lnTo>
                    <a:lnTo>
                      <a:pt x="39" y="23532"/>
                    </a:lnTo>
                    <a:lnTo>
                      <a:pt x="117" y="23940"/>
                    </a:lnTo>
                    <a:lnTo>
                      <a:pt x="234" y="24329"/>
                    </a:lnTo>
                    <a:lnTo>
                      <a:pt x="370" y="24718"/>
                    </a:lnTo>
                    <a:lnTo>
                      <a:pt x="545" y="25067"/>
                    </a:lnTo>
                    <a:lnTo>
                      <a:pt x="758" y="25398"/>
                    </a:lnTo>
                    <a:lnTo>
                      <a:pt x="992" y="25709"/>
                    </a:lnTo>
                    <a:lnTo>
                      <a:pt x="1264" y="25981"/>
                    </a:lnTo>
                    <a:lnTo>
                      <a:pt x="1555" y="26233"/>
                    </a:lnTo>
                    <a:lnTo>
                      <a:pt x="1866" y="26447"/>
                    </a:lnTo>
                    <a:lnTo>
                      <a:pt x="2196" y="26641"/>
                    </a:lnTo>
                    <a:lnTo>
                      <a:pt x="2546" y="26777"/>
                    </a:lnTo>
                    <a:lnTo>
                      <a:pt x="2915" y="26894"/>
                    </a:lnTo>
                    <a:lnTo>
                      <a:pt x="3304" y="26972"/>
                    </a:lnTo>
                    <a:lnTo>
                      <a:pt x="15449" y="28701"/>
                    </a:lnTo>
                    <a:lnTo>
                      <a:pt x="15837" y="28740"/>
                    </a:lnTo>
                    <a:lnTo>
                      <a:pt x="16226" y="28721"/>
                    </a:lnTo>
                    <a:lnTo>
                      <a:pt x="16614" y="28682"/>
                    </a:lnTo>
                    <a:lnTo>
                      <a:pt x="16984" y="28604"/>
                    </a:lnTo>
                    <a:lnTo>
                      <a:pt x="17353" y="28468"/>
                    </a:lnTo>
                    <a:lnTo>
                      <a:pt x="17703" y="28313"/>
                    </a:lnTo>
                    <a:lnTo>
                      <a:pt x="18033" y="28118"/>
                    </a:lnTo>
                    <a:lnTo>
                      <a:pt x="18344" y="27885"/>
                    </a:lnTo>
                    <a:lnTo>
                      <a:pt x="18635" y="27632"/>
                    </a:lnTo>
                    <a:lnTo>
                      <a:pt x="18907" y="27341"/>
                    </a:lnTo>
                    <a:lnTo>
                      <a:pt x="19160" y="27030"/>
                    </a:lnTo>
                    <a:lnTo>
                      <a:pt x="19374" y="26680"/>
                    </a:lnTo>
                    <a:lnTo>
                      <a:pt x="19568" y="26311"/>
                    </a:lnTo>
                    <a:lnTo>
                      <a:pt x="19724" y="25903"/>
                    </a:lnTo>
                    <a:lnTo>
                      <a:pt x="19840" y="25495"/>
                    </a:lnTo>
                    <a:lnTo>
                      <a:pt x="19937" y="25048"/>
                    </a:lnTo>
                    <a:lnTo>
                      <a:pt x="22541" y="6705"/>
                    </a:lnTo>
                    <a:lnTo>
                      <a:pt x="22580" y="6258"/>
                    </a:lnTo>
                    <a:lnTo>
                      <a:pt x="22580" y="5811"/>
                    </a:lnTo>
                    <a:lnTo>
                      <a:pt x="22541" y="5383"/>
                    </a:lnTo>
                    <a:lnTo>
                      <a:pt x="22463" y="4956"/>
                    </a:lnTo>
                    <a:lnTo>
                      <a:pt x="22347" y="4548"/>
                    </a:lnTo>
                    <a:lnTo>
                      <a:pt x="22211" y="4159"/>
                    </a:lnTo>
                    <a:lnTo>
                      <a:pt x="22036" y="3790"/>
                    </a:lnTo>
                    <a:lnTo>
                      <a:pt x="21822" y="3440"/>
                    </a:lnTo>
                    <a:lnTo>
                      <a:pt x="21589" y="3110"/>
                    </a:lnTo>
                    <a:lnTo>
                      <a:pt x="21317" y="2818"/>
                    </a:lnTo>
                    <a:lnTo>
                      <a:pt x="21025" y="2546"/>
                    </a:lnTo>
                    <a:lnTo>
                      <a:pt x="20715" y="2313"/>
                    </a:lnTo>
                    <a:lnTo>
                      <a:pt x="20384" y="2119"/>
                    </a:lnTo>
                    <a:lnTo>
                      <a:pt x="20034" y="1963"/>
                    </a:lnTo>
                    <a:lnTo>
                      <a:pt x="19665" y="1827"/>
                    </a:lnTo>
                    <a:lnTo>
                      <a:pt x="19277" y="1750"/>
                    </a:lnTo>
                    <a:lnTo>
                      <a:pt x="7132" y="20"/>
                    </a:lnTo>
                    <a:lnTo>
                      <a:pt x="67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28"/>
              <p:cNvSpPr/>
              <p:nvPr/>
            </p:nvSpPr>
            <p:spPr>
              <a:xfrm>
                <a:off x="2853075" y="7280600"/>
                <a:ext cx="502325" cy="428000"/>
              </a:xfrm>
              <a:custGeom>
                <a:avLst/>
                <a:gdLst/>
                <a:ahLst/>
                <a:cxnLst/>
                <a:rect l="l" t="t" r="r" b="b"/>
                <a:pathLst>
                  <a:path w="20093" h="17120" extrusionOk="0">
                    <a:moveTo>
                      <a:pt x="6121" y="0"/>
                    </a:moveTo>
                    <a:lnTo>
                      <a:pt x="5869" y="20"/>
                    </a:lnTo>
                    <a:lnTo>
                      <a:pt x="5616" y="39"/>
                    </a:lnTo>
                    <a:lnTo>
                      <a:pt x="5324"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31" y="8006"/>
                    </a:lnTo>
                    <a:lnTo>
                      <a:pt x="156" y="8686"/>
                    </a:lnTo>
                    <a:lnTo>
                      <a:pt x="97" y="9016"/>
                    </a:lnTo>
                    <a:lnTo>
                      <a:pt x="59" y="9347"/>
                    </a:lnTo>
                    <a:lnTo>
                      <a:pt x="20" y="9658"/>
                    </a:lnTo>
                    <a:lnTo>
                      <a:pt x="0" y="9988"/>
                    </a:lnTo>
                    <a:lnTo>
                      <a:pt x="0" y="10299"/>
                    </a:lnTo>
                    <a:lnTo>
                      <a:pt x="0" y="10629"/>
                    </a:lnTo>
                    <a:lnTo>
                      <a:pt x="20" y="10940"/>
                    </a:lnTo>
                    <a:lnTo>
                      <a:pt x="39" y="11232"/>
                    </a:lnTo>
                    <a:lnTo>
                      <a:pt x="97" y="11542"/>
                    </a:lnTo>
                    <a:lnTo>
                      <a:pt x="136" y="11834"/>
                    </a:lnTo>
                    <a:lnTo>
                      <a:pt x="214" y="12145"/>
                    </a:lnTo>
                    <a:lnTo>
                      <a:pt x="311" y="12436"/>
                    </a:lnTo>
                    <a:lnTo>
                      <a:pt x="408" y="12708"/>
                    </a:lnTo>
                    <a:lnTo>
                      <a:pt x="505" y="12980"/>
                    </a:lnTo>
                    <a:lnTo>
                      <a:pt x="641" y="13252"/>
                    </a:lnTo>
                    <a:lnTo>
                      <a:pt x="777" y="13524"/>
                    </a:lnTo>
                    <a:lnTo>
                      <a:pt x="933" y="13797"/>
                    </a:lnTo>
                    <a:lnTo>
                      <a:pt x="1108" y="14049"/>
                    </a:lnTo>
                    <a:lnTo>
                      <a:pt x="1283" y="14282"/>
                    </a:lnTo>
                    <a:lnTo>
                      <a:pt x="1477" y="14535"/>
                    </a:lnTo>
                    <a:lnTo>
                      <a:pt x="1691" y="14768"/>
                    </a:lnTo>
                    <a:lnTo>
                      <a:pt x="1924" y="14982"/>
                    </a:lnTo>
                    <a:lnTo>
                      <a:pt x="2177" y="15196"/>
                    </a:lnTo>
                    <a:lnTo>
                      <a:pt x="2429" y="15409"/>
                    </a:lnTo>
                    <a:lnTo>
                      <a:pt x="2701" y="15623"/>
                    </a:lnTo>
                    <a:lnTo>
                      <a:pt x="2993" y="15798"/>
                    </a:lnTo>
                    <a:lnTo>
                      <a:pt x="3284" y="15992"/>
                    </a:lnTo>
                    <a:lnTo>
                      <a:pt x="3614" y="16167"/>
                    </a:lnTo>
                    <a:lnTo>
                      <a:pt x="3925" y="16323"/>
                    </a:lnTo>
                    <a:lnTo>
                      <a:pt x="4236" y="16459"/>
                    </a:lnTo>
                    <a:lnTo>
                      <a:pt x="4547" y="16595"/>
                    </a:lnTo>
                    <a:lnTo>
                      <a:pt x="4878" y="16692"/>
                    </a:lnTo>
                    <a:lnTo>
                      <a:pt x="5188" y="16789"/>
                    </a:lnTo>
                    <a:lnTo>
                      <a:pt x="5499" y="16867"/>
                    </a:lnTo>
                    <a:lnTo>
                      <a:pt x="5810" y="16944"/>
                    </a:lnTo>
                    <a:lnTo>
                      <a:pt x="6121" y="17003"/>
                    </a:lnTo>
                    <a:lnTo>
                      <a:pt x="6762" y="17080"/>
                    </a:lnTo>
                    <a:lnTo>
                      <a:pt x="7384" y="17119"/>
                    </a:lnTo>
                    <a:lnTo>
                      <a:pt x="8006" y="17119"/>
                    </a:lnTo>
                    <a:lnTo>
                      <a:pt x="8647" y="17100"/>
                    </a:lnTo>
                    <a:lnTo>
                      <a:pt x="9288" y="17061"/>
                    </a:lnTo>
                    <a:lnTo>
                      <a:pt x="9910" y="17003"/>
                    </a:lnTo>
                    <a:lnTo>
                      <a:pt x="11193" y="16847"/>
                    </a:lnTo>
                    <a:lnTo>
                      <a:pt x="12495" y="16692"/>
                    </a:lnTo>
                    <a:lnTo>
                      <a:pt x="13155" y="16634"/>
                    </a:lnTo>
                    <a:lnTo>
                      <a:pt x="13816" y="16595"/>
                    </a:lnTo>
                    <a:lnTo>
                      <a:pt x="14244" y="16556"/>
                    </a:lnTo>
                    <a:lnTo>
                      <a:pt x="14690" y="16517"/>
                    </a:lnTo>
                    <a:lnTo>
                      <a:pt x="15137" y="16459"/>
                    </a:lnTo>
                    <a:lnTo>
                      <a:pt x="15604" y="16381"/>
                    </a:lnTo>
                    <a:lnTo>
                      <a:pt x="16070" y="16284"/>
                    </a:lnTo>
                    <a:lnTo>
                      <a:pt x="16517" y="16148"/>
                    </a:lnTo>
                    <a:lnTo>
                      <a:pt x="16945" y="15992"/>
                    </a:lnTo>
                    <a:lnTo>
                      <a:pt x="17372" y="15817"/>
                    </a:lnTo>
                    <a:lnTo>
                      <a:pt x="17761" y="15604"/>
                    </a:lnTo>
                    <a:lnTo>
                      <a:pt x="18130" y="15370"/>
                    </a:lnTo>
                    <a:lnTo>
                      <a:pt x="18305" y="15234"/>
                    </a:lnTo>
                    <a:lnTo>
                      <a:pt x="18480" y="15098"/>
                    </a:lnTo>
                    <a:lnTo>
                      <a:pt x="18616" y="14943"/>
                    </a:lnTo>
                    <a:lnTo>
                      <a:pt x="18771" y="14788"/>
                    </a:lnTo>
                    <a:lnTo>
                      <a:pt x="18907" y="14613"/>
                    </a:lnTo>
                    <a:lnTo>
                      <a:pt x="19024" y="14438"/>
                    </a:lnTo>
                    <a:lnTo>
                      <a:pt x="19140" y="14243"/>
                    </a:lnTo>
                    <a:lnTo>
                      <a:pt x="19218" y="14049"/>
                    </a:lnTo>
                    <a:lnTo>
                      <a:pt x="19315" y="13835"/>
                    </a:lnTo>
                    <a:lnTo>
                      <a:pt x="19373" y="13622"/>
                    </a:lnTo>
                    <a:lnTo>
                      <a:pt x="19432" y="13388"/>
                    </a:lnTo>
                    <a:lnTo>
                      <a:pt x="19471" y="13155"/>
                    </a:lnTo>
                    <a:lnTo>
                      <a:pt x="19587" y="13039"/>
                    </a:lnTo>
                    <a:lnTo>
                      <a:pt x="19684" y="12922"/>
                    </a:lnTo>
                    <a:lnTo>
                      <a:pt x="19762" y="12786"/>
                    </a:lnTo>
                    <a:lnTo>
                      <a:pt x="19840" y="12650"/>
                    </a:lnTo>
                    <a:lnTo>
                      <a:pt x="19956" y="12378"/>
                    </a:lnTo>
                    <a:lnTo>
                      <a:pt x="20034" y="12087"/>
                    </a:lnTo>
                    <a:lnTo>
                      <a:pt x="20092" y="11776"/>
                    </a:lnTo>
                    <a:lnTo>
                      <a:pt x="20092" y="11465"/>
                    </a:lnTo>
                    <a:lnTo>
                      <a:pt x="20054" y="11154"/>
                    </a:lnTo>
                    <a:lnTo>
                      <a:pt x="19995" y="10823"/>
                    </a:lnTo>
                    <a:lnTo>
                      <a:pt x="19898" y="10493"/>
                    </a:lnTo>
                    <a:lnTo>
                      <a:pt x="19782" y="10182"/>
                    </a:lnTo>
                    <a:lnTo>
                      <a:pt x="19626" y="9871"/>
                    </a:lnTo>
                    <a:lnTo>
                      <a:pt x="19451" y="9580"/>
                    </a:lnTo>
                    <a:lnTo>
                      <a:pt x="19237" y="9288"/>
                    </a:lnTo>
                    <a:lnTo>
                      <a:pt x="19004" y="9036"/>
                    </a:lnTo>
                    <a:lnTo>
                      <a:pt x="18752" y="8783"/>
                    </a:lnTo>
                    <a:lnTo>
                      <a:pt x="18480" y="8569"/>
                    </a:lnTo>
                    <a:lnTo>
                      <a:pt x="18227" y="8395"/>
                    </a:lnTo>
                    <a:lnTo>
                      <a:pt x="17936" y="8239"/>
                    </a:lnTo>
                    <a:lnTo>
                      <a:pt x="17644" y="8122"/>
                    </a:lnTo>
                    <a:lnTo>
                      <a:pt x="17353" y="8025"/>
                    </a:lnTo>
                    <a:lnTo>
                      <a:pt x="17042" y="7928"/>
                    </a:lnTo>
                    <a:lnTo>
                      <a:pt x="16731" y="7870"/>
                    </a:lnTo>
                    <a:lnTo>
                      <a:pt x="16420" y="7831"/>
                    </a:lnTo>
                    <a:lnTo>
                      <a:pt x="16090" y="7792"/>
                    </a:lnTo>
                    <a:lnTo>
                      <a:pt x="15429" y="7753"/>
                    </a:lnTo>
                    <a:lnTo>
                      <a:pt x="14768" y="7734"/>
                    </a:lnTo>
                    <a:lnTo>
                      <a:pt x="13447" y="7734"/>
                    </a:lnTo>
                    <a:lnTo>
                      <a:pt x="12806" y="7714"/>
                    </a:lnTo>
                    <a:lnTo>
                      <a:pt x="12495" y="7676"/>
                    </a:lnTo>
                    <a:lnTo>
                      <a:pt x="12203" y="7637"/>
                    </a:lnTo>
                    <a:lnTo>
                      <a:pt x="11892" y="7578"/>
                    </a:lnTo>
                    <a:lnTo>
                      <a:pt x="11620" y="7520"/>
                    </a:lnTo>
                    <a:lnTo>
                      <a:pt x="11329" y="7423"/>
                    </a:lnTo>
                    <a:lnTo>
                      <a:pt x="11057" y="7306"/>
                    </a:lnTo>
                    <a:lnTo>
                      <a:pt x="10804" y="7170"/>
                    </a:lnTo>
                    <a:lnTo>
                      <a:pt x="10571" y="7015"/>
                    </a:lnTo>
                    <a:lnTo>
                      <a:pt x="10338" y="6840"/>
                    </a:lnTo>
                    <a:lnTo>
                      <a:pt x="10124" y="6607"/>
                    </a:lnTo>
                    <a:lnTo>
                      <a:pt x="9930" y="6374"/>
                    </a:lnTo>
                    <a:lnTo>
                      <a:pt x="9755" y="6082"/>
                    </a:lnTo>
                    <a:lnTo>
                      <a:pt x="9580" y="5771"/>
                    </a:lnTo>
                    <a:lnTo>
                      <a:pt x="9444" y="5402"/>
                    </a:lnTo>
                    <a:lnTo>
                      <a:pt x="9308" y="4994"/>
                    </a:lnTo>
                    <a:lnTo>
                      <a:pt x="9172" y="4547"/>
                    </a:lnTo>
                    <a:lnTo>
                      <a:pt x="8900" y="3576"/>
                    </a:lnTo>
                    <a:lnTo>
                      <a:pt x="8744" y="3070"/>
                    </a:lnTo>
                    <a:lnTo>
                      <a:pt x="8589" y="2565"/>
                    </a:lnTo>
                    <a:lnTo>
                      <a:pt x="8395" y="2079"/>
                    </a:lnTo>
                    <a:lnTo>
                      <a:pt x="8181" y="1613"/>
                    </a:lnTo>
                    <a:lnTo>
                      <a:pt x="8064" y="1399"/>
                    </a:lnTo>
                    <a:lnTo>
                      <a:pt x="7928" y="1185"/>
                    </a:lnTo>
                    <a:lnTo>
                      <a:pt x="7792" y="991"/>
                    </a:lnTo>
                    <a:lnTo>
                      <a:pt x="7656" y="816"/>
                    </a:lnTo>
                    <a:lnTo>
                      <a:pt x="7501" y="641"/>
                    </a:lnTo>
                    <a:lnTo>
                      <a:pt x="7345" y="486"/>
                    </a:lnTo>
                    <a:lnTo>
                      <a:pt x="7170" y="350"/>
                    </a:lnTo>
                    <a:lnTo>
                      <a:pt x="6976" y="253"/>
                    </a:lnTo>
                    <a:lnTo>
                      <a:pt x="6782" y="156"/>
                    </a:lnTo>
                    <a:lnTo>
                      <a:pt x="6568" y="78"/>
                    </a:lnTo>
                    <a:lnTo>
                      <a:pt x="6354" y="39"/>
                    </a:lnTo>
                    <a:lnTo>
                      <a:pt x="6121"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28"/>
              <p:cNvSpPr/>
              <p:nvPr/>
            </p:nvSpPr>
            <p:spPr>
              <a:xfrm>
                <a:off x="3424350" y="7398150"/>
                <a:ext cx="501850" cy="411000"/>
              </a:xfrm>
              <a:custGeom>
                <a:avLst/>
                <a:gdLst/>
                <a:ahLst/>
                <a:cxnLst/>
                <a:rect l="l" t="t" r="r" b="b"/>
                <a:pathLst>
                  <a:path w="20074" h="16440" extrusionOk="0">
                    <a:moveTo>
                      <a:pt x="16284" y="1"/>
                    </a:moveTo>
                    <a:lnTo>
                      <a:pt x="16051" y="20"/>
                    </a:lnTo>
                    <a:lnTo>
                      <a:pt x="15837" y="39"/>
                    </a:lnTo>
                    <a:lnTo>
                      <a:pt x="15624" y="98"/>
                    </a:lnTo>
                    <a:lnTo>
                      <a:pt x="15429" y="175"/>
                    </a:lnTo>
                    <a:lnTo>
                      <a:pt x="15235" y="292"/>
                    </a:lnTo>
                    <a:lnTo>
                      <a:pt x="15041" y="409"/>
                    </a:lnTo>
                    <a:lnTo>
                      <a:pt x="14846" y="545"/>
                    </a:lnTo>
                    <a:lnTo>
                      <a:pt x="14672" y="681"/>
                    </a:lnTo>
                    <a:lnTo>
                      <a:pt x="14497" y="856"/>
                    </a:lnTo>
                    <a:lnTo>
                      <a:pt x="14322" y="1030"/>
                    </a:lnTo>
                    <a:lnTo>
                      <a:pt x="13972" y="1419"/>
                    </a:lnTo>
                    <a:lnTo>
                      <a:pt x="13661" y="1827"/>
                    </a:lnTo>
                    <a:lnTo>
                      <a:pt x="13350" y="2274"/>
                    </a:lnTo>
                    <a:lnTo>
                      <a:pt x="13059" y="2702"/>
                    </a:lnTo>
                    <a:lnTo>
                      <a:pt x="12534" y="3576"/>
                    </a:lnTo>
                    <a:lnTo>
                      <a:pt x="12281" y="3965"/>
                    </a:lnTo>
                    <a:lnTo>
                      <a:pt x="12029" y="4314"/>
                    </a:lnTo>
                    <a:lnTo>
                      <a:pt x="11796" y="4625"/>
                    </a:lnTo>
                    <a:lnTo>
                      <a:pt x="11562" y="4878"/>
                    </a:lnTo>
                    <a:lnTo>
                      <a:pt x="11310" y="5111"/>
                    </a:lnTo>
                    <a:lnTo>
                      <a:pt x="11038" y="5286"/>
                    </a:lnTo>
                    <a:lnTo>
                      <a:pt x="10785" y="5441"/>
                    </a:lnTo>
                    <a:lnTo>
                      <a:pt x="10513" y="5558"/>
                    </a:lnTo>
                    <a:lnTo>
                      <a:pt x="10241" y="5636"/>
                    </a:lnTo>
                    <a:lnTo>
                      <a:pt x="9950" y="5694"/>
                    </a:lnTo>
                    <a:lnTo>
                      <a:pt x="9658" y="5733"/>
                    </a:lnTo>
                    <a:lnTo>
                      <a:pt x="9075" y="5733"/>
                    </a:lnTo>
                    <a:lnTo>
                      <a:pt x="8764" y="5694"/>
                    </a:lnTo>
                    <a:lnTo>
                      <a:pt x="8473" y="5655"/>
                    </a:lnTo>
                    <a:lnTo>
                      <a:pt x="8162" y="5597"/>
                    </a:lnTo>
                    <a:lnTo>
                      <a:pt x="7540" y="5441"/>
                    </a:lnTo>
                    <a:lnTo>
                      <a:pt x="6899" y="5266"/>
                    </a:lnTo>
                    <a:lnTo>
                      <a:pt x="6277" y="5072"/>
                    </a:lnTo>
                    <a:lnTo>
                      <a:pt x="5636" y="4897"/>
                    </a:lnTo>
                    <a:lnTo>
                      <a:pt x="4995" y="4761"/>
                    </a:lnTo>
                    <a:lnTo>
                      <a:pt x="4664" y="4703"/>
                    </a:lnTo>
                    <a:lnTo>
                      <a:pt x="4353" y="4645"/>
                    </a:lnTo>
                    <a:lnTo>
                      <a:pt x="4023" y="4625"/>
                    </a:lnTo>
                    <a:lnTo>
                      <a:pt x="3712" y="4625"/>
                    </a:lnTo>
                    <a:lnTo>
                      <a:pt x="3401" y="4645"/>
                    </a:lnTo>
                    <a:lnTo>
                      <a:pt x="3090" y="4684"/>
                    </a:lnTo>
                    <a:lnTo>
                      <a:pt x="2779" y="4742"/>
                    </a:lnTo>
                    <a:lnTo>
                      <a:pt x="2469" y="4839"/>
                    </a:lnTo>
                    <a:lnTo>
                      <a:pt x="2158" y="4975"/>
                    </a:lnTo>
                    <a:lnTo>
                      <a:pt x="1847" y="5130"/>
                    </a:lnTo>
                    <a:lnTo>
                      <a:pt x="1555" y="5325"/>
                    </a:lnTo>
                    <a:lnTo>
                      <a:pt x="1264" y="5539"/>
                    </a:lnTo>
                    <a:lnTo>
                      <a:pt x="1011" y="5772"/>
                    </a:lnTo>
                    <a:lnTo>
                      <a:pt x="778" y="6024"/>
                    </a:lnTo>
                    <a:lnTo>
                      <a:pt x="584" y="6296"/>
                    </a:lnTo>
                    <a:lnTo>
                      <a:pt x="389" y="6588"/>
                    </a:lnTo>
                    <a:lnTo>
                      <a:pt x="253" y="6879"/>
                    </a:lnTo>
                    <a:lnTo>
                      <a:pt x="117" y="7171"/>
                    </a:lnTo>
                    <a:lnTo>
                      <a:pt x="40" y="7482"/>
                    </a:lnTo>
                    <a:lnTo>
                      <a:pt x="1" y="7793"/>
                    </a:lnTo>
                    <a:lnTo>
                      <a:pt x="1" y="8084"/>
                    </a:lnTo>
                    <a:lnTo>
                      <a:pt x="40" y="8395"/>
                    </a:lnTo>
                    <a:lnTo>
                      <a:pt x="78" y="8531"/>
                    </a:lnTo>
                    <a:lnTo>
                      <a:pt x="117" y="8686"/>
                    </a:lnTo>
                    <a:lnTo>
                      <a:pt x="176" y="8822"/>
                    </a:lnTo>
                    <a:lnTo>
                      <a:pt x="253" y="8958"/>
                    </a:lnTo>
                    <a:lnTo>
                      <a:pt x="214" y="9211"/>
                    </a:lnTo>
                    <a:lnTo>
                      <a:pt x="214" y="9444"/>
                    </a:lnTo>
                    <a:lnTo>
                      <a:pt x="214" y="9677"/>
                    </a:lnTo>
                    <a:lnTo>
                      <a:pt x="234" y="9891"/>
                    </a:lnTo>
                    <a:lnTo>
                      <a:pt x="273" y="10105"/>
                    </a:lnTo>
                    <a:lnTo>
                      <a:pt x="331" y="10319"/>
                    </a:lnTo>
                    <a:lnTo>
                      <a:pt x="389" y="10532"/>
                    </a:lnTo>
                    <a:lnTo>
                      <a:pt x="467" y="10727"/>
                    </a:lnTo>
                    <a:lnTo>
                      <a:pt x="564" y="10921"/>
                    </a:lnTo>
                    <a:lnTo>
                      <a:pt x="681" y="11115"/>
                    </a:lnTo>
                    <a:lnTo>
                      <a:pt x="797" y="11290"/>
                    </a:lnTo>
                    <a:lnTo>
                      <a:pt x="914" y="11465"/>
                    </a:lnTo>
                    <a:lnTo>
                      <a:pt x="1205" y="11795"/>
                    </a:lnTo>
                    <a:lnTo>
                      <a:pt x="1536" y="12106"/>
                    </a:lnTo>
                    <a:lnTo>
                      <a:pt x="1886" y="12398"/>
                    </a:lnTo>
                    <a:lnTo>
                      <a:pt x="2255" y="12670"/>
                    </a:lnTo>
                    <a:lnTo>
                      <a:pt x="2663" y="12923"/>
                    </a:lnTo>
                    <a:lnTo>
                      <a:pt x="3071" y="13136"/>
                    </a:lnTo>
                    <a:lnTo>
                      <a:pt x="3479" y="13350"/>
                    </a:lnTo>
                    <a:lnTo>
                      <a:pt x="3906" y="13525"/>
                    </a:lnTo>
                    <a:lnTo>
                      <a:pt x="4315" y="13700"/>
                    </a:lnTo>
                    <a:lnTo>
                      <a:pt x="4723" y="13836"/>
                    </a:lnTo>
                    <a:lnTo>
                      <a:pt x="5364" y="14069"/>
                    </a:lnTo>
                    <a:lnTo>
                      <a:pt x="5966" y="14302"/>
                    </a:lnTo>
                    <a:lnTo>
                      <a:pt x="7171" y="14807"/>
                    </a:lnTo>
                    <a:lnTo>
                      <a:pt x="8356" y="15313"/>
                    </a:lnTo>
                    <a:lnTo>
                      <a:pt x="8959" y="15546"/>
                    </a:lnTo>
                    <a:lnTo>
                      <a:pt x="9542" y="15779"/>
                    </a:lnTo>
                    <a:lnTo>
                      <a:pt x="10144" y="15973"/>
                    </a:lnTo>
                    <a:lnTo>
                      <a:pt x="10746" y="16148"/>
                    </a:lnTo>
                    <a:lnTo>
                      <a:pt x="11368" y="16284"/>
                    </a:lnTo>
                    <a:lnTo>
                      <a:pt x="11990" y="16381"/>
                    </a:lnTo>
                    <a:lnTo>
                      <a:pt x="12320" y="16401"/>
                    </a:lnTo>
                    <a:lnTo>
                      <a:pt x="12631" y="16420"/>
                    </a:lnTo>
                    <a:lnTo>
                      <a:pt x="12962" y="16440"/>
                    </a:lnTo>
                    <a:lnTo>
                      <a:pt x="13292" y="16440"/>
                    </a:lnTo>
                    <a:lnTo>
                      <a:pt x="13622" y="16420"/>
                    </a:lnTo>
                    <a:lnTo>
                      <a:pt x="13953" y="16381"/>
                    </a:lnTo>
                    <a:lnTo>
                      <a:pt x="14302" y="16342"/>
                    </a:lnTo>
                    <a:lnTo>
                      <a:pt x="14652" y="16284"/>
                    </a:lnTo>
                    <a:lnTo>
                      <a:pt x="15002" y="16206"/>
                    </a:lnTo>
                    <a:lnTo>
                      <a:pt x="15352" y="16109"/>
                    </a:lnTo>
                    <a:lnTo>
                      <a:pt x="15682" y="15993"/>
                    </a:lnTo>
                    <a:lnTo>
                      <a:pt x="15993" y="15876"/>
                    </a:lnTo>
                    <a:lnTo>
                      <a:pt x="16304" y="15760"/>
                    </a:lnTo>
                    <a:lnTo>
                      <a:pt x="16595" y="15604"/>
                    </a:lnTo>
                    <a:lnTo>
                      <a:pt x="16867" y="15468"/>
                    </a:lnTo>
                    <a:lnTo>
                      <a:pt x="17139" y="15293"/>
                    </a:lnTo>
                    <a:lnTo>
                      <a:pt x="17392" y="15118"/>
                    </a:lnTo>
                    <a:lnTo>
                      <a:pt x="17645" y="14924"/>
                    </a:lnTo>
                    <a:lnTo>
                      <a:pt x="17878" y="14730"/>
                    </a:lnTo>
                    <a:lnTo>
                      <a:pt x="18092" y="14535"/>
                    </a:lnTo>
                    <a:lnTo>
                      <a:pt x="18305" y="14322"/>
                    </a:lnTo>
                    <a:lnTo>
                      <a:pt x="18500" y="14088"/>
                    </a:lnTo>
                    <a:lnTo>
                      <a:pt x="18694" y="13855"/>
                    </a:lnTo>
                    <a:lnTo>
                      <a:pt x="18869" y="13603"/>
                    </a:lnTo>
                    <a:lnTo>
                      <a:pt x="19024" y="13350"/>
                    </a:lnTo>
                    <a:lnTo>
                      <a:pt x="19180" y="13097"/>
                    </a:lnTo>
                    <a:lnTo>
                      <a:pt x="19316" y="12825"/>
                    </a:lnTo>
                    <a:lnTo>
                      <a:pt x="19432" y="12534"/>
                    </a:lnTo>
                    <a:lnTo>
                      <a:pt x="19549" y="12242"/>
                    </a:lnTo>
                    <a:lnTo>
                      <a:pt x="19665" y="11951"/>
                    </a:lnTo>
                    <a:lnTo>
                      <a:pt x="19743" y="11659"/>
                    </a:lnTo>
                    <a:lnTo>
                      <a:pt x="19840" y="11349"/>
                    </a:lnTo>
                    <a:lnTo>
                      <a:pt x="19899" y="11038"/>
                    </a:lnTo>
                    <a:lnTo>
                      <a:pt x="19957" y="10707"/>
                    </a:lnTo>
                    <a:lnTo>
                      <a:pt x="19996" y="10377"/>
                    </a:lnTo>
                    <a:lnTo>
                      <a:pt x="20035" y="10047"/>
                    </a:lnTo>
                    <a:lnTo>
                      <a:pt x="20074" y="9367"/>
                    </a:lnTo>
                    <a:lnTo>
                      <a:pt x="20054" y="8648"/>
                    </a:lnTo>
                    <a:lnTo>
                      <a:pt x="20015" y="7715"/>
                    </a:lnTo>
                    <a:lnTo>
                      <a:pt x="19957" y="6646"/>
                    </a:lnTo>
                    <a:lnTo>
                      <a:pt x="19899" y="6063"/>
                    </a:lnTo>
                    <a:lnTo>
                      <a:pt x="19840" y="5480"/>
                    </a:lnTo>
                    <a:lnTo>
                      <a:pt x="19763" y="4897"/>
                    </a:lnTo>
                    <a:lnTo>
                      <a:pt x="19646" y="4314"/>
                    </a:lnTo>
                    <a:lnTo>
                      <a:pt x="19529" y="3731"/>
                    </a:lnTo>
                    <a:lnTo>
                      <a:pt x="19374" y="3168"/>
                    </a:lnTo>
                    <a:lnTo>
                      <a:pt x="19199" y="2643"/>
                    </a:lnTo>
                    <a:lnTo>
                      <a:pt x="18966" y="2119"/>
                    </a:lnTo>
                    <a:lnTo>
                      <a:pt x="18849" y="1885"/>
                    </a:lnTo>
                    <a:lnTo>
                      <a:pt x="18713" y="1652"/>
                    </a:lnTo>
                    <a:lnTo>
                      <a:pt x="18577" y="1438"/>
                    </a:lnTo>
                    <a:lnTo>
                      <a:pt x="18441" y="1225"/>
                    </a:lnTo>
                    <a:lnTo>
                      <a:pt x="18266" y="1030"/>
                    </a:lnTo>
                    <a:lnTo>
                      <a:pt x="18092" y="856"/>
                    </a:lnTo>
                    <a:lnTo>
                      <a:pt x="17917" y="681"/>
                    </a:lnTo>
                    <a:lnTo>
                      <a:pt x="17722" y="525"/>
                    </a:lnTo>
                    <a:lnTo>
                      <a:pt x="17470" y="370"/>
                    </a:lnTo>
                    <a:lnTo>
                      <a:pt x="17217" y="234"/>
                    </a:lnTo>
                    <a:lnTo>
                      <a:pt x="16964" y="137"/>
                    </a:lnTo>
                    <a:lnTo>
                      <a:pt x="16731" y="59"/>
                    </a:lnTo>
                    <a:lnTo>
                      <a:pt x="16498" y="20"/>
                    </a:lnTo>
                    <a:lnTo>
                      <a:pt x="16284"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28"/>
              <p:cNvSpPr/>
              <p:nvPr/>
            </p:nvSpPr>
            <p:spPr>
              <a:xfrm>
                <a:off x="2853075" y="7280600"/>
                <a:ext cx="179275" cy="380875"/>
              </a:xfrm>
              <a:custGeom>
                <a:avLst/>
                <a:gdLst/>
                <a:ahLst/>
                <a:cxnLst/>
                <a:rect l="l" t="t" r="r" b="b"/>
                <a:pathLst>
                  <a:path w="7171" h="15235" extrusionOk="0">
                    <a:moveTo>
                      <a:pt x="5966" y="0"/>
                    </a:moveTo>
                    <a:lnTo>
                      <a:pt x="5674" y="39"/>
                    </a:lnTo>
                    <a:lnTo>
                      <a:pt x="5363"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50" y="7909"/>
                    </a:lnTo>
                    <a:lnTo>
                      <a:pt x="214" y="8472"/>
                    </a:lnTo>
                    <a:lnTo>
                      <a:pt x="97" y="9036"/>
                    </a:lnTo>
                    <a:lnTo>
                      <a:pt x="20" y="9599"/>
                    </a:lnTo>
                    <a:lnTo>
                      <a:pt x="0" y="10143"/>
                    </a:lnTo>
                    <a:lnTo>
                      <a:pt x="0" y="10687"/>
                    </a:lnTo>
                    <a:lnTo>
                      <a:pt x="39" y="11212"/>
                    </a:lnTo>
                    <a:lnTo>
                      <a:pt x="117" y="11717"/>
                    </a:lnTo>
                    <a:lnTo>
                      <a:pt x="233" y="12223"/>
                    </a:lnTo>
                    <a:lnTo>
                      <a:pt x="408" y="12708"/>
                    </a:lnTo>
                    <a:lnTo>
                      <a:pt x="603" y="13175"/>
                    </a:lnTo>
                    <a:lnTo>
                      <a:pt x="836" y="13622"/>
                    </a:lnTo>
                    <a:lnTo>
                      <a:pt x="1127" y="14069"/>
                    </a:lnTo>
                    <a:lnTo>
                      <a:pt x="1438" y="14477"/>
                    </a:lnTo>
                    <a:lnTo>
                      <a:pt x="1807" y="14865"/>
                    </a:lnTo>
                    <a:lnTo>
                      <a:pt x="2215" y="15234"/>
                    </a:lnTo>
                    <a:lnTo>
                      <a:pt x="3187" y="12786"/>
                    </a:lnTo>
                    <a:lnTo>
                      <a:pt x="4159" y="10338"/>
                    </a:lnTo>
                    <a:lnTo>
                      <a:pt x="4586" y="9211"/>
                    </a:lnTo>
                    <a:lnTo>
                      <a:pt x="5014" y="8064"/>
                    </a:lnTo>
                    <a:lnTo>
                      <a:pt x="5111" y="7170"/>
                    </a:lnTo>
                    <a:lnTo>
                      <a:pt x="5227" y="6257"/>
                    </a:lnTo>
                    <a:lnTo>
                      <a:pt x="5363" y="5344"/>
                    </a:lnTo>
                    <a:lnTo>
                      <a:pt x="5558" y="4450"/>
                    </a:lnTo>
                    <a:lnTo>
                      <a:pt x="5655" y="4003"/>
                    </a:lnTo>
                    <a:lnTo>
                      <a:pt x="5771" y="3576"/>
                    </a:lnTo>
                    <a:lnTo>
                      <a:pt x="5907" y="3129"/>
                    </a:lnTo>
                    <a:lnTo>
                      <a:pt x="6043" y="2701"/>
                    </a:lnTo>
                    <a:lnTo>
                      <a:pt x="6199" y="2274"/>
                    </a:lnTo>
                    <a:lnTo>
                      <a:pt x="6374" y="1846"/>
                    </a:lnTo>
                    <a:lnTo>
                      <a:pt x="6549" y="1438"/>
                    </a:lnTo>
                    <a:lnTo>
                      <a:pt x="6762" y="1030"/>
                    </a:lnTo>
                    <a:lnTo>
                      <a:pt x="6957" y="680"/>
                    </a:lnTo>
                    <a:lnTo>
                      <a:pt x="7170" y="369"/>
                    </a:lnTo>
                    <a:lnTo>
                      <a:pt x="6976" y="233"/>
                    </a:lnTo>
                    <a:lnTo>
                      <a:pt x="6743" y="136"/>
                    </a:lnTo>
                    <a:lnTo>
                      <a:pt x="6510" y="58"/>
                    </a:lnTo>
                    <a:lnTo>
                      <a:pt x="6257" y="20"/>
                    </a:lnTo>
                    <a:lnTo>
                      <a:pt x="5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28"/>
              <p:cNvSpPr/>
              <p:nvPr/>
            </p:nvSpPr>
            <p:spPr>
              <a:xfrm>
                <a:off x="3798900" y="7398150"/>
                <a:ext cx="127300" cy="382350"/>
              </a:xfrm>
              <a:custGeom>
                <a:avLst/>
                <a:gdLst/>
                <a:ahLst/>
                <a:cxnLst/>
                <a:rect l="l" t="t" r="r" b="b"/>
                <a:pathLst>
                  <a:path w="5092" h="15294" extrusionOk="0">
                    <a:moveTo>
                      <a:pt x="1127" y="1"/>
                    </a:moveTo>
                    <a:lnTo>
                      <a:pt x="953" y="20"/>
                    </a:lnTo>
                    <a:lnTo>
                      <a:pt x="797" y="59"/>
                    </a:lnTo>
                    <a:lnTo>
                      <a:pt x="642" y="98"/>
                    </a:lnTo>
                    <a:lnTo>
                      <a:pt x="486" y="156"/>
                    </a:lnTo>
                    <a:lnTo>
                      <a:pt x="350" y="234"/>
                    </a:lnTo>
                    <a:lnTo>
                      <a:pt x="59" y="409"/>
                    </a:lnTo>
                    <a:lnTo>
                      <a:pt x="20" y="1419"/>
                    </a:lnTo>
                    <a:lnTo>
                      <a:pt x="0" y="2429"/>
                    </a:lnTo>
                    <a:lnTo>
                      <a:pt x="0" y="2682"/>
                    </a:lnTo>
                    <a:lnTo>
                      <a:pt x="0" y="3615"/>
                    </a:lnTo>
                    <a:lnTo>
                      <a:pt x="20" y="4431"/>
                    </a:lnTo>
                    <a:lnTo>
                      <a:pt x="59" y="5247"/>
                    </a:lnTo>
                    <a:lnTo>
                      <a:pt x="98" y="6063"/>
                    </a:lnTo>
                    <a:lnTo>
                      <a:pt x="156" y="6899"/>
                    </a:lnTo>
                    <a:lnTo>
                      <a:pt x="234" y="7715"/>
                    </a:lnTo>
                    <a:lnTo>
                      <a:pt x="311" y="8531"/>
                    </a:lnTo>
                    <a:lnTo>
                      <a:pt x="428" y="9386"/>
                    </a:lnTo>
                    <a:lnTo>
                      <a:pt x="583" y="10241"/>
                    </a:lnTo>
                    <a:lnTo>
                      <a:pt x="739" y="11096"/>
                    </a:lnTo>
                    <a:lnTo>
                      <a:pt x="933" y="11932"/>
                    </a:lnTo>
                    <a:lnTo>
                      <a:pt x="953" y="12029"/>
                    </a:lnTo>
                    <a:lnTo>
                      <a:pt x="991" y="12165"/>
                    </a:lnTo>
                    <a:lnTo>
                      <a:pt x="1186" y="12825"/>
                    </a:lnTo>
                    <a:lnTo>
                      <a:pt x="1438" y="13564"/>
                    </a:lnTo>
                    <a:lnTo>
                      <a:pt x="1730" y="14283"/>
                    </a:lnTo>
                    <a:lnTo>
                      <a:pt x="1944" y="14788"/>
                    </a:lnTo>
                    <a:lnTo>
                      <a:pt x="2157" y="15293"/>
                    </a:lnTo>
                    <a:lnTo>
                      <a:pt x="2546" y="15021"/>
                    </a:lnTo>
                    <a:lnTo>
                      <a:pt x="2896" y="14730"/>
                    </a:lnTo>
                    <a:lnTo>
                      <a:pt x="3226" y="14419"/>
                    </a:lnTo>
                    <a:lnTo>
                      <a:pt x="3518" y="14069"/>
                    </a:lnTo>
                    <a:lnTo>
                      <a:pt x="3809" y="13719"/>
                    </a:lnTo>
                    <a:lnTo>
                      <a:pt x="4042" y="13350"/>
                    </a:lnTo>
                    <a:lnTo>
                      <a:pt x="4275" y="12942"/>
                    </a:lnTo>
                    <a:lnTo>
                      <a:pt x="4470" y="12534"/>
                    </a:lnTo>
                    <a:lnTo>
                      <a:pt x="4625" y="12106"/>
                    </a:lnTo>
                    <a:lnTo>
                      <a:pt x="4761" y="11659"/>
                    </a:lnTo>
                    <a:lnTo>
                      <a:pt x="4878" y="11193"/>
                    </a:lnTo>
                    <a:lnTo>
                      <a:pt x="4975" y="10707"/>
                    </a:lnTo>
                    <a:lnTo>
                      <a:pt x="5033" y="10222"/>
                    </a:lnTo>
                    <a:lnTo>
                      <a:pt x="5072" y="9697"/>
                    </a:lnTo>
                    <a:lnTo>
                      <a:pt x="5092" y="9192"/>
                    </a:lnTo>
                    <a:lnTo>
                      <a:pt x="5072" y="8648"/>
                    </a:lnTo>
                    <a:lnTo>
                      <a:pt x="5033" y="7715"/>
                    </a:lnTo>
                    <a:lnTo>
                      <a:pt x="4975" y="6646"/>
                    </a:lnTo>
                    <a:lnTo>
                      <a:pt x="4917" y="6063"/>
                    </a:lnTo>
                    <a:lnTo>
                      <a:pt x="4858" y="5480"/>
                    </a:lnTo>
                    <a:lnTo>
                      <a:pt x="4781" y="4897"/>
                    </a:lnTo>
                    <a:lnTo>
                      <a:pt x="4664" y="4314"/>
                    </a:lnTo>
                    <a:lnTo>
                      <a:pt x="4547" y="3731"/>
                    </a:lnTo>
                    <a:lnTo>
                      <a:pt x="4392" y="3168"/>
                    </a:lnTo>
                    <a:lnTo>
                      <a:pt x="4217" y="2643"/>
                    </a:lnTo>
                    <a:lnTo>
                      <a:pt x="3984" y="2119"/>
                    </a:lnTo>
                    <a:lnTo>
                      <a:pt x="3867" y="1885"/>
                    </a:lnTo>
                    <a:lnTo>
                      <a:pt x="3731" y="1652"/>
                    </a:lnTo>
                    <a:lnTo>
                      <a:pt x="3595" y="1438"/>
                    </a:lnTo>
                    <a:lnTo>
                      <a:pt x="3459" y="1225"/>
                    </a:lnTo>
                    <a:lnTo>
                      <a:pt x="3284" y="1030"/>
                    </a:lnTo>
                    <a:lnTo>
                      <a:pt x="3110" y="856"/>
                    </a:lnTo>
                    <a:lnTo>
                      <a:pt x="2935" y="681"/>
                    </a:lnTo>
                    <a:lnTo>
                      <a:pt x="2740" y="525"/>
                    </a:lnTo>
                    <a:lnTo>
                      <a:pt x="2546" y="409"/>
                    </a:lnTo>
                    <a:lnTo>
                      <a:pt x="2352" y="292"/>
                    </a:lnTo>
                    <a:lnTo>
                      <a:pt x="2177" y="195"/>
                    </a:lnTo>
                    <a:lnTo>
                      <a:pt x="1982" y="137"/>
                    </a:lnTo>
                    <a:lnTo>
                      <a:pt x="1808" y="78"/>
                    </a:lnTo>
                    <a:lnTo>
                      <a:pt x="1633" y="39"/>
                    </a:lnTo>
                    <a:lnTo>
                      <a:pt x="1458"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28"/>
              <p:cNvSpPr/>
              <p:nvPr/>
            </p:nvSpPr>
            <p:spPr>
              <a:xfrm>
                <a:off x="3215950" y="6420250"/>
                <a:ext cx="218150" cy="286650"/>
              </a:xfrm>
              <a:custGeom>
                <a:avLst/>
                <a:gdLst/>
                <a:ahLst/>
                <a:cxnLst/>
                <a:rect l="l" t="t" r="r" b="b"/>
                <a:pathLst>
                  <a:path w="8726" h="11466" extrusionOk="0">
                    <a:moveTo>
                      <a:pt x="3887" y="1"/>
                    </a:moveTo>
                    <a:lnTo>
                      <a:pt x="3459" y="20"/>
                    </a:lnTo>
                    <a:lnTo>
                      <a:pt x="3051" y="79"/>
                    </a:lnTo>
                    <a:lnTo>
                      <a:pt x="2663" y="156"/>
                    </a:lnTo>
                    <a:lnTo>
                      <a:pt x="2274" y="292"/>
                    </a:lnTo>
                    <a:lnTo>
                      <a:pt x="1924" y="448"/>
                    </a:lnTo>
                    <a:lnTo>
                      <a:pt x="1575" y="661"/>
                    </a:lnTo>
                    <a:lnTo>
                      <a:pt x="1264" y="895"/>
                    </a:lnTo>
                    <a:lnTo>
                      <a:pt x="972" y="1167"/>
                    </a:lnTo>
                    <a:lnTo>
                      <a:pt x="700" y="1478"/>
                    </a:lnTo>
                    <a:lnTo>
                      <a:pt x="584" y="1633"/>
                    </a:lnTo>
                    <a:lnTo>
                      <a:pt x="467" y="1808"/>
                    </a:lnTo>
                    <a:lnTo>
                      <a:pt x="370" y="2002"/>
                    </a:lnTo>
                    <a:lnTo>
                      <a:pt x="273" y="2197"/>
                    </a:lnTo>
                    <a:lnTo>
                      <a:pt x="195" y="2410"/>
                    </a:lnTo>
                    <a:lnTo>
                      <a:pt x="137" y="2624"/>
                    </a:lnTo>
                    <a:lnTo>
                      <a:pt x="78" y="2838"/>
                    </a:lnTo>
                    <a:lnTo>
                      <a:pt x="39" y="3052"/>
                    </a:lnTo>
                    <a:lnTo>
                      <a:pt x="20" y="3285"/>
                    </a:lnTo>
                    <a:lnTo>
                      <a:pt x="1" y="3518"/>
                    </a:lnTo>
                    <a:lnTo>
                      <a:pt x="1" y="3751"/>
                    </a:lnTo>
                    <a:lnTo>
                      <a:pt x="20" y="4004"/>
                    </a:lnTo>
                    <a:lnTo>
                      <a:pt x="59" y="4489"/>
                    </a:lnTo>
                    <a:lnTo>
                      <a:pt x="175" y="4975"/>
                    </a:lnTo>
                    <a:lnTo>
                      <a:pt x="311" y="5461"/>
                    </a:lnTo>
                    <a:lnTo>
                      <a:pt x="506" y="5927"/>
                    </a:lnTo>
                    <a:lnTo>
                      <a:pt x="622" y="6141"/>
                    </a:lnTo>
                    <a:lnTo>
                      <a:pt x="739" y="6374"/>
                    </a:lnTo>
                    <a:lnTo>
                      <a:pt x="875" y="6588"/>
                    </a:lnTo>
                    <a:lnTo>
                      <a:pt x="1011" y="6782"/>
                    </a:lnTo>
                    <a:lnTo>
                      <a:pt x="1166" y="6996"/>
                    </a:lnTo>
                    <a:lnTo>
                      <a:pt x="1322" y="7171"/>
                    </a:lnTo>
                    <a:lnTo>
                      <a:pt x="1497" y="7365"/>
                    </a:lnTo>
                    <a:lnTo>
                      <a:pt x="1672" y="7521"/>
                    </a:lnTo>
                    <a:lnTo>
                      <a:pt x="1866" y="7696"/>
                    </a:lnTo>
                    <a:lnTo>
                      <a:pt x="2080" y="7832"/>
                    </a:lnTo>
                    <a:lnTo>
                      <a:pt x="2294" y="7968"/>
                    </a:lnTo>
                    <a:lnTo>
                      <a:pt x="2507" y="8084"/>
                    </a:lnTo>
                    <a:lnTo>
                      <a:pt x="2740" y="8201"/>
                    </a:lnTo>
                    <a:lnTo>
                      <a:pt x="2974" y="8279"/>
                    </a:lnTo>
                    <a:lnTo>
                      <a:pt x="3440" y="8454"/>
                    </a:lnTo>
                    <a:lnTo>
                      <a:pt x="3848" y="8628"/>
                    </a:lnTo>
                    <a:lnTo>
                      <a:pt x="4237" y="8803"/>
                    </a:lnTo>
                    <a:lnTo>
                      <a:pt x="4586" y="8998"/>
                    </a:lnTo>
                    <a:lnTo>
                      <a:pt x="4897" y="9192"/>
                    </a:lnTo>
                    <a:lnTo>
                      <a:pt x="5189" y="9406"/>
                    </a:lnTo>
                    <a:lnTo>
                      <a:pt x="5441" y="9619"/>
                    </a:lnTo>
                    <a:lnTo>
                      <a:pt x="5675" y="9814"/>
                    </a:lnTo>
                    <a:lnTo>
                      <a:pt x="5888" y="10027"/>
                    </a:lnTo>
                    <a:lnTo>
                      <a:pt x="6083" y="10241"/>
                    </a:lnTo>
                    <a:lnTo>
                      <a:pt x="6432" y="10669"/>
                    </a:lnTo>
                    <a:lnTo>
                      <a:pt x="7015" y="11465"/>
                    </a:lnTo>
                    <a:lnTo>
                      <a:pt x="8725" y="10105"/>
                    </a:lnTo>
                    <a:lnTo>
                      <a:pt x="8550" y="9581"/>
                    </a:lnTo>
                    <a:lnTo>
                      <a:pt x="8356" y="9017"/>
                    </a:lnTo>
                    <a:lnTo>
                      <a:pt x="8162" y="8318"/>
                    </a:lnTo>
                    <a:lnTo>
                      <a:pt x="7968" y="7540"/>
                    </a:lnTo>
                    <a:lnTo>
                      <a:pt x="7890" y="7132"/>
                    </a:lnTo>
                    <a:lnTo>
                      <a:pt x="7832" y="6724"/>
                    </a:lnTo>
                    <a:lnTo>
                      <a:pt x="7793" y="6335"/>
                    </a:lnTo>
                    <a:lnTo>
                      <a:pt x="7773" y="5947"/>
                    </a:lnTo>
                    <a:lnTo>
                      <a:pt x="7773" y="5597"/>
                    </a:lnTo>
                    <a:lnTo>
                      <a:pt x="7812" y="5247"/>
                    </a:lnTo>
                    <a:lnTo>
                      <a:pt x="7832" y="5111"/>
                    </a:lnTo>
                    <a:lnTo>
                      <a:pt x="7909" y="4703"/>
                    </a:lnTo>
                    <a:lnTo>
                      <a:pt x="7948" y="4431"/>
                    </a:lnTo>
                    <a:lnTo>
                      <a:pt x="7968" y="4120"/>
                    </a:lnTo>
                    <a:lnTo>
                      <a:pt x="7987" y="3790"/>
                    </a:lnTo>
                    <a:lnTo>
                      <a:pt x="7968" y="3421"/>
                    </a:lnTo>
                    <a:lnTo>
                      <a:pt x="7929" y="3052"/>
                    </a:lnTo>
                    <a:lnTo>
                      <a:pt x="7870" y="2663"/>
                    </a:lnTo>
                    <a:lnTo>
                      <a:pt x="7754" y="2274"/>
                    </a:lnTo>
                    <a:lnTo>
                      <a:pt x="7695" y="2080"/>
                    </a:lnTo>
                    <a:lnTo>
                      <a:pt x="7598" y="1905"/>
                    </a:lnTo>
                    <a:lnTo>
                      <a:pt x="7521" y="1730"/>
                    </a:lnTo>
                    <a:lnTo>
                      <a:pt x="7404" y="1555"/>
                    </a:lnTo>
                    <a:lnTo>
                      <a:pt x="7287" y="1380"/>
                    </a:lnTo>
                    <a:lnTo>
                      <a:pt x="7151" y="1225"/>
                    </a:lnTo>
                    <a:lnTo>
                      <a:pt x="6996" y="1070"/>
                    </a:lnTo>
                    <a:lnTo>
                      <a:pt x="6840" y="934"/>
                    </a:lnTo>
                    <a:lnTo>
                      <a:pt x="6646" y="797"/>
                    </a:lnTo>
                    <a:lnTo>
                      <a:pt x="6452" y="681"/>
                    </a:lnTo>
                    <a:lnTo>
                      <a:pt x="6024" y="467"/>
                    </a:lnTo>
                    <a:lnTo>
                      <a:pt x="5597" y="312"/>
                    </a:lnTo>
                    <a:lnTo>
                      <a:pt x="5169" y="176"/>
                    </a:lnTo>
                    <a:lnTo>
                      <a:pt x="4742" y="79"/>
                    </a:lnTo>
                    <a:lnTo>
                      <a:pt x="4314" y="20"/>
                    </a:lnTo>
                    <a:lnTo>
                      <a:pt x="38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28"/>
              <p:cNvSpPr/>
              <p:nvPr/>
            </p:nvSpPr>
            <p:spPr>
              <a:xfrm>
                <a:off x="3765375" y="6825900"/>
                <a:ext cx="303650" cy="203550"/>
              </a:xfrm>
              <a:custGeom>
                <a:avLst/>
                <a:gdLst/>
                <a:ahLst/>
                <a:cxnLst/>
                <a:rect l="l" t="t" r="r" b="b"/>
                <a:pathLst>
                  <a:path w="12146" h="8142" extrusionOk="0">
                    <a:moveTo>
                      <a:pt x="8376" y="0"/>
                    </a:moveTo>
                    <a:lnTo>
                      <a:pt x="8181" y="20"/>
                    </a:lnTo>
                    <a:lnTo>
                      <a:pt x="7968" y="39"/>
                    </a:lnTo>
                    <a:lnTo>
                      <a:pt x="7579" y="97"/>
                    </a:lnTo>
                    <a:lnTo>
                      <a:pt x="7210" y="214"/>
                    </a:lnTo>
                    <a:lnTo>
                      <a:pt x="6860" y="330"/>
                    </a:lnTo>
                    <a:lnTo>
                      <a:pt x="6530" y="486"/>
                    </a:lnTo>
                    <a:lnTo>
                      <a:pt x="6219" y="641"/>
                    </a:lnTo>
                    <a:lnTo>
                      <a:pt x="5947" y="797"/>
                    </a:lnTo>
                    <a:lnTo>
                      <a:pt x="5714" y="952"/>
                    </a:lnTo>
                    <a:lnTo>
                      <a:pt x="5383" y="1185"/>
                    </a:lnTo>
                    <a:lnTo>
                      <a:pt x="5267" y="1283"/>
                    </a:lnTo>
                    <a:lnTo>
                      <a:pt x="4975" y="1458"/>
                    </a:lnTo>
                    <a:lnTo>
                      <a:pt x="4664" y="1613"/>
                    </a:lnTo>
                    <a:lnTo>
                      <a:pt x="4295" y="1749"/>
                    </a:lnTo>
                    <a:lnTo>
                      <a:pt x="3926" y="1885"/>
                    </a:lnTo>
                    <a:lnTo>
                      <a:pt x="3537" y="2002"/>
                    </a:lnTo>
                    <a:lnTo>
                      <a:pt x="3149" y="2099"/>
                    </a:lnTo>
                    <a:lnTo>
                      <a:pt x="2352" y="2274"/>
                    </a:lnTo>
                    <a:lnTo>
                      <a:pt x="1633" y="2390"/>
                    </a:lnTo>
                    <a:lnTo>
                      <a:pt x="1050" y="2487"/>
                    </a:lnTo>
                    <a:lnTo>
                      <a:pt x="506" y="2546"/>
                    </a:lnTo>
                    <a:lnTo>
                      <a:pt x="1" y="4664"/>
                    </a:lnTo>
                    <a:lnTo>
                      <a:pt x="992" y="4858"/>
                    </a:lnTo>
                    <a:lnTo>
                      <a:pt x="1516" y="4975"/>
                    </a:lnTo>
                    <a:lnTo>
                      <a:pt x="1788" y="5072"/>
                    </a:lnTo>
                    <a:lnTo>
                      <a:pt x="2080" y="5169"/>
                    </a:lnTo>
                    <a:lnTo>
                      <a:pt x="2371" y="5286"/>
                    </a:lnTo>
                    <a:lnTo>
                      <a:pt x="2663" y="5422"/>
                    </a:lnTo>
                    <a:lnTo>
                      <a:pt x="2974" y="5596"/>
                    </a:lnTo>
                    <a:lnTo>
                      <a:pt x="3285" y="5791"/>
                    </a:lnTo>
                    <a:lnTo>
                      <a:pt x="3596" y="6024"/>
                    </a:lnTo>
                    <a:lnTo>
                      <a:pt x="3926" y="6296"/>
                    </a:lnTo>
                    <a:lnTo>
                      <a:pt x="4276" y="6607"/>
                    </a:lnTo>
                    <a:lnTo>
                      <a:pt x="4625" y="6937"/>
                    </a:lnTo>
                    <a:lnTo>
                      <a:pt x="4820" y="7112"/>
                    </a:lnTo>
                    <a:lnTo>
                      <a:pt x="4995" y="7287"/>
                    </a:lnTo>
                    <a:lnTo>
                      <a:pt x="5208" y="7423"/>
                    </a:lnTo>
                    <a:lnTo>
                      <a:pt x="5422" y="7559"/>
                    </a:lnTo>
                    <a:lnTo>
                      <a:pt x="5636" y="7676"/>
                    </a:lnTo>
                    <a:lnTo>
                      <a:pt x="5869" y="7773"/>
                    </a:lnTo>
                    <a:lnTo>
                      <a:pt x="6102" y="7870"/>
                    </a:lnTo>
                    <a:lnTo>
                      <a:pt x="6335" y="7948"/>
                    </a:lnTo>
                    <a:lnTo>
                      <a:pt x="6569" y="8006"/>
                    </a:lnTo>
                    <a:lnTo>
                      <a:pt x="6821" y="8064"/>
                    </a:lnTo>
                    <a:lnTo>
                      <a:pt x="7074" y="8103"/>
                    </a:lnTo>
                    <a:lnTo>
                      <a:pt x="7326" y="8123"/>
                    </a:lnTo>
                    <a:lnTo>
                      <a:pt x="7579" y="8142"/>
                    </a:lnTo>
                    <a:lnTo>
                      <a:pt x="7832" y="8142"/>
                    </a:lnTo>
                    <a:lnTo>
                      <a:pt x="8337" y="8123"/>
                    </a:lnTo>
                    <a:lnTo>
                      <a:pt x="8823" y="8045"/>
                    </a:lnTo>
                    <a:lnTo>
                      <a:pt x="9308" y="7928"/>
                    </a:lnTo>
                    <a:lnTo>
                      <a:pt x="9775" y="7753"/>
                    </a:lnTo>
                    <a:lnTo>
                      <a:pt x="9988" y="7676"/>
                    </a:lnTo>
                    <a:lnTo>
                      <a:pt x="10202" y="7559"/>
                    </a:lnTo>
                    <a:lnTo>
                      <a:pt x="10397" y="7442"/>
                    </a:lnTo>
                    <a:lnTo>
                      <a:pt x="10610" y="7326"/>
                    </a:lnTo>
                    <a:lnTo>
                      <a:pt x="10785" y="7190"/>
                    </a:lnTo>
                    <a:lnTo>
                      <a:pt x="10960" y="7054"/>
                    </a:lnTo>
                    <a:lnTo>
                      <a:pt x="11135" y="6898"/>
                    </a:lnTo>
                    <a:lnTo>
                      <a:pt x="11271" y="6743"/>
                    </a:lnTo>
                    <a:lnTo>
                      <a:pt x="11407" y="6587"/>
                    </a:lnTo>
                    <a:lnTo>
                      <a:pt x="11543" y="6413"/>
                    </a:lnTo>
                    <a:lnTo>
                      <a:pt x="11660" y="6238"/>
                    </a:lnTo>
                    <a:lnTo>
                      <a:pt x="11757" y="6043"/>
                    </a:lnTo>
                    <a:lnTo>
                      <a:pt x="11912" y="5674"/>
                    </a:lnTo>
                    <a:lnTo>
                      <a:pt x="12029" y="5286"/>
                    </a:lnTo>
                    <a:lnTo>
                      <a:pt x="12107" y="4897"/>
                    </a:lnTo>
                    <a:lnTo>
                      <a:pt x="12145" y="4508"/>
                    </a:lnTo>
                    <a:lnTo>
                      <a:pt x="12126" y="4120"/>
                    </a:lnTo>
                    <a:lnTo>
                      <a:pt x="12087" y="3712"/>
                    </a:lnTo>
                    <a:lnTo>
                      <a:pt x="11990" y="3323"/>
                    </a:lnTo>
                    <a:lnTo>
                      <a:pt x="11873" y="2934"/>
                    </a:lnTo>
                    <a:lnTo>
                      <a:pt x="11698" y="2546"/>
                    </a:lnTo>
                    <a:lnTo>
                      <a:pt x="11504" y="2176"/>
                    </a:lnTo>
                    <a:lnTo>
                      <a:pt x="11271" y="1807"/>
                    </a:lnTo>
                    <a:lnTo>
                      <a:pt x="10999" y="1458"/>
                    </a:lnTo>
                    <a:lnTo>
                      <a:pt x="10688" y="1127"/>
                    </a:lnTo>
                    <a:lnTo>
                      <a:pt x="10338" y="816"/>
                    </a:lnTo>
                    <a:lnTo>
                      <a:pt x="9969" y="525"/>
                    </a:lnTo>
                    <a:lnTo>
                      <a:pt x="9775" y="389"/>
                    </a:lnTo>
                    <a:lnTo>
                      <a:pt x="9580" y="272"/>
                    </a:lnTo>
                    <a:lnTo>
                      <a:pt x="9386" y="194"/>
                    </a:lnTo>
                    <a:lnTo>
                      <a:pt x="9192" y="117"/>
                    </a:lnTo>
                    <a:lnTo>
                      <a:pt x="8978" y="78"/>
                    </a:lnTo>
                    <a:lnTo>
                      <a:pt x="8784" y="39"/>
                    </a:lnTo>
                    <a:lnTo>
                      <a:pt x="8570" y="20"/>
                    </a:lnTo>
                    <a:lnTo>
                      <a:pt x="83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28"/>
              <p:cNvSpPr/>
              <p:nvPr/>
            </p:nvSpPr>
            <p:spPr>
              <a:xfrm>
                <a:off x="2988125" y="7190725"/>
                <a:ext cx="380875" cy="644175"/>
              </a:xfrm>
              <a:custGeom>
                <a:avLst/>
                <a:gdLst/>
                <a:ahLst/>
                <a:cxnLst/>
                <a:rect l="l" t="t" r="r" b="b"/>
                <a:pathLst>
                  <a:path w="15235" h="25767" extrusionOk="0">
                    <a:moveTo>
                      <a:pt x="10862" y="0"/>
                    </a:moveTo>
                    <a:lnTo>
                      <a:pt x="10629" y="39"/>
                    </a:lnTo>
                    <a:lnTo>
                      <a:pt x="10377" y="78"/>
                    </a:lnTo>
                    <a:lnTo>
                      <a:pt x="10124" y="117"/>
                    </a:lnTo>
                    <a:lnTo>
                      <a:pt x="9871" y="195"/>
                    </a:lnTo>
                    <a:lnTo>
                      <a:pt x="9619" y="272"/>
                    </a:lnTo>
                    <a:lnTo>
                      <a:pt x="9366" y="369"/>
                    </a:lnTo>
                    <a:lnTo>
                      <a:pt x="9133" y="486"/>
                    </a:lnTo>
                    <a:lnTo>
                      <a:pt x="8880" y="622"/>
                    </a:lnTo>
                    <a:lnTo>
                      <a:pt x="8647" y="758"/>
                    </a:lnTo>
                    <a:lnTo>
                      <a:pt x="8414" y="914"/>
                    </a:lnTo>
                    <a:lnTo>
                      <a:pt x="8181" y="1069"/>
                    </a:lnTo>
                    <a:lnTo>
                      <a:pt x="7948" y="1244"/>
                    </a:lnTo>
                    <a:lnTo>
                      <a:pt x="7734" y="1438"/>
                    </a:lnTo>
                    <a:lnTo>
                      <a:pt x="7520" y="1633"/>
                    </a:lnTo>
                    <a:lnTo>
                      <a:pt x="7306" y="1827"/>
                    </a:lnTo>
                    <a:lnTo>
                      <a:pt x="7229" y="1924"/>
                    </a:lnTo>
                    <a:lnTo>
                      <a:pt x="7034" y="2079"/>
                    </a:lnTo>
                    <a:lnTo>
                      <a:pt x="6860" y="2254"/>
                    </a:lnTo>
                    <a:lnTo>
                      <a:pt x="6665" y="2449"/>
                    </a:lnTo>
                    <a:lnTo>
                      <a:pt x="6510" y="2643"/>
                    </a:lnTo>
                    <a:lnTo>
                      <a:pt x="6354" y="2857"/>
                    </a:lnTo>
                    <a:lnTo>
                      <a:pt x="6199" y="3070"/>
                    </a:lnTo>
                    <a:lnTo>
                      <a:pt x="6063" y="3304"/>
                    </a:lnTo>
                    <a:lnTo>
                      <a:pt x="5927" y="3537"/>
                    </a:lnTo>
                    <a:lnTo>
                      <a:pt x="5694" y="4023"/>
                    </a:lnTo>
                    <a:lnTo>
                      <a:pt x="5499" y="4547"/>
                    </a:lnTo>
                    <a:lnTo>
                      <a:pt x="5324" y="5111"/>
                    </a:lnTo>
                    <a:lnTo>
                      <a:pt x="5169" y="5674"/>
                    </a:lnTo>
                    <a:lnTo>
                      <a:pt x="5072" y="6141"/>
                    </a:lnTo>
                    <a:lnTo>
                      <a:pt x="5014" y="6626"/>
                    </a:lnTo>
                    <a:lnTo>
                      <a:pt x="4955" y="7112"/>
                    </a:lnTo>
                    <a:lnTo>
                      <a:pt x="4916" y="7617"/>
                    </a:lnTo>
                    <a:lnTo>
                      <a:pt x="4858" y="8647"/>
                    </a:lnTo>
                    <a:lnTo>
                      <a:pt x="4800" y="9677"/>
                    </a:lnTo>
                    <a:lnTo>
                      <a:pt x="4741" y="10202"/>
                    </a:lnTo>
                    <a:lnTo>
                      <a:pt x="4683" y="10707"/>
                    </a:lnTo>
                    <a:lnTo>
                      <a:pt x="4605" y="11212"/>
                    </a:lnTo>
                    <a:lnTo>
                      <a:pt x="4508" y="11698"/>
                    </a:lnTo>
                    <a:lnTo>
                      <a:pt x="4392" y="12164"/>
                    </a:lnTo>
                    <a:lnTo>
                      <a:pt x="4236" y="12631"/>
                    </a:lnTo>
                    <a:lnTo>
                      <a:pt x="4042" y="13078"/>
                    </a:lnTo>
                    <a:lnTo>
                      <a:pt x="3925" y="13291"/>
                    </a:lnTo>
                    <a:lnTo>
                      <a:pt x="3809" y="13505"/>
                    </a:lnTo>
                    <a:lnTo>
                      <a:pt x="3478" y="13972"/>
                    </a:lnTo>
                    <a:lnTo>
                      <a:pt x="3129" y="14457"/>
                    </a:lnTo>
                    <a:lnTo>
                      <a:pt x="2740" y="14943"/>
                    </a:lnTo>
                    <a:lnTo>
                      <a:pt x="2351" y="15429"/>
                    </a:lnTo>
                    <a:lnTo>
                      <a:pt x="1963" y="15915"/>
                    </a:lnTo>
                    <a:lnTo>
                      <a:pt x="1555" y="16420"/>
                    </a:lnTo>
                    <a:lnTo>
                      <a:pt x="1186" y="16925"/>
                    </a:lnTo>
                    <a:lnTo>
                      <a:pt x="855" y="17450"/>
                    </a:lnTo>
                    <a:lnTo>
                      <a:pt x="700" y="17702"/>
                    </a:lnTo>
                    <a:lnTo>
                      <a:pt x="544" y="17974"/>
                    </a:lnTo>
                    <a:lnTo>
                      <a:pt x="428" y="18246"/>
                    </a:lnTo>
                    <a:lnTo>
                      <a:pt x="311" y="18519"/>
                    </a:lnTo>
                    <a:lnTo>
                      <a:pt x="194" y="18791"/>
                    </a:lnTo>
                    <a:lnTo>
                      <a:pt x="117" y="19063"/>
                    </a:lnTo>
                    <a:lnTo>
                      <a:pt x="58" y="19335"/>
                    </a:lnTo>
                    <a:lnTo>
                      <a:pt x="20" y="19626"/>
                    </a:lnTo>
                    <a:lnTo>
                      <a:pt x="0" y="19918"/>
                    </a:lnTo>
                    <a:lnTo>
                      <a:pt x="0" y="20209"/>
                    </a:lnTo>
                    <a:lnTo>
                      <a:pt x="20" y="20501"/>
                    </a:lnTo>
                    <a:lnTo>
                      <a:pt x="78" y="20792"/>
                    </a:lnTo>
                    <a:lnTo>
                      <a:pt x="156" y="21103"/>
                    </a:lnTo>
                    <a:lnTo>
                      <a:pt x="253" y="21414"/>
                    </a:lnTo>
                    <a:lnTo>
                      <a:pt x="389" y="21725"/>
                    </a:lnTo>
                    <a:lnTo>
                      <a:pt x="564" y="22055"/>
                    </a:lnTo>
                    <a:lnTo>
                      <a:pt x="700" y="22269"/>
                    </a:lnTo>
                    <a:lnTo>
                      <a:pt x="836" y="22463"/>
                    </a:lnTo>
                    <a:lnTo>
                      <a:pt x="991" y="22657"/>
                    </a:lnTo>
                    <a:lnTo>
                      <a:pt x="1147" y="22832"/>
                    </a:lnTo>
                    <a:lnTo>
                      <a:pt x="1322" y="23007"/>
                    </a:lnTo>
                    <a:lnTo>
                      <a:pt x="1496" y="23163"/>
                    </a:lnTo>
                    <a:lnTo>
                      <a:pt x="1866" y="23474"/>
                    </a:lnTo>
                    <a:lnTo>
                      <a:pt x="2274" y="23726"/>
                    </a:lnTo>
                    <a:lnTo>
                      <a:pt x="2701" y="23959"/>
                    </a:lnTo>
                    <a:lnTo>
                      <a:pt x="3148" y="24154"/>
                    </a:lnTo>
                    <a:lnTo>
                      <a:pt x="3595" y="24348"/>
                    </a:lnTo>
                    <a:lnTo>
                      <a:pt x="4081" y="24503"/>
                    </a:lnTo>
                    <a:lnTo>
                      <a:pt x="4567" y="24639"/>
                    </a:lnTo>
                    <a:lnTo>
                      <a:pt x="5052" y="24756"/>
                    </a:lnTo>
                    <a:lnTo>
                      <a:pt x="5538" y="24873"/>
                    </a:lnTo>
                    <a:lnTo>
                      <a:pt x="6490" y="25086"/>
                    </a:lnTo>
                    <a:lnTo>
                      <a:pt x="7423" y="25281"/>
                    </a:lnTo>
                    <a:lnTo>
                      <a:pt x="8336" y="25475"/>
                    </a:lnTo>
                    <a:lnTo>
                      <a:pt x="8842" y="25553"/>
                    </a:lnTo>
                    <a:lnTo>
                      <a:pt x="9347" y="25650"/>
                    </a:lnTo>
                    <a:lnTo>
                      <a:pt x="9871" y="25708"/>
                    </a:lnTo>
                    <a:lnTo>
                      <a:pt x="10415" y="25747"/>
                    </a:lnTo>
                    <a:lnTo>
                      <a:pt x="10940" y="25767"/>
                    </a:lnTo>
                    <a:lnTo>
                      <a:pt x="11465" y="25747"/>
                    </a:lnTo>
                    <a:lnTo>
                      <a:pt x="11989" y="25689"/>
                    </a:lnTo>
                    <a:lnTo>
                      <a:pt x="12242" y="25650"/>
                    </a:lnTo>
                    <a:lnTo>
                      <a:pt x="12495" y="25611"/>
                    </a:lnTo>
                    <a:lnTo>
                      <a:pt x="12728" y="25533"/>
                    </a:lnTo>
                    <a:lnTo>
                      <a:pt x="12961" y="25456"/>
                    </a:lnTo>
                    <a:lnTo>
                      <a:pt x="13194" y="25378"/>
                    </a:lnTo>
                    <a:lnTo>
                      <a:pt x="13408" y="25281"/>
                    </a:lnTo>
                    <a:lnTo>
                      <a:pt x="13622" y="25164"/>
                    </a:lnTo>
                    <a:lnTo>
                      <a:pt x="13816" y="25028"/>
                    </a:lnTo>
                    <a:lnTo>
                      <a:pt x="14010" y="24873"/>
                    </a:lnTo>
                    <a:lnTo>
                      <a:pt x="14205" y="24717"/>
                    </a:lnTo>
                    <a:lnTo>
                      <a:pt x="14360" y="24523"/>
                    </a:lnTo>
                    <a:lnTo>
                      <a:pt x="14516" y="24329"/>
                    </a:lnTo>
                    <a:lnTo>
                      <a:pt x="14671" y="24115"/>
                    </a:lnTo>
                    <a:lnTo>
                      <a:pt x="14788" y="23882"/>
                    </a:lnTo>
                    <a:lnTo>
                      <a:pt x="14924" y="23629"/>
                    </a:lnTo>
                    <a:lnTo>
                      <a:pt x="15021" y="23357"/>
                    </a:lnTo>
                    <a:lnTo>
                      <a:pt x="15099" y="23085"/>
                    </a:lnTo>
                    <a:lnTo>
                      <a:pt x="15157" y="22832"/>
                    </a:lnTo>
                    <a:lnTo>
                      <a:pt x="15196" y="22560"/>
                    </a:lnTo>
                    <a:lnTo>
                      <a:pt x="15235" y="22288"/>
                    </a:lnTo>
                    <a:lnTo>
                      <a:pt x="15235" y="22016"/>
                    </a:lnTo>
                    <a:lnTo>
                      <a:pt x="15235" y="21744"/>
                    </a:lnTo>
                    <a:lnTo>
                      <a:pt x="15235" y="21453"/>
                    </a:lnTo>
                    <a:lnTo>
                      <a:pt x="15196" y="21181"/>
                    </a:lnTo>
                    <a:lnTo>
                      <a:pt x="15118" y="20637"/>
                    </a:lnTo>
                    <a:lnTo>
                      <a:pt x="15001" y="20092"/>
                    </a:lnTo>
                    <a:lnTo>
                      <a:pt x="14865" y="19548"/>
                    </a:lnTo>
                    <a:lnTo>
                      <a:pt x="14438" y="18169"/>
                    </a:lnTo>
                    <a:lnTo>
                      <a:pt x="14244" y="17469"/>
                    </a:lnTo>
                    <a:lnTo>
                      <a:pt x="14049" y="16789"/>
                    </a:lnTo>
                    <a:lnTo>
                      <a:pt x="13874" y="16109"/>
                    </a:lnTo>
                    <a:lnTo>
                      <a:pt x="13738" y="15390"/>
                    </a:lnTo>
                    <a:lnTo>
                      <a:pt x="13622" y="14691"/>
                    </a:lnTo>
                    <a:lnTo>
                      <a:pt x="13583" y="14321"/>
                    </a:lnTo>
                    <a:lnTo>
                      <a:pt x="13563" y="13952"/>
                    </a:lnTo>
                    <a:lnTo>
                      <a:pt x="13544" y="13583"/>
                    </a:lnTo>
                    <a:lnTo>
                      <a:pt x="13544" y="13214"/>
                    </a:lnTo>
                    <a:lnTo>
                      <a:pt x="13563" y="12845"/>
                    </a:lnTo>
                    <a:lnTo>
                      <a:pt x="13583" y="12495"/>
                    </a:lnTo>
                    <a:lnTo>
                      <a:pt x="13680" y="11756"/>
                    </a:lnTo>
                    <a:lnTo>
                      <a:pt x="13816" y="11037"/>
                    </a:lnTo>
                    <a:lnTo>
                      <a:pt x="13952" y="10318"/>
                    </a:lnTo>
                    <a:lnTo>
                      <a:pt x="14127" y="9599"/>
                    </a:lnTo>
                    <a:lnTo>
                      <a:pt x="14477" y="8162"/>
                    </a:lnTo>
                    <a:lnTo>
                      <a:pt x="14613" y="7443"/>
                    </a:lnTo>
                    <a:lnTo>
                      <a:pt x="14749" y="6743"/>
                    </a:lnTo>
                    <a:lnTo>
                      <a:pt x="14826" y="6024"/>
                    </a:lnTo>
                    <a:lnTo>
                      <a:pt x="14865" y="5655"/>
                    </a:lnTo>
                    <a:lnTo>
                      <a:pt x="14885" y="5305"/>
                    </a:lnTo>
                    <a:lnTo>
                      <a:pt x="14885" y="4955"/>
                    </a:lnTo>
                    <a:lnTo>
                      <a:pt x="14865" y="4586"/>
                    </a:lnTo>
                    <a:lnTo>
                      <a:pt x="14826" y="4236"/>
                    </a:lnTo>
                    <a:lnTo>
                      <a:pt x="14768" y="3867"/>
                    </a:lnTo>
                    <a:lnTo>
                      <a:pt x="14710" y="3517"/>
                    </a:lnTo>
                    <a:lnTo>
                      <a:pt x="14613" y="3148"/>
                    </a:lnTo>
                    <a:lnTo>
                      <a:pt x="14496" y="2798"/>
                    </a:lnTo>
                    <a:lnTo>
                      <a:pt x="14360" y="2429"/>
                    </a:lnTo>
                    <a:lnTo>
                      <a:pt x="14224" y="2118"/>
                    </a:lnTo>
                    <a:lnTo>
                      <a:pt x="14069" y="1846"/>
                    </a:lnTo>
                    <a:lnTo>
                      <a:pt x="13913" y="1574"/>
                    </a:lnTo>
                    <a:lnTo>
                      <a:pt x="13738" y="1341"/>
                    </a:lnTo>
                    <a:lnTo>
                      <a:pt x="13563" y="1108"/>
                    </a:lnTo>
                    <a:lnTo>
                      <a:pt x="13369" y="914"/>
                    </a:lnTo>
                    <a:lnTo>
                      <a:pt x="13175" y="739"/>
                    </a:lnTo>
                    <a:lnTo>
                      <a:pt x="12961" y="583"/>
                    </a:lnTo>
                    <a:lnTo>
                      <a:pt x="12747" y="447"/>
                    </a:lnTo>
                    <a:lnTo>
                      <a:pt x="12534" y="331"/>
                    </a:lnTo>
                    <a:lnTo>
                      <a:pt x="12300" y="233"/>
                    </a:lnTo>
                    <a:lnTo>
                      <a:pt x="12087" y="136"/>
                    </a:lnTo>
                    <a:lnTo>
                      <a:pt x="11834" y="78"/>
                    </a:lnTo>
                    <a:lnTo>
                      <a:pt x="11601" y="39"/>
                    </a:lnTo>
                    <a:lnTo>
                      <a:pt x="11368" y="20"/>
                    </a:lnTo>
                    <a:lnTo>
                      <a:pt x="11115"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28"/>
              <p:cNvSpPr/>
              <p:nvPr/>
            </p:nvSpPr>
            <p:spPr>
              <a:xfrm>
                <a:off x="3385975" y="7236375"/>
                <a:ext cx="386225" cy="641275"/>
              </a:xfrm>
              <a:custGeom>
                <a:avLst/>
                <a:gdLst/>
                <a:ahLst/>
                <a:cxnLst/>
                <a:rect l="l" t="t" r="r" b="b"/>
                <a:pathLst>
                  <a:path w="15449" h="25651" extrusionOk="0">
                    <a:moveTo>
                      <a:pt x="8278" y="1"/>
                    </a:moveTo>
                    <a:lnTo>
                      <a:pt x="8045" y="20"/>
                    </a:lnTo>
                    <a:lnTo>
                      <a:pt x="7793" y="59"/>
                    </a:lnTo>
                    <a:lnTo>
                      <a:pt x="7560" y="98"/>
                    </a:lnTo>
                    <a:lnTo>
                      <a:pt x="7307" y="156"/>
                    </a:lnTo>
                    <a:lnTo>
                      <a:pt x="7074" y="234"/>
                    </a:lnTo>
                    <a:lnTo>
                      <a:pt x="6841" y="331"/>
                    </a:lnTo>
                    <a:lnTo>
                      <a:pt x="6588" y="448"/>
                    </a:lnTo>
                    <a:lnTo>
                      <a:pt x="6374" y="564"/>
                    </a:lnTo>
                    <a:lnTo>
                      <a:pt x="6141" y="700"/>
                    </a:lnTo>
                    <a:lnTo>
                      <a:pt x="5908" y="856"/>
                    </a:lnTo>
                    <a:lnTo>
                      <a:pt x="5694" y="1011"/>
                    </a:lnTo>
                    <a:lnTo>
                      <a:pt x="5480" y="1186"/>
                    </a:lnTo>
                    <a:lnTo>
                      <a:pt x="5267" y="1380"/>
                    </a:lnTo>
                    <a:lnTo>
                      <a:pt x="5072" y="1575"/>
                    </a:lnTo>
                    <a:lnTo>
                      <a:pt x="4878" y="1789"/>
                    </a:lnTo>
                    <a:lnTo>
                      <a:pt x="4684" y="2002"/>
                    </a:lnTo>
                    <a:lnTo>
                      <a:pt x="4509" y="2235"/>
                    </a:lnTo>
                    <a:lnTo>
                      <a:pt x="4334" y="2469"/>
                    </a:lnTo>
                    <a:lnTo>
                      <a:pt x="4276" y="2566"/>
                    </a:lnTo>
                    <a:lnTo>
                      <a:pt x="4101" y="2760"/>
                    </a:lnTo>
                    <a:lnTo>
                      <a:pt x="3945" y="2974"/>
                    </a:lnTo>
                    <a:lnTo>
                      <a:pt x="3809" y="3188"/>
                    </a:lnTo>
                    <a:lnTo>
                      <a:pt x="3673" y="3401"/>
                    </a:lnTo>
                    <a:lnTo>
                      <a:pt x="3557" y="3635"/>
                    </a:lnTo>
                    <a:lnTo>
                      <a:pt x="3440" y="3868"/>
                    </a:lnTo>
                    <a:lnTo>
                      <a:pt x="3343" y="4120"/>
                    </a:lnTo>
                    <a:lnTo>
                      <a:pt x="3246" y="4373"/>
                    </a:lnTo>
                    <a:lnTo>
                      <a:pt x="3090" y="4898"/>
                    </a:lnTo>
                    <a:lnTo>
                      <a:pt x="2974" y="5442"/>
                    </a:lnTo>
                    <a:lnTo>
                      <a:pt x="2896" y="6025"/>
                    </a:lnTo>
                    <a:lnTo>
                      <a:pt x="2838" y="6608"/>
                    </a:lnTo>
                    <a:lnTo>
                      <a:pt x="2818" y="7093"/>
                    </a:lnTo>
                    <a:lnTo>
                      <a:pt x="2838" y="7579"/>
                    </a:lnTo>
                    <a:lnTo>
                      <a:pt x="2857" y="8065"/>
                    </a:lnTo>
                    <a:lnTo>
                      <a:pt x="2896" y="8570"/>
                    </a:lnTo>
                    <a:lnTo>
                      <a:pt x="3013" y="9600"/>
                    </a:lnTo>
                    <a:lnTo>
                      <a:pt x="3110" y="10630"/>
                    </a:lnTo>
                    <a:lnTo>
                      <a:pt x="3149" y="11135"/>
                    </a:lnTo>
                    <a:lnTo>
                      <a:pt x="3187" y="11660"/>
                    </a:lnTo>
                    <a:lnTo>
                      <a:pt x="3187" y="12165"/>
                    </a:lnTo>
                    <a:lnTo>
                      <a:pt x="3168" y="12651"/>
                    </a:lnTo>
                    <a:lnTo>
                      <a:pt x="3110" y="13156"/>
                    </a:lnTo>
                    <a:lnTo>
                      <a:pt x="3032" y="13622"/>
                    </a:lnTo>
                    <a:lnTo>
                      <a:pt x="2915" y="14089"/>
                    </a:lnTo>
                    <a:lnTo>
                      <a:pt x="2838" y="14322"/>
                    </a:lnTo>
                    <a:lnTo>
                      <a:pt x="2760" y="14555"/>
                    </a:lnTo>
                    <a:lnTo>
                      <a:pt x="2507" y="15060"/>
                    </a:lnTo>
                    <a:lnTo>
                      <a:pt x="2235" y="15604"/>
                    </a:lnTo>
                    <a:lnTo>
                      <a:pt x="1944" y="16148"/>
                    </a:lnTo>
                    <a:lnTo>
                      <a:pt x="1633" y="16693"/>
                    </a:lnTo>
                    <a:lnTo>
                      <a:pt x="1322" y="17237"/>
                    </a:lnTo>
                    <a:lnTo>
                      <a:pt x="1011" y="17800"/>
                    </a:lnTo>
                    <a:lnTo>
                      <a:pt x="720" y="18364"/>
                    </a:lnTo>
                    <a:lnTo>
                      <a:pt x="467" y="18927"/>
                    </a:lnTo>
                    <a:lnTo>
                      <a:pt x="350" y="19199"/>
                    </a:lnTo>
                    <a:lnTo>
                      <a:pt x="253" y="19491"/>
                    </a:lnTo>
                    <a:lnTo>
                      <a:pt x="176" y="19782"/>
                    </a:lnTo>
                    <a:lnTo>
                      <a:pt x="98" y="20054"/>
                    </a:lnTo>
                    <a:lnTo>
                      <a:pt x="59" y="20346"/>
                    </a:lnTo>
                    <a:lnTo>
                      <a:pt x="20" y="20637"/>
                    </a:lnTo>
                    <a:lnTo>
                      <a:pt x="1" y="20929"/>
                    </a:lnTo>
                    <a:lnTo>
                      <a:pt x="1" y="21201"/>
                    </a:lnTo>
                    <a:lnTo>
                      <a:pt x="20" y="21492"/>
                    </a:lnTo>
                    <a:lnTo>
                      <a:pt x="78" y="21784"/>
                    </a:lnTo>
                    <a:lnTo>
                      <a:pt x="137" y="22075"/>
                    </a:lnTo>
                    <a:lnTo>
                      <a:pt x="234" y="22367"/>
                    </a:lnTo>
                    <a:lnTo>
                      <a:pt x="370" y="22639"/>
                    </a:lnTo>
                    <a:lnTo>
                      <a:pt x="525" y="22930"/>
                    </a:lnTo>
                    <a:lnTo>
                      <a:pt x="720" y="23222"/>
                    </a:lnTo>
                    <a:lnTo>
                      <a:pt x="933" y="23513"/>
                    </a:lnTo>
                    <a:lnTo>
                      <a:pt x="1089" y="23688"/>
                    </a:lnTo>
                    <a:lnTo>
                      <a:pt x="1264" y="23882"/>
                    </a:lnTo>
                    <a:lnTo>
                      <a:pt x="1439" y="24038"/>
                    </a:lnTo>
                    <a:lnTo>
                      <a:pt x="1633" y="24193"/>
                    </a:lnTo>
                    <a:lnTo>
                      <a:pt x="1827" y="24329"/>
                    </a:lnTo>
                    <a:lnTo>
                      <a:pt x="2022" y="24465"/>
                    </a:lnTo>
                    <a:lnTo>
                      <a:pt x="2449" y="24698"/>
                    </a:lnTo>
                    <a:lnTo>
                      <a:pt x="2896" y="24893"/>
                    </a:lnTo>
                    <a:lnTo>
                      <a:pt x="3343" y="25048"/>
                    </a:lnTo>
                    <a:lnTo>
                      <a:pt x="3809" y="25184"/>
                    </a:lnTo>
                    <a:lnTo>
                      <a:pt x="4295" y="25281"/>
                    </a:lnTo>
                    <a:lnTo>
                      <a:pt x="4800" y="25359"/>
                    </a:lnTo>
                    <a:lnTo>
                      <a:pt x="5286" y="25417"/>
                    </a:lnTo>
                    <a:lnTo>
                      <a:pt x="5791" y="25456"/>
                    </a:lnTo>
                    <a:lnTo>
                      <a:pt x="6296" y="25495"/>
                    </a:lnTo>
                    <a:lnTo>
                      <a:pt x="7268" y="25534"/>
                    </a:lnTo>
                    <a:lnTo>
                      <a:pt x="8220" y="25592"/>
                    </a:lnTo>
                    <a:lnTo>
                      <a:pt x="9153" y="25631"/>
                    </a:lnTo>
                    <a:lnTo>
                      <a:pt x="9658" y="25650"/>
                    </a:lnTo>
                    <a:lnTo>
                      <a:pt x="10183" y="25631"/>
                    </a:lnTo>
                    <a:lnTo>
                      <a:pt x="10707" y="25612"/>
                    </a:lnTo>
                    <a:lnTo>
                      <a:pt x="11252" y="25573"/>
                    </a:lnTo>
                    <a:lnTo>
                      <a:pt x="11776" y="25495"/>
                    </a:lnTo>
                    <a:lnTo>
                      <a:pt x="12301" y="25398"/>
                    </a:lnTo>
                    <a:lnTo>
                      <a:pt x="12787" y="25262"/>
                    </a:lnTo>
                    <a:lnTo>
                      <a:pt x="13039" y="25184"/>
                    </a:lnTo>
                    <a:lnTo>
                      <a:pt x="13272" y="25106"/>
                    </a:lnTo>
                    <a:lnTo>
                      <a:pt x="13506" y="24990"/>
                    </a:lnTo>
                    <a:lnTo>
                      <a:pt x="13719" y="24873"/>
                    </a:lnTo>
                    <a:lnTo>
                      <a:pt x="13933" y="24757"/>
                    </a:lnTo>
                    <a:lnTo>
                      <a:pt x="14127" y="24621"/>
                    </a:lnTo>
                    <a:lnTo>
                      <a:pt x="14322" y="24465"/>
                    </a:lnTo>
                    <a:lnTo>
                      <a:pt x="14497" y="24310"/>
                    </a:lnTo>
                    <a:lnTo>
                      <a:pt x="14671" y="24135"/>
                    </a:lnTo>
                    <a:lnTo>
                      <a:pt x="14807" y="23941"/>
                    </a:lnTo>
                    <a:lnTo>
                      <a:pt x="14963" y="23727"/>
                    </a:lnTo>
                    <a:lnTo>
                      <a:pt x="15080" y="23513"/>
                    </a:lnTo>
                    <a:lnTo>
                      <a:pt x="15177" y="23280"/>
                    </a:lnTo>
                    <a:lnTo>
                      <a:pt x="15274" y="23027"/>
                    </a:lnTo>
                    <a:lnTo>
                      <a:pt x="15352" y="22755"/>
                    </a:lnTo>
                    <a:lnTo>
                      <a:pt x="15410" y="22483"/>
                    </a:lnTo>
                    <a:lnTo>
                      <a:pt x="15449" y="22192"/>
                    </a:lnTo>
                    <a:lnTo>
                      <a:pt x="15449" y="21920"/>
                    </a:lnTo>
                    <a:lnTo>
                      <a:pt x="15449" y="21648"/>
                    </a:lnTo>
                    <a:lnTo>
                      <a:pt x="15449" y="21376"/>
                    </a:lnTo>
                    <a:lnTo>
                      <a:pt x="15410" y="21104"/>
                    </a:lnTo>
                    <a:lnTo>
                      <a:pt x="15371" y="20831"/>
                    </a:lnTo>
                    <a:lnTo>
                      <a:pt x="15313" y="20559"/>
                    </a:lnTo>
                    <a:lnTo>
                      <a:pt x="15235" y="20307"/>
                    </a:lnTo>
                    <a:lnTo>
                      <a:pt x="15080" y="19763"/>
                    </a:lnTo>
                    <a:lnTo>
                      <a:pt x="14866" y="19258"/>
                    </a:lnTo>
                    <a:lnTo>
                      <a:pt x="14633" y="18752"/>
                    </a:lnTo>
                    <a:lnTo>
                      <a:pt x="13991" y="17431"/>
                    </a:lnTo>
                    <a:lnTo>
                      <a:pt x="13680" y="16790"/>
                    </a:lnTo>
                    <a:lnTo>
                      <a:pt x="13389" y="16148"/>
                    </a:lnTo>
                    <a:lnTo>
                      <a:pt x="13117" y="15488"/>
                    </a:lnTo>
                    <a:lnTo>
                      <a:pt x="12864" y="14827"/>
                    </a:lnTo>
                    <a:lnTo>
                      <a:pt x="12631" y="14128"/>
                    </a:lnTo>
                    <a:lnTo>
                      <a:pt x="12534" y="13778"/>
                    </a:lnTo>
                    <a:lnTo>
                      <a:pt x="12456" y="13428"/>
                    </a:lnTo>
                    <a:lnTo>
                      <a:pt x="12379" y="13059"/>
                    </a:lnTo>
                    <a:lnTo>
                      <a:pt x="12320" y="12690"/>
                    </a:lnTo>
                    <a:lnTo>
                      <a:pt x="12281" y="12340"/>
                    </a:lnTo>
                    <a:lnTo>
                      <a:pt x="12243" y="11971"/>
                    </a:lnTo>
                    <a:lnTo>
                      <a:pt x="12223" y="11232"/>
                    </a:lnTo>
                    <a:lnTo>
                      <a:pt x="12223" y="10513"/>
                    </a:lnTo>
                    <a:lnTo>
                      <a:pt x="12262" y="9775"/>
                    </a:lnTo>
                    <a:lnTo>
                      <a:pt x="12320" y="9037"/>
                    </a:lnTo>
                    <a:lnTo>
                      <a:pt x="12417" y="7560"/>
                    </a:lnTo>
                    <a:lnTo>
                      <a:pt x="12456" y="6841"/>
                    </a:lnTo>
                    <a:lnTo>
                      <a:pt x="12456" y="6102"/>
                    </a:lnTo>
                    <a:lnTo>
                      <a:pt x="12437" y="5383"/>
                    </a:lnTo>
                    <a:lnTo>
                      <a:pt x="12398" y="5034"/>
                    </a:lnTo>
                    <a:lnTo>
                      <a:pt x="12359" y="4684"/>
                    </a:lnTo>
                    <a:lnTo>
                      <a:pt x="12301" y="4315"/>
                    </a:lnTo>
                    <a:lnTo>
                      <a:pt x="12223" y="3965"/>
                    </a:lnTo>
                    <a:lnTo>
                      <a:pt x="12145" y="3615"/>
                    </a:lnTo>
                    <a:lnTo>
                      <a:pt x="12029" y="3285"/>
                    </a:lnTo>
                    <a:lnTo>
                      <a:pt x="11893" y="2935"/>
                    </a:lnTo>
                    <a:lnTo>
                      <a:pt x="11757" y="2605"/>
                    </a:lnTo>
                    <a:lnTo>
                      <a:pt x="11582" y="2255"/>
                    </a:lnTo>
                    <a:lnTo>
                      <a:pt x="11388" y="1925"/>
                    </a:lnTo>
                    <a:lnTo>
                      <a:pt x="11193" y="1653"/>
                    </a:lnTo>
                    <a:lnTo>
                      <a:pt x="10999" y="1380"/>
                    </a:lnTo>
                    <a:lnTo>
                      <a:pt x="10805" y="1147"/>
                    </a:lnTo>
                    <a:lnTo>
                      <a:pt x="10591" y="934"/>
                    </a:lnTo>
                    <a:lnTo>
                      <a:pt x="10377" y="759"/>
                    </a:lnTo>
                    <a:lnTo>
                      <a:pt x="10163" y="584"/>
                    </a:lnTo>
                    <a:lnTo>
                      <a:pt x="9930" y="448"/>
                    </a:lnTo>
                    <a:lnTo>
                      <a:pt x="9716" y="331"/>
                    </a:lnTo>
                    <a:lnTo>
                      <a:pt x="9483" y="215"/>
                    </a:lnTo>
                    <a:lnTo>
                      <a:pt x="9250" y="137"/>
                    </a:lnTo>
                    <a:lnTo>
                      <a:pt x="8997" y="79"/>
                    </a:lnTo>
                    <a:lnTo>
                      <a:pt x="8764" y="40"/>
                    </a:lnTo>
                    <a:lnTo>
                      <a:pt x="8531" y="20"/>
                    </a:lnTo>
                    <a:lnTo>
                      <a:pt x="8278"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28"/>
              <p:cNvSpPr/>
              <p:nvPr/>
            </p:nvSpPr>
            <p:spPr>
              <a:xfrm>
                <a:off x="2987625" y="7619175"/>
                <a:ext cx="381375" cy="215725"/>
              </a:xfrm>
              <a:custGeom>
                <a:avLst/>
                <a:gdLst/>
                <a:ahLst/>
                <a:cxnLst/>
                <a:rect l="l" t="t" r="r" b="b"/>
                <a:pathLst>
                  <a:path w="15255" h="8629" extrusionOk="0">
                    <a:moveTo>
                      <a:pt x="14166" y="1"/>
                    </a:moveTo>
                    <a:lnTo>
                      <a:pt x="13700" y="20"/>
                    </a:lnTo>
                    <a:lnTo>
                      <a:pt x="12320" y="20"/>
                    </a:lnTo>
                    <a:lnTo>
                      <a:pt x="11368" y="40"/>
                    </a:lnTo>
                    <a:lnTo>
                      <a:pt x="10669" y="59"/>
                    </a:lnTo>
                    <a:lnTo>
                      <a:pt x="10105" y="98"/>
                    </a:lnTo>
                    <a:lnTo>
                      <a:pt x="9522" y="176"/>
                    </a:lnTo>
                    <a:lnTo>
                      <a:pt x="8726" y="312"/>
                    </a:lnTo>
                    <a:lnTo>
                      <a:pt x="7929" y="487"/>
                    </a:lnTo>
                    <a:lnTo>
                      <a:pt x="6335" y="836"/>
                    </a:lnTo>
                    <a:lnTo>
                      <a:pt x="5539" y="992"/>
                    </a:lnTo>
                    <a:lnTo>
                      <a:pt x="4742" y="1128"/>
                    </a:lnTo>
                    <a:lnTo>
                      <a:pt x="4334" y="1167"/>
                    </a:lnTo>
                    <a:lnTo>
                      <a:pt x="3945" y="1206"/>
                    </a:lnTo>
                    <a:lnTo>
                      <a:pt x="3537" y="1225"/>
                    </a:lnTo>
                    <a:lnTo>
                      <a:pt x="3129" y="1245"/>
                    </a:lnTo>
                    <a:lnTo>
                      <a:pt x="2779" y="1225"/>
                    </a:lnTo>
                    <a:lnTo>
                      <a:pt x="2430" y="1206"/>
                    </a:lnTo>
                    <a:lnTo>
                      <a:pt x="2119" y="1147"/>
                    </a:lnTo>
                    <a:lnTo>
                      <a:pt x="1808" y="1070"/>
                    </a:lnTo>
                    <a:lnTo>
                      <a:pt x="1516" y="972"/>
                    </a:lnTo>
                    <a:lnTo>
                      <a:pt x="1225" y="856"/>
                    </a:lnTo>
                    <a:lnTo>
                      <a:pt x="972" y="720"/>
                    </a:lnTo>
                    <a:lnTo>
                      <a:pt x="720" y="564"/>
                    </a:lnTo>
                    <a:lnTo>
                      <a:pt x="584" y="798"/>
                    </a:lnTo>
                    <a:lnTo>
                      <a:pt x="467" y="1050"/>
                    </a:lnTo>
                    <a:lnTo>
                      <a:pt x="351" y="1303"/>
                    </a:lnTo>
                    <a:lnTo>
                      <a:pt x="253" y="1575"/>
                    </a:lnTo>
                    <a:lnTo>
                      <a:pt x="176" y="1827"/>
                    </a:lnTo>
                    <a:lnTo>
                      <a:pt x="98" y="2100"/>
                    </a:lnTo>
                    <a:lnTo>
                      <a:pt x="59" y="2352"/>
                    </a:lnTo>
                    <a:lnTo>
                      <a:pt x="20" y="2624"/>
                    </a:lnTo>
                    <a:lnTo>
                      <a:pt x="1" y="2896"/>
                    </a:lnTo>
                    <a:lnTo>
                      <a:pt x="20" y="3168"/>
                    </a:lnTo>
                    <a:lnTo>
                      <a:pt x="59" y="3460"/>
                    </a:lnTo>
                    <a:lnTo>
                      <a:pt x="98" y="3732"/>
                    </a:lnTo>
                    <a:lnTo>
                      <a:pt x="176" y="4023"/>
                    </a:lnTo>
                    <a:lnTo>
                      <a:pt x="292" y="4315"/>
                    </a:lnTo>
                    <a:lnTo>
                      <a:pt x="428" y="4606"/>
                    </a:lnTo>
                    <a:lnTo>
                      <a:pt x="584" y="4917"/>
                    </a:lnTo>
                    <a:lnTo>
                      <a:pt x="720" y="5131"/>
                    </a:lnTo>
                    <a:lnTo>
                      <a:pt x="856" y="5325"/>
                    </a:lnTo>
                    <a:lnTo>
                      <a:pt x="1011" y="5519"/>
                    </a:lnTo>
                    <a:lnTo>
                      <a:pt x="1167" y="5694"/>
                    </a:lnTo>
                    <a:lnTo>
                      <a:pt x="1342" y="5869"/>
                    </a:lnTo>
                    <a:lnTo>
                      <a:pt x="1516" y="6025"/>
                    </a:lnTo>
                    <a:lnTo>
                      <a:pt x="1886" y="6336"/>
                    </a:lnTo>
                    <a:lnTo>
                      <a:pt x="2294" y="6588"/>
                    </a:lnTo>
                    <a:lnTo>
                      <a:pt x="2721" y="6821"/>
                    </a:lnTo>
                    <a:lnTo>
                      <a:pt x="3168" y="7016"/>
                    </a:lnTo>
                    <a:lnTo>
                      <a:pt x="3615" y="7210"/>
                    </a:lnTo>
                    <a:lnTo>
                      <a:pt x="4101" y="7365"/>
                    </a:lnTo>
                    <a:lnTo>
                      <a:pt x="4587" y="7501"/>
                    </a:lnTo>
                    <a:lnTo>
                      <a:pt x="5072" y="7618"/>
                    </a:lnTo>
                    <a:lnTo>
                      <a:pt x="5558" y="7735"/>
                    </a:lnTo>
                    <a:lnTo>
                      <a:pt x="6510" y="7948"/>
                    </a:lnTo>
                    <a:lnTo>
                      <a:pt x="7443" y="8143"/>
                    </a:lnTo>
                    <a:lnTo>
                      <a:pt x="8356" y="8337"/>
                    </a:lnTo>
                    <a:lnTo>
                      <a:pt x="8862" y="8415"/>
                    </a:lnTo>
                    <a:lnTo>
                      <a:pt x="9367" y="8512"/>
                    </a:lnTo>
                    <a:lnTo>
                      <a:pt x="9891" y="8570"/>
                    </a:lnTo>
                    <a:lnTo>
                      <a:pt x="10435" y="8609"/>
                    </a:lnTo>
                    <a:lnTo>
                      <a:pt x="10960" y="8629"/>
                    </a:lnTo>
                    <a:lnTo>
                      <a:pt x="11485" y="8609"/>
                    </a:lnTo>
                    <a:lnTo>
                      <a:pt x="12009" y="8551"/>
                    </a:lnTo>
                    <a:lnTo>
                      <a:pt x="12262" y="8512"/>
                    </a:lnTo>
                    <a:lnTo>
                      <a:pt x="12515" y="8473"/>
                    </a:lnTo>
                    <a:lnTo>
                      <a:pt x="12748" y="8395"/>
                    </a:lnTo>
                    <a:lnTo>
                      <a:pt x="12981" y="8318"/>
                    </a:lnTo>
                    <a:lnTo>
                      <a:pt x="13214" y="8240"/>
                    </a:lnTo>
                    <a:lnTo>
                      <a:pt x="13428" y="8143"/>
                    </a:lnTo>
                    <a:lnTo>
                      <a:pt x="13642" y="8026"/>
                    </a:lnTo>
                    <a:lnTo>
                      <a:pt x="13836" y="7890"/>
                    </a:lnTo>
                    <a:lnTo>
                      <a:pt x="14030" y="7735"/>
                    </a:lnTo>
                    <a:lnTo>
                      <a:pt x="14225" y="7579"/>
                    </a:lnTo>
                    <a:lnTo>
                      <a:pt x="14380" y="7385"/>
                    </a:lnTo>
                    <a:lnTo>
                      <a:pt x="14536" y="7191"/>
                    </a:lnTo>
                    <a:lnTo>
                      <a:pt x="14691" y="6977"/>
                    </a:lnTo>
                    <a:lnTo>
                      <a:pt x="14808" y="6744"/>
                    </a:lnTo>
                    <a:lnTo>
                      <a:pt x="14944" y="6491"/>
                    </a:lnTo>
                    <a:lnTo>
                      <a:pt x="15041" y="6219"/>
                    </a:lnTo>
                    <a:lnTo>
                      <a:pt x="15119" y="5947"/>
                    </a:lnTo>
                    <a:lnTo>
                      <a:pt x="15177" y="5694"/>
                    </a:lnTo>
                    <a:lnTo>
                      <a:pt x="15216" y="5422"/>
                    </a:lnTo>
                    <a:lnTo>
                      <a:pt x="15255" y="5150"/>
                    </a:lnTo>
                    <a:lnTo>
                      <a:pt x="15255" y="4878"/>
                    </a:lnTo>
                    <a:lnTo>
                      <a:pt x="15255" y="4606"/>
                    </a:lnTo>
                    <a:lnTo>
                      <a:pt x="15255" y="4315"/>
                    </a:lnTo>
                    <a:lnTo>
                      <a:pt x="15216" y="4043"/>
                    </a:lnTo>
                    <a:lnTo>
                      <a:pt x="15138" y="3499"/>
                    </a:lnTo>
                    <a:lnTo>
                      <a:pt x="15021" y="2954"/>
                    </a:lnTo>
                    <a:lnTo>
                      <a:pt x="14885" y="2410"/>
                    </a:lnTo>
                    <a:lnTo>
                      <a:pt x="14516" y="1206"/>
                    </a:lnTo>
                    <a:lnTo>
                      <a:pt x="141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28"/>
              <p:cNvSpPr/>
              <p:nvPr/>
            </p:nvSpPr>
            <p:spPr>
              <a:xfrm>
                <a:off x="3385975" y="7670200"/>
                <a:ext cx="386225" cy="207450"/>
              </a:xfrm>
              <a:custGeom>
                <a:avLst/>
                <a:gdLst/>
                <a:ahLst/>
                <a:cxnLst/>
                <a:rect l="l" t="t" r="r" b="b"/>
                <a:pathLst>
                  <a:path w="15449" h="8298" extrusionOk="0">
                    <a:moveTo>
                      <a:pt x="1244" y="0"/>
                    </a:moveTo>
                    <a:lnTo>
                      <a:pt x="856" y="758"/>
                    </a:lnTo>
                    <a:lnTo>
                      <a:pt x="661" y="1127"/>
                    </a:lnTo>
                    <a:lnTo>
                      <a:pt x="486" y="1516"/>
                    </a:lnTo>
                    <a:lnTo>
                      <a:pt x="350" y="1905"/>
                    </a:lnTo>
                    <a:lnTo>
                      <a:pt x="214" y="2274"/>
                    </a:lnTo>
                    <a:lnTo>
                      <a:pt x="117" y="2662"/>
                    </a:lnTo>
                    <a:lnTo>
                      <a:pt x="39" y="3051"/>
                    </a:lnTo>
                    <a:lnTo>
                      <a:pt x="1" y="3440"/>
                    </a:lnTo>
                    <a:lnTo>
                      <a:pt x="1" y="3828"/>
                    </a:lnTo>
                    <a:lnTo>
                      <a:pt x="39" y="4217"/>
                    </a:lnTo>
                    <a:lnTo>
                      <a:pt x="117" y="4605"/>
                    </a:lnTo>
                    <a:lnTo>
                      <a:pt x="234" y="4994"/>
                    </a:lnTo>
                    <a:lnTo>
                      <a:pt x="312" y="5188"/>
                    </a:lnTo>
                    <a:lnTo>
                      <a:pt x="409" y="5383"/>
                    </a:lnTo>
                    <a:lnTo>
                      <a:pt x="525" y="5577"/>
                    </a:lnTo>
                    <a:lnTo>
                      <a:pt x="642" y="5771"/>
                    </a:lnTo>
                    <a:lnTo>
                      <a:pt x="778" y="5966"/>
                    </a:lnTo>
                    <a:lnTo>
                      <a:pt x="933" y="6160"/>
                    </a:lnTo>
                    <a:lnTo>
                      <a:pt x="1089" y="6335"/>
                    </a:lnTo>
                    <a:lnTo>
                      <a:pt x="1264" y="6529"/>
                    </a:lnTo>
                    <a:lnTo>
                      <a:pt x="1439" y="6685"/>
                    </a:lnTo>
                    <a:lnTo>
                      <a:pt x="1633" y="6840"/>
                    </a:lnTo>
                    <a:lnTo>
                      <a:pt x="1827" y="6976"/>
                    </a:lnTo>
                    <a:lnTo>
                      <a:pt x="2022" y="7112"/>
                    </a:lnTo>
                    <a:lnTo>
                      <a:pt x="2449" y="7345"/>
                    </a:lnTo>
                    <a:lnTo>
                      <a:pt x="2896" y="7540"/>
                    </a:lnTo>
                    <a:lnTo>
                      <a:pt x="3343" y="7695"/>
                    </a:lnTo>
                    <a:lnTo>
                      <a:pt x="3809" y="7831"/>
                    </a:lnTo>
                    <a:lnTo>
                      <a:pt x="4295" y="7928"/>
                    </a:lnTo>
                    <a:lnTo>
                      <a:pt x="4800" y="8006"/>
                    </a:lnTo>
                    <a:lnTo>
                      <a:pt x="5286" y="8064"/>
                    </a:lnTo>
                    <a:lnTo>
                      <a:pt x="5791" y="8103"/>
                    </a:lnTo>
                    <a:lnTo>
                      <a:pt x="6296" y="8142"/>
                    </a:lnTo>
                    <a:lnTo>
                      <a:pt x="7268" y="8181"/>
                    </a:lnTo>
                    <a:lnTo>
                      <a:pt x="8220" y="8239"/>
                    </a:lnTo>
                    <a:lnTo>
                      <a:pt x="9153" y="8278"/>
                    </a:lnTo>
                    <a:lnTo>
                      <a:pt x="9658" y="8297"/>
                    </a:lnTo>
                    <a:lnTo>
                      <a:pt x="10183" y="8278"/>
                    </a:lnTo>
                    <a:lnTo>
                      <a:pt x="10707" y="8259"/>
                    </a:lnTo>
                    <a:lnTo>
                      <a:pt x="11252" y="8220"/>
                    </a:lnTo>
                    <a:lnTo>
                      <a:pt x="11776" y="8142"/>
                    </a:lnTo>
                    <a:lnTo>
                      <a:pt x="12301" y="8045"/>
                    </a:lnTo>
                    <a:lnTo>
                      <a:pt x="12787" y="7909"/>
                    </a:lnTo>
                    <a:lnTo>
                      <a:pt x="13039" y="7831"/>
                    </a:lnTo>
                    <a:lnTo>
                      <a:pt x="13272" y="7753"/>
                    </a:lnTo>
                    <a:lnTo>
                      <a:pt x="13506" y="7637"/>
                    </a:lnTo>
                    <a:lnTo>
                      <a:pt x="13719" y="7520"/>
                    </a:lnTo>
                    <a:lnTo>
                      <a:pt x="13933" y="7404"/>
                    </a:lnTo>
                    <a:lnTo>
                      <a:pt x="14127" y="7268"/>
                    </a:lnTo>
                    <a:lnTo>
                      <a:pt x="14322" y="7112"/>
                    </a:lnTo>
                    <a:lnTo>
                      <a:pt x="14497" y="6957"/>
                    </a:lnTo>
                    <a:lnTo>
                      <a:pt x="14671" y="6782"/>
                    </a:lnTo>
                    <a:lnTo>
                      <a:pt x="14807" y="6588"/>
                    </a:lnTo>
                    <a:lnTo>
                      <a:pt x="14963" y="6374"/>
                    </a:lnTo>
                    <a:lnTo>
                      <a:pt x="15080" y="6160"/>
                    </a:lnTo>
                    <a:lnTo>
                      <a:pt x="15177" y="5927"/>
                    </a:lnTo>
                    <a:lnTo>
                      <a:pt x="15274" y="5674"/>
                    </a:lnTo>
                    <a:lnTo>
                      <a:pt x="15332" y="5460"/>
                    </a:lnTo>
                    <a:lnTo>
                      <a:pt x="15390" y="5227"/>
                    </a:lnTo>
                    <a:lnTo>
                      <a:pt x="15410" y="5014"/>
                    </a:lnTo>
                    <a:lnTo>
                      <a:pt x="15449" y="4800"/>
                    </a:lnTo>
                    <a:lnTo>
                      <a:pt x="15449" y="4353"/>
                    </a:lnTo>
                    <a:lnTo>
                      <a:pt x="15429" y="3925"/>
                    </a:lnTo>
                    <a:lnTo>
                      <a:pt x="15060" y="3789"/>
                    </a:lnTo>
                    <a:lnTo>
                      <a:pt x="14905" y="3751"/>
                    </a:lnTo>
                    <a:lnTo>
                      <a:pt x="14225" y="3576"/>
                    </a:lnTo>
                    <a:lnTo>
                      <a:pt x="13544" y="3440"/>
                    </a:lnTo>
                    <a:lnTo>
                      <a:pt x="12845" y="3323"/>
                    </a:lnTo>
                    <a:lnTo>
                      <a:pt x="12145" y="3206"/>
                    </a:lnTo>
                    <a:lnTo>
                      <a:pt x="10630" y="2993"/>
                    </a:lnTo>
                    <a:lnTo>
                      <a:pt x="9095" y="2798"/>
                    </a:lnTo>
                    <a:lnTo>
                      <a:pt x="8337" y="2682"/>
                    </a:lnTo>
                    <a:lnTo>
                      <a:pt x="7579" y="2546"/>
                    </a:lnTo>
                    <a:lnTo>
                      <a:pt x="6821" y="2390"/>
                    </a:lnTo>
                    <a:lnTo>
                      <a:pt x="6083" y="2196"/>
                    </a:lnTo>
                    <a:lnTo>
                      <a:pt x="5441" y="2021"/>
                    </a:lnTo>
                    <a:lnTo>
                      <a:pt x="4800" y="1807"/>
                    </a:lnTo>
                    <a:lnTo>
                      <a:pt x="4159" y="1594"/>
                    </a:lnTo>
                    <a:lnTo>
                      <a:pt x="3537" y="1341"/>
                    </a:lnTo>
                    <a:lnTo>
                      <a:pt x="2935" y="1050"/>
                    </a:lnTo>
                    <a:lnTo>
                      <a:pt x="2352" y="739"/>
                    </a:lnTo>
                    <a:lnTo>
                      <a:pt x="2060" y="583"/>
                    </a:lnTo>
                    <a:lnTo>
                      <a:pt x="1788" y="389"/>
                    </a:lnTo>
                    <a:lnTo>
                      <a:pt x="1516" y="195"/>
                    </a:lnTo>
                    <a:lnTo>
                      <a:pt x="12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28"/>
              <p:cNvSpPr/>
              <p:nvPr/>
            </p:nvSpPr>
            <p:spPr>
              <a:xfrm>
                <a:off x="3523450" y="6548500"/>
                <a:ext cx="127300" cy="146750"/>
              </a:xfrm>
              <a:custGeom>
                <a:avLst/>
                <a:gdLst/>
                <a:ahLst/>
                <a:cxnLst/>
                <a:rect l="l" t="t" r="r" b="b"/>
                <a:pathLst>
                  <a:path w="5092" h="5870" extrusionOk="0">
                    <a:moveTo>
                      <a:pt x="2333" y="1"/>
                    </a:moveTo>
                    <a:lnTo>
                      <a:pt x="1" y="4412"/>
                    </a:lnTo>
                    <a:lnTo>
                      <a:pt x="2760" y="5869"/>
                    </a:lnTo>
                    <a:lnTo>
                      <a:pt x="5092" y="1458"/>
                    </a:lnTo>
                    <a:lnTo>
                      <a:pt x="233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28"/>
              <p:cNvSpPr/>
              <p:nvPr/>
            </p:nvSpPr>
            <p:spPr>
              <a:xfrm>
                <a:off x="3559900" y="6480500"/>
                <a:ext cx="139425" cy="106900"/>
              </a:xfrm>
              <a:custGeom>
                <a:avLst/>
                <a:gdLst/>
                <a:ahLst/>
                <a:cxnLst/>
                <a:rect l="l" t="t" r="r" b="b"/>
                <a:pathLst>
                  <a:path w="5577" h="4276" extrusionOk="0">
                    <a:moveTo>
                      <a:pt x="1263" y="0"/>
                    </a:moveTo>
                    <a:lnTo>
                      <a:pt x="1127" y="20"/>
                    </a:lnTo>
                    <a:lnTo>
                      <a:pt x="991" y="59"/>
                    </a:lnTo>
                    <a:lnTo>
                      <a:pt x="855" y="97"/>
                    </a:lnTo>
                    <a:lnTo>
                      <a:pt x="739" y="156"/>
                    </a:lnTo>
                    <a:lnTo>
                      <a:pt x="622" y="233"/>
                    </a:lnTo>
                    <a:lnTo>
                      <a:pt x="525" y="311"/>
                    </a:lnTo>
                    <a:lnTo>
                      <a:pt x="408" y="408"/>
                    </a:lnTo>
                    <a:lnTo>
                      <a:pt x="311" y="506"/>
                    </a:lnTo>
                    <a:lnTo>
                      <a:pt x="233" y="622"/>
                    </a:lnTo>
                    <a:lnTo>
                      <a:pt x="156" y="739"/>
                    </a:lnTo>
                    <a:lnTo>
                      <a:pt x="97" y="875"/>
                    </a:lnTo>
                    <a:lnTo>
                      <a:pt x="58" y="1011"/>
                    </a:lnTo>
                    <a:lnTo>
                      <a:pt x="20" y="1147"/>
                    </a:lnTo>
                    <a:lnTo>
                      <a:pt x="0" y="1283"/>
                    </a:lnTo>
                    <a:lnTo>
                      <a:pt x="0" y="1419"/>
                    </a:lnTo>
                    <a:lnTo>
                      <a:pt x="0" y="1555"/>
                    </a:lnTo>
                    <a:lnTo>
                      <a:pt x="20" y="1671"/>
                    </a:lnTo>
                    <a:lnTo>
                      <a:pt x="58" y="1807"/>
                    </a:lnTo>
                    <a:lnTo>
                      <a:pt x="97" y="1943"/>
                    </a:lnTo>
                    <a:lnTo>
                      <a:pt x="156" y="2060"/>
                    </a:lnTo>
                    <a:lnTo>
                      <a:pt x="233" y="2177"/>
                    </a:lnTo>
                    <a:lnTo>
                      <a:pt x="311" y="2293"/>
                    </a:lnTo>
                    <a:lnTo>
                      <a:pt x="408" y="2390"/>
                    </a:lnTo>
                    <a:lnTo>
                      <a:pt x="505" y="2488"/>
                    </a:lnTo>
                    <a:lnTo>
                      <a:pt x="622" y="2565"/>
                    </a:lnTo>
                    <a:lnTo>
                      <a:pt x="739" y="2643"/>
                    </a:lnTo>
                    <a:lnTo>
                      <a:pt x="3498" y="4100"/>
                    </a:lnTo>
                    <a:lnTo>
                      <a:pt x="3634" y="4159"/>
                    </a:lnTo>
                    <a:lnTo>
                      <a:pt x="3770" y="4217"/>
                    </a:lnTo>
                    <a:lnTo>
                      <a:pt x="3906" y="4236"/>
                    </a:lnTo>
                    <a:lnTo>
                      <a:pt x="4042" y="4256"/>
                    </a:lnTo>
                    <a:lnTo>
                      <a:pt x="4178" y="4275"/>
                    </a:lnTo>
                    <a:lnTo>
                      <a:pt x="4314" y="4256"/>
                    </a:lnTo>
                    <a:lnTo>
                      <a:pt x="4450" y="4236"/>
                    </a:lnTo>
                    <a:lnTo>
                      <a:pt x="4586" y="4198"/>
                    </a:lnTo>
                    <a:lnTo>
                      <a:pt x="4703" y="4159"/>
                    </a:lnTo>
                    <a:lnTo>
                      <a:pt x="4819" y="4100"/>
                    </a:lnTo>
                    <a:lnTo>
                      <a:pt x="4936" y="4042"/>
                    </a:lnTo>
                    <a:lnTo>
                      <a:pt x="5052" y="3945"/>
                    </a:lnTo>
                    <a:lnTo>
                      <a:pt x="5149" y="3867"/>
                    </a:lnTo>
                    <a:lnTo>
                      <a:pt x="5247" y="3751"/>
                    </a:lnTo>
                    <a:lnTo>
                      <a:pt x="5324" y="3634"/>
                    </a:lnTo>
                    <a:lnTo>
                      <a:pt x="5402" y="3517"/>
                    </a:lnTo>
                    <a:lnTo>
                      <a:pt x="5460" y="3381"/>
                    </a:lnTo>
                    <a:lnTo>
                      <a:pt x="5519" y="3265"/>
                    </a:lnTo>
                    <a:lnTo>
                      <a:pt x="5538" y="3129"/>
                    </a:lnTo>
                    <a:lnTo>
                      <a:pt x="5558" y="2993"/>
                    </a:lnTo>
                    <a:lnTo>
                      <a:pt x="5577" y="2857"/>
                    </a:lnTo>
                    <a:lnTo>
                      <a:pt x="5558" y="2721"/>
                    </a:lnTo>
                    <a:lnTo>
                      <a:pt x="5538" y="2585"/>
                    </a:lnTo>
                    <a:lnTo>
                      <a:pt x="5499" y="2449"/>
                    </a:lnTo>
                    <a:lnTo>
                      <a:pt x="5460" y="2313"/>
                    </a:lnTo>
                    <a:lnTo>
                      <a:pt x="5402" y="2196"/>
                    </a:lnTo>
                    <a:lnTo>
                      <a:pt x="5344" y="2079"/>
                    </a:lnTo>
                    <a:lnTo>
                      <a:pt x="5247" y="1982"/>
                    </a:lnTo>
                    <a:lnTo>
                      <a:pt x="5169" y="1866"/>
                    </a:lnTo>
                    <a:lnTo>
                      <a:pt x="5052" y="1769"/>
                    </a:lnTo>
                    <a:lnTo>
                      <a:pt x="4955" y="1691"/>
                    </a:lnTo>
                    <a:lnTo>
                      <a:pt x="4819" y="1613"/>
                    </a:lnTo>
                    <a:lnTo>
                      <a:pt x="2060" y="156"/>
                    </a:lnTo>
                    <a:lnTo>
                      <a:pt x="1924" y="97"/>
                    </a:lnTo>
                    <a:lnTo>
                      <a:pt x="1807" y="59"/>
                    </a:lnTo>
                    <a:lnTo>
                      <a:pt x="1671" y="20"/>
                    </a:lnTo>
                    <a:lnTo>
                      <a:pt x="15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28"/>
              <p:cNvSpPr/>
              <p:nvPr/>
            </p:nvSpPr>
            <p:spPr>
              <a:xfrm>
                <a:off x="3682300" y="6632550"/>
                <a:ext cx="127300" cy="146725"/>
              </a:xfrm>
              <a:custGeom>
                <a:avLst/>
                <a:gdLst/>
                <a:ahLst/>
                <a:cxnLst/>
                <a:rect l="l" t="t" r="r" b="b"/>
                <a:pathLst>
                  <a:path w="5092" h="5869" extrusionOk="0">
                    <a:moveTo>
                      <a:pt x="2333" y="0"/>
                    </a:moveTo>
                    <a:lnTo>
                      <a:pt x="1" y="4411"/>
                    </a:lnTo>
                    <a:lnTo>
                      <a:pt x="2760" y="5869"/>
                    </a:lnTo>
                    <a:lnTo>
                      <a:pt x="5092" y="1458"/>
                    </a:lnTo>
                    <a:lnTo>
                      <a:pt x="23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28"/>
              <p:cNvSpPr/>
              <p:nvPr/>
            </p:nvSpPr>
            <p:spPr>
              <a:xfrm>
                <a:off x="3718750" y="6564525"/>
                <a:ext cx="138950" cy="106900"/>
              </a:xfrm>
              <a:custGeom>
                <a:avLst/>
                <a:gdLst/>
                <a:ahLst/>
                <a:cxnLst/>
                <a:rect l="l" t="t" r="r" b="b"/>
                <a:pathLst>
                  <a:path w="5558" h="4276" extrusionOk="0">
                    <a:moveTo>
                      <a:pt x="1244" y="1"/>
                    </a:moveTo>
                    <a:lnTo>
                      <a:pt x="1108" y="20"/>
                    </a:lnTo>
                    <a:lnTo>
                      <a:pt x="991" y="59"/>
                    </a:lnTo>
                    <a:lnTo>
                      <a:pt x="855" y="98"/>
                    </a:lnTo>
                    <a:lnTo>
                      <a:pt x="739" y="156"/>
                    </a:lnTo>
                    <a:lnTo>
                      <a:pt x="622" y="234"/>
                    </a:lnTo>
                    <a:lnTo>
                      <a:pt x="505" y="312"/>
                    </a:lnTo>
                    <a:lnTo>
                      <a:pt x="408" y="409"/>
                    </a:lnTo>
                    <a:lnTo>
                      <a:pt x="311" y="506"/>
                    </a:lnTo>
                    <a:lnTo>
                      <a:pt x="233" y="623"/>
                    </a:lnTo>
                    <a:lnTo>
                      <a:pt x="156" y="739"/>
                    </a:lnTo>
                    <a:lnTo>
                      <a:pt x="97" y="875"/>
                    </a:lnTo>
                    <a:lnTo>
                      <a:pt x="39" y="1011"/>
                    </a:lnTo>
                    <a:lnTo>
                      <a:pt x="20" y="1147"/>
                    </a:lnTo>
                    <a:lnTo>
                      <a:pt x="0" y="1283"/>
                    </a:lnTo>
                    <a:lnTo>
                      <a:pt x="0" y="1419"/>
                    </a:lnTo>
                    <a:lnTo>
                      <a:pt x="0" y="1555"/>
                    </a:lnTo>
                    <a:lnTo>
                      <a:pt x="20" y="1692"/>
                    </a:lnTo>
                    <a:lnTo>
                      <a:pt x="59" y="1808"/>
                    </a:lnTo>
                    <a:lnTo>
                      <a:pt x="97" y="1944"/>
                    </a:lnTo>
                    <a:lnTo>
                      <a:pt x="156" y="2061"/>
                    </a:lnTo>
                    <a:lnTo>
                      <a:pt x="233" y="2177"/>
                    </a:lnTo>
                    <a:lnTo>
                      <a:pt x="311" y="2294"/>
                    </a:lnTo>
                    <a:lnTo>
                      <a:pt x="408" y="2391"/>
                    </a:lnTo>
                    <a:lnTo>
                      <a:pt x="505" y="2488"/>
                    </a:lnTo>
                    <a:lnTo>
                      <a:pt x="622" y="2566"/>
                    </a:lnTo>
                    <a:lnTo>
                      <a:pt x="739" y="2644"/>
                    </a:lnTo>
                    <a:lnTo>
                      <a:pt x="3498" y="4101"/>
                    </a:lnTo>
                    <a:lnTo>
                      <a:pt x="3634" y="4159"/>
                    </a:lnTo>
                    <a:lnTo>
                      <a:pt x="3770" y="4218"/>
                    </a:lnTo>
                    <a:lnTo>
                      <a:pt x="3906" y="4256"/>
                    </a:lnTo>
                    <a:lnTo>
                      <a:pt x="4042" y="4256"/>
                    </a:lnTo>
                    <a:lnTo>
                      <a:pt x="4178" y="4276"/>
                    </a:lnTo>
                    <a:lnTo>
                      <a:pt x="4314" y="4256"/>
                    </a:lnTo>
                    <a:lnTo>
                      <a:pt x="4431" y="4237"/>
                    </a:lnTo>
                    <a:lnTo>
                      <a:pt x="4567" y="4218"/>
                    </a:lnTo>
                    <a:lnTo>
                      <a:pt x="4703" y="4159"/>
                    </a:lnTo>
                    <a:lnTo>
                      <a:pt x="4819" y="4101"/>
                    </a:lnTo>
                    <a:lnTo>
                      <a:pt x="4936" y="4043"/>
                    </a:lnTo>
                    <a:lnTo>
                      <a:pt x="5052" y="3946"/>
                    </a:lnTo>
                    <a:lnTo>
                      <a:pt x="5150" y="3868"/>
                    </a:lnTo>
                    <a:lnTo>
                      <a:pt x="5247" y="3751"/>
                    </a:lnTo>
                    <a:lnTo>
                      <a:pt x="5324" y="3654"/>
                    </a:lnTo>
                    <a:lnTo>
                      <a:pt x="5402" y="3518"/>
                    </a:lnTo>
                    <a:lnTo>
                      <a:pt x="5461" y="3401"/>
                    </a:lnTo>
                    <a:lnTo>
                      <a:pt x="5499" y="3265"/>
                    </a:lnTo>
                    <a:lnTo>
                      <a:pt x="5538" y="3129"/>
                    </a:lnTo>
                    <a:lnTo>
                      <a:pt x="5558" y="2993"/>
                    </a:lnTo>
                    <a:lnTo>
                      <a:pt x="5558" y="2857"/>
                    </a:lnTo>
                    <a:lnTo>
                      <a:pt x="5558" y="2721"/>
                    </a:lnTo>
                    <a:lnTo>
                      <a:pt x="5538" y="2585"/>
                    </a:lnTo>
                    <a:lnTo>
                      <a:pt x="5499" y="2449"/>
                    </a:lnTo>
                    <a:lnTo>
                      <a:pt x="5461" y="2333"/>
                    </a:lnTo>
                    <a:lnTo>
                      <a:pt x="5402" y="2197"/>
                    </a:lnTo>
                    <a:lnTo>
                      <a:pt x="5324" y="2080"/>
                    </a:lnTo>
                    <a:lnTo>
                      <a:pt x="5247" y="1983"/>
                    </a:lnTo>
                    <a:lnTo>
                      <a:pt x="5150" y="1866"/>
                    </a:lnTo>
                    <a:lnTo>
                      <a:pt x="5052" y="1789"/>
                    </a:lnTo>
                    <a:lnTo>
                      <a:pt x="4936" y="1692"/>
                    </a:lnTo>
                    <a:lnTo>
                      <a:pt x="4819" y="1614"/>
                    </a:lnTo>
                    <a:lnTo>
                      <a:pt x="2060" y="156"/>
                    </a:lnTo>
                    <a:lnTo>
                      <a:pt x="1924" y="98"/>
                    </a:lnTo>
                    <a:lnTo>
                      <a:pt x="1788" y="59"/>
                    </a:lnTo>
                    <a:lnTo>
                      <a:pt x="1652" y="20"/>
                    </a:lnTo>
                    <a:lnTo>
                      <a:pt x="15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28"/>
              <p:cNvSpPr/>
              <p:nvPr/>
            </p:nvSpPr>
            <p:spPr>
              <a:xfrm>
                <a:off x="3132875" y="6575700"/>
                <a:ext cx="741350" cy="825400"/>
              </a:xfrm>
              <a:custGeom>
                <a:avLst/>
                <a:gdLst/>
                <a:ahLst/>
                <a:cxnLst/>
                <a:rect l="l" t="t" r="r" b="b"/>
                <a:pathLst>
                  <a:path w="29654" h="33016" extrusionOk="0">
                    <a:moveTo>
                      <a:pt x="14147" y="1"/>
                    </a:moveTo>
                    <a:lnTo>
                      <a:pt x="13700" y="20"/>
                    </a:lnTo>
                    <a:lnTo>
                      <a:pt x="13253" y="98"/>
                    </a:lnTo>
                    <a:lnTo>
                      <a:pt x="12826" y="215"/>
                    </a:lnTo>
                    <a:lnTo>
                      <a:pt x="12398" y="351"/>
                    </a:lnTo>
                    <a:lnTo>
                      <a:pt x="11990" y="545"/>
                    </a:lnTo>
                    <a:lnTo>
                      <a:pt x="11601" y="778"/>
                    </a:lnTo>
                    <a:lnTo>
                      <a:pt x="11232" y="1050"/>
                    </a:lnTo>
                    <a:lnTo>
                      <a:pt x="10902" y="1361"/>
                    </a:lnTo>
                    <a:lnTo>
                      <a:pt x="10572" y="1691"/>
                    </a:lnTo>
                    <a:lnTo>
                      <a:pt x="10436" y="1886"/>
                    </a:lnTo>
                    <a:lnTo>
                      <a:pt x="10300" y="2080"/>
                    </a:lnTo>
                    <a:lnTo>
                      <a:pt x="10163" y="2274"/>
                    </a:lnTo>
                    <a:lnTo>
                      <a:pt x="10047" y="2488"/>
                    </a:lnTo>
                    <a:lnTo>
                      <a:pt x="545" y="20423"/>
                    </a:lnTo>
                    <a:lnTo>
                      <a:pt x="428" y="20637"/>
                    </a:lnTo>
                    <a:lnTo>
                      <a:pt x="351" y="20870"/>
                    </a:lnTo>
                    <a:lnTo>
                      <a:pt x="253" y="21084"/>
                    </a:lnTo>
                    <a:lnTo>
                      <a:pt x="195" y="21317"/>
                    </a:lnTo>
                    <a:lnTo>
                      <a:pt x="79" y="21764"/>
                    </a:lnTo>
                    <a:lnTo>
                      <a:pt x="20" y="22211"/>
                    </a:lnTo>
                    <a:lnTo>
                      <a:pt x="1" y="22678"/>
                    </a:lnTo>
                    <a:lnTo>
                      <a:pt x="20" y="23124"/>
                    </a:lnTo>
                    <a:lnTo>
                      <a:pt x="98" y="23571"/>
                    </a:lnTo>
                    <a:lnTo>
                      <a:pt x="215" y="23999"/>
                    </a:lnTo>
                    <a:lnTo>
                      <a:pt x="351" y="24426"/>
                    </a:lnTo>
                    <a:lnTo>
                      <a:pt x="545" y="24834"/>
                    </a:lnTo>
                    <a:lnTo>
                      <a:pt x="778" y="25223"/>
                    </a:lnTo>
                    <a:lnTo>
                      <a:pt x="1050" y="25592"/>
                    </a:lnTo>
                    <a:lnTo>
                      <a:pt x="1361" y="25923"/>
                    </a:lnTo>
                    <a:lnTo>
                      <a:pt x="1691" y="26234"/>
                    </a:lnTo>
                    <a:lnTo>
                      <a:pt x="1886" y="26389"/>
                    </a:lnTo>
                    <a:lnTo>
                      <a:pt x="2080" y="26525"/>
                    </a:lnTo>
                    <a:lnTo>
                      <a:pt x="2274" y="26642"/>
                    </a:lnTo>
                    <a:lnTo>
                      <a:pt x="2488" y="26758"/>
                    </a:lnTo>
                    <a:lnTo>
                      <a:pt x="13253" y="32471"/>
                    </a:lnTo>
                    <a:lnTo>
                      <a:pt x="13467" y="32568"/>
                    </a:lnTo>
                    <a:lnTo>
                      <a:pt x="13681" y="32665"/>
                    </a:lnTo>
                    <a:lnTo>
                      <a:pt x="13914" y="32763"/>
                    </a:lnTo>
                    <a:lnTo>
                      <a:pt x="14128" y="32821"/>
                    </a:lnTo>
                    <a:lnTo>
                      <a:pt x="14574" y="32937"/>
                    </a:lnTo>
                    <a:lnTo>
                      <a:pt x="15041" y="32996"/>
                    </a:lnTo>
                    <a:lnTo>
                      <a:pt x="15488" y="33015"/>
                    </a:lnTo>
                    <a:lnTo>
                      <a:pt x="15935" y="32996"/>
                    </a:lnTo>
                    <a:lnTo>
                      <a:pt x="16382" y="32918"/>
                    </a:lnTo>
                    <a:lnTo>
                      <a:pt x="16829" y="32801"/>
                    </a:lnTo>
                    <a:lnTo>
                      <a:pt x="17256" y="32665"/>
                    </a:lnTo>
                    <a:lnTo>
                      <a:pt x="17664" y="32471"/>
                    </a:lnTo>
                    <a:lnTo>
                      <a:pt x="18033" y="32238"/>
                    </a:lnTo>
                    <a:lnTo>
                      <a:pt x="18402" y="31966"/>
                    </a:lnTo>
                    <a:lnTo>
                      <a:pt x="18752" y="31655"/>
                    </a:lnTo>
                    <a:lnTo>
                      <a:pt x="19063" y="31305"/>
                    </a:lnTo>
                    <a:lnTo>
                      <a:pt x="19199" y="31130"/>
                    </a:lnTo>
                    <a:lnTo>
                      <a:pt x="19335" y="30936"/>
                    </a:lnTo>
                    <a:lnTo>
                      <a:pt x="19471" y="30742"/>
                    </a:lnTo>
                    <a:lnTo>
                      <a:pt x="19588" y="30528"/>
                    </a:lnTo>
                    <a:lnTo>
                      <a:pt x="29090" y="12593"/>
                    </a:lnTo>
                    <a:lnTo>
                      <a:pt x="29206" y="12359"/>
                    </a:lnTo>
                    <a:lnTo>
                      <a:pt x="29304" y="12146"/>
                    </a:lnTo>
                    <a:lnTo>
                      <a:pt x="29381" y="11932"/>
                    </a:lnTo>
                    <a:lnTo>
                      <a:pt x="29459" y="11699"/>
                    </a:lnTo>
                    <a:lnTo>
                      <a:pt x="29556" y="11252"/>
                    </a:lnTo>
                    <a:lnTo>
                      <a:pt x="29634" y="10805"/>
                    </a:lnTo>
                    <a:lnTo>
                      <a:pt x="29653" y="10338"/>
                    </a:lnTo>
                    <a:lnTo>
                      <a:pt x="29614" y="9892"/>
                    </a:lnTo>
                    <a:lnTo>
                      <a:pt x="29556" y="9445"/>
                    </a:lnTo>
                    <a:lnTo>
                      <a:pt x="29440" y="9017"/>
                    </a:lnTo>
                    <a:lnTo>
                      <a:pt x="29284" y="8590"/>
                    </a:lnTo>
                    <a:lnTo>
                      <a:pt x="29090" y="8182"/>
                    </a:lnTo>
                    <a:lnTo>
                      <a:pt x="28857" y="7793"/>
                    </a:lnTo>
                    <a:lnTo>
                      <a:pt x="28585" y="7424"/>
                    </a:lnTo>
                    <a:lnTo>
                      <a:pt x="28293" y="7093"/>
                    </a:lnTo>
                    <a:lnTo>
                      <a:pt x="27943" y="6783"/>
                    </a:lnTo>
                    <a:lnTo>
                      <a:pt x="27749" y="6627"/>
                    </a:lnTo>
                    <a:lnTo>
                      <a:pt x="27555" y="6491"/>
                    </a:lnTo>
                    <a:lnTo>
                      <a:pt x="27360" y="6374"/>
                    </a:lnTo>
                    <a:lnTo>
                      <a:pt x="27147" y="6258"/>
                    </a:lnTo>
                    <a:lnTo>
                      <a:pt x="16382" y="545"/>
                    </a:lnTo>
                    <a:lnTo>
                      <a:pt x="16168" y="428"/>
                    </a:lnTo>
                    <a:lnTo>
                      <a:pt x="15954" y="351"/>
                    </a:lnTo>
                    <a:lnTo>
                      <a:pt x="15740" y="254"/>
                    </a:lnTo>
                    <a:lnTo>
                      <a:pt x="15507" y="195"/>
                    </a:lnTo>
                    <a:lnTo>
                      <a:pt x="15060" y="79"/>
                    </a:lnTo>
                    <a:lnTo>
                      <a:pt x="14613" y="20"/>
                    </a:lnTo>
                    <a:lnTo>
                      <a:pt x="1414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28"/>
              <p:cNvSpPr/>
              <p:nvPr/>
            </p:nvSpPr>
            <p:spPr>
              <a:xfrm>
                <a:off x="3132875" y="6987650"/>
                <a:ext cx="576675" cy="413450"/>
              </a:xfrm>
              <a:custGeom>
                <a:avLst/>
                <a:gdLst/>
                <a:ahLst/>
                <a:cxnLst/>
                <a:rect l="l" t="t" r="r" b="b"/>
                <a:pathLst>
                  <a:path w="23067" h="16538" extrusionOk="0">
                    <a:moveTo>
                      <a:pt x="2643" y="1"/>
                    </a:moveTo>
                    <a:lnTo>
                      <a:pt x="545" y="3945"/>
                    </a:lnTo>
                    <a:lnTo>
                      <a:pt x="428" y="4159"/>
                    </a:lnTo>
                    <a:lnTo>
                      <a:pt x="351" y="4392"/>
                    </a:lnTo>
                    <a:lnTo>
                      <a:pt x="253" y="4606"/>
                    </a:lnTo>
                    <a:lnTo>
                      <a:pt x="195" y="4839"/>
                    </a:lnTo>
                    <a:lnTo>
                      <a:pt x="79" y="5286"/>
                    </a:lnTo>
                    <a:lnTo>
                      <a:pt x="20" y="5733"/>
                    </a:lnTo>
                    <a:lnTo>
                      <a:pt x="1" y="6200"/>
                    </a:lnTo>
                    <a:lnTo>
                      <a:pt x="20" y="6646"/>
                    </a:lnTo>
                    <a:lnTo>
                      <a:pt x="98" y="7093"/>
                    </a:lnTo>
                    <a:lnTo>
                      <a:pt x="215" y="7521"/>
                    </a:lnTo>
                    <a:lnTo>
                      <a:pt x="351" y="7948"/>
                    </a:lnTo>
                    <a:lnTo>
                      <a:pt x="545" y="8356"/>
                    </a:lnTo>
                    <a:lnTo>
                      <a:pt x="778" y="8745"/>
                    </a:lnTo>
                    <a:lnTo>
                      <a:pt x="1050" y="9114"/>
                    </a:lnTo>
                    <a:lnTo>
                      <a:pt x="1361" y="9445"/>
                    </a:lnTo>
                    <a:lnTo>
                      <a:pt x="1691" y="9756"/>
                    </a:lnTo>
                    <a:lnTo>
                      <a:pt x="1886" y="9911"/>
                    </a:lnTo>
                    <a:lnTo>
                      <a:pt x="2080" y="10047"/>
                    </a:lnTo>
                    <a:lnTo>
                      <a:pt x="2274" y="10164"/>
                    </a:lnTo>
                    <a:lnTo>
                      <a:pt x="2488" y="10280"/>
                    </a:lnTo>
                    <a:lnTo>
                      <a:pt x="13253" y="15993"/>
                    </a:lnTo>
                    <a:lnTo>
                      <a:pt x="13467" y="16090"/>
                    </a:lnTo>
                    <a:lnTo>
                      <a:pt x="13681" y="16187"/>
                    </a:lnTo>
                    <a:lnTo>
                      <a:pt x="13914" y="16285"/>
                    </a:lnTo>
                    <a:lnTo>
                      <a:pt x="14128" y="16343"/>
                    </a:lnTo>
                    <a:lnTo>
                      <a:pt x="14574" y="16459"/>
                    </a:lnTo>
                    <a:lnTo>
                      <a:pt x="15041" y="16518"/>
                    </a:lnTo>
                    <a:lnTo>
                      <a:pt x="15488" y="16537"/>
                    </a:lnTo>
                    <a:lnTo>
                      <a:pt x="15935" y="16518"/>
                    </a:lnTo>
                    <a:lnTo>
                      <a:pt x="16382" y="16440"/>
                    </a:lnTo>
                    <a:lnTo>
                      <a:pt x="16829" y="16323"/>
                    </a:lnTo>
                    <a:lnTo>
                      <a:pt x="17256" y="16187"/>
                    </a:lnTo>
                    <a:lnTo>
                      <a:pt x="17664" y="15993"/>
                    </a:lnTo>
                    <a:lnTo>
                      <a:pt x="18033" y="15760"/>
                    </a:lnTo>
                    <a:lnTo>
                      <a:pt x="18402" y="15488"/>
                    </a:lnTo>
                    <a:lnTo>
                      <a:pt x="18752" y="15177"/>
                    </a:lnTo>
                    <a:lnTo>
                      <a:pt x="19063" y="14827"/>
                    </a:lnTo>
                    <a:lnTo>
                      <a:pt x="19199" y="14652"/>
                    </a:lnTo>
                    <a:lnTo>
                      <a:pt x="19335" y="14458"/>
                    </a:lnTo>
                    <a:lnTo>
                      <a:pt x="19471" y="14264"/>
                    </a:lnTo>
                    <a:lnTo>
                      <a:pt x="19588" y="14050"/>
                    </a:lnTo>
                    <a:lnTo>
                      <a:pt x="23066" y="7482"/>
                    </a:lnTo>
                    <a:lnTo>
                      <a:pt x="22658" y="7152"/>
                    </a:lnTo>
                    <a:lnTo>
                      <a:pt x="22230" y="6821"/>
                    </a:lnTo>
                    <a:lnTo>
                      <a:pt x="21803" y="6510"/>
                    </a:lnTo>
                    <a:lnTo>
                      <a:pt x="21356" y="6200"/>
                    </a:lnTo>
                    <a:lnTo>
                      <a:pt x="20423" y="5597"/>
                    </a:lnTo>
                    <a:lnTo>
                      <a:pt x="19510" y="5073"/>
                    </a:lnTo>
                    <a:lnTo>
                      <a:pt x="18849" y="4723"/>
                    </a:lnTo>
                    <a:lnTo>
                      <a:pt x="18169" y="4392"/>
                    </a:lnTo>
                    <a:lnTo>
                      <a:pt x="17489" y="4062"/>
                    </a:lnTo>
                    <a:lnTo>
                      <a:pt x="16809" y="3751"/>
                    </a:lnTo>
                    <a:lnTo>
                      <a:pt x="16110" y="3440"/>
                    </a:lnTo>
                    <a:lnTo>
                      <a:pt x="15410" y="3149"/>
                    </a:lnTo>
                    <a:lnTo>
                      <a:pt x="14710" y="2877"/>
                    </a:lnTo>
                    <a:lnTo>
                      <a:pt x="14011" y="2624"/>
                    </a:lnTo>
                    <a:lnTo>
                      <a:pt x="12534" y="2080"/>
                    </a:lnTo>
                    <a:lnTo>
                      <a:pt x="11776" y="1847"/>
                    </a:lnTo>
                    <a:lnTo>
                      <a:pt x="11018" y="1594"/>
                    </a:lnTo>
                    <a:lnTo>
                      <a:pt x="9853" y="1244"/>
                    </a:lnTo>
                    <a:lnTo>
                      <a:pt x="9483" y="1147"/>
                    </a:lnTo>
                    <a:lnTo>
                      <a:pt x="8959" y="1011"/>
                    </a:lnTo>
                    <a:lnTo>
                      <a:pt x="8181" y="817"/>
                    </a:lnTo>
                    <a:lnTo>
                      <a:pt x="7385" y="662"/>
                    </a:lnTo>
                    <a:lnTo>
                      <a:pt x="6608" y="506"/>
                    </a:lnTo>
                    <a:lnTo>
                      <a:pt x="5811" y="389"/>
                    </a:lnTo>
                    <a:lnTo>
                      <a:pt x="4237" y="176"/>
                    </a:lnTo>
                    <a:lnTo>
                      <a:pt x="2643" y="1"/>
                    </a:lnTo>
                    <a:close/>
                  </a:path>
                </a:pathLst>
              </a:custGeom>
              <a:solidFill>
                <a:srgbClr val="FFECD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28"/>
              <p:cNvSpPr/>
              <p:nvPr/>
            </p:nvSpPr>
            <p:spPr>
              <a:xfrm>
                <a:off x="3416575" y="6929850"/>
                <a:ext cx="54925" cy="55400"/>
              </a:xfrm>
              <a:custGeom>
                <a:avLst/>
                <a:gdLst/>
                <a:ahLst/>
                <a:cxnLst/>
                <a:rect l="l" t="t" r="r" b="b"/>
                <a:pathLst>
                  <a:path w="2197" h="2216" extrusionOk="0">
                    <a:moveTo>
                      <a:pt x="1031" y="1"/>
                    </a:moveTo>
                    <a:lnTo>
                      <a:pt x="817" y="39"/>
                    </a:lnTo>
                    <a:lnTo>
                      <a:pt x="623" y="117"/>
                    </a:lnTo>
                    <a:lnTo>
                      <a:pt x="428" y="214"/>
                    </a:lnTo>
                    <a:lnTo>
                      <a:pt x="273" y="370"/>
                    </a:lnTo>
                    <a:lnTo>
                      <a:pt x="156" y="525"/>
                    </a:lnTo>
                    <a:lnTo>
                      <a:pt x="59" y="739"/>
                    </a:lnTo>
                    <a:lnTo>
                      <a:pt x="1" y="953"/>
                    </a:lnTo>
                    <a:lnTo>
                      <a:pt x="1" y="1166"/>
                    </a:lnTo>
                    <a:lnTo>
                      <a:pt x="20" y="1380"/>
                    </a:lnTo>
                    <a:lnTo>
                      <a:pt x="98" y="1594"/>
                    </a:lnTo>
                    <a:lnTo>
                      <a:pt x="215" y="1769"/>
                    </a:lnTo>
                    <a:lnTo>
                      <a:pt x="351" y="1924"/>
                    </a:lnTo>
                    <a:lnTo>
                      <a:pt x="525" y="2060"/>
                    </a:lnTo>
                    <a:lnTo>
                      <a:pt x="720" y="2138"/>
                    </a:lnTo>
                    <a:lnTo>
                      <a:pt x="934" y="2196"/>
                    </a:lnTo>
                    <a:lnTo>
                      <a:pt x="1167" y="2216"/>
                    </a:lnTo>
                    <a:lnTo>
                      <a:pt x="1380" y="2177"/>
                    </a:lnTo>
                    <a:lnTo>
                      <a:pt x="1575" y="2099"/>
                    </a:lnTo>
                    <a:lnTo>
                      <a:pt x="1769" y="1983"/>
                    </a:lnTo>
                    <a:lnTo>
                      <a:pt x="1925" y="1847"/>
                    </a:lnTo>
                    <a:lnTo>
                      <a:pt x="2041" y="1672"/>
                    </a:lnTo>
                    <a:lnTo>
                      <a:pt x="2138" y="1477"/>
                    </a:lnTo>
                    <a:lnTo>
                      <a:pt x="2197" y="1264"/>
                    </a:lnTo>
                    <a:lnTo>
                      <a:pt x="2197" y="1030"/>
                    </a:lnTo>
                    <a:lnTo>
                      <a:pt x="2158" y="817"/>
                    </a:lnTo>
                    <a:lnTo>
                      <a:pt x="2099" y="622"/>
                    </a:lnTo>
                    <a:lnTo>
                      <a:pt x="1983" y="447"/>
                    </a:lnTo>
                    <a:lnTo>
                      <a:pt x="1827" y="292"/>
                    </a:lnTo>
                    <a:lnTo>
                      <a:pt x="1672" y="156"/>
                    </a:lnTo>
                    <a:lnTo>
                      <a:pt x="1478" y="59"/>
                    </a:lnTo>
                    <a:lnTo>
                      <a:pt x="1244" y="1"/>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28"/>
              <p:cNvSpPr/>
              <p:nvPr/>
            </p:nvSpPr>
            <p:spPr>
              <a:xfrm>
                <a:off x="3526850" y="6996900"/>
                <a:ext cx="55400" cy="55400"/>
              </a:xfrm>
              <a:custGeom>
                <a:avLst/>
                <a:gdLst/>
                <a:ahLst/>
                <a:cxnLst/>
                <a:rect l="l" t="t" r="r" b="b"/>
                <a:pathLst>
                  <a:path w="2216" h="2216" extrusionOk="0">
                    <a:moveTo>
                      <a:pt x="1050" y="0"/>
                    </a:moveTo>
                    <a:lnTo>
                      <a:pt x="836" y="39"/>
                    </a:lnTo>
                    <a:lnTo>
                      <a:pt x="623" y="117"/>
                    </a:lnTo>
                    <a:lnTo>
                      <a:pt x="448" y="233"/>
                    </a:lnTo>
                    <a:lnTo>
                      <a:pt x="292" y="369"/>
                    </a:lnTo>
                    <a:lnTo>
                      <a:pt x="156" y="544"/>
                    </a:lnTo>
                    <a:lnTo>
                      <a:pt x="79" y="738"/>
                    </a:lnTo>
                    <a:lnTo>
                      <a:pt x="20" y="952"/>
                    </a:lnTo>
                    <a:lnTo>
                      <a:pt x="1" y="1185"/>
                    </a:lnTo>
                    <a:lnTo>
                      <a:pt x="40" y="1399"/>
                    </a:lnTo>
                    <a:lnTo>
                      <a:pt x="117" y="1593"/>
                    </a:lnTo>
                    <a:lnTo>
                      <a:pt x="234" y="1768"/>
                    </a:lnTo>
                    <a:lnTo>
                      <a:pt x="370" y="1924"/>
                    </a:lnTo>
                    <a:lnTo>
                      <a:pt x="545" y="2060"/>
                    </a:lnTo>
                    <a:lnTo>
                      <a:pt x="739" y="2157"/>
                    </a:lnTo>
                    <a:lnTo>
                      <a:pt x="953" y="2215"/>
                    </a:lnTo>
                    <a:lnTo>
                      <a:pt x="1186" y="2215"/>
                    </a:lnTo>
                    <a:lnTo>
                      <a:pt x="1400" y="2176"/>
                    </a:lnTo>
                    <a:lnTo>
                      <a:pt x="1594" y="2099"/>
                    </a:lnTo>
                    <a:lnTo>
                      <a:pt x="1769" y="2002"/>
                    </a:lnTo>
                    <a:lnTo>
                      <a:pt x="1925" y="1846"/>
                    </a:lnTo>
                    <a:lnTo>
                      <a:pt x="2061" y="1671"/>
                    </a:lnTo>
                    <a:lnTo>
                      <a:pt x="2158" y="1477"/>
                    </a:lnTo>
                    <a:lnTo>
                      <a:pt x="2216" y="1263"/>
                    </a:lnTo>
                    <a:lnTo>
                      <a:pt x="2216" y="1049"/>
                    </a:lnTo>
                    <a:lnTo>
                      <a:pt x="2177" y="836"/>
                    </a:lnTo>
                    <a:lnTo>
                      <a:pt x="2099" y="622"/>
                    </a:lnTo>
                    <a:lnTo>
                      <a:pt x="2002" y="447"/>
                    </a:lnTo>
                    <a:lnTo>
                      <a:pt x="1847" y="292"/>
                    </a:lnTo>
                    <a:lnTo>
                      <a:pt x="1691" y="156"/>
                    </a:lnTo>
                    <a:lnTo>
                      <a:pt x="1478" y="78"/>
                    </a:lnTo>
                    <a:lnTo>
                      <a:pt x="1264" y="19"/>
                    </a:lnTo>
                    <a:lnTo>
                      <a:pt x="1050"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28"/>
              <p:cNvSpPr/>
              <p:nvPr/>
            </p:nvSpPr>
            <p:spPr>
              <a:xfrm>
                <a:off x="3153775" y="7406900"/>
                <a:ext cx="98150" cy="98150"/>
              </a:xfrm>
              <a:custGeom>
                <a:avLst/>
                <a:gdLst/>
                <a:ahLst/>
                <a:cxnLst/>
                <a:rect l="l" t="t" r="r" b="b"/>
                <a:pathLst>
                  <a:path w="3926" h="3926" extrusionOk="0">
                    <a:moveTo>
                      <a:pt x="1846" y="0"/>
                    </a:moveTo>
                    <a:lnTo>
                      <a:pt x="1652" y="20"/>
                    </a:lnTo>
                    <a:lnTo>
                      <a:pt x="1458" y="59"/>
                    </a:lnTo>
                    <a:lnTo>
                      <a:pt x="1283" y="117"/>
                    </a:lnTo>
                    <a:lnTo>
                      <a:pt x="1108" y="195"/>
                    </a:lnTo>
                    <a:lnTo>
                      <a:pt x="933" y="292"/>
                    </a:lnTo>
                    <a:lnTo>
                      <a:pt x="778" y="389"/>
                    </a:lnTo>
                    <a:lnTo>
                      <a:pt x="642" y="506"/>
                    </a:lnTo>
                    <a:lnTo>
                      <a:pt x="506" y="642"/>
                    </a:lnTo>
                    <a:lnTo>
                      <a:pt x="389" y="797"/>
                    </a:lnTo>
                    <a:lnTo>
                      <a:pt x="272" y="952"/>
                    </a:lnTo>
                    <a:lnTo>
                      <a:pt x="195" y="1108"/>
                    </a:lnTo>
                    <a:lnTo>
                      <a:pt x="117" y="1302"/>
                    </a:lnTo>
                    <a:lnTo>
                      <a:pt x="59" y="1477"/>
                    </a:lnTo>
                    <a:lnTo>
                      <a:pt x="20" y="1691"/>
                    </a:lnTo>
                    <a:lnTo>
                      <a:pt x="0" y="1885"/>
                    </a:lnTo>
                    <a:lnTo>
                      <a:pt x="0" y="2079"/>
                    </a:lnTo>
                    <a:lnTo>
                      <a:pt x="20" y="2274"/>
                    </a:lnTo>
                    <a:lnTo>
                      <a:pt x="59" y="2468"/>
                    </a:lnTo>
                    <a:lnTo>
                      <a:pt x="117" y="2643"/>
                    </a:lnTo>
                    <a:lnTo>
                      <a:pt x="195" y="2818"/>
                    </a:lnTo>
                    <a:lnTo>
                      <a:pt x="292" y="2973"/>
                    </a:lnTo>
                    <a:lnTo>
                      <a:pt x="389" y="3129"/>
                    </a:lnTo>
                    <a:lnTo>
                      <a:pt x="506" y="3284"/>
                    </a:lnTo>
                    <a:lnTo>
                      <a:pt x="642" y="3420"/>
                    </a:lnTo>
                    <a:lnTo>
                      <a:pt x="797" y="3537"/>
                    </a:lnTo>
                    <a:lnTo>
                      <a:pt x="952" y="3634"/>
                    </a:lnTo>
                    <a:lnTo>
                      <a:pt x="1127" y="3731"/>
                    </a:lnTo>
                    <a:lnTo>
                      <a:pt x="1302" y="3809"/>
                    </a:lnTo>
                    <a:lnTo>
                      <a:pt x="1477" y="3867"/>
                    </a:lnTo>
                    <a:lnTo>
                      <a:pt x="1691" y="3906"/>
                    </a:lnTo>
                    <a:lnTo>
                      <a:pt x="1885" y="3925"/>
                    </a:lnTo>
                    <a:lnTo>
                      <a:pt x="2080" y="3906"/>
                    </a:lnTo>
                    <a:lnTo>
                      <a:pt x="2274" y="3887"/>
                    </a:lnTo>
                    <a:lnTo>
                      <a:pt x="2468" y="3848"/>
                    </a:lnTo>
                    <a:lnTo>
                      <a:pt x="2643" y="3789"/>
                    </a:lnTo>
                    <a:lnTo>
                      <a:pt x="2818" y="3731"/>
                    </a:lnTo>
                    <a:lnTo>
                      <a:pt x="2973" y="3634"/>
                    </a:lnTo>
                    <a:lnTo>
                      <a:pt x="3129" y="3517"/>
                    </a:lnTo>
                    <a:lnTo>
                      <a:pt x="3284" y="3401"/>
                    </a:lnTo>
                    <a:lnTo>
                      <a:pt x="3420" y="3265"/>
                    </a:lnTo>
                    <a:lnTo>
                      <a:pt x="3537" y="3129"/>
                    </a:lnTo>
                    <a:lnTo>
                      <a:pt x="3634" y="2973"/>
                    </a:lnTo>
                    <a:lnTo>
                      <a:pt x="3731" y="2798"/>
                    </a:lnTo>
                    <a:lnTo>
                      <a:pt x="3809" y="2624"/>
                    </a:lnTo>
                    <a:lnTo>
                      <a:pt x="3867" y="2429"/>
                    </a:lnTo>
                    <a:lnTo>
                      <a:pt x="3906" y="2235"/>
                    </a:lnTo>
                    <a:lnTo>
                      <a:pt x="3926" y="2041"/>
                    </a:lnTo>
                    <a:lnTo>
                      <a:pt x="3926" y="1827"/>
                    </a:lnTo>
                    <a:lnTo>
                      <a:pt x="3887" y="1652"/>
                    </a:lnTo>
                    <a:lnTo>
                      <a:pt x="3848" y="1458"/>
                    </a:lnTo>
                    <a:lnTo>
                      <a:pt x="3789" y="1283"/>
                    </a:lnTo>
                    <a:lnTo>
                      <a:pt x="3731" y="1108"/>
                    </a:lnTo>
                    <a:lnTo>
                      <a:pt x="3634" y="933"/>
                    </a:lnTo>
                    <a:lnTo>
                      <a:pt x="3517" y="778"/>
                    </a:lnTo>
                    <a:lnTo>
                      <a:pt x="3401" y="642"/>
                    </a:lnTo>
                    <a:lnTo>
                      <a:pt x="3265" y="506"/>
                    </a:lnTo>
                    <a:lnTo>
                      <a:pt x="3129" y="389"/>
                    </a:lnTo>
                    <a:lnTo>
                      <a:pt x="2973" y="272"/>
                    </a:lnTo>
                    <a:lnTo>
                      <a:pt x="2798" y="195"/>
                    </a:lnTo>
                    <a:lnTo>
                      <a:pt x="2624" y="117"/>
                    </a:lnTo>
                    <a:lnTo>
                      <a:pt x="242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28"/>
              <p:cNvSpPr/>
              <p:nvPr/>
            </p:nvSpPr>
            <p:spPr>
              <a:xfrm>
                <a:off x="3344200" y="6759825"/>
                <a:ext cx="98150" cy="97675"/>
              </a:xfrm>
              <a:custGeom>
                <a:avLst/>
                <a:gdLst/>
                <a:ahLst/>
                <a:cxnLst/>
                <a:rect l="l" t="t" r="r" b="b"/>
                <a:pathLst>
                  <a:path w="3926" h="3907" extrusionOk="0">
                    <a:moveTo>
                      <a:pt x="1847" y="0"/>
                    </a:moveTo>
                    <a:lnTo>
                      <a:pt x="1652" y="20"/>
                    </a:lnTo>
                    <a:lnTo>
                      <a:pt x="1458" y="59"/>
                    </a:lnTo>
                    <a:lnTo>
                      <a:pt x="1283" y="117"/>
                    </a:lnTo>
                    <a:lnTo>
                      <a:pt x="1108" y="195"/>
                    </a:lnTo>
                    <a:lnTo>
                      <a:pt x="953" y="273"/>
                    </a:lnTo>
                    <a:lnTo>
                      <a:pt x="797" y="389"/>
                    </a:lnTo>
                    <a:lnTo>
                      <a:pt x="642" y="506"/>
                    </a:lnTo>
                    <a:lnTo>
                      <a:pt x="506" y="642"/>
                    </a:lnTo>
                    <a:lnTo>
                      <a:pt x="389" y="778"/>
                    </a:lnTo>
                    <a:lnTo>
                      <a:pt x="292" y="933"/>
                    </a:lnTo>
                    <a:lnTo>
                      <a:pt x="195" y="1108"/>
                    </a:lnTo>
                    <a:lnTo>
                      <a:pt x="117" y="1283"/>
                    </a:lnTo>
                    <a:lnTo>
                      <a:pt x="59" y="1477"/>
                    </a:lnTo>
                    <a:lnTo>
                      <a:pt x="20" y="1672"/>
                    </a:lnTo>
                    <a:lnTo>
                      <a:pt x="1" y="1885"/>
                    </a:lnTo>
                    <a:lnTo>
                      <a:pt x="20" y="2080"/>
                    </a:lnTo>
                    <a:lnTo>
                      <a:pt x="39" y="2274"/>
                    </a:lnTo>
                    <a:lnTo>
                      <a:pt x="78" y="2449"/>
                    </a:lnTo>
                    <a:lnTo>
                      <a:pt x="137" y="2643"/>
                    </a:lnTo>
                    <a:lnTo>
                      <a:pt x="214" y="2818"/>
                    </a:lnTo>
                    <a:lnTo>
                      <a:pt x="292" y="2973"/>
                    </a:lnTo>
                    <a:lnTo>
                      <a:pt x="409" y="3129"/>
                    </a:lnTo>
                    <a:lnTo>
                      <a:pt x="525" y="3284"/>
                    </a:lnTo>
                    <a:lnTo>
                      <a:pt x="661" y="3401"/>
                    </a:lnTo>
                    <a:lnTo>
                      <a:pt x="797" y="3537"/>
                    </a:lnTo>
                    <a:lnTo>
                      <a:pt x="953" y="3634"/>
                    </a:lnTo>
                    <a:lnTo>
                      <a:pt x="1128" y="3731"/>
                    </a:lnTo>
                    <a:lnTo>
                      <a:pt x="1302" y="3790"/>
                    </a:lnTo>
                    <a:lnTo>
                      <a:pt x="1497" y="3848"/>
                    </a:lnTo>
                    <a:lnTo>
                      <a:pt x="1691" y="3887"/>
                    </a:lnTo>
                    <a:lnTo>
                      <a:pt x="1885" y="3906"/>
                    </a:lnTo>
                    <a:lnTo>
                      <a:pt x="2099" y="3906"/>
                    </a:lnTo>
                    <a:lnTo>
                      <a:pt x="2274" y="3887"/>
                    </a:lnTo>
                    <a:lnTo>
                      <a:pt x="2468" y="3848"/>
                    </a:lnTo>
                    <a:lnTo>
                      <a:pt x="2643" y="3790"/>
                    </a:lnTo>
                    <a:lnTo>
                      <a:pt x="2818" y="3712"/>
                    </a:lnTo>
                    <a:lnTo>
                      <a:pt x="2993" y="3634"/>
                    </a:lnTo>
                    <a:lnTo>
                      <a:pt x="3148" y="3518"/>
                    </a:lnTo>
                    <a:lnTo>
                      <a:pt x="3284" y="3401"/>
                    </a:lnTo>
                    <a:lnTo>
                      <a:pt x="3420" y="3265"/>
                    </a:lnTo>
                    <a:lnTo>
                      <a:pt x="3537" y="3129"/>
                    </a:lnTo>
                    <a:lnTo>
                      <a:pt x="3654" y="2954"/>
                    </a:lnTo>
                    <a:lnTo>
                      <a:pt x="3751" y="2799"/>
                    </a:lnTo>
                    <a:lnTo>
                      <a:pt x="3809" y="2604"/>
                    </a:lnTo>
                    <a:lnTo>
                      <a:pt x="3867" y="2429"/>
                    </a:lnTo>
                    <a:lnTo>
                      <a:pt x="3906" y="2235"/>
                    </a:lnTo>
                    <a:lnTo>
                      <a:pt x="3926" y="2021"/>
                    </a:lnTo>
                    <a:lnTo>
                      <a:pt x="3926" y="1827"/>
                    </a:lnTo>
                    <a:lnTo>
                      <a:pt x="3906" y="1633"/>
                    </a:lnTo>
                    <a:lnTo>
                      <a:pt x="3867" y="1458"/>
                    </a:lnTo>
                    <a:lnTo>
                      <a:pt x="3809" y="1264"/>
                    </a:lnTo>
                    <a:lnTo>
                      <a:pt x="3731" y="1089"/>
                    </a:lnTo>
                    <a:lnTo>
                      <a:pt x="3634" y="933"/>
                    </a:lnTo>
                    <a:lnTo>
                      <a:pt x="3537" y="778"/>
                    </a:lnTo>
                    <a:lnTo>
                      <a:pt x="3420" y="622"/>
                    </a:lnTo>
                    <a:lnTo>
                      <a:pt x="3284" y="506"/>
                    </a:lnTo>
                    <a:lnTo>
                      <a:pt x="3129" y="370"/>
                    </a:lnTo>
                    <a:lnTo>
                      <a:pt x="2974" y="273"/>
                    </a:lnTo>
                    <a:lnTo>
                      <a:pt x="2818" y="175"/>
                    </a:lnTo>
                    <a:lnTo>
                      <a:pt x="2624" y="98"/>
                    </a:lnTo>
                    <a:lnTo>
                      <a:pt x="244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28"/>
              <p:cNvSpPr/>
              <p:nvPr/>
            </p:nvSpPr>
            <p:spPr>
              <a:xfrm>
                <a:off x="3556000" y="6660725"/>
                <a:ext cx="98150" cy="98150"/>
              </a:xfrm>
              <a:custGeom>
                <a:avLst/>
                <a:gdLst/>
                <a:ahLst/>
                <a:cxnLst/>
                <a:rect l="l" t="t" r="r" b="b"/>
                <a:pathLst>
                  <a:path w="3926" h="3926" extrusionOk="0">
                    <a:moveTo>
                      <a:pt x="1847" y="0"/>
                    </a:moveTo>
                    <a:lnTo>
                      <a:pt x="1652" y="20"/>
                    </a:lnTo>
                    <a:lnTo>
                      <a:pt x="1458" y="78"/>
                    </a:lnTo>
                    <a:lnTo>
                      <a:pt x="1283" y="117"/>
                    </a:lnTo>
                    <a:lnTo>
                      <a:pt x="1108" y="195"/>
                    </a:lnTo>
                    <a:lnTo>
                      <a:pt x="933" y="292"/>
                    </a:lnTo>
                    <a:lnTo>
                      <a:pt x="778" y="389"/>
                    </a:lnTo>
                    <a:lnTo>
                      <a:pt x="642" y="525"/>
                    </a:lnTo>
                    <a:lnTo>
                      <a:pt x="506" y="642"/>
                    </a:lnTo>
                    <a:lnTo>
                      <a:pt x="389" y="797"/>
                    </a:lnTo>
                    <a:lnTo>
                      <a:pt x="273" y="953"/>
                    </a:lnTo>
                    <a:lnTo>
                      <a:pt x="195" y="1127"/>
                    </a:lnTo>
                    <a:lnTo>
                      <a:pt x="117" y="1302"/>
                    </a:lnTo>
                    <a:lnTo>
                      <a:pt x="59" y="1497"/>
                    </a:lnTo>
                    <a:lnTo>
                      <a:pt x="20" y="1691"/>
                    </a:lnTo>
                    <a:lnTo>
                      <a:pt x="1" y="1885"/>
                    </a:lnTo>
                    <a:lnTo>
                      <a:pt x="1" y="2080"/>
                    </a:lnTo>
                    <a:lnTo>
                      <a:pt x="20" y="2274"/>
                    </a:lnTo>
                    <a:lnTo>
                      <a:pt x="59" y="2468"/>
                    </a:lnTo>
                    <a:lnTo>
                      <a:pt x="117" y="2643"/>
                    </a:lnTo>
                    <a:lnTo>
                      <a:pt x="195" y="2818"/>
                    </a:lnTo>
                    <a:lnTo>
                      <a:pt x="292" y="2993"/>
                    </a:lnTo>
                    <a:lnTo>
                      <a:pt x="389" y="3148"/>
                    </a:lnTo>
                    <a:lnTo>
                      <a:pt x="506" y="3284"/>
                    </a:lnTo>
                    <a:lnTo>
                      <a:pt x="642" y="3420"/>
                    </a:lnTo>
                    <a:lnTo>
                      <a:pt x="797" y="3537"/>
                    </a:lnTo>
                    <a:lnTo>
                      <a:pt x="953" y="3654"/>
                    </a:lnTo>
                    <a:lnTo>
                      <a:pt x="1128" y="3731"/>
                    </a:lnTo>
                    <a:lnTo>
                      <a:pt x="1303" y="3809"/>
                    </a:lnTo>
                    <a:lnTo>
                      <a:pt x="1497" y="3867"/>
                    </a:lnTo>
                    <a:lnTo>
                      <a:pt x="1691" y="3906"/>
                    </a:lnTo>
                    <a:lnTo>
                      <a:pt x="1886" y="3926"/>
                    </a:lnTo>
                    <a:lnTo>
                      <a:pt x="2080" y="3926"/>
                    </a:lnTo>
                    <a:lnTo>
                      <a:pt x="2274" y="3906"/>
                    </a:lnTo>
                    <a:lnTo>
                      <a:pt x="2468" y="3867"/>
                    </a:lnTo>
                    <a:lnTo>
                      <a:pt x="2643" y="3809"/>
                    </a:lnTo>
                    <a:lnTo>
                      <a:pt x="2818" y="3731"/>
                    </a:lnTo>
                    <a:lnTo>
                      <a:pt x="2974" y="3634"/>
                    </a:lnTo>
                    <a:lnTo>
                      <a:pt x="3129" y="3537"/>
                    </a:lnTo>
                    <a:lnTo>
                      <a:pt x="3285" y="3420"/>
                    </a:lnTo>
                    <a:lnTo>
                      <a:pt x="3421" y="3284"/>
                    </a:lnTo>
                    <a:lnTo>
                      <a:pt x="3537" y="3129"/>
                    </a:lnTo>
                    <a:lnTo>
                      <a:pt x="3634" y="2973"/>
                    </a:lnTo>
                    <a:lnTo>
                      <a:pt x="3732" y="2799"/>
                    </a:lnTo>
                    <a:lnTo>
                      <a:pt x="3809" y="2624"/>
                    </a:lnTo>
                    <a:lnTo>
                      <a:pt x="3868" y="2429"/>
                    </a:lnTo>
                    <a:lnTo>
                      <a:pt x="3906" y="2235"/>
                    </a:lnTo>
                    <a:lnTo>
                      <a:pt x="3926" y="2041"/>
                    </a:lnTo>
                    <a:lnTo>
                      <a:pt x="3926" y="1846"/>
                    </a:lnTo>
                    <a:lnTo>
                      <a:pt x="3906" y="1652"/>
                    </a:lnTo>
                    <a:lnTo>
                      <a:pt x="3848" y="1458"/>
                    </a:lnTo>
                    <a:lnTo>
                      <a:pt x="3790" y="1283"/>
                    </a:lnTo>
                    <a:lnTo>
                      <a:pt x="3732" y="1108"/>
                    </a:lnTo>
                    <a:lnTo>
                      <a:pt x="3634" y="933"/>
                    </a:lnTo>
                    <a:lnTo>
                      <a:pt x="3537" y="778"/>
                    </a:lnTo>
                    <a:lnTo>
                      <a:pt x="3401" y="642"/>
                    </a:lnTo>
                    <a:lnTo>
                      <a:pt x="3265" y="506"/>
                    </a:lnTo>
                    <a:lnTo>
                      <a:pt x="3129" y="389"/>
                    </a:lnTo>
                    <a:lnTo>
                      <a:pt x="2974" y="292"/>
                    </a:lnTo>
                    <a:lnTo>
                      <a:pt x="2799" y="195"/>
                    </a:lnTo>
                    <a:lnTo>
                      <a:pt x="2624" y="117"/>
                    </a:lnTo>
                    <a:lnTo>
                      <a:pt x="2430"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28"/>
              <p:cNvSpPr/>
              <p:nvPr/>
            </p:nvSpPr>
            <p:spPr>
              <a:xfrm>
                <a:off x="3663375" y="6903625"/>
                <a:ext cx="97650" cy="98150"/>
              </a:xfrm>
              <a:custGeom>
                <a:avLst/>
                <a:gdLst/>
                <a:ahLst/>
                <a:cxnLst/>
                <a:rect l="l" t="t" r="r" b="b"/>
                <a:pathLst>
                  <a:path w="3906" h="3926" extrusionOk="0">
                    <a:moveTo>
                      <a:pt x="1827" y="0"/>
                    </a:moveTo>
                    <a:lnTo>
                      <a:pt x="1632" y="20"/>
                    </a:lnTo>
                    <a:lnTo>
                      <a:pt x="1457" y="58"/>
                    </a:lnTo>
                    <a:lnTo>
                      <a:pt x="1263" y="117"/>
                    </a:lnTo>
                    <a:lnTo>
                      <a:pt x="1108" y="195"/>
                    </a:lnTo>
                    <a:lnTo>
                      <a:pt x="933" y="292"/>
                    </a:lnTo>
                    <a:lnTo>
                      <a:pt x="777" y="389"/>
                    </a:lnTo>
                    <a:lnTo>
                      <a:pt x="641" y="505"/>
                    </a:lnTo>
                    <a:lnTo>
                      <a:pt x="505" y="641"/>
                    </a:lnTo>
                    <a:lnTo>
                      <a:pt x="389" y="797"/>
                    </a:lnTo>
                    <a:lnTo>
                      <a:pt x="272" y="952"/>
                    </a:lnTo>
                    <a:lnTo>
                      <a:pt x="175" y="1127"/>
                    </a:lnTo>
                    <a:lnTo>
                      <a:pt x="117" y="1302"/>
                    </a:lnTo>
                    <a:lnTo>
                      <a:pt x="58" y="1496"/>
                    </a:lnTo>
                    <a:lnTo>
                      <a:pt x="19" y="1691"/>
                    </a:lnTo>
                    <a:lnTo>
                      <a:pt x="0" y="1885"/>
                    </a:lnTo>
                    <a:lnTo>
                      <a:pt x="0" y="2079"/>
                    </a:lnTo>
                    <a:lnTo>
                      <a:pt x="19" y="2274"/>
                    </a:lnTo>
                    <a:lnTo>
                      <a:pt x="58" y="2468"/>
                    </a:lnTo>
                    <a:lnTo>
                      <a:pt x="117" y="2643"/>
                    </a:lnTo>
                    <a:lnTo>
                      <a:pt x="194" y="2818"/>
                    </a:lnTo>
                    <a:lnTo>
                      <a:pt x="292" y="2993"/>
                    </a:lnTo>
                    <a:lnTo>
                      <a:pt x="389" y="3148"/>
                    </a:lnTo>
                    <a:lnTo>
                      <a:pt x="505" y="3284"/>
                    </a:lnTo>
                    <a:lnTo>
                      <a:pt x="641" y="3420"/>
                    </a:lnTo>
                    <a:lnTo>
                      <a:pt x="797" y="3537"/>
                    </a:lnTo>
                    <a:lnTo>
                      <a:pt x="952" y="3653"/>
                    </a:lnTo>
                    <a:lnTo>
                      <a:pt x="1108" y="3731"/>
                    </a:lnTo>
                    <a:lnTo>
                      <a:pt x="1302" y="3809"/>
                    </a:lnTo>
                    <a:lnTo>
                      <a:pt x="1477" y="3867"/>
                    </a:lnTo>
                    <a:lnTo>
                      <a:pt x="1671" y="3906"/>
                    </a:lnTo>
                    <a:lnTo>
                      <a:pt x="1885" y="3925"/>
                    </a:lnTo>
                    <a:lnTo>
                      <a:pt x="2079" y="3925"/>
                    </a:lnTo>
                    <a:lnTo>
                      <a:pt x="2274" y="3906"/>
                    </a:lnTo>
                    <a:lnTo>
                      <a:pt x="2448" y="3867"/>
                    </a:lnTo>
                    <a:lnTo>
                      <a:pt x="2643" y="3809"/>
                    </a:lnTo>
                    <a:lnTo>
                      <a:pt x="2818" y="3731"/>
                    </a:lnTo>
                    <a:lnTo>
                      <a:pt x="2973" y="3634"/>
                    </a:lnTo>
                    <a:lnTo>
                      <a:pt x="3129" y="3537"/>
                    </a:lnTo>
                    <a:lnTo>
                      <a:pt x="3284" y="3401"/>
                    </a:lnTo>
                    <a:lnTo>
                      <a:pt x="3420" y="3284"/>
                    </a:lnTo>
                    <a:lnTo>
                      <a:pt x="3537" y="3129"/>
                    </a:lnTo>
                    <a:lnTo>
                      <a:pt x="3634" y="2973"/>
                    </a:lnTo>
                    <a:lnTo>
                      <a:pt x="3731" y="2798"/>
                    </a:lnTo>
                    <a:lnTo>
                      <a:pt x="3809" y="2623"/>
                    </a:lnTo>
                    <a:lnTo>
                      <a:pt x="3867" y="2429"/>
                    </a:lnTo>
                    <a:lnTo>
                      <a:pt x="3906" y="2235"/>
                    </a:lnTo>
                    <a:lnTo>
                      <a:pt x="3906" y="2041"/>
                    </a:lnTo>
                    <a:lnTo>
                      <a:pt x="3906" y="1846"/>
                    </a:lnTo>
                    <a:lnTo>
                      <a:pt x="3886" y="1652"/>
                    </a:lnTo>
                    <a:lnTo>
                      <a:pt x="3847" y="1458"/>
                    </a:lnTo>
                    <a:lnTo>
                      <a:pt x="3789" y="1283"/>
                    </a:lnTo>
                    <a:lnTo>
                      <a:pt x="3711" y="1108"/>
                    </a:lnTo>
                    <a:lnTo>
                      <a:pt x="3634" y="933"/>
                    </a:lnTo>
                    <a:lnTo>
                      <a:pt x="3517" y="777"/>
                    </a:lnTo>
                    <a:lnTo>
                      <a:pt x="3401" y="641"/>
                    </a:lnTo>
                    <a:lnTo>
                      <a:pt x="3265" y="505"/>
                    </a:lnTo>
                    <a:lnTo>
                      <a:pt x="3129" y="389"/>
                    </a:lnTo>
                    <a:lnTo>
                      <a:pt x="2973" y="272"/>
                    </a:lnTo>
                    <a:lnTo>
                      <a:pt x="2798" y="195"/>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776;p28"/>
              <p:cNvSpPr/>
              <p:nvPr/>
            </p:nvSpPr>
            <p:spPr>
              <a:xfrm>
                <a:off x="3613825" y="7613850"/>
                <a:ext cx="98150" cy="98150"/>
              </a:xfrm>
              <a:custGeom>
                <a:avLst/>
                <a:gdLst/>
                <a:ahLst/>
                <a:cxnLst/>
                <a:rect l="l" t="t" r="r" b="b"/>
                <a:pathLst>
                  <a:path w="3926" h="3926" extrusionOk="0">
                    <a:moveTo>
                      <a:pt x="1846" y="0"/>
                    </a:moveTo>
                    <a:lnTo>
                      <a:pt x="1652" y="20"/>
                    </a:lnTo>
                    <a:lnTo>
                      <a:pt x="1457" y="58"/>
                    </a:lnTo>
                    <a:lnTo>
                      <a:pt x="1283" y="117"/>
                    </a:lnTo>
                    <a:lnTo>
                      <a:pt x="1108" y="194"/>
                    </a:lnTo>
                    <a:lnTo>
                      <a:pt x="952" y="292"/>
                    </a:lnTo>
                    <a:lnTo>
                      <a:pt x="777" y="389"/>
                    </a:lnTo>
                    <a:lnTo>
                      <a:pt x="641" y="525"/>
                    </a:lnTo>
                    <a:lnTo>
                      <a:pt x="505" y="641"/>
                    </a:lnTo>
                    <a:lnTo>
                      <a:pt x="389" y="797"/>
                    </a:lnTo>
                    <a:lnTo>
                      <a:pt x="292" y="952"/>
                    </a:lnTo>
                    <a:lnTo>
                      <a:pt x="194" y="1127"/>
                    </a:lnTo>
                    <a:lnTo>
                      <a:pt x="117" y="1302"/>
                    </a:lnTo>
                    <a:lnTo>
                      <a:pt x="58" y="1496"/>
                    </a:lnTo>
                    <a:lnTo>
                      <a:pt x="19" y="1691"/>
                    </a:lnTo>
                    <a:lnTo>
                      <a:pt x="0" y="1885"/>
                    </a:lnTo>
                    <a:lnTo>
                      <a:pt x="0" y="2079"/>
                    </a:lnTo>
                    <a:lnTo>
                      <a:pt x="19" y="2274"/>
                    </a:lnTo>
                    <a:lnTo>
                      <a:pt x="78" y="2468"/>
                    </a:lnTo>
                    <a:lnTo>
                      <a:pt x="117" y="2643"/>
                    </a:lnTo>
                    <a:lnTo>
                      <a:pt x="194" y="2818"/>
                    </a:lnTo>
                    <a:lnTo>
                      <a:pt x="292" y="2993"/>
                    </a:lnTo>
                    <a:lnTo>
                      <a:pt x="389" y="3148"/>
                    </a:lnTo>
                    <a:lnTo>
                      <a:pt x="525" y="3284"/>
                    </a:lnTo>
                    <a:lnTo>
                      <a:pt x="641" y="3420"/>
                    </a:lnTo>
                    <a:lnTo>
                      <a:pt x="797" y="3537"/>
                    </a:lnTo>
                    <a:lnTo>
                      <a:pt x="952" y="3653"/>
                    </a:lnTo>
                    <a:lnTo>
                      <a:pt x="1127" y="3731"/>
                    </a:lnTo>
                    <a:lnTo>
                      <a:pt x="1302" y="3809"/>
                    </a:lnTo>
                    <a:lnTo>
                      <a:pt x="1496" y="3867"/>
                    </a:lnTo>
                    <a:lnTo>
                      <a:pt x="1691" y="3906"/>
                    </a:lnTo>
                    <a:lnTo>
                      <a:pt x="1885" y="3925"/>
                    </a:lnTo>
                    <a:lnTo>
                      <a:pt x="2079" y="3925"/>
                    </a:lnTo>
                    <a:lnTo>
                      <a:pt x="2274" y="3906"/>
                    </a:lnTo>
                    <a:lnTo>
                      <a:pt x="2468" y="3867"/>
                    </a:lnTo>
                    <a:lnTo>
                      <a:pt x="2643" y="3809"/>
                    </a:lnTo>
                    <a:lnTo>
                      <a:pt x="2818" y="3731"/>
                    </a:lnTo>
                    <a:lnTo>
                      <a:pt x="2992" y="3634"/>
                    </a:lnTo>
                    <a:lnTo>
                      <a:pt x="3148" y="3537"/>
                    </a:lnTo>
                    <a:lnTo>
                      <a:pt x="3284" y="3420"/>
                    </a:lnTo>
                    <a:lnTo>
                      <a:pt x="3420" y="3284"/>
                    </a:lnTo>
                    <a:lnTo>
                      <a:pt x="3537" y="3129"/>
                    </a:lnTo>
                    <a:lnTo>
                      <a:pt x="3653" y="2973"/>
                    </a:lnTo>
                    <a:lnTo>
                      <a:pt x="3731" y="2798"/>
                    </a:lnTo>
                    <a:lnTo>
                      <a:pt x="3809" y="2623"/>
                    </a:lnTo>
                    <a:lnTo>
                      <a:pt x="3867" y="2429"/>
                    </a:lnTo>
                    <a:lnTo>
                      <a:pt x="3906" y="2235"/>
                    </a:lnTo>
                    <a:lnTo>
                      <a:pt x="3925" y="2040"/>
                    </a:lnTo>
                    <a:lnTo>
                      <a:pt x="3925" y="1846"/>
                    </a:lnTo>
                    <a:lnTo>
                      <a:pt x="3906" y="1652"/>
                    </a:lnTo>
                    <a:lnTo>
                      <a:pt x="3867" y="1458"/>
                    </a:lnTo>
                    <a:lnTo>
                      <a:pt x="3809" y="1283"/>
                    </a:lnTo>
                    <a:lnTo>
                      <a:pt x="3731" y="1108"/>
                    </a:lnTo>
                    <a:lnTo>
                      <a:pt x="3634" y="933"/>
                    </a:lnTo>
                    <a:lnTo>
                      <a:pt x="3537" y="777"/>
                    </a:lnTo>
                    <a:lnTo>
                      <a:pt x="3420" y="641"/>
                    </a:lnTo>
                    <a:lnTo>
                      <a:pt x="3284" y="505"/>
                    </a:lnTo>
                    <a:lnTo>
                      <a:pt x="3129" y="389"/>
                    </a:lnTo>
                    <a:lnTo>
                      <a:pt x="2973" y="272"/>
                    </a:lnTo>
                    <a:lnTo>
                      <a:pt x="2798" y="194"/>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28"/>
              <p:cNvSpPr/>
              <p:nvPr/>
            </p:nvSpPr>
            <p:spPr>
              <a:xfrm>
                <a:off x="3486525" y="7454025"/>
                <a:ext cx="97675" cy="98150"/>
              </a:xfrm>
              <a:custGeom>
                <a:avLst/>
                <a:gdLst/>
                <a:ahLst/>
                <a:cxnLst/>
                <a:rect l="l" t="t" r="r" b="b"/>
                <a:pathLst>
                  <a:path w="3907" h="3926" extrusionOk="0">
                    <a:moveTo>
                      <a:pt x="1828" y="0"/>
                    </a:moveTo>
                    <a:lnTo>
                      <a:pt x="1633" y="20"/>
                    </a:lnTo>
                    <a:lnTo>
                      <a:pt x="1458" y="58"/>
                    </a:lnTo>
                    <a:lnTo>
                      <a:pt x="1264" y="117"/>
                    </a:lnTo>
                    <a:lnTo>
                      <a:pt x="1089" y="194"/>
                    </a:lnTo>
                    <a:lnTo>
                      <a:pt x="934" y="292"/>
                    </a:lnTo>
                    <a:lnTo>
                      <a:pt x="778" y="389"/>
                    </a:lnTo>
                    <a:lnTo>
                      <a:pt x="623" y="505"/>
                    </a:lnTo>
                    <a:lnTo>
                      <a:pt x="487" y="641"/>
                    </a:lnTo>
                    <a:lnTo>
                      <a:pt x="370" y="797"/>
                    </a:lnTo>
                    <a:lnTo>
                      <a:pt x="273" y="952"/>
                    </a:lnTo>
                    <a:lnTo>
                      <a:pt x="176" y="1127"/>
                    </a:lnTo>
                    <a:lnTo>
                      <a:pt x="98" y="1302"/>
                    </a:lnTo>
                    <a:lnTo>
                      <a:pt x="40" y="1496"/>
                    </a:lnTo>
                    <a:lnTo>
                      <a:pt x="1" y="1691"/>
                    </a:lnTo>
                    <a:lnTo>
                      <a:pt x="1" y="1885"/>
                    </a:lnTo>
                    <a:lnTo>
                      <a:pt x="1" y="2079"/>
                    </a:lnTo>
                    <a:lnTo>
                      <a:pt x="20" y="2274"/>
                    </a:lnTo>
                    <a:lnTo>
                      <a:pt x="59" y="2468"/>
                    </a:lnTo>
                    <a:lnTo>
                      <a:pt x="118" y="2643"/>
                    </a:lnTo>
                    <a:lnTo>
                      <a:pt x="195" y="2818"/>
                    </a:lnTo>
                    <a:lnTo>
                      <a:pt x="273" y="2993"/>
                    </a:lnTo>
                    <a:lnTo>
                      <a:pt x="390" y="3148"/>
                    </a:lnTo>
                    <a:lnTo>
                      <a:pt x="506" y="3284"/>
                    </a:lnTo>
                    <a:lnTo>
                      <a:pt x="642" y="3420"/>
                    </a:lnTo>
                    <a:lnTo>
                      <a:pt x="778" y="3537"/>
                    </a:lnTo>
                    <a:lnTo>
                      <a:pt x="934" y="3634"/>
                    </a:lnTo>
                    <a:lnTo>
                      <a:pt x="1109" y="3731"/>
                    </a:lnTo>
                    <a:lnTo>
                      <a:pt x="1283" y="3809"/>
                    </a:lnTo>
                    <a:lnTo>
                      <a:pt x="1478" y="3867"/>
                    </a:lnTo>
                    <a:lnTo>
                      <a:pt x="1672" y="3906"/>
                    </a:lnTo>
                    <a:lnTo>
                      <a:pt x="1886" y="3925"/>
                    </a:lnTo>
                    <a:lnTo>
                      <a:pt x="2080" y="3925"/>
                    </a:lnTo>
                    <a:lnTo>
                      <a:pt x="2274" y="3906"/>
                    </a:lnTo>
                    <a:lnTo>
                      <a:pt x="2449" y="3867"/>
                    </a:lnTo>
                    <a:lnTo>
                      <a:pt x="2644" y="3809"/>
                    </a:lnTo>
                    <a:lnTo>
                      <a:pt x="2819" y="3731"/>
                    </a:lnTo>
                    <a:lnTo>
                      <a:pt x="2974" y="3634"/>
                    </a:lnTo>
                    <a:lnTo>
                      <a:pt x="3129" y="3537"/>
                    </a:lnTo>
                    <a:lnTo>
                      <a:pt x="3265" y="3401"/>
                    </a:lnTo>
                    <a:lnTo>
                      <a:pt x="3401" y="3284"/>
                    </a:lnTo>
                    <a:lnTo>
                      <a:pt x="3538" y="3129"/>
                    </a:lnTo>
                    <a:lnTo>
                      <a:pt x="3635" y="2973"/>
                    </a:lnTo>
                    <a:lnTo>
                      <a:pt x="3732" y="2798"/>
                    </a:lnTo>
                    <a:lnTo>
                      <a:pt x="3790" y="2623"/>
                    </a:lnTo>
                    <a:lnTo>
                      <a:pt x="3848" y="2429"/>
                    </a:lnTo>
                    <a:lnTo>
                      <a:pt x="3887" y="2235"/>
                    </a:lnTo>
                    <a:lnTo>
                      <a:pt x="3907" y="2040"/>
                    </a:lnTo>
                    <a:lnTo>
                      <a:pt x="3907" y="1846"/>
                    </a:lnTo>
                    <a:lnTo>
                      <a:pt x="3887" y="1652"/>
                    </a:lnTo>
                    <a:lnTo>
                      <a:pt x="3848" y="1458"/>
                    </a:lnTo>
                    <a:lnTo>
                      <a:pt x="3790" y="1283"/>
                    </a:lnTo>
                    <a:lnTo>
                      <a:pt x="3712" y="1108"/>
                    </a:lnTo>
                    <a:lnTo>
                      <a:pt x="3635" y="933"/>
                    </a:lnTo>
                    <a:lnTo>
                      <a:pt x="3518" y="777"/>
                    </a:lnTo>
                    <a:lnTo>
                      <a:pt x="3401" y="641"/>
                    </a:lnTo>
                    <a:lnTo>
                      <a:pt x="3265" y="505"/>
                    </a:lnTo>
                    <a:lnTo>
                      <a:pt x="3129" y="389"/>
                    </a:lnTo>
                    <a:lnTo>
                      <a:pt x="2955" y="272"/>
                    </a:lnTo>
                    <a:lnTo>
                      <a:pt x="2799" y="194"/>
                    </a:lnTo>
                    <a:lnTo>
                      <a:pt x="2605" y="117"/>
                    </a:lnTo>
                    <a:lnTo>
                      <a:pt x="2430" y="58"/>
                    </a:lnTo>
                    <a:lnTo>
                      <a:pt x="2236" y="20"/>
                    </a:lnTo>
                    <a:lnTo>
                      <a:pt x="20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28"/>
              <p:cNvSpPr/>
              <p:nvPr/>
            </p:nvSpPr>
            <p:spPr>
              <a:xfrm>
                <a:off x="3485075" y="7263100"/>
                <a:ext cx="51525" cy="51525"/>
              </a:xfrm>
              <a:custGeom>
                <a:avLst/>
                <a:gdLst/>
                <a:ahLst/>
                <a:cxnLst/>
                <a:rect l="l" t="t" r="r" b="b"/>
                <a:pathLst>
                  <a:path w="2061" h="2061" extrusionOk="0">
                    <a:moveTo>
                      <a:pt x="972" y="1"/>
                    </a:moveTo>
                    <a:lnTo>
                      <a:pt x="758" y="39"/>
                    </a:lnTo>
                    <a:lnTo>
                      <a:pt x="584" y="98"/>
                    </a:lnTo>
                    <a:lnTo>
                      <a:pt x="409" y="214"/>
                    </a:lnTo>
                    <a:lnTo>
                      <a:pt x="273" y="331"/>
                    </a:lnTo>
                    <a:lnTo>
                      <a:pt x="137" y="506"/>
                    </a:lnTo>
                    <a:lnTo>
                      <a:pt x="59" y="681"/>
                    </a:lnTo>
                    <a:lnTo>
                      <a:pt x="1" y="894"/>
                    </a:lnTo>
                    <a:lnTo>
                      <a:pt x="1" y="1089"/>
                    </a:lnTo>
                    <a:lnTo>
                      <a:pt x="40" y="1302"/>
                    </a:lnTo>
                    <a:lnTo>
                      <a:pt x="98" y="1497"/>
                    </a:lnTo>
                    <a:lnTo>
                      <a:pt x="195" y="1652"/>
                    </a:lnTo>
                    <a:lnTo>
                      <a:pt x="331" y="1808"/>
                    </a:lnTo>
                    <a:lnTo>
                      <a:pt x="506" y="1924"/>
                    </a:lnTo>
                    <a:lnTo>
                      <a:pt x="681" y="2002"/>
                    </a:lnTo>
                    <a:lnTo>
                      <a:pt x="895" y="2060"/>
                    </a:lnTo>
                    <a:lnTo>
                      <a:pt x="1089" y="2060"/>
                    </a:lnTo>
                    <a:lnTo>
                      <a:pt x="1303" y="2041"/>
                    </a:lnTo>
                    <a:lnTo>
                      <a:pt x="1477" y="1963"/>
                    </a:lnTo>
                    <a:lnTo>
                      <a:pt x="1652" y="1866"/>
                    </a:lnTo>
                    <a:lnTo>
                      <a:pt x="1808" y="1730"/>
                    </a:lnTo>
                    <a:lnTo>
                      <a:pt x="1924" y="1575"/>
                    </a:lnTo>
                    <a:lnTo>
                      <a:pt x="2002" y="1380"/>
                    </a:lnTo>
                    <a:lnTo>
                      <a:pt x="2060" y="1186"/>
                    </a:lnTo>
                    <a:lnTo>
                      <a:pt x="2060" y="972"/>
                    </a:lnTo>
                    <a:lnTo>
                      <a:pt x="2041" y="778"/>
                    </a:lnTo>
                    <a:lnTo>
                      <a:pt x="1963" y="584"/>
                    </a:lnTo>
                    <a:lnTo>
                      <a:pt x="1866" y="409"/>
                    </a:lnTo>
                    <a:lnTo>
                      <a:pt x="1730" y="273"/>
                    </a:lnTo>
                    <a:lnTo>
                      <a:pt x="1575" y="137"/>
                    </a:lnTo>
                    <a:lnTo>
                      <a:pt x="1380" y="59"/>
                    </a:lnTo>
                    <a:lnTo>
                      <a:pt x="1186" y="1"/>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28"/>
              <p:cNvSpPr/>
              <p:nvPr/>
            </p:nvSpPr>
            <p:spPr>
              <a:xfrm>
                <a:off x="3232475" y="7136800"/>
                <a:ext cx="51500" cy="52000"/>
              </a:xfrm>
              <a:custGeom>
                <a:avLst/>
                <a:gdLst/>
                <a:ahLst/>
                <a:cxnLst/>
                <a:rect l="l" t="t" r="r" b="b"/>
                <a:pathLst>
                  <a:path w="2060" h="2080" extrusionOk="0">
                    <a:moveTo>
                      <a:pt x="972" y="0"/>
                    </a:moveTo>
                    <a:lnTo>
                      <a:pt x="758" y="39"/>
                    </a:lnTo>
                    <a:lnTo>
                      <a:pt x="583" y="117"/>
                    </a:lnTo>
                    <a:lnTo>
                      <a:pt x="408" y="214"/>
                    </a:lnTo>
                    <a:lnTo>
                      <a:pt x="253" y="350"/>
                    </a:lnTo>
                    <a:lnTo>
                      <a:pt x="136" y="506"/>
                    </a:lnTo>
                    <a:lnTo>
                      <a:pt x="59" y="700"/>
                    </a:lnTo>
                    <a:lnTo>
                      <a:pt x="0" y="894"/>
                    </a:lnTo>
                    <a:lnTo>
                      <a:pt x="0" y="1108"/>
                    </a:lnTo>
                    <a:lnTo>
                      <a:pt x="20" y="1302"/>
                    </a:lnTo>
                    <a:lnTo>
                      <a:pt x="97" y="1497"/>
                    </a:lnTo>
                    <a:lnTo>
                      <a:pt x="195" y="1671"/>
                    </a:lnTo>
                    <a:lnTo>
                      <a:pt x="331" y="1807"/>
                    </a:lnTo>
                    <a:lnTo>
                      <a:pt x="505" y="1924"/>
                    </a:lnTo>
                    <a:lnTo>
                      <a:pt x="680" y="2021"/>
                    </a:lnTo>
                    <a:lnTo>
                      <a:pt x="894" y="2080"/>
                    </a:lnTo>
                    <a:lnTo>
                      <a:pt x="1088" y="2080"/>
                    </a:lnTo>
                    <a:lnTo>
                      <a:pt x="1302" y="2041"/>
                    </a:lnTo>
                    <a:lnTo>
                      <a:pt x="1477" y="1982"/>
                    </a:lnTo>
                    <a:lnTo>
                      <a:pt x="1652" y="1866"/>
                    </a:lnTo>
                    <a:lnTo>
                      <a:pt x="1807" y="1730"/>
                    </a:lnTo>
                    <a:lnTo>
                      <a:pt x="1924" y="1574"/>
                    </a:lnTo>
                    <a:lnTo>
                      <a:pt x="2002" y="1399"/>
                    </a:lnTo>
                    <a:lnTo>
                      <a:pt x="2060" y="1186"/>
                    </a:lnTo>
                    <a:lnTo>
                      <a:pt x="2060" y="972"/>
                    </a:lnTo>
                    <a:lnTo>
                      <a:pt x="2041" y="778"/>
                    </a:lnTo>
                    <a:lnTo>
                      <a:pt x="1963" y="583"/>
                    </a:lnTo>
                    <a:lnTo>
                      <a:pt x="1866" y="428"/>
                    </a:lnTo>
                    <a:lnTo>
                      <a:pt x="1730" y="272"/>
                    </a:lnTo>
                    <a:lnTo>
                      <a:pt x="1555" y="156"/>
                    </a:lnTo>
                    <a:lnTo>
                      <a:pt x="1380" y="59"/>
                    </a:lnTo>
                    <a:lnTo>
                      <a:pt x="1186" y="20"/>
                    </a:lnTo>
                    <a:lnTo>
                      <a:pt x="972" y="0"/>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80" name="Google Shape;780;p28"/>
          <p:cNvGrpSpPr/>
          <p:nvPr/>
        </p:nvGrpSpPr>
        <p:grpSpPr>
          <a:xfrm>
            <a:off x="9563483" y="5250055"/>
            <a:ext cx="1280252" cy="1115023"/>
            <a:chOff x="6494600" y="3426313"/>
            <a:chExt cx="1225200" cy="1067075"/>
          </a:xfrm>
        </p:grpSpPr>
        <p:sp>
          <p:nvSpPr>
            <p:cNvPr id="781" name="Google Shape;781;p28"/>
            <p:cNvSpPr/>
            <p:nvPr/>
          </p:nvSpPr>
          <p:spPr>
            <a:xfrm>
              <a:off x="6494600" y="4286088"/>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82" name="Google Shape;782;p28"/>
            <p:cNvGrpSpPr/>
            <p:nvPr/>
          </p:nvGrpSpPr>
          <p:grpSpPr>
            <a:xfrm>
              <a:off x="6696700" y="3426313"/>
              <a:ext cx="821000" cy="1014825"/>
              <a:chOff x="-1872212" y="3946150"/>
              <a:chExt cx="821000" cy="1014825"/>
            </a:xfrm>
          </p:grpSpPr>
          <p:sp>
            <p:nvSpPr>
              <p:cNvPr id="783" name="Google Shape;783;p28"/>
              <p:cNvSpPr/>
              <p:nvPr/>
            </p:nvSpPr>
            <p:spPr>
              <a:xfrm>
                <a:off x="-1872212" y="4152100"/>
                <a:ext cx="190450" cy="249725"/>
              </a:xfrm>
              <a:custGeom>
                <a:avLst/>
                <a:gdLst/>
                <a:ahLst/>
                <a:cxnLst/>
                <a:rect l="l" t="t" r="r" b="b"/>
                <a:pathLst>
                  <a:path w="7618" h="9989" extrusionOk="0">
                    <a:moveTo>
                      <a:pt x="4586" y="1"/>
                    </a:moveTo>
                    <a:lnTo>
                      <a:pt x="4508" y="20"/>
                    </a:lnTo>
                    <a:lnTo>
                      <a:pt x="4431" y="59"/>
                    </a:lnTo>
                    <a:lnTo>
                      <a:pt x="4372" y="98"/>
                    </a:lnTo>
                    <a:lnTo>
                      <a:pt x="4295" y="137"/>
                    </a:lnTo>
                    <a:lnTo>
                      <a:pt x="4120" y="331"/>
                    </a:lnTo>
                    <a:lnTo>
                      <a:pt x="3984" y="526"/>
                    </a:lnTo>
                    <a:lnTo>
                      <a:pt x="3848" y="739"/>
                    </a:lnTo>
                    <a:lnTo>
                      <a:pt x="3750" y="973"/>
                    </a:lnTo>
                    <a:lnTo>
                      <a:pt x="3692" y="1206"/>
                    </a:lnTo>
                    <a:lnTo>
                      <a:pt x="3634" y="1439"/>
                    </a:lnTo>
                    <a:lnTo>
                      <a:pt x="3595" y="1692"/>
                    </a:lnTo>
                    <a:lnTo>
                      <a:pt x="3595" y="1925"/>
                    </a:lnTo>
                    <a:lnTo>
                      <a:pt x="3595" y="2177"/>
                    </a:lnTo>
                    <a:lnTo>
                      <a:pt x="3614" y="2449"/>
                    </a:lnTo>
                    <a:lnTo>
                      <a:pt x="3673" y="2955"/>
                    </a:lnTo>
                    <a:lnTo>
                      <a:pt x="3770" y="3440"/>
                    </a:lnTo>
                    <a:lnTo>
                      <a:pt x="3906" y="3907"/>
                    </a:lnTo>
                    <a:lnTo>
                      <a:pt x="4081" y="4431"/>
                    </a:lnTo>
                    <a:lnTo>
                      <a:pt x="4275" y="4956"/>
                    </a:lnTo>
                    <a:lnTo>
                      <a:pt x="4528" y="5500"/>
                    </a:lnTo>
                    <a:lnTo>
                      <a:pt x="4800" y="6005"/>
                    </a:lnTo>
                    <a:lnTo>
                      <a:pt x="4431" y="5986"/>
                    </a:lnTo>
                    <a:lnTo>
                      <a:pt x="4061" y="5966"/>
                    </a:lnTo>
                    <a:lnTo>
                      <a:pt x="3673" y="5986"/>
                    </a:lnTo>
                    <a:lnTo>
                      <a:pt x="3304" y="6005"/>
                    </a:lnTo>
                    <a:lnTo>
                      <a:pt x="2934" y="6083"/>
                    </a:lnTo>
                    <a:lnTo>
                      <a:pt x="2565" y="6161"/>
                    </a:lnTo>
                    <a:lnTo>
                      <a:pt x="2176" y="6297"/>
                    </a:lnTo>
                    <a:lnTo>
                      <a:pt x="1807" y="6452"/>
                    </a:lnTo>
                    <a:lnTo>
                      <a:pt x="1613" y="6549"/>
                    </a:lnTo>
                    <a:lnTo>
                      <a:pt x="1399" y="6666"/>
                    </a:lnTo>
                    <a:lnTo>
                      <a:pt x="1205" y="6802"/>
                    </a:lnTo>
                    <a:lnTo>
                      <a:pt x="991" y="6957"/>
                    </a:lnTo>
                    <a:lnTo>
                      <a:pt x="797" y="7132"/>
                    </a:lnTo>
                    <a:lnTo>
                      <a:pt x="622" y="7327"/>
                    </a:lnTo>
                    <a:lnTo>
                      <a:pt x="466" y="7521"/>
                    </a:lnTo>
                    <a:lnTo>
                      <a:pt x="311" y="7735"/>
                    </a:lnTo>
                    <a:lnTo>
                      <a:pt x="194" y="7949"/>
                    </a:lnTo>
                    <a:lnTo>
                      <a:pt x="97" y="8162"/>
                    </a:lnTo>
                    <a:lnTo>
                      <a:pt x="39" y="8395"/>
                    </a:lnTo>
                    <a:lnTo>
                      <a:pt x="0" y="8629"/>
                    </a:lnTo>
                    <a:lnTo>
                      <a:pt x="20" y="8862"/>
                    </a:lnTo>
                    <a:lnTo>
                      <a:pt x="78" y="9095"/>
                    </a:lnTo>
                    <a:lnTo>
                      <a:pt x="117" y="9212"/>
                    </a:lnTo>
                    <a:lnTo>
                      <a:pt x="175" y="9328"/>
                    </a:lnTo>
                    <a:lnTo>
                      <a:pt x="253" y="9445"/>
                    </a:lnTo>
                    <a:lnTo>
                      <a:pt x="330" y="9561"/>
                    </a:lnTo>
                    <a:lnTo>
                      <a:pt x="466" y="9717"/>
                    </a:lnTo>
                    <a:lnTo>
                      <a:pt x="641" y="9833"/>
                    </a:lnTo>
                    <a:lnTo>
                      <a:pt x="797" y="9911"/>
                    </a:lnTo>
                    <a:lnTo>
                      <a:pt x="991" y="9969"/>
                    </a:lnTo>
                    <a:lnTo>
                      <a:pt x="1166" y="9989"/>
                    </a:lnTo>
                    <a:lnTo>
                      <a:pt x="1360" y="9969"/>
                    </a:lnTo>
                    <a:lnTo>
                      <a:pt x="1555" y="9950"/>
                    </a:lnTo>
                    <a:lnTo>
                      <a:pt x="1749" y="9911"/>
                    </a:lnTo>
                    <a:lnTo>
                      <a:pt x="1943" y="9833"/>
                    </a:lnTo>
                    <a:lnTo>
                      <a:pt x="2138" y="9756"/>
                    </a:lnTo>
                    <a:lnTo>
                      <a:pt x="2526" y="9581"/>
                    </a:lnTo>
                    <a:lnTo>
                      <a:pt x="2876" y="9367"/>
                    </a:lnTo>
                    <a:lnTo>
                      <a:pt x="3167" y="9173"/>
                    </a:lnTo>
                    <a:lnTo>
                      <a:pt x="3556" y="8901"/>
                    </a:lnTo>
                    <a:lnTo>
                      <a:pt x="3964" y="8590"/>
                    </a:lnTo>
                    <a:lnTo>
                      <a:pt x="4392" y="8240"/>
                    </a:lnTo>
                    <a:lnTo>
                      <a:pt x="4625" y="8085"/>
                    </a:lnTo>
                    <a:lnTo>
                      <a:pt x="4858" y="7929"/>
                    </a:lnTo>
                    <a:lnTo>
                      <a:pt x="5091" y="7793"/>
                    </a:lnTo>
                    <a:lnTo>
                      <a:pt x="5324" y="7676"/>
                    </a:lnTo>
                    <a:lnTo>
                      <a:pt x="5558" y="7599"/>
                    </a:lnTo>
                    <a:lnTo>
                      <a:pt x="5810" y="7540"/>
                    </a:lnTo>
                    <a:lnTo>
                      <a:pt x="6043" y="7502"/>
                    </a:lnTo>
                    <a:lnTo>
                      <a:pt x="6296" y="7521"/>
                    </a:lnTo>
                    <a:lnTo>
                      <a:pt x="6529" y="7579"/>
                    </a:lnTo>
                    <a:lnTo>
                      <a:pt x="6646" y="7618"/>
                    </a:lnTo>
                    <a:lnTo>
                      <a:pt x="6762" y="7696"/>
                    </a:lnTo>
                    <a:lnTo>
                      <a:pt x="6898" y="7735"/>
                    </a:lnTo>
                    <a:lnTo>
                      <a:pt x="7015" y="7774"/>
                    </a:lnTo>
                    <a:lnTo>
                      <a:pt x="7132" y="7754"/>
                    </a:lnTo>
                    <a:lnTo>
                      <a:pt x="7229" y="7735"/>
                    </a:lnTo>
                    <a:lnTo>
                      <a:pt x="7326" y="7676"/>
                    </a:lnTo>
                    <a:lnTo>
                      <a:pt x="7423" y="7618"/>
                    </a:lnTo>
                    <a:lnTo>
                      <a:pt x="7481" y="7521"/>
                    </a:lnTo>
                    <a:lnTo>
                      <a:pt x="7540" y="7424"/>
                    </a:lnTo>
                    <a:lnTo>
                      <a:pt x="7598" y="7307"/>
                    </a:lnTo>
                    <a:lnTo>
                      <a:pt x="7617" y="7210"/>
                    </a:lnTo>
                    <a:lnTo>
                      <a:pt x="7617" y="7094"/>
                    </a:lnTo>
                    <a:lnTo>
                      <a:pt x="7598" y="6977"/>
                    </a:lnTo>
                    <a:lnTo>
                      <a:pt x="7559" y="6860"/>
                    </a:lnTo>
                    <a:lnTo>
                      <a:pt x="7501" y="6744"/>
                    </a:lnTo>
                    <a:lnTo>
                      <a:pt x="7404" y="6647"/>
                    </a:lnTo>
                    <a:lnTo>
                      <a:pt x="7287" y="6569"/>
                    </a:lnTo>
                    <a:lnTo>
                      <a:pt x="7112" y="6491"/>
                    </a:lnTo>
                    <a:lnTo>
                      <a:pt x="6995" y="6083"/>
                    </a:lnTo>
                    <a:lnTo>
                      <a:pt x="6898" y="5656"/>
                    </a:lnTo>
                    <a:lnTo>
                      <a:pt x="6743" y="4801"/>
                    </a:lnTo>
                    <a:lnTo>
                      <a:pt x="6587" y="3946"/>
                    </a:lnTo>
                    <a:lnTo>
                      <a:pt x="6432" y="3091"/>
                    </a:lnTo>
                    <a:lnTo>
                      <a:pt x="6315" y="2683"/>
                    </a:lnTo>
                    <a:lnTo>
                      <a:pt x="6199" y="2255"/>
                    </a:lnTo>
                    <a:lnTo>
                      <a:pt x="6063" y="1866"/>
                    </a:lnTo>
                    <a:lnTo>
                      <a:pt x="5888" y="1478"/>
                    </a:lnTo>
                    <a:lnTo>
                      <a:pt x="5694" y="1109"/>
                    </a:lnTo>
                    <a:lnTo>
                      <a:pt x="5460" y="739"/>
                    </a:lnTo>
                    <a:lnTo>
                      <a:pt x="5208" y="409"/>
                    </a:lnTo>
                    <a:lnTo>
                      <a:pt x="5052" y="254"/>
                    </a:lnTo>
                    <a:lnTo>
                      <a:pt x="4897" y="98"/>
                    </a:lnTo>
                    <a:lnTo>
                      <a:pt x="4819" y="40"/>
                    </a:lnTo>
                    <a:lnTo>
                      <a:pt x="4741" y="20"/>
                    </a:lnTo>
                    <a:lnTo>
                      <a:pt x="46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784;p28"/>
              <p:cNvSpPr/>
              <p:nvPr/>
            </p:nvSpPr>
            <p:spPr>
              <a:xfrm>
                <a:off x="-1848412" y="4007350"/>
                <a:ext cx="703925" cy="943425"/>
              </a:xfrm>
              <a:custGeom>
                <a:avLst/>
                <a:gdLst/>
                <a:ahLst/>
                <a:cxnLst/>
                <a:rect l="l" t="t" r="r" b="b"/>
                <a:pathLst>
                  <a:path w="28157" h="37737" extrusionOk="0">
                    <a:moveTo>
                      <a:pt x="16750" y="0"/>
                    </a:moveTo>
                    <a:lnTo>
                      <a:pt x="16342" y="20"/>
                    </a:lnTo>
                    <a:lnTo>
                      <a:pt x="15934" y="59"/>
                    </a:lnTo>
                    <a:lnTo>
                      <a:pt x="15526" y="117"/>
                    </a:lnTo>
                    <a:lnTo>
                      <a:pt x="15137" y="195"/>
                    </a:lnTo>
                    <a:lnTo>
                      <a:pt x="14729" y="292"/>
                    </a:lnTo>
                    <a:lnTo>
                      <a:pt x="14341" y="408"/>
                    </a:lnTo>
                    <a:lnTo>
                      <a:pt x="13952" y="525"/>
                    </a:lnTo>
                    <a:lnTo>
                      <a:pt x="13564" y="680"/>
                    </a:lnTo>
                    <a:lnTo>
                      <a:pt x="13175" y="855"/>
                    </a:lnTo>
                    <a:lnTo>
                      <a:pt x="12806" y="1030"/>
                    </a:lnTo>
                    <a:lnTo>
                      <a:pt x="12436" y="1225"/>
                    </a:lnTo>
                    <a:lnTo>
                      <a:pt x="12067" y="1438"/>
                    </a:lnTo>
                    <a:lnTo>
                      <a:pt x="11698" y="1672"/>
                    </a:lnTo>
                    <a:lnTo>
                      <a:pt x="11348" y="1924"/>
                    </a:lnTo>
                    <a:lnTo>
                      <a:pt x="10999" y="2196"/>
                    </a:lnTo>
                    <a:lnTo>
                      <a:pt x="10649" y="2468"/>
                    </a:lnTo>
                    <a:lnTo>
                      <a:pt x="10299" y="2760"/>
                    </a:lnTo>
                    <a:lnTo>
                      <a:pt x="9949" y="3071"/>
                    </a:lnTo>
                    <a:lnTo>
                      <a:pt x="9619" y="3381"/>
                    </a:lnTo>
                    <a:lnTo>
                      <a:pt x="9289" y="3712"/>
                    </a:lnTo>
                    <a:lnTo>
                      <a:pt x="8958" y="4062"/>
                    </a:lnTo>
                    <a:lnTo>
                      <a:pt x="8628" y="4411"/>
                    </a:lnTo>
                    <a:lnTo>
                      <a:pt x="8006" y="5169"/>
                    </a:lnTo>
                    <a:lnTo>
                      <a:pt x="7404" y="5946"/>
                    </a:lnTo>
                    <a:lnTo>
                      <a:pt x="6801" y="6782"/>
                    </a:lnTo>
                    <a:lnTo>
                      <a:pt x="6238" y="7656"/>
                    </a:lnTo>
                    <a:lnTo>
                      <a:pt x="5694" y="8570"/>
                    </a:lnTo>
                    <a:lnTo>
                      <a:pt x="5169" y="9502"/>
                    </a:lnTo>
                    <a:lnTo>
                      <a:pt x="4664" y="10474"/>
                    </a:lnTo>
                    <a:lnTo>
                      <a:pt x="4178" y="11465"/>
                    </a:lnTo>
                    <a:lnTo>
                      <a:pt x="3731" y="12475"/>
                    </a:lnTo>
                    <a:lnTo>
                      <a:pt x="3284" y="13505"/>
                    </a:lnTo>
                    <a:lnTo>
                      <a:pt x="2876" y="14555"/>
                    </a:lnTo>
                    <a:lnTo>
                      <a:pt x="2488" y="15623"/>
                    </a:lnTo>
                    <a:lnTo>
                      <a:pt x="2138" y="16692"/>
                    </a:lnTo>
                    <a:lnTo>
                      <a:pt x="1788" y="17780"/>
                    </a:lnTo>
                    <a:lnTo>
                      <a:pt x="1477" y="18868"/>
                    </a:lnTo>
                    <a:lnTo>
                      <a:pt x="1186" y="19957"/>
                    </a:lnTo>
                    <a:lnTo>
                      <a:pt x="933" y="21045"/>
                    </a:lnTo>
                    <a:lnTo>
                      <a:pt x="700" y="22114"/>
                    </a:lnTo>
                    <a:lnTo>
                      <a:pt x="486" y="23182"/>
                    </a:lnTo>
                    <a:lnTo>
                      <a:pt x="311" y="24212"/>
                    </a:lnTo>
                    <a:lnTo>
                      <a:pt x="175" y="25203"/>
                    </a:lnTo>
                    <a:lnTo>
                      <a:pt x="78" y="26116"/>
                    </a:lnTo>
                    <a:lnTo>
                      <a:pt x="20" y="26991"/>
                    </a:lnTo>
                    <a:lnTo>
                      <a:pt x="0" y="27788"/>
                    </a:lnTo>
                    <a:lnTo>
                      <a:pt x="0" y="28565"/>
                    </a:lnTo>
                    <a:lnTo>
                      <a:pt x="39" y="29264"/>
                    </a:lnTo>
                    <a:lnTo>
                      <a:pt x="117" y="29944"/>
                    </a:lnTo>
                    <a:lnTo>
                      <a:pt x="233" y="30566"/>
                    </a:lnTo>
                    <a:lnTo>
                      <a:pt x="369" y="31130"/>
                    </a:lnTo>
                    <a:lnTo>
                      <a:pt x="564" y="31674"/>
                    </a:lnTo>
                    <a:lnTo>
                      <a:pt x="758" y="32179"/>
                    </a:lnTo>
                    <a:lnTo>
                      <a:pt x="991" y="32626"/>
                    </a:lnTo>
                    <a:lnTo>
                      <a:pt x="1263" y="33053"/>
                    </a:lnTo>
                    <a:lnTo>
                      <a:pt x="1555" y="33442"/>
                    </a:lnTo>
                    <a:lnTo>
                      <a:pt x="1885" y="33811"/>
                    </a:lnTo>
                    <a:lnTo>
                      <a:pt x="2235" y="34142"/>
                    </a:lnTo>
                    <a:lnTo>
                      <a:pt x="2604" y="34453"/>
                    </a:lnTo>
                    <a:lnTo>
                      <a:pt x="3012" y="34725"/>
                    </a:lnTo>
                    <a:lnTo>
                      <a:pt x="3440" y="34977"/>
                    </a:lnTo>
                    <a:lnTo>
                      <a:pt x="3906" y="35210"/>
                    </a:lnTo>
                    <a:lnTo>
                      <a:pt x="4372" y="35424"/>
                    </a:lnTo>
                    <a:lnTo>
                      <a:pt x="4878" y="35638"/>
                    </a:lnTo>
                    <a:lnTo>
                      <a:pt x="5402" y="35813"/>
                    </a:lnTo>
                    <a:lnTo>
                      <a:pt x="5946" y="35968"/>
                    </a:lnTo>
                    <a:lnTo>
                      <a:pt x="6529" y="36124"/>
                    </a:lnTo>
                    <a:lnTo>
                      <a:pt x="7112" y="36279"/>
                    </a:lnTo>
                    <a:lnTo>
                      <a:pt x="7715" y="36415"/>
                    </a:lnTo>
                    <a:lnTo>
                      <a:pt x="8997" y="36668"/>
                    </a:lnTo>
                    <a:lnTo>
                      <a:pt x="10338" y="36920"/>
                    </a:lnTo>
                    <a:lnTo>
                      <a:pt x="11718" y="37173"/>
                    </a:lnTo>
                    <a:lnTo>
                      <a:pt x="13097" y="37387"/>
                    </a:lnTo>
                    <a:lnTo>
                      <a:pt x="13777" y="37484"/>
                    </a:lnTo>
                    <a:lnTo>
                      <a:pt x="14457" y="37581"/>
                    </a:lnTo>
                    <a:lnTo>
                      <a:pt x="15118" y="37639"/>
                    </a:lnTo>
                    <a:lnTo>
                      <a:pt x="15779" y="37698"/>
                    </a:lnTo>
                    <a:lnTo>
                      <a:pt x="16439" y="37736"/>
                    </a:lnTo>
                    <a:lnTo>
                      <a:pt x="17722" y="37736"/>
                    </a:lnTo>
                    <a:lnTo>
                      <a:pt x="18344" y="37698"/>
                    </a:lnTo>
                    <a:lnTo>
                      <a:pt x="18965" y="37620"/>
                    </a:lnTo>
                    <a:lnTo>
                      <a:pt x="19568" y="37523"/>
                    </a:lnTo>
                    <a:lnTo>
                      <a:pt x="20151" y="37406"/>
                    </a:lnTo>
                    <a:lnTo>
                      <a:pt x="20734" y="37231"/>
                    </a:lnTo>
                    <a:lnTo>
                      <a:pt x="21297" y="37037"/>
                    </a:lnTo>
                    <a:lnTo>
                      <a:pt x="21841" y="36784"/>
                    </a:lnTo>
                    <a:lnTo>
                      <a:pt x="22366" y="36512"/>
                    </a:lnTo>
                    <a:lnTo>
                      <a:pt x="22619" y="36357"/>
                    </a:lnTo>
                    <a:lnTo>
                      <a:pt x="22871" y="36182"/>
                    </a:lnTo>
                    <a:lnTo>
                      <a:pt x="23124" y="36007"/>
                    </a:lnTo>
                    <a:lnTo>
                      <a:pt x="23357" y="35813"/>
                    </a:lnTo>
                    <a:lnTo>
                      <a:pt x="23590" y="35599"/>
                    </a:lnTo>
                    <a:lnTo>
                      <a:pt x="23823" y="35385"/>
                    </a:lnTo>
                    <a:lnTo>
                      <a:pt x="24057" y="35152"/>
                    </a:lnTo>
                    <a:lnTo>
                      <a:pt x="24270" y="34919"/>
                    </a:lnTo>
                    <a:lnTo>
                      <a:pt x="24484" y="34666"/>
                    </a:lnTo>
                    <a:lnTo>
                      <a:pt x="24698" y="34394"/>
                    </a:lnTo>
                    <a:lnTo>
                      <a:pt x="24892" y="34103"/>
                    </a:lnTo>
                    <a:lnTo>
                      <a:pt x="25086" y="33811"/>
                    </a:lnTo>
                    <a:lnTo>
                      <a:pt x="25281" y="33500"/>
                    </a:lnTo>
                    <a:lnTo>
                      <a:pt x="25475" y="33170"/>
                    </a:lnTo>
                    <a:lnTo>
                      <a:pt x="25650" y="32840"/>
                    </a:lnTo>
                    <a:lnTo>
                      <a:pt x="25825" y="32490"/>
                    </a:lnTo>
                    <a:lnTo>
                      <a:pt x="25980" y="32101"/>
                    </a:lnTo>
                    <a:lnTo>
                      <a:pt x="26136" y="31732"/>
                    </a:lnTo>
                    <a:lnTo>
                      <a:pt x="26291" y="31324"/>
                    </a:lnTo>
                    <a:lnTo>
                      <a:pt x="26447" y="30897"/>
                    </a:lnTo>
                    <a:lnTo>
                      <a:pt x="26583" y="30469"/>
                    </a:lnTo>
                    <a:lnTo>
                      <a:pt x="26699" y="30003"/>
                    </a:lnTo>
                    <a:lnTo>
                      <a:pt x="26952" y="29051"/>
                    </a:lnTo>
                    <a:lnTo>
                      <a:pt x="27146" y="28021"/>
                    </a:lnTo>
                    <a:lnTo>
                      <a:pt x="27340" y="26952"/>
                    </a:lnTo>
                    <a:lnTo>
                      <a:pt x="27515" y="25864"/>
                    </a:lnTo>
                    <a:lnTo>
                      <a:pt x="27671" y="24756"/>
                    </a:lnTo>
                    <a:lnTo>
                      <a:pt x="27807" y="23649"/>
                    </a:lnTo>
                    <a:lnTo>
                      <a:pt x="27923" y="22522"/>
                    </a:lnTo>
                    <a:lnTo>
                      <a:pt x="28021" y="21395"/>
                    </a:lnTo>
                    <a:lnTo>
                      <a:pt x="28079" y="20268"/>
                    </a:lnTo>
                    <a:lnTo>
                      <a:pt x="28137" y="19140"/>
                    </a:lnTo>
                    <a:lnTo>
                      <a:pt x="28157" y="18033"/>
                    </a:lnTo>
                    <a:lnTo>
                      <a:pt x="28157" y="16906"/>
                    </a:lnTo>
                    <a:lnTo>
                      <a:pt x="28137" y="15798"/>
                    </a:lnTo>
                    <a:lnTo>
                      <a:pt x="28059" y="14710"/>
                    </a:lnTo>
                    <a:lnTo>
                      <a:pt x="27982" y="13641"/>
                    </a:lnTo>
                    <a:lnTo>
                      <a:pt x="27846" y="12592"/>
                    </a:lnTo>
                    <a:lnTo>
                      <a:pt x="27690" y="11543"/>
                    </a:lnTo>
                    <a:lnTo>
                      <a:pt x="27496" y="10532"/>
                    </a:lnTo>
                    <a:lnTo>
                      <a:pt x="27282" y="9561"/>
                    </a:lnTo>
                    <a:lnTo>
                      <a:pt x="27010" y="8609"/>
                    </a:lnTo>
                    <a:lnTo>
                      <a:pt x="26855" y="8142"/>
                    </a:lnTo>
                    <a:lnTo>
                      <a:pt x="26699" y="7695"/>
                    </a:lnTo>
                    <a:lnTo>
                      <a:pt x="26524" y="7248"/>
                    </a:lnTo>
                    <a:lnTo>
                      <a:pt x="26349" y="6801"/>
                    </a:lnTo>
                    <a:lnTo>
                      <a:pt x="26155" y="6374"/>
                    </a:lnTo>
                    <a:lnTo>
                      <a:pt x="25961" y="5966"/>
                    </a:lnTo>
                    <a:lnTo>
                      <a:pt x="25747" y="5558"/>
                    </a:lnTo>
                    <a:lnTo>
                      <a:pt x="25533" y="5169"/>
                    </a:lnTo>
                    <a:lnTo>
                      <a:pt x="25300" y="4781"/>
                    </a:lnTo>
                    <a:lnTo>
                      <a:pt x="25048" y="4411"/>
                    </a:lnTo>
                    <a:lnTo>
                      <a:pt x="24795" y="4062"/>
                    </a:lnTo>
                    <a:lnTo>
                      <a:pt x="24523" y="3712"/>
                    </a:lnTo>
                    <a:lnTo>
                      <a:pt x="24231" y="3381"/>
                    </a:lnTo>
                    <a:lnTo>
                      <a:pt x="23940" y="3051"/>
                    </a:lnTo>
                    <a:lnTo>
                      <a:pt x="23629" y="2740"/>
                    </a:lnTo>
                    <a:lnTo>
                      <a:pt x="23318" y="2449"/>
                    </a:lnTo>
                    <a:lnTo>
                      <a:pt x="22988" y="2177"/>
                    </a:lnTo>
                    <a:lnTo>
                      <a:pt x="22638" y="1905"/>
                    </a:lnTo>
                    <a:lnTo>
                      <a:pt x="22288" y="1652"/>
                    </a:lnTo>
                    <a:lnTo>
                      <a:pt x="21919" y="1419"/>
                    </a:lnTo>
                    <a:lnTo>
                      <a:pt x="21530" y="1205"/>
                    </a:lnTo>
                    <a:lnTo>
                      <a:pt x="21122" y="1011"/>
                    </a:lnTo>
                    <a:lnTo>
                      <a:pt x="20714" y="817"/>
                    </a:lnTo>
                    <a:lnTo>
                      <a:pt x="20287" y="642"/>
                    </a:lnTo>
                    <a:lnTo>
                      <a:pt x="19859" y="486"/>
                    </a:lnTo>
                    <a:lnTo>
                      <a:pt x="19393" y="370"/>
                    </a:lnTo>
                    <a:lnTo>
                      <a:pt x="18927" y="253"/>
                    </a:lnTo>
                    <a:lnTo>
                      <a:pt x="18441" y="136"/>
                    </a:lnTo>
                    <a:lnTo>
                      <a:pt x="18013" y="78"/>
                    </a:lnTo>
                    <a:lnTo>
                      <a:pt x="17586" y="39"/>
                    </a:lnTo>
                    <a:lnTo>
                      <a:pt x="171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28"/>
              <p:cNvSpPr/>
              <p:nvPr/>
            </p:nvSpPr>
            <p:spPr>
              <a:xfrm>
                <a:off x="-1535562" y="3946150"/>
                <a:ext cx="324525" cy="179750"/>
              </a:xfrm>
              <a:custGeom>
                <a:avLst/>
                <a:gdLst/>
                <a:ahLst/>
                <a:cxnLst/>
                <a:rect l="l" t="t" r="r" b="b"/>
                <a:pathLst>
                  <a:path w="12981" h="7190" extrusionOk="0">
                    <a:moveTo>
                      <a:pt x="1341" y="0"/>
                    </a:moveTo>
                    <a:lnTo>
                      <a:pt x="1186" y="19"/>
                    </a:lnTo>
                    <a:lnTo>
                      <a:pt x="1011" y="78"/>
                    </a:lnTo>
                    <a:lnTo>
                      <a:pt x="855" y="136"/>
                    </a:lnTo>
                    <a:lnTo>
                      <a:pt x="797" y="175"/>
                    </a:lnTo>
                    <a:lnTo>
                      <a:pt x="719" y="233"/>
                    </a:lnTo>
                    <a:lnTo>
                      <a:pt x="603" y="369"/>
                    </a:lnTo>
                    <a:lnTo>
                      <a:pt x="505" y="564"/>
                    </a:lnTo>
                    <a:lnTo>
                      <a:pt x="389" y="777"/>
                    </a:lnTo>
                    <a:lnTo>
                      <a:pt x="292" y="1030"/>
                    </a:lnTo>
                    <a:lnTo>
                      <a:pt x="214" y="1302"/>
                    </a:lnTo>
                    <a:lnTo>
                      <a:pt x="136" y="1593"/>
                    </a:lnTo>
                    <a:lnTo>
                      <a:pt x="78" y="1885"/>
                    </a:lnTo>
                    <a:lnTo>
                      <a:pt x="39" y="2176"/>
                    </a:lnTo>
                    <a:lnTo>
                      <a:pt x="0" y="2448"/>
                    </a:lnTo>
                    <a:lnTo>
                      <a:pt x="0" y="2720"/>
                    </a:lnTo>
                    <a:lnTo>
                      <a:pt x="20" y="2973"/>
                    </a:lnTo>
                    <a:lnTo>
                      <a:pt x="58" y="3187"/>
                    </a:lnTo>
                    <a:lnTo>
                      <a:pt x="117" y="3362"/>
                    </a:lnTo>
                    <a:lnTo>
                      <a:pt x="156" y="3439"/>
                    </a:lnTo>
                    <a:lnTo>
                      <a:pt x="214" y="3498"/>
                    </a:lnTo>
                    <a:lnTo>
                      <a:pt x="272" y="3537"/>
                    </a:lnTo>
                    <a:lnTo>
                      <a:pt x="331" y="3575"/>
                    </a:lnTo>
                    <a:lnTo>
                      <a:pt x="544" y="3634"/>
                    </a:lnTo>
                    <a:lnTo>
                      <a:pt x="758" y="3692"/>
                    </a:lnTo>
                    <a:lnTo>
                      <a:pt x="991" y="3711"/>
                    </a:lnTo>
                    <a:lnTo>
                      <a:pt x="1224" y="3731"/>
                    </a:lnTo>
                    <a:lnTo>
                      <a:pt x="1710" y="3750"/>
                    </a:lnTo>
                    <a:lnTo>
                      <a:pt x="1943" y="3770"/>
                    </a:lnTo>
                    <a:lnTo>
                      <a:pt x="2157" y="3789"/>
                    </a:lnTo>
                    <a:lnTo>
                      <a:pt x="2429" y="3847"/>
                    </a:lnTo>
                    <a:lnTo>
                      <a:pt x="2701" y="3906"/>
                    </a:lnTo>
                    <a:lnTo>
                      <a:pt x="3226" y="4042"/>
                    </a:lnTo>
                    <a:lnTo>
                      <a:pt x="3750" y="4217"/>
                    </a:lnTo>
                    <a:lnTo>
                      <a:pt x="4275" y="4392"/>
                    </a:lnTo>
                    <a:lnTo>
                      <a:pt x="4722" y="4547"/>
                    </a:lnTo>
                    <a:lnTo>
                      <a:pt x="5169" y="4683"/>
                    </a:lnTo>
                    <a:lnTo>
                      <a:pt x="6082" y="4955"/>
                    </a:lnTo>
                    <a:lnTo>
                      <a:pt x="6996" y="5208"/>
                    </a:lnTo>
                    <a:lnTo>
                      <a:pt x="7442" y="5344"/>
                    </a:lnTo>
                    <a:lnTo>
                      <a:pt x="7889" y="5499"/>
                    </a:lnTo>
                    <a:lnTo>
                      <a:pt x="8375" y="5674"/>
                    </a:lnTo>
                    <a:lnTo>
                      <a:pt x="8842" y="5849"/>
                    </a:lnTo>
                    <a:lnTo>
                      <a:pt x="9288" y="6043"/>
                    </a:lnTo>
                    <a:lnTo>
                      <a:pt x="9755" y="6238"/>
                    </a:lnTo>
                    <a:lnTo>
                      <a:pt x="10202" y="6451"/>
                    </a:lnTo>
                    <a:lnTo>
                      <a:pt x="10649" y="6684"/>
                    </a:lnTo>
                    <a:lnTo>
                      <a:pt x="11096" y="6918"/>
                    </a:lnTo>
                    <a:lnTo>
                      <a:pt x="11523" y="7151"/>
                    </a:lnTo>
                    <a:lnTo>
                      <a:pt x="11601" y="7190"/>
                    </a:lnTo>
                    <a:lnTo>
                      <a:pt x="11737" y="7190"/>
                    </a:lnTo>
                    <a:lnTo>
                      <a:pt x="11795" y="7170"/>
                    </a:lnTo>
                    <a:lnTo>
                      <a:pt x="11873" y="7131"/>
                    </a:lnTo>
                    <a:lnTo>
                      <a:pt x="11931" y="7093"/>
                    </a:lnTo>
                    <a:lnTo>
                      <a:pt x="11970" y="7054"/>
                    </a:lnTo>
                    <a:lnTo>
                      <a:pt x="12009" y="6995"/>
                    </a:lnTo>
                    <a:lnTo>
                      <a:pt x="12223" y="6568"/>
                    </a:lnTo>
                    <a:lnTo>
                      <a:pt x="12456" y="6043"/>
                    </a:lnTo>
                    <a:lnTo>
                      <a:pt x="12689" y="5441"/>
                    </a:lnTo>
                    <a:lnTo>
                      <a:pt x="12786" y="5130"/>
                    </a:lnTo>
                    <a:lnTo>
                      <a:pt x="12883" y="4819"/>
                    </a:lnTo>
                    <a:lnTo>
                      <a:pt x="12942" y="4508"/>
                    </a:lnTo>
                    <a:lnTo>
                      <a:pt x="12980" y="4197"/>
                    </a:lnTo>
                    <a:lnTo>
                      <a:pt x="12980" y="3906"/>
                    </a:lnTo>
                    <a:lnTo>
                      <a:pt x="12961" y="3634"/>
                    </a:lnTo>
                    <a:lnTo>
                      <a:pt x="12922" y="3517"/>
                    </a:lnTo>
                    <a:lnTo>
                      <a:pt x="12883" y="3381"/>
                    </a:lnTo>
                    <a:lnTo>
                      <a:pt x="12825" y="3265"/>
                    </a:lnTo>
                    <a:lnTo>
                      <a:pt x="12767" y="3167"/>
                    </a:lnTo>
                    <a:lnTo>
                      <a:pt x="12689" y="3070"/>
                    </a:lnTo>
                    <a:lnTo>
                      <a:pt x="12592" y="2973"/>
                    </a:lnTo>
                    <a:lnTo>
                      <a:pt x="12495" y="2895"/>
                    </a:lnTo>
                    <a:lnTo>
                      <a:pt x="12378" y="2818"/>
                    </a:lnTo>
                    <a:lnTo>
                      <a:pt x="12184" y="2740"/>
                    </a:lnTo>
                    <a:lnTo>
                      <a:pt x="12009" y="2701"/>
                    </a:lnTo>
                    <a:lnTo>
                      <a:pt x="11834" y="2682"/>
                    </a:lnTo>
                    <a:lnTo>
                      <a:pt x="11640" y="2682"/>
                    </a:lnTo>
                    <a:lnTo>
                      <a:pt x="11445" y="2720"/>
                    </a:lnTo>
                    <a:lnTo>
                      <a:pt x="11251" y="2759"/>
                    </a:lnTo>
                    <a:lnTo>
                      <a:pt x="10862" y="2895"/>
                    </a:lnTo>
                    <a:lnTo>
                      <a:pt x="10474" y="3051"/>
                    </a:lnTo>
                    <a:lnTo>
                      <a:pt x="10105" y="3226"/>
                    </a:lnTo>
                    <a:lnTo>
                      <a:pt x="9735" y="3362"/>
                    </a:lnTo>
                    <a:lnTo>
                      <a:pt x="9580" y="3420"/>
                    </a:lnTo>
                    <a:lnTo>
                      <a:pt x="9405" y="3459"/>
                    </a:lnTo>
                    <a:lnTo>
                      <a:pt x="9288" y="3478"/>
                    </a:lnTo>
                    <a:lnTo>
                      <a:pt x="9191" y="3478"/>
                    </a:lnTo>
                    <a:lnTo>
                      <a:pt x="9094" y="3459"/>
                    </a:lnTo>
                    <a:lnTo>
                      <a:pt x="9016" y="3420"/>
                    </a:lnTo>
                    <a:lnTo>
                      <a:pt x="8919" y="3381"/>
                    </a:lnTo>
                    <a:lnTo>
                      <a:pt x="8842" y="3323"/>
                    </a:lnTo>
                    <a:lnTo>
                      <a:pt x="8725" y="3187"/>
                    </a:lnTo>
                    <a:lnTo>
                      <a:pt x="8608" y="3012"/>
                    </a:lnTo>
                    <a:lnTo>
                      <a:pt x="8511" y="2818"/>
                    </a:lnTo>
                    <a:lnTo>
                      <a:pt x="8414" y="2584"/>
                    </a:lnTo>
                    <a:lnTo>
                      <a:pt x="8336" y="2351"/>
                    </a:lnTo>
                    <a:lnTo>
                      <a:pt x="8161" y="1865"/>
                    </a:lnTo>
                    <a:lnTo>
                      <a:pt x="8084" y="1613"/>
                    </a:lnTo>
                    <a:lnTo>
                      <a:pt x="7987" y="1399"/>
                    </a:lnTo>
                    <a:lnTo>
                      <a:pt x="7870" y="1205"/>
                    </a:lnTo>
                    <a:lnTo>
                      <a:pt x="7734" y="1030"/>
                    </a:lnTo>
                    <a:lnTo>
                      <a:pt x="7676" y="952"/>
                    </a:lnTo>
                    <a:lnTo>
                      <a:pt x="7598" y="894"/>
                    </a:lnTo>
                    <a:lnTo>
                      <a:pt x="7501" y="836"/>
                    </a:lnTo>
                    <a:lnTo>
                      <a:pt x="7423" y="797"/>
                    </a:lnTo>
                    <a:lnTo>
                      <a:pt x="7268" y="758"/>
                    </a:lnTo>
                    <a:lnTo>
                      <a:pt x="6996" y="758"/>
                    </a:lnTo>
                    <a:lnTo>
                      <a:pt x="6840" y="777"/>
                    </a:lnTo>
                    <a:lnTo>
                      <a:pt x="6704" y="816"/>
                    </a:lnTo>
                    <a:lnTo>
                      <a:pt x="6549" y="874"/>
                    </a:lnTo>
                    <a:lnTo>
                      <a:pt x="6277" y="1030"/>
                    </a:lnTo>
                    <a:lnTo>
                      <a:pt x="6005" y="1205"/>
                    </a:lnTo>
                    <a:lnTo>
                      <a:pt x="5733" y="1399"/>
                    </a:lnTo>
                    <a:lnTo>
                      <a:pt x="5286" y="1749"/>
                    </a:lnTo>
                    <a:lnTo>
                      <a:pt x="4994" y="1963"/>
                    </a:lnTo>
                    <a:lnTo>
                      <a:pt x="4683" y="2196"/>
                    </a:lnTo>
                    <a:lnTo>
                      <a:pt x="4528" y="2274"/>
                    </a:lnTo>
                    <a:lnTo>
                      <a:pt x="4353" y="2351"/>
                    </a:lnTo>
                    <a:lnTo>
                      <a:pt x="4197" y="2410"/>
                    </a:lnTo>
                    <a:lnTo>
                      <a:pt x="4003" y="2448"/>
                    </a:lnTo>
                    <a:lnTo>
                      <a:pt x="3906" y="2448"/>
                    </a:lnTo>
                    <a:lnTo>
                      <a:pt x="3789" y="2410"/>
                    </a:lnTo>
                    <a:lnTo>
                      <a:pt x="3692" y="2371"/>
                    </a:lnTo>
                    <a:lnTo>
                      <a:pt x="3595" y="2312"/>
                    </a:lnTo>
                    <a:lnTo>
                      <a:pt x="3517" y="2254"/>
                    </a:lnTo>
                    <a:lnTo>
                      <a:pt x="3440" y="2157"/>
                    </a:lnTo>
                    <a:lnTo>
                      <a:pt x="3304" y="1963"/>
                    </a:lnTo>
                    <a:lnTo>
                      <a:pt x="3187" y="1749"/>
                    </a:lnTo>
                    <a:lnTo>
                      <a:pt x="3090" y="1535"/>
                    </a:lnTo>
                    <a:lnTo>
                      <a:pt x="2915" y="1127"/>
                    </a:lnTo>
                    <a:lnTo>
                      <a:pt x="2759" y="836"/>
                    </a:lnTo>
                    <a:lnTo>
                      <a:pt x="2565" y="583"/>
                    </a:lnTo>
                    <a:lnTo>
                      <a:pt x="2449" y="466"/>
                    </a:lnTo>
                    <a:lnTo>
                      <a:pt x="2332" y="350"/>
                    </a:lnTo>
                    <a:lnTo>
                      <a:pt x="2215" y="253"/>
                    </a:lnTo>
                    <a:lnTo>
                      <a:pt x="2079" y="175"/>
                    </a:lnTo>
                    <a:lnTo>
                      <a:pt x="1943" y="97"/>
                    </a:lnTo>
                    <a:lnTo>
                      <a:pt x="1807" y="39"/>
                    </a:lnTo>
                    <a:lnTo>
                      <a:pt x="1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786;p28"/>
              <p:cNvSpPr/>
              <p:nvPr/>
            </p:nvSpPr>
            <p:spPr>
              <a:xfrm>
                <a:off x="-1664312" y="4210900"/>
                <a:ext cx="47650" cy="47625"/>
              </a:xfrm>
              <a:custGeom>
                <a:avLst/>
                <a:gdLst/>
                <a:ahLst/>
                <a:cxnLst/>
                <a:rect l="l" t="t" r="r" b="b"/>
                <a:pathLst>
                  <a:path w="1906" h="1905" extrusionOk="0">
                    <a:moveTo>
                      <a:pt x="934" y="0"/>
                    </a:moveTo>
                    <a:lnTo>
                      <a:pt x="739" y="20"/>
                    </a:lnTo>
                    <a:lnTo>
                      <a:pt x="564" y="78"/>
                    </a:lnTo>
                    <a:lnTo>
                      <a:pt x="409" y="175"/>
                    </a:lnTo>
                    <a:lnTo>
                      <a:pt x="273" y="292"/>
                    </a:lnTo>
                    <a:lnTo>
                      <a:pt x="156" y="428"/>
                    </a:lnTo>
                    <a:lnTo>
                      <a:pt x="79" y="603"/>
                    </a:lnTo>
                    <a:lnTo>
                      <a:pt x="20" y="777"/>
                    </a:lnTo>
                    <a:lnTo>
                      <a:pt x="1" y="972"/>
                    </a:lnTo>
                    <a:lnTo>
                      <a:pt x="20" y="1166"/>
                    </a:lnTo>
                    <a:lnTo>
                      <a:pt x="79" y="1341"/>
                    </a:lnTo>
                    <a:lnTo>
                      <a:pt x="176" y="1496"/>
                    </a:lnTo>
                    <a:lnTo>
                      <a:pt x="292" y="1632"/>
                    </a:lnTo>
                    <a:lnTo>
                      <a:pt x="428" y="1749"/>
                    </a:lnTo>
                    <a:lnTo>
                      <a:pt x="603" y="1846"/>
                    </a:lnTo>
                    <a:lnTo>
                      <a:pt x="778" y="1885"/>
                    </a:lnTo>
                    <a:lnTo>
                      <a:pt x="972" y="1905"/>
                    </a:lnTo>
                    <a:lnTo>
                      <a:pt x="1167" y="1885"/>
                    </a:lnTo>
                    <a:lnTo>
                      <a:pt x="1342" y="1827"/>
                    </a:lnTo>
                    <a:lnTo>
                      <a:pt x="1497" y="1730"/>
                    </a:lnTo>
                    <a:lnTo>
                      <a:pt x="1633" y="1613"/>
                    </a:lnTo>
                    <a:lnTo>
                      <a:pt x="1750" y="1477"/>
                    </a:lnTo>
                    <a:lnTo>
                      <a:pt x="1827" y="1302"/>
                    </a:lnTo>
                    <a:lnTo>
                      <a:pt x="1886" y="1127"/>
                    </a:lnTo>
                    <a:lnTo>
                      <a:pt x="1905" y="933"/>
                    </a:lnTo>
                    <a:lnTo>
                      <a:pt x="1886" y="739"/>
                    </a:lnTo>
                    <a:lnTo>
                      <a:pt x="1827" y="564"/>
                    </a:lnTo>
                    <a:lnTo>
                      <a:pt x="1730" y="408"/>
                    </a:lnTo>
                    <a:lnTo>
                      <a:pt x="1614" y="272"/>
                    </a:lnTo>
                    <a:lnTo>
                      <a:pt x="1478" y="156"/>
                    </a:lnTo>
                    <a:lnTo>
                      <a:pt x="1303" y="78"/>
                    </a:lnTo>
                    <a:lnTo>
                      <a:pt x="1128" y="20"/>
                    </a:lnTo>
                    <a:lnTo>
                      <a:pt x="934"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28"/>
              <p:cNvSpPr/>
              <p:nvPr/>
            </p:nvSpPr>
            <p:spPr>
              <a:xfrm>
                <a:off x="-1574912" y="4397925"/>
                <a:ext cx="271575" cy="411475"/>
              </a:xfrm>
              <a:custGeom>
                <a:avLst/>
                <a:gdLst/>
                <a:ahLst/>
                <a:cxnLst/>
                <a:rect l="l" t="t" r="r" b="b"/>
                <a:pathLst>
                  <a:path w="10863" h="16459" extrusionOk="0">
                    <a:moveTo>
                      <a:pt x="5383" y="0"/>
                    </a:moveTo>
                    <a:lnTo>
                      <a:pt x="4916" y="20"/>
                    </a:lnTo>
                    <a:lnTo>
                      <a:pt x="4470" y="39"/>
                    </a:lnTo>
                    <a:lnTo>
                      <a:pt x="4023" y="98"/>
                    </a:lnTo>
                    <a:lnTo>
                      <a:pt x="3576" y="175"/>
                    </a:lnTo>
                    <a:lnTo>
                      <a:pt x="3148" y="272"/>
                    </a:lnTo>
                    <a:lnTo>
                      <a:pt x="2740" y="408"/>
                    </a:lnTo>
                    <a:lnTo>
                      <a:pt x="2351" y="564"/>
                    </a:lnTo>
                    <a:lnTo>
                      <a:pt x="1963" y="758"/>
                    </a:lnTo>
                    <a:lnTo>
                      <a:pt x="1613" y="991"/>
                    </a:lnTo>
                    <a:lnTo>
                      <a:pt x="1302" y="1244"/>
                    </a:lnTo>
                    <a:lnTo>
                      <a:pt x="1147" y="1380"/>
                    </a:lnTo>
                    <a:lnTo>
                      <a:pt x="991" y="1535"/>
                    </a:lnTo>
                    <a:lnTo>
                      <a:pt x="855" y="1691"/>
                    </a:lnTo>
                    <a:lnTo>
                      <a:pt x="739" y="1866"/>
                    </a:lnTo>
                    <a:lnTo>
                      <a:pt x="622" y="2041"/>
                    </a:lnTo>
                    <a:lnTo>
                      <a:pt x="505" y="2235"/>
                    </a:lnTo>
                    <a:lnTo>
                      <a:pt x="408" y="2429"/>
                    </a:lnTo>
                    <a:lnTo>
                      <a:pt x="311" y="2624"/>
                    </a:lnTo>
                    <a:lnTo>
                      <a:pt x="233" y="2837"/>
                    </a:lnTo>
                    <a:lnTo>
                      <a:pt x="175" y="3071"/>
                    </a:lnTo>
                    <a:lnTo>
                      <a:pt x="117" y="3304"/>
                    </a:lnTo>
                    <a:lnTo>
                      <a:pt x="78" y="3556"/>
                    </a:lnTo>
                    <a:lnTo>
                      <a:pt x="39" y="3809"/>
                    </a:lnTo>
                    <a:lnTo>
                      <a:pt x="20" y="4062"/>
                    </a:lnTo>
                    <a:lnTo>
                      <a:pt x="0" y="4411"/>
                    </a:lnTo>
                    <a:lnTo>
                      <a:pt x="20" y="4781"/>
                    </a:lnTo>
                    <a:lnTo>
                      <a:pt x="59" y="5189"/>
                    </a:lnTo>
                    <a:lnTo>
                      <a:pt x="117" y="5597"/>
                    </a:lnTo>
                    <a:lnTo>
                      <a:pt x="195" y="6024"/>
                    </a:lnTo>
                    <a:lnTo>
                      <a:pt x="272" y="6471"/>
                    </a:lnTo>
                    <a:lnTo>
                      <a:pt x="389" y="6937"/>
                    </a:lnTo>
                    <a:lnTo>
                      <a:pt x="525" y="7423"/>
                    </a:lnTo>
                    <a:lnTo>
                      <a:pt x="661" y="7909"/>
                    </a:lnTo>
                    <a:lnTo>
                      <a:pt x="836" y="8395"/>
                    </a:lnTo>
                    <a:lnTo>
                      <a:pt x="1011" y="8900"/>
                    </a:lnTo>
                    <a:lnTo>
                      <a:pt x="1186" y="9405"/>
                    </a:lnTo>
                    <a:lnTo>
                      <a:pt x="1399" y="9910"/>
                    </a:lnTo>
                    <a:lnTo>
                      <a:pt x="1613" y="10396"/>
                    </a:lnTo>
                    <a:lnTo>
                      <a:pt x="1846" y="10901"/>
                    </a:lnTo>
                    <a:lnTo>
                      <a:pt x="2079" y="11387"/>
                    </a:lnTo>
                    <a:lnTo>
                      <a:pt x="2332" y="11873"/>
                    </a:lnTo>
                    <a:lnTo>
                      <a:pt x="2604" y="12339"/>
                    </a:lnTo>
                    <a:lnTo>
                      <a:pt x="2876" y="12786"/>
                    </a:lnTo>
                    <a:lnTo>
                      <a:pt x="3148" y="13233"/>
                    </a:lnTo>
                    <a:lnTo>
                      <a:pt x="3440" y="13641"/>
                    </a:lnTo>
                    <a:lnTo>
                      <a:pt x="3731" y="14049"/>
                    </a:lnTo>
                    <a:lnTo>
                      <a:pt x="4042" y="14438"/>
                    </a:lnTo>
                    <a:lnTo>
                      <a:pt x="4333" y="14788"/>
                    </a:lnTo>
                    <a:lnTo>
                      <a:pt x="4664" y="15118"/>
                    </a:lnTo>
                    <a:lnTo>
                      <a:pt x="4975" y="15410"/>
                    </a:lnTo>
                    <a:lnTo>
                      <a:pt x="5286" y="15662"/>
                    </a:lnTo>
                    <a:lnTo>
                      <a:pt x="5616" y="15895"/>
                    </a:lnTo>
                    <a:lnTo>
                      <a:pt x="5946" y="16090"/>
                    </a:lnTo>
                    <a:lnTo>
                      <a:pt x="6277" y="16245"/>
                    </a:lnTo>
                    <a:lnTo>
                      <a:pt x="6607" y="16362"/>
                    </a:lnTo>
                    <a:lnTo>
                      <a:pt x="6937" y="16439"/>
                    </a:lnTo>
                    <a:lnTo>
                      <a:pt x="7093" y="16459"/>
                    </a:lnTo>
                    <a:lnTo>
                      <a:pt x="7248" y="16439"/>
                    </a:lnTo>
                    <a:lnTo>
                      <a:pt x="7404" y="16420"/>
                    </a:lnTo>
                    <a:lnTo>
                      <a:pt x="7559" y="16381"/>
                    </a:lnTo>
                    <a:lnTo>
                      <a:pt x="7715" y="16323"/>
                    </a:lnTo>
                    <a:lnTo>
                      <a:pt x="7851" y="16245"/>
                    </a:lnTo>
                    <a:lnTo>
                      <a:pt x="8006" y="16167"/>
                    </a:lnTo>
                    <a:lnTo>
                      <a:pt x="8142" y="16051"/>
                    </a:lnTo>
                    <a:lnTo>
                      <a:pt x="8278" y="15934"/>
                    </a:lnTo>
                    <a:lnTo>
                      <a:pt x="8395" y="15798"/>
                    </a:lnTo>
                    <a:lnTo>
                      <a:pt x="8647" y="15487"/>
                    </a:lnTo>
                    <a:lnTo>
                      <a:pt x="8900" y="15118"/>
                    </a:lnTo>
                    <a:lnTo>
                      <a:pt x="9114" y="14710"/>
                    </a:lnTo>
                    <a:lnTo>
                      <a:pt x="9327" y="14263"/>
                    </a:lnTo>
                    <a:lnTo>
                      <a:pt x="9522" y="13777"/>
                    </a:lnTo>
                    <a:lnTo>
                      <a:pt x="9716" y="13253"/>
                    </a:lnTo>
                    <a:lnTo>
                      <a:pt x="9871" y="12689"/>
                    </a:lnTo>
                    <a:lnTo>
                      <a:pt x="10027" y="12106"/>
                    </a:lnTo>
                    <a:lnTo>
                      <a:pt x="10182" y="11504"/>
                    </a:lnTo>
                    <a:lnTo>
                      <a:pt x="10299" y="10901"/>
                    </a:lnTo>
                    <a:lnTo>
                      <a:pt x="10416" y="10260"/>
                    </a:lnTo>
                    <a:lnTo>
                      <a:pt x="10532" y="9619"/>
                    </a:lnTo>
                    <a:lnTo>
                      <a:pt x="10610" y="8978"/>
                    </a:lnTo>
                    <a:lnTo>
                      <a:pt x="10688" y="8337"/>
                    </a:lnTo>
                    <a:lnTo>
                      <a:pt x="10746" y="7695"/>
                    </a:lnTo>
                    <a:lnTo>
                      <a:pt x="10804" y="7073"/>
                    </a:lnTo>
                    <a:lnTo>
                      <a:pt x="10824" y="6452"/>
                    </a:lnTo>
                    <a:lnTo>
                      <a:pt x="10843" y="5849"/>
                    </a:lnTo>
                    <a:lnTo>
                      <a:pt x="10862" y="5286"/>
                    </a:lnTo>
                    <a:lnTo>
                      <a:pt x="10843" y="4742"/>
                    </a:lnTo>
                    <a:lnTo>
                      <a:pt x="10824" y="4217"/>
                    </a:lnTo>
                    <a:lnTo>
                      <a:pt x="10804" y="3731"/>
                    </a:lnTo>
                    <a:lnTo>
                      <a:pt x="10746" y="3284"/>
                    </a:lnTo>
                    <a:lnTo>
                      <a:pt x="10688" y="2896"/>
                    </a:lnTo>
                    <a:lnTo>
                      <a:pt x="10629" y="2546"/>
                    </a:lnTo>
                    <a:lnTo>
                      <a:pt x="10532" y="2235"/>
                    </a:lnTo>
                    <a:lnTo>
                      <a:pt x="10435" y="2002"/>
                    </a:lnTo>
                    <a:lnTo>
                      <a:pt x="10318" y="1788"/>
                    </a:lnTo>
                    <a:lnTo>
                      <a:pt x="10144" y="1574"/>
                    </a:lnTo>
                    <a:lnTo>
                      <a:pt x="9930" y="1380"/>
                    </a:lnTo>
                    <a:lnTo>
                      <a:pt x="9677" y="1205"/>
                    </a:lnTo>
                    <a:lnTo>
                      <a:pt x="9405" y="1011"/>
                    </a:lnTo>
                    <a:lnTo>
                      <a:pt x="9094" y="855"/>
                    </a:lnTo>
                    <a:lnTo>
                      <a:pt x="8744" y="700"/>
                    </a:lnTo>
                    <a:lnTo>
                      <a:pt x="8375" y="544"/>
                    </a:lnTo>
                    <a:lnTo>
                      <a:pt x="7987" y="428"/>
                    </a:lnTo>
                    <a:lnTo>
                      <a:pt x="7579" y="311"/>
                    </a:lnTo>
                    <a:lnTo>
                      <a:pt x="7170" y="214"/>
                    </a:lnTo>
                    <a:lnTo>
                      <a:pt x="6724" y="136"/>
                    </a:lnTo>
                    <a:lnTo>
                      <a:pt x="6277" y="78"/>
                    </a:lnTo>
                    <a:lnTo>
                      <a:pt x="5830" y="20"/>
                    </a:lnTo>
                    <a:lnTo>
                      <a:pt x="538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28"/>
              <p:cNvSpPr/>
              <p:nvPr/>
            </p:nvSpPr>
            <p:spPr>
              <a:xfrm>
                <a:off x="-1271787" y="4705900"/>
                <a:ext cx="220575" cy="255075"/>
              </a:xfrm>
              <a:custGeom>
                <a:avLst/>
                <a:gdLst/>
                <a:ahLst/>
                <a:cxnLst/>
                <a:rect l="l" t="t" r="r" b="b"/>
                <a:pathLst>
                  <a:path w="8823" h="10203" extrusionOk="0">
                    <a:moveTo>
                      <a:pt x="5772" y="1"/>
                    </a:moveTo>
                    <a:lnTo>
                      <a:pt x="5597" y="20"/>
                    </a:lnTo>
                    <a:lnTo>
                      <a:pt x="5422" y="40"/>
                    </a:lnTo>
                    <a:lnTo>
                      <a:pt x="5072" y="137"/>
                    </a:lnTo>
                    <a:lnTo>
                      <a:pt x="4761" y="273"/>
                    </a:lnTo>
                    <a:lnTo>
                      <a:pt x="4470" y="428"/>
                    </a:lnTo>
                    <a:lnTo>
                      <a:pt x="4256" y="564"/>
                    </a:lnTo>
                    <a:lnTo>
                      <a:pt x="4042" y="720"/>
                    </a:lnTo>
                    <a:lnTo>
                      <a:pt x="3673" y="1031"/>
                    </a:lnTo>
                    <a:lnTo>
                      <a:pt x="3323" y="1381"/>
                    </a:lnTo>
                    <a:lnTo>
                      <a:pt x="2993" y="1730"/>
                    </a:lnTo>
                    <a:lnTo>
                      <a:pt x="2449" y="2255"/>
                    </a:lnTo>
                    <a:lnTo>
                      <a:pt x="1963" y="2760"/>
                    </a:lnTo>
                    <a:lnTo>
                      <a:pt x="1672" y="3052"/>
                    </a:lnTo>
                    <a:lnTo>
                      <a:pt x="1438" y="3207"/>
                    </a:lnTo>
                    <a:lnTo>
                      <a:pt x="1205" y="3382"/>
                    </a:lnTo>
                    <a:lnTo>
                      <a:pt x="992" y="3576"/>
                    </a:lnTo>
                    <a:lnTo>
                      <a:pt x="817" y="3790"/>
                    </a:lnTo>
                    <a:lnTo>
                      <a:pt x="642" y="4023"/>
                    </a:lnTo>
                    <a:lnTo>
                      <a:pt x="486" y="4276"/>
                    </a:lnTo>
                    <a:lnTo>
                      <a:pt x="350" y="4548"/>
                    </a:lnTo>
                    <a:lnTo>
                      <a:pt x="234" y="4859"/>
                    </a:lnTo>
                    <a:lnTo>
                      <a:pt x="234" y="4898"/>
                    </a:lnTo>
                    <a:lnTo>
                      <a:pt x="137" y="5073"/>
                    </a:lnTo>
                    <a:lnTo>
                      <a:pt x="59" y="5248"/>
                    </a:lnTo>
                    <a:lnTo>
                      <a:pt x="20" y="5422"/>
                    </a:lnTo>
                    <a:lnTo>
                      <a:pt x="1" y="5578"/>
                    </a:lnTo>
                    <a:lnTo>
                      <a:pt x="20" y="5753"/>
                    </a:lnTo>
                    <a:lnTo>
                      <a:pt x="59" y="5908"/>
                    </a:lnTo>
                    <a:lnTo>
                      <a:pt x="117" y="6044"/>
                    </a:lnTo>
                    <a:lnTo>
                      <a:pt x="195" y="6180"/>
                    </a:lnTo>
                    <a:lnTo>
                      <a:pt x="214" y="6316"/>
                    </a:lnTo>
                    <a:lnTo>
                      <a:pt x="253" y="6452"/>
                    </a:lnTo>
                    <a:lnTo>
                      <a:pt x="311" y="6569"/>
                    </a:lnTo>
                    <a:lnTo>
                      <a:pt x="428" y="6685"/>
                    </a:lnTo>
                    <a:lnTo>
                      <a:pt x="817" y="7035"/>
                    </a:lnTo>
                    <a:lnTo>
                      <a:pt x="1166" y="7404"/>
                    </a:lnTo>
                    <a:lnTo>
                      <a:pt x="1516" y="7774"/>
                    </a:lnTo>
                    <a:lnTo>
                      <a:pt x="1847" y="8182"/>
                    </a:lnTo>
                    <a:lnTo>
                      <a:pt x="2177" y="8570"/>
                    </a:lnTo>
                    <a:lnTo>
                      <a:pt x="2527" y="8940"/>
                    </a:lnTo>
                    <a:lnTo>
                      <a:pt x="2896" y="9309"/>
                    </a:lnTo>
                    <a:lnTo>
                      <a:pt x="3090" y="9484"/>
                    </a:lnTo>
                    <a:lnTo>
                      <a:pt x="3284" y="9639"/>
                    </a:lnTo>
                    <a:lnTo>
                      <a:pt x="3459" y="9756"/>
                    </a:lnTo>
                    <a:lnTo>
                      <a:pt x="3654" y="9872"/>
                    </a:lnTo>
                    <a:lnTo>
                      <a:pt x="3848" y="9969"/>
                    </a:lnTo>
                    <a:lnTo>
                      <a:pt x="4042" y="10047"/>
                    </a:lnTo>
                    <a:lnTo>
                      <a:pt x="4256" y="10105"/>
                    </a:lnTo>
                    <a:lnTo>
                      <a:pt x="4470" y="10164"/>
                    </a:lnTo>
                    <a:lnTo>
                      <a:pt x="4684" y="10183"/>
                    </a:lnTo>
                    <a:lnTo>
                      <a:pt x="4897" y="10203"/>
                    </a:lnTo>
                    <a:lnTo>
                      <a:pt x="5111" y="10183"/>
                    </a:lnTo>
                    <a:lnTo>
                      <a:pt x="5325" y="10164"/>
                    </a:lnTo>
                    <a:lnTo>
                      <a:pt x="5519" y="10105"/>
                    </a:lnTo>
                    <a:lnTo>
                      <a:pt x="5713" y="10028"/>
                    </a:lnTo>
                    <a:lnTo>
                      <a:pt x="5908" y="9931"/>
                    </a:lnTo>
                    <a:lnTo>
                      <a:pt x="6083" y="9794"/>
                    </a:lnTo>
                    <a:lnTo>
                      <a:pt x="6238" y="9639"/>
                    </a:lnTo>
                    <a:lnTo>
                      <a:pt x="6394" y="9464"/>
                    </a:lnTo>
                    <a:lnTo>
                      <a:pt x="6471" y="9309"/>
                    </a:lnTo>
                    <a:lnTo>
                      <a:pt x="6549" y="9153"/>
                    </a:lnTo>
                    <a:lnTo>
                      <a:pt x="6588" y="9017"/>
                    </a:lnTo>
                    <a:lnTo>
                      <a:pt x="6607" y="8862"/>
                    </a:lnTo>
                    <a:lnTo>
                      <a:pt x="6607" y="8706"/>
                    </a:lnTo>
                    <a:lnTo>
                      <a:pt x="6588" y="8551"/>
                    </a:lnTo>
                    <a:lnTo>
                      <a:pt x="6568" y="8395"/>
                    </a:lnTo>
                    <a:lnTo>
                      <a:pt x="6510" y="8240"/>
                    </a:lnTo>
                    <a:lnTo>
                      <a:pt x="6394" y="7948"/>
                    </a:lnTo>
                    <a:lnTo>
                      <a:pt x="6238" y="7657"/>
                    </a:lnTo>
                    <a:lnTo>
                      <a:pt x="6063" y="7385"/>
                    </a:lnTo>
                    <a:lnTo>
                      <a:pt x="5888" y="7132"/>
                    </a:lnTo>
                    <a:lnTo>
                      <a:pt x="5694" y="6899"/>
                    </a:lnTo>
                    <a:lnTo>
                      <a:pt x="6238" y="6977"/>
                    </a:lnTo>
                    <a:lnTo>
                      <a:pt x="6646" y="7035"/>
                    </a:lnTo>
                    <a:lnTo>
                      <a:pt x="6860" y="7055"/>
                    </a:lnTo>
                    <a:lnTo>
                      <a:pt x="7287" y="7055"/>
                    </a:lnTo>
                    <a:lnTo>
                      <a:pt x="7501" y="7035"/>
                    </a:lnTo>
                    <a:lnTo>
                      <a:pt x="7695" y="6996"/>
                    </a:lnTo>
                    <a:lnTo>
                      <a:pt x="7909" y="6938"/>
                    </a:lnTo>
                    <a:lnTo>
                      <a:pt x="8084" y="6880"/>
                    </a:lnTo>
                    <a:lnTo>
                      <a:pt x="8259" y="6783"/>
                    </a:lnTo>
                    <a:lnTo>
                      <a:pt x="8414" y="6685"/>
                    </a:lnTo>
                    <a:lnTo>
                      <a:pt x="8550" y="6549"/>
                    </a:lnTo>
                    <a:lnTo>
                      <a:pt x="8667" y="6413"/>
                    </a:lnTo>
                    <a:lnTo>
                      <a:pt x="8745" y="6258"/>
                    </a:lnTo>
                    <a:lnTo>
                      <a:pt x="8803" y="6064"/>
                    </a:lnTo>
                    <a:lnTo>
                      <a:pt x="8822" y="5850"/>
                    </a:lnTo>
                    <a:lnTo>
                      <a:pt x="8822" y="5617"/>
                    </a:lnTo>
                    <a:lnTo>
                      <a:pt x="8764" y="5364"/>
                    </a:lnTo>
                    <a:lnTo>
                      <a:pt x="8686" y="5131"/>
                    </a:lnTo>
                    <a:lnTo>
                      <a:pt x="8589" y="4917"/>
                    </a:lnTo>
                    <a:lnTo>
                      <a:pt x="8453" y="4742"/>
                    </a:lnTo>
                    <a:lnTo>
                      <a:pt x="8298" y="4587"/>
                    </a:lnTo>
                    <a:lnTo>
                      <a:pt x="8142" y="4470"/>
                    </a:lnTo>
                    <a:lnTo>
                      <a:pt x="7948" y="4373"/>
                    </a:lnTo>
                    <a:lnTo>
                      <a:pt x="7754" y="4295"/>
                    </a:lnTo>
                    <a:lnTo>
                      <a:pt x="7540" y="4237"/>
                    </a:lnTo>
                    <a:lnTo>
                      <a:pt x="7326" y="4179"/>
                    </a:lnTo>
                    <a:lnTo>
                      <a:pt x="7093" y="4159"/>
                    </a:lnTo>
                    <a:lnTo>
                      <a:pt x="6646" y="4101"/>
                    </a:lnTo>
                    <a:lnTo>
                      <a:pt x="6180" y="4062"/>
                    </a:lnTo>
                    <a:lnTo>
                      <a:pt x="5752" y="4004"/>
                    </a:lnTo>
                    <a:lnTo>
                      <a:pt x="5597" y="3965"/>
                    </a:lnTo>
                    <a:lnTo>
                      <a:pt x="5480" y="3887"/>
                    </a:lnTo>
                    <a:lnTo>
                      <a:pt x="5441" y="3848"/>
                    </a:lnTo>
                    <a:lnTo>
                      <a:pt x="5422" y="3810"/>
                    </a:lnTo>
                    <a:lnTo>
                      <a:pt x="5403" y="3712"/>
                    </a:lnTo>
                    <a:lnTo>
                      <a:pt x="5422" y="3576"/>
                    </a:lnTo>
                    <a:lnTo>
                      <a:pt x="5461" y="3460"/>
                    </a:lnTo>
                    <a:lnTo>
                      <a:pt x="5519" y="3324"/>
                    </a:lnTo>
                    <a:lnTo>
                      <a:pt x="5616" y="3188"/>
                    </a:lnTo>
                    <a:lnTo>
                      <a:pt x="5830" y="2916"/>
                    </a:lnTo>
                    <a:lnTo>
                      <a:pt x="6063" y="2663"/>
                    </a:lnTo>
                    <a:lnTo>
                      <a:pt x="6413" y="2333"/>
                    </a:lnTo>
                    <a:lnTo>
                      <a:pt x="6588" y="2138"/>
                    </a:lnTo>
                    <a:lnTo>
                      <a:pt x="6782" y="1944"/>
                    </a:lnTo>
                    <a:lnTo>
                      <a:pt x="6957" y="1711"/>
                    </a:lnTo>
                    <a:lnTo>
                      <a:pt x="7112" y="1478"/>
                    </a:lnTo>
                    <a:lnTo>
                      <a:pt x="7171" y="1342"/>
                    </a:lnTo>
                    <a:lnTo>
                      <a:pt x="7210" y="1225"/>
                    </a:lnTo>
                    <a:lnTo>
                      <a:pt x="7229" y="1089"/>
                    </a:lnTo>
                    <a:lnTo>
                      <a:pt x="7249" y="973"/>
                    </a:lnTo>
                    <a:lnTo>
                      <a:pt x="7229" y="837"/>
                    </a:lnTo>
                    <a:lnTo>
                      <a:pt x="7190" y="720"/>
                    </a:lnTo>
                    <a:lnTo>
                      <a:pt x="7132" y="584"/>
                    </a:lnTo>
                    <a:lnTo>
                      <a:pt x="7035" y="467"/>
                    </a:lnTo>
                    <a:lnTo>
                      <a:pt x="6899" y="351"/>
                    </a:lnTo>
                    <a:lnTo>
                      <a:pt x="6763" y="234"/>
                    </a:lnTo>
                    <a:lnTo>
                      <a:pt x="6607" y="156"/>
                    </a:lnTo>
                    <a:lnTo>
                      <a:pt x="6452" y="98"/>
                    </a:lnTo>
                    <a:lnTo>
                      <a:pt x="6296" y="40"/>
                    </a:lnTo>
                    <a:lnTo>
                      <a:pt x="6121" y="20"/>
                    </a:lnTo>
                    <a:lnTo>
                      <a:pt x="594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89" name="Google Shape;789;p28"/>
          <p:cNvGrpSpPr/>
          <p:nvPr/>
        </p:nvGrpSpPr>
        <p:grpSpPr>
          <a:xfrm>
            <a:off x="10124196" y="4962492"/>
            <a:ext cx="2948793" cy="1943243"/>
            <a:chOff x="4585700" y="4234075"/>
            <a:chExt cx="1885900" cy="1242800"/>
          </a:xfrm>
        </p:grpSpPr>
        <p:sp>
          <p:nvSpPr>
            <p:cNvPr id="790" name="Google Shape;790;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799;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6" name="Google Shape;816;p28"/>
          <p:cNvGrpSpPr/>
          <p:nvPr/>
        </p:nvGrpSpPr>
        <p:grpSpPr>
          <a:xfrm>
            <a:off x="-880987" y="4966459"/>
            <a:ext cx="2948793" cy="1943243"/>
            <a:chOff x="4585700" y="4234075"/>
            <a:chExt cx="1885900" cy="1242800"/>
          </a:xfrm>
        </p:grpSpPr>
        <p:sp>
          <p:nvSpPr>
            <p:cNvPr id="817" name="Google Shape;817;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9113052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43"/>
        <p:cNvGrpSpPr/>
        <p:nvPr/>
      </p:nvGrpSpPr>
      <p:grpSpPr>
        <a:xfrm>
          <a:off x="0" y="0"/>
          <a:ext cx="0" cy="0"/>
          <a:chOff x="0" y="0"/>
          <a:chExt cx="0" cy="0"/>
        </a:xfrm>
      </p:grpSpPr>
      <p:pic>
        <p:nvPicPr>
          <p:cNvPr id="844" name="Google Shape;844;p29"/>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845" name="Google Shape;845;p29"/>
          <p:cNvGrpSpPr/>
          <p:nvPr/>
        </p:nvGrpSpPr>
        <p:grpSpPr>
          <a:xfrm>
            <a:off x="831062" y="2809979"/>
            <a:ext cx="3597857" cy="2054261"/>
            <a:chOff x="2188650" y="2149800"/>
            <a:chExt cx="1318025" cy="752550"/>
          </a:xfrm>
        </p:grpSpPr>
        <p:sp>
          <p:nvSpPr>
            <p:cNvPr id="846" name="Google Shape;846;p29"/>
            <p:cNvSpPr/>
            <p:nvPr/>
          </p:nvSpPr>
          <p:spPr>
            <a:xfrm>
              <a:off x="2188650" y="2149800"/>
              <a:ext cx="1318025" cy="752550"/>
            </a:xfrm>
            <a:custGeom>
              <a:avLst/>
              <a:gdLst/>
              <a:ahLst/>
              <a:cxnLst/>
              <a:rect l="l" t="t" r="r" b="b"/>
              <a:pathLst>
                <a:path w="52721" h="30102" extrusionOk="0">
                  <a:moveTo>
                    <a:pt x="31725" y="0"/>
                  </a:moveTo>
                  <a:lnTo>
                    <a:pt x="31416" y="20"/>
                  </a:lnTo>
                  <a:lnTo>
                    <a:pt x="31107" y="39"/>
                  </a:lnTo>
                  <a:lnTo>
                    <a:pt x="30797" y="97"/>
                  </a:lnTo>
                  <a:lnTo>
                    <a:pt x="30488" y="155"/>
                  </a:lnTo>
                  <a:lnTo>
                    <a:pt x="30179" y="252"/>
                  </a:lnTo>
                  <a:lnTo>
                    <a:pt x="29889" y="348"/>
                  </a:lnTo>
                  <a:lnTo>
                    <a:pt x="29599" y="464"/>
                  </a:lnTo>
                  <a:lnTo>
                    <a:pt x="29328" y="619"/>
                  </a:lnTo>
                  <a:lnTo>
                    <a:pt x="29096" y="774"/>
                  </a:lnTo>
                  <a:lnTo>
                    <a:pt x="28864" y="948"/>
                  </a:lnTo>
                  <a:lnTo>
                    <a:pt x="28671" y="1160"/>
                  </a:lnTo>
                  <a:lnTo>
                    <a:pt x="28497" y="1373"/>
                  </a:lnTo>
                  <a:lnTo>
                    <a:pt x="28361" y="1605"/>
                  </a:lnTo>
                  <a:lnTo>
                    <a:pt x="28303" y="1373"/>
                  </a:lnTo>
                  <a:lnTo>
                    <a:pt x="28207" y="1180"/>
                  </a:lnTo>
                  <a:lnTo>
                    <a:pt x="28091" y="986"/>
                  </a:lnTo>
                  <a:lnTo>
                    <a:pt x="27955" y="832"/>
                  </a:lnTo>
                  <a:lnTo>
                    <a:pt x="27781" y="677"/>
                  </a:lnTo>
                  <a:lnTo>
                    <a:pt x="27607" y="542"/>
                  </a:lnTo>
                  <a:lnTo>
                    <a:pt x="27395" y="445"/>
                  </a:lnTo>
                  <a:lnTo>
                    <a:pt x="27182" y="348"/>
                  </a:lnTo>
                  <a:lnTo>
                    <a:pt x="26970" y="271"/>
                  </a:lnTo>
                  <a:lnTo>
                    <a:pt x="26738" y="232"/>
                  </a:lnTo>
                  <a:lnTo>
                    <a:pt x="26506" y="194"/>
                  </a:lnTo>
                  <a:lnTo>
                    <a:pt x="26254" y="194"/>
                  </a:lnTo>
                  <a:lnTo>
                    <a:pt x="26022" y="213"/>
                  </a:lnTo>
                  <a:lnTo>
                    <a:pt x="25790" y="252"/>
                  </a:lnTo>
                  <a:lnTo>
                    <a:pt x="25558" y="310"/>
                  </a:lnTo>
                  <a:lnTo>
                    <a:pt x="25326" y="387"/>
                  </a:lnTo>
                  <a:lnTo>
                    <a:pt x="25133" y="503"/>
                  </a:lnTo>
                  <a:lnTo>
                    <a:pt x="24920" y="619"/>
                  </a:lnTo>
                  <a:lnTo>
                    <a:pt x="24727" y="735"/>
                  </a:lnTo>
                  <a:lnTo>
                    <a:pt x="24553" y="870"/>
                  </a:lnTo>
                  <a:lnTo>
                    <a:pt x="24379" y="1025"/>
                  </a:lnTo>
                  <a:lnTo>
                    <a:pt x="24205" y="1180"/>
                  </a:lnTo>
                  <a:lnTo>
                    <a:pt x="23896" y="1528"/>
                  </a:lnTo>
                  <a:lnTo>
                    <a:pt x="23586" y="1895"/>
                  </a:lnTo>
                  <a:lnTo>
                    <a:pt x="23316" y="2282"/>
                  </a:lnTo>
                  <a:lnTo>
                    <a:pt x="22794" y="3074"/>
                  </a:lnTo>
                  <a:lnTo>
                    <a:pt x="21576" y="4930"/>
                  </a:lnTo>
                  <a:lnTo>
                    <a:pt x="20338" y="6767"/>
                  </a:lnTo>
                  <a:lnTo>
                    <a:pt x="19062" y="8584"/>
                  </a:lnTo>
                  <a:lnTo>
                    <a:pt x="17767" y="10363"/>
                  </a:lnTo>
                  <a:lnTo>
                    <a:pt x="16433" y="12142"/>
                  </a:lnTo>
                  <a:lnTo>
                    <a:pt x="15080" y="13901"/>
                  </a:lnTo>
                  <a:lnTo>
                    <a:pt x="13688" y="15621"/>
                  </a:lnTo>
                  <a:lnTo>
                    <a:pt x="12276" y="17323"/>
                  </a:lnTo>
                  <a:lnTo>
                    <a:pt x="10846" y="19005"/>
                  </a:lnTo>
                  <a:lnTo>
                    <a:pt x="9377" y="20667"/>
                  </a:lnTo>
                  <a:lnTo>
                    <a:pt x="7869" y="22311"/>
                  </a:lnTo>
                  <a:lnTo>
                    <a:pt x="6361" y="23915"/>
                  </a:lnTo>
                  <a:lnTo>
                    <a:pt x="4795" y="25501"/>
                  </a:lnTo>
                  <a:lnTo>
                    <a:pt x="3229" y="27067"/>
                  </a:lnTo>
                  <a:lnTo>
                    <a:pt x="1624" y="28594"/>
                  </a:lnTo>
                  <a:lnTo>
                    <a:pt x="0" y="30102"/>
                  </a:lnTo>
                  <a:lnTo>
                    <a:pt x="52721" y="30102"/>
                  </a:lnTo>
                  <a:lnTo>
                    <a:pt x="52470" y="29889"/>
                  </a:lnTo>
                  <a:lnTo>
                    <a:pt x="51793" y="29309"/>
                  </a:lnTo>
                  <a:lnTo>
                    <a:pt x="51136" y="28691"/>
                  </a:lnTo>
                  <a:lnTo>
                    <a:pt x="50478" y="28033"/>
                  </a:lnTo>
                  <a:lnTo>
                    <a:pt x="49840" y="27357"/>
                  </a:lnTo>
                  <a:lnTo>
                    <a:pt x="49222" y="26661"/>
                  </a:lnTo>
                  <a:lnTo>
                    <a:pt x="48603" y="25945"/>
                  </a:lnTo>
                  <a:lnTo>
                    <a:pt x="47984" y="25211"/>
                  </a:lnTo>
                  <a:lnTo>
                    <a:pt x="47404" y="24457"/>
                  </a:lnTo>
                  <a:lnTo>
                    <a:pt x="46805" y="23683"/>
                  </a:lnTo>
                  <a:lnTo>
                    <a:pt x="46244" y="22891"/>
                  </a:lnTo>
                  <a:lnTo>
                    <a:pt x="45664" y="22079"/>
                  </a:lnTo>
                  <a:lnTo>
                    <a:pt x="45123" y="21247"/>
                  </a:lnTo>
                  <a:lnTo>
                    <a:pt x="44582" y="20416"/>
                  </a:lnTo>
                  <a:lnTo>
                    <a:pt x="44060" y="19565"/>
                  </a:lnTo>
                  <a:lnTo>
                    <a:pt x="43538" y="18715"/>
                  </a:lnTo>
                  <a:lnTo>
                    <a:pt x="43035" y="17864"/>
                  </a:lnTo>
                  <a:lnTo>
                    <a:pt x="42552" y="16994"/>
                  </a:lnTo>
                  <a:lnTo>
                    <a:pt x="42088" y="16143"/>
                  </a:lnTo>
                  <a:lnTo>
                    <a:pt x="41624" y="15273"/>
                  </a:lnTo>
                  <a:lnTo>
                    <a:pt x="41179" y="14404"/>
                  </a:lnTo>
                  <a:lnTo>
                    <a:pt x="40696" y="13437"/>
                  </a:lnTo>
                  <a:lnTo>
                    <a:pt x="40232" y="12470"/>
                  </a:lnTo>
                  <a:lnTo>
                    <a:pt x="39768" y="11504"/>
                  </a:lnTo>
                  <a:lnTo>
                    <a:pt x="39343" y="10537"/>
                  </a:lnTo>
                  <a:lnTo>
                    <a:pt x="38898" y="9551"/>
                  </a:lnTo>
                  <a:lnTo>
                    <a:pt x="38492" y="8565"/>
                  </a:lnTo>
                  <a:lnTo>
                    <a:pt x="38086" y="7598"/>
                  </a:lnTo>
                  <a:lnTo>
                    <a:pt x="37719" y="6651"/>
                  </a:lnTo>
                  <a:lnTo>
                    <a:pt x="37332" y="5626"/>
                  </a:lnTo>
                  <a:lnTo>
                    <a:pt x="36926" y="4621"/>
                  </a:lnTo>
                  <a:lnTo>
                    <a:pt x="36694" y="4138"/>
                  </a:lnTo>
                  <a:lnTo>
                    <a:pt x="36462" y="3635"/>
                  </a:lnTo>
                  <a:lnTo>
                    <a:pt x="36211" y="3171"/>
                  </a:lnTo>
                  <a:lnTo>
                    <a:pt x="35921" y="2707"/>
                  </a:lnTo>
                  <a:lnTo>
                    <a:pt x="35611" y="2262"/>
                  </a:lnTo>
                  <a:lnTo>
                    <a:pt x="35263" y="1818"/>
                  </a:lnTo>
                  <a:lnTo>
                    <a:pt x="34896" y="1431"/>
                  </a:lnTo>
                  <a:lnTo>
                    <a:pt x="34703" y="1238"/>
                  </a:lnTo>
                  <a:lnTo>
                    <a:pt x="34490" y="1064"/>
                  </a:lnTo>
                  <a:lnTo>
                    <a:pt x="34277" y="909"/>
                  </a:lnTo>
                  <a:lnTo>
                    <a:pt x="34045" y="754"/>
                  </a:lnTo>
                  <a:lnTo>
                    <a:pt x="33833" y="600"/>
                  </a:lnTo>
                  <a:lnTo>
                    <a:pt x="33581" y="464"/>
                  </a:lnTo>
                  <a:lnTo>
                    <a:pt x="33349" y="348"/>
                  </a:lnTo>
                  <a:lnTo>
                    <a:pt x="33098" y="252"/>
                  </a:lnTo>
                  <a:lnTo>
                    <a:pt x="32847" y="174"/>
                  </a:lnTo>
                  <a:lnTo>
                    <a:pt x="32576" y="97"/>
                  </a:lnTo>
                  <a:lnTo>
                    <a:pt x="32305" y="58"/>
                  </a:lnTo>
                  <a:lnTo>
                    <a:pt x="32015" y="20"/>
                  </a:lnTo>
                  <a:lnTo>
                    <a:pt x="317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29"/>
            <p:cNvSpPr/>
            <p:nvPr/>
          </p:nvSpPr>
          <p:spPr>
            <a:xfrm>
              <a:off x="2492650" y="2411750"/>
              <a:ext cx="749650" cy="490600"/>
            </a:xfrm>
            <a:custGeom>
              <a:avLst/>
              <a:gdLst/>
              <a:ahLst/>
              <a:cxnLst/>
              <a:rect l="l" t="t" r="r" b="b"/>
              <a:pathLst>
                <a:path w="29986" h="19624" extrusionOk="0">
                  <a:moveTo>
                    <a:pt x="19005" y="1"/>
                  </a:moveTo>
                  <a:lnTo>
                    <a:pt x="18734" y="20"/>
                  </a:lnTo>
                  <a:lnTo>
                    <a:pt x="18463" y="40"/>
                  </a:lnTo>
                  <a:lnTo>
                    <a:pt x="18193" y="98"/>
                  </a:lnTo>
                  <a:lnTo>
                    <a:pt x="17903" y="156"/>
                  </a:lnTo>
                  <a:lnTo>
                    <a:pt x="17632" y="252"/>
                  </a:lnTo>
                  <a:lnTo>
                    <a:pt x="17381" y="349"/>
                  </a:lnTo>
                  <a:lnTo>
                    <a:pt x="17129" y="465"/>
                  </a:lnTo>
                  <a:lnTo>
                    <a:pt x="16897" y="620"/>
                  </a:lnTo>
                  <a:lnTo>
                    <a:pt x="16665" y="774"/>
                  </a:lnTo>
                  <a:lnTo>
                    <a:pt x="16472" y="948"/>
                  </a:lnTo>
                  <a:lnTo>
                    <a:pt x="16298" y="1161"/>
                  </a:lnTo>
                  <a:lnTo>
                    <a:pt x="16143" y="1374"/>
                  </a:lnTo>
                  <a:lnTo>
                    <a:pt x="16027" y="1606"/>
                  </a:lnTo>
                  <a:lnTo>
                    <a:pt x="15969" y="1393"/>
                  </a:lnTo>
                  <a:lnTo>
                    <a:pt x="15892" y="1180"/>
                  </a:lnTo>
                  <a:lnTo>
                    <a:pt x="15795" y="987"/>
                  </a:lnTo>
                  <a:lnTo>
                    <a:pt x="15660" y="832"/>
                  </a:lnTo>
                  <a:lnTo>
                    <a:pt x="15505" y="678"/>
                  </a:lnTo>
                  <a:lnTo>
                    <a:pt x="15351" y="542"/>
                  </a:lnTo>
                  <a:lnTo>
                    <a:pt x="15177" y="446"/>
                  </a:lnTo>
                  <a:lnTo>
                    <a:pt x="14984" y="349"/>
                  </a:lnTo>
                  <a:lnTo>
                    <a:pt x="14790" y="291"/>
                  </a:lnTo>
                  <a:lnTo>
                    <a:pt x="14578" y="233"/>
                  </a:lnTo>
                  <a:lnTo>
                    <a:pt x="14365" y="214"/>
                  </a:lnTo>
                  <a:lnTo>
                    <a:pt x="14152" y="194"/>
                  </a:lnTo>
                  <a:lnTo>
                    <a:pt x="13940" y="214"/>
                  </a:lnTo>
                  <a:lnTo>
                    <a:pt x="13727" y="252"/>
                  </a:lnTo>
                  <a:lnTo>
                    <a:pt x="13534" y="310"/>
                  </a:lnTo>
                  <a:lnTo>
                    <a:pt x="13340" y="407"/>
                  </a:lnTo>
                  <a:lnTo>
                    <a:pt x="13147" y="504"/>
                  </a:lnTo>
                  <a:lnTo>
                    <a:pt x="12973" y="620"/>
                  </a:lnTo>
                  <a:lnTo>
                    <a:pt x="12799" y="736"/>
                  </a:lnTo>
                  <a:lnTo>
                    <a:pt x="12644" y="890"/>
                  </a:lnTo>
                  <a:lnTo>
                    <a:pt x="12335" y="1180"/>
                  </a:lnTo>
                  <a:lnTo>
                    <a:pt x="12064" y="1528"/>
                  </a:lnTo>
                  <a:lnTo>
                    <a:pt x="11794" y="1896"/>
                  </a:lnTo>
                  <a:lnTo>
                    <a:pt x="11542" y="2282"/>
                  </a:lnTo>
                  <a:lnTo>
                    <a:pt x="11078" y="3075"/>
                  </a:lnTo>
                  <a:lnTo>
                    <a:pt x="9822" y="5240"/>
                  </a:lnTo>
                  <a:lnTo>
                    <a:pt x="8526" y="7386"/>
                  </a:lnTo>
                  <a:lnTo>
                    <a:pt x="7192" y="9493"/>
                  </a:lnTo>
                  <a:lnTo>
                    <a:pt x="5820" y="11581"/>
                  </a:lnTo>
                  <a:lnTo>
                    <a:pt x="4408" y="13650"/>
                  </a:lnTo>
                  <a:lnTo>
                    <a:pt x="2978" y="15661"/>
                  </a:lnTo>
                  <a:lnTo>
                    <a:pt x="1508" y="17652"/>
                  </a:lnTo>
                  <a:lnTo>
                    <a:pt x="0" y="19624"/>
                  </a:lnTo>
                  <a:lnTo>
                    <a:pt x="29986" y="19624"/>
                  </a:lnTo>
                  <a:lnTo>
                    <a:pt x="29870" y="19411"/>
                  </a:lnTo>
                  <a:lnTo>
                    <a:pt x="29425" y="18580"/>
                  </a:lnTo>
                  <a:lnTo>
                    <a:pt x="29000" y="17749"/>
                  </a:lnTo>
                  <a:lnTo>
                    <a:pt x="28575" y="16917"/>
                  </a:lnTo>
                  <a:lnTo>
                    <a:pt x="28169" y="16067"/>
                  </a:lnTo>
                  <a:lnTo>
                    <a:pt x="27627" y="14887"/>
                  </a:lnTo>
                  <a:lnTo>
                    <a:pt x="27086" y="13708"/>
                  </a:lnTo>
                  <a:lnTo>
                    <a:pt x="26583" y="12529"/>
                  </a:lnTo>
                  <a:lnTo>
                    <a:pt x="26100" y="11369"/>
                  </a:lnTo>
                  <a:lnTo>
                    <a:pt x="25617" y="10170"/>
                  </a:lnTo>
                  <a:lnTo>
                    <a:pt x="25172" y="8971"/>
                  </a:lnTo>
                  <a:lnTo>
                    <a:pt x="24727" y="7811"/>
                  </a:lnTo>
                  <a:lnTo>
                    <a:pt x="24321" y="6651"/>
                  </a:lnTo>
                  <a:lnTo>
                    <a:pt x="24302" y="6574"/>
                  </a:lnTo>
                  <a:lnTo>
                    <a:pt x="23954" y="5569"/>
                  </a:lnTo>
                  <a:lnTo>
                    <a:pt x="23606" y="4583"/>
                  </a:lnTo>
                  <a:lnTo>
                    <a:pt x="23413" y="4100"/>
                  </a:lnTo>
                  <a:lnTo>
                    <a:pt x="23200" y="3616"/>
                  </a:lnTo>
                  <a:lnTo>
                    <a:pt x="22987" y="3152"/>
                  </a:lnTo>
                  <a:lnTo>
                    <a:pt x="22736" y="2708"/>
                  </a:lnTo>
                  <a:lnTo>
                    <a:pt x="22465" y="2263"/>
                  </a:lnTo>
                  <a:lnTo>
                    <a:pt x="22156" y="1838"/>
                  </a:lnTo>
                  <a:lnTo>
                    <a:pt x="21827" y="1432"/>
                  </a:lnTo>
                  <a:lnTo>
                    <a:pt x="21653" y="1238"/>
                  </a:lnTo>
                  <a:lnTo>
                    <a:pt x="21460" y="1064"/>
                  </a:lnTo>
                  <a:lnTo>
                    <a:pt x="21267" y="910"/>
                  </a:lnTo>
                  <a:lnTo>
                    <a:pt x="21073" y="755"/>
                  </a:lnTo>
                  <a:lnTo>
                    <a:pt x="20880" y="600"/>
                  </a:lnTo>
                  <a:lnTo>
                    <a:pt x="20667" y="484"/>
                  </a:lnTo>
                  <a:lnTo>
                    <a:pt x="20455" y="368"/>
                  </a:lnTo>
                  <a:lnTo>
                    <a:pt x="20223" y="252"/>
                  </a:lnTo>
                  <a:lnTo>
                    <a:pt x="20010" y="175"/>
                  </a:lnTo>
                  <a:lnTo>
                    <a:pt x="19778" y="98"/>
                  </a:lnTo>
                  <a:lnTo>
                    <a:pt x="19527" y="59"/>
                  </a:lnTo>
                  <a:lnTo>
                    <a:pt x="19275" y="20"/>
                  </a:lnTo>
                  <a:lnTo>
                    <a:pt x="1900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8" name="Google Shape;848;p29"/>
          <p:cNvGrpSpPr/>
          <p:nvPr/>
        </p:nvGrpSpPr>
        <p:grpSpPr>
          <a:xfrm>
            <a:off x="8695642" y="2797659"/>
            <a:ext cx="2515421" cy="1725771"/>
            <a:chOff x="6521731" y="2098244"/>
            <a:chExt cx="1886566" cy="1294328"/>
          </a:xfrm>
        </p:grpSpPr>
        <p:sp>
          <p:nvSpPr>
            <p:cNvPr id="849" name="Google Shape;849;p29"/>
            <p:cNvSpPr/>
            <p:nvPr/>
          </p:nvSpPr>
          <p:spPr>
            <a:xfrm>
              <a:off x="6521731" y="2098244"/>
              <a:ext cx="1886566" cy="1294328"/>
            </a:xfrm>
            <a:custGeom>
              <a:avLst/>
              <a:gdLst/>
              <a:ahLst/>
              <a:cxnLst/>
              <a:rect l="l" t="t" r="r" b="b"/>
              <a:pathLst>
                <a:path w="49203" h="33757" extrusionOk="0">
                  <a:moveTo>
                    <a:pt x="22716" y="1"/>
                  </a:moveTo>
                  <a:lnTo>
                    <a:pt x="22388" y="20"/>
                  </a:lnTo>
                  <a:lnTo>
                    <a:pt x="22040" y="78"/>
                  </a:lnTo>
                  <a:lnTo>
                    <a:pt x="21711" y="175"/>
                  </a:lnTo>
                  <a:lnTo>
                    <a:pt x="21402" y="291"/>
                  </a:lnTo>
                  <a:lnTo>
                    <a:pt x="21131" y="465"/>
                  </a:lnTo>
                  <a:lnTo>
                    <a:pt x="20860" y="639"/>
                  </a:lnTo>
                  <a:lnTo>
                    <a:pt x="20744" y="755"/>
                  </a:lnTo>
                  <a:lnTo>
                    <a:pt x="20628" y="871"/>
                  </a:lnTo>
                  <a:lnTo>
                    <a:pt x="20532" y="987"/>
                  </a:lnTo>
                  <a:lnTo>
                    <a:pt x="20435" y="1122"/>
                  </a:lnTo>
                  <a:lnTo>
                    <a:pt x="20358" y="1257"/>
                  </a:lnTo>
                  <a:lnTo>
                    <a:pt x="20280" y="1412"/>
                  </a:lnTo>
                  <a:lnTo>
                    <a:pt x="20222" y="1567"/>
                  </a:lnTo>
                  <a:lnTo>
                    <a:pt x="20184" y="1721"/>
                  </a:lnTo>
                  <a:lnTo>
                    <a:pt x="20145" y="1528"/>
                  </a:lnTo>
                  <a:lnTo>
                    <a:pt x="20087" y="1335"/>
                  </a:lnTo>
                  <a:lnTo>
                    <a:pt x="19990" y="1161"/>
                  </a:lnTo>
                  <a:lnTo>
                    <a:pt x="19894" y="987"/>
                  </a:lnTo>
                  <a:lnTo>
                    <a:pt x="19778" y="832"/>
                  </a:lnTo>
                  <a:lnTo>
                    <a:pt x="19623" y="697"/>
                  </a:lnTo>
                  <a:lnTo>
                    <a:pt x="19488" y="562"/>
                  </a:lnTo>
                  <a:lnTo>
                    <a:pt x="19314" y="446"/>
                  </a:lnTo>
                  <a:lnTo>
                    <a:pt x="19140" y="349"/>
                  </a:lnTo>
                  <a:lnTo>
                    <a:pt x="18946" y="272"/>
                  </a:lnTo>
                  <a:lnTo>
                    <a:pt x="18753" y="194"/>
                  </a:lnTo>
                  <a:lnTo>
                    <a:pt x="18560" y="136"/>
                  </a:lnTo>
                  <a:lnTo>
                    <a:pt x="18366" y="117"/>
                  </a:lnTo>
                  <a:lnTo>
                    <a:pt x="18154" y="98"/>
                  </a:lnTo>
                  <a:lnTo>
                    <a:pt x="17941" y="98"/>
                  </a:lnTo>
                  <a:lnTo>
                    <a:pt x="17748" y="117"/>
                  </a:lnTo>
                  <a:lnTo>
                    <a:pt x="17554" y="156"/>
                  </a:lnTo>
                  <a:lnTo>
                    <a:pt x="17361" y="214"/>
                  </a:lnTo>
                  <a:lnTo>
                    <a:pt x="17168" y="272"/>
                  </a:lnTo>
                  <a:lnTo>
                    <a:pt x="16994" y="368"/>
                  </a:lnTo>
                  <a:lnTo>
                    <a:pt x="16820" y="465"/>
                  </a:lnTo>
                  <a:lnTo>
                    <a:pt x="16646" y="562"/>
                  </a:lnTo>
                  <a:lnTo>
                    <a:pt x="16472" y="678"/>
                  </a:lnTo>
                  <a:lnTo>
                    <a:pt x="16317" y="813"/>
                  </a:lnTo>
                  <a:lnTo>
                    <a:pt x="16027" y="1103"/>
                  </a:lnTo>
                  <a:lnTo>
                    <a:pt x="15757" y="1412"/>
                  </a:lnTo>
                  <a:lnTo>
                    <a:pt x="15525" y="1741"/>
                  </a:lnTo>
                  <a:lnTo>
                    <a:pt x="15331" y="2108"/>
                  </a:lnTo>
                  <a:lnTo>
                    <a:pt x="15157" y="2475"/>
                  </a:lnTo>
                  <a:lnTo>
                    <a:pt x="15003" y="2843"/>
                  </a:lnTo>
                  <a:lnTo>
                    <a:pt x="14887" y="3229"/>
                  </a:lnTo>
                  <a:lnTo>
                    <a:pt x="14790" y="3635"/>
                  </a:lnTo>
                  <a:lnTo>
                    <a:pt x="14597" y="4428"/>
                  </a:lnTo>
                  <a:lnTo>
                    <a:pt x="14442" y="5221"/>
                  </a:lnTo>
                  <a:lnTo>
                    <a:pt x="14210" y="6400"/>
                  </a:lnTo>
                  <a:lnTo>
                    <a:pt x="13939" y="7560"/>
                  </a:lnTo>
                  <a:lnTo>
                    <a:pt x="13649" y="8720"/>
                  </a:lnTo>
                  <a:lnTo>
                    <a:pt x="13340" y="9861"/>
                  </a:lnTo>
                  <a:lnTo>
                    <a:pt x="13011" y="11021"/>
                  </a:lnTo>
                  <a:lnTo>
                    <a:pt x="12663" y="12161"/>
                  </a:lnTo>
                  <a:lnTo>
                    <a:pt x="12277" y="13283"/>
                  </a:lnTo>
                  <a:lnTo>
                    <a:pt x="11871" y="14404"/>
                  </a:lnTo>
                  <a:lnTo>
                    <a:pt x="11523" y="15313"/>
                  </a:lnTo>
                  <a:lnTo>
                    <a:pt x="11175" y="16202"/>
                  </a:lnTo>
                  <a:lnTo>
                    <a:pt x="10788" y="17091"/>
                  </a:lnTo>
                  <a:lnTo>
                    <a:pt x="10401" y="17981"/>
                  </a:lnTo>
                  <a:lnTo>
                    <a:pt x="9725" y="19450"/>
                  </a:lnTo>
                  <a:lnTo>
                    <a:pt x="8990" y="20919"/>
                  </a:lnTo>
                  <a:lnTo>
                    <a:pt x="8526" y="21789"/>
                  </a:lnTo>
                  <a:lnTo>
                    <a:pt x="8062" y="22640"/>
                  </a:lnTo>
                  <a:lnTo>
                    <a:pt x="7559" y="23510"/>
                  </a:lnTo>
                  <a:lnTo>
                    <a:pt x="7076" y="24341"/>
                  </a:lnTo>
                  <a:lnTo>
                    <a:pt x="6554" y="25192"/>
                  </a:lnTo>
                  <a:lnTo>
                    <a:pt x="6032" y="26004"/>
                  </a:lnTo>
                  <a:lnTo>
                    <a:pt x="5471" y="26835"/>
                  </a:lnTo>
                  <a:lnTo>
                    <a:pt x="4930" y="27647"/>
                  </a:lnTo>
                  <a:lnTo>
                    <a:pt x="4350" y="28440"/>
                  </a:lnTo>
                  <a:lnTo>
                    <a:pt x="3770" y="29232"/>
                  </a:lnTo>
                  <a:lnTo>
                    <a:pt x="3171" y="30006"/>
                  </a:lnTo>
                  <a:lnTo>
                    <a:pt x="2571" y="30779"/>
                  </a:lnTo>
                  <a:lnTo>
                    <a:pt x="1933" y="31552"/>
                  </a:lnTo>
                  <a:lnTo>
                    <a:pt x="1315" y="32287"/>
                  </a:lnTo>
                  <a:lnTo>
                    <a:pt x="657" y="33022"/>
                  </a:lnTo>
                  <a:lnTo>
                    <a:pt x="0" y="33756"/>
                  </a:lnTo>
                  <a:lnTo>
                    <a:pt x="49203" y="33756"/>
                  </a:lnTo>
                  <a:lnTo>
                    <a:pt x="48333" y="33080"/>
                  </a:lnTo>
                  <a:lnTo>
                    <a:pt x="47443" y="32364"/>
                  </a:lnTo>
                  <a:lnTo>
                    <a:pt x="46593" y="31649"/>
                  </a:lnTo>
                  <a:lnTo>
                    <a:pt x="45742" y="30914"/>
                  </a:lnTo>
                  <a:lnTo>
                    <a:pt x="44911" y="30160"/>
                  </a:lnTo>
                  <a:lnTo>
                    <a:pt x="44079" y="29387"/>
                  </a:lnTo>
                  <a:lnTo>
                    <a:pt x="43267" y="28594"/>
                  </a:lnTo>
                  <a:lnTo>
                    <a:pt x="42475" y="27782"/>
                  </a:lnTo>
                  <a:lnTo>
                    <a:pt x="41682" y="26970"/>
                  </a:lnTo>
                  <a:lnTo>
                    <a:pt x="40928" y="26139"/>
                  </a:lnTo>
                  <a:lnTo>
                    <a:pt x="40155" y="25288"/>
                  </a:lnTo>
                  <a:lnTo>
                    <a:pt x="39420" y="24438"/>
                  </a:lnTo>
                  <a:lnTo>
                    <a:pt x="38685" y="23548"/>
                  </a:lnTo>
                  <a:lnTo>
                    <a:pt x="37970" y="22678"/>
                  </a:lnTo>
                  <a:lnTo>
                    <a:pt x="37274" y="21770"/>
                  </a:lnTo>
                  <a:lnTo>
                    <a:pt x="36578" y="20861"/>
                  </a:lnTo>
                  <a:lnTo>
                    <a:pt x="35901" y="19933"/>
                  </a:lnTo>
                  <a:lnTo>
                    <a:pt x="35244" y="19005"/>
                  </a:lnTo>
                  <a:lnTo>
                    <a:pt x="34587" y="18058"/>
                  </a:lnTo>
                  <a:lnTo>
                    <a:pt x="33968" y="17111"/>
                  </a:lnTo>
                  <a:lnTo>
                    <a:pt x="33349" y="16163"/>
                  </a:lnTo>
                  <a:lnTo>
                    <a:pt x="32750" y="15177"/>
                  </a:lnTo>
                  <a:lnTo>
                    <a:pt x="32170" y="14211"/>
                  </a:lnTo>
                  <a:lnTo>
                    <a:pt x="31590" y="13225"/>
                  </a:lnTo>
                  <a:lnTo>
                    <a:pt x="31049" y="12239"/>
                  </a:lnTo>
                  <a:lnTo>
                    <a:pt x="30508" y="11233"/>
                  </a:lnTo>
                  <a:lnTo>
                    <a:pt x="29986" y="10228"/>
                  </a:lnTo>
                  <a:lnTo>
                    <a:pt x="29483" y="9203"/>
                  </a:lnTo>
                  <a:lnTo>
                    <a:pt x="29000" y="8198"/>
                  </a:lnTo>
                  <a:lnTo>
                    <a:pt x="28536" y="7173"/>
                  </a:lnTo>
                  <a:lnTo>
                    <a:pt x="28072" y="6149"/>
                  </a:lnTo>
                  <a:lnTo>
                    <a:pt x="27646" y="5124"/>
                  </a:lnTo>
                  <a:lnTo>
                    <a:pt x="27376" y="4467"/>
                  </a:lnTo>
                  <a:lnTo>
                    <a:pt x="27105" y="3829"/>
                  </a:lnTo>
                  <a:lnTo>
                    <a:pt x="26815" y="3191"/>
                  </a:lnTo>
                  <a:lnTo>
                    <a:pt x="26486" y="2591"/>
                  </a:lnTo>
                  <a:lnTo>
                    <a:pt x="26312" y="2282"/>
                  </a:lnTo>
                  <a:lnTo>
                    <a:pt x="26119" y="1992"/>
                  </a:lnTo>
                  <a:lnTo>
                    <a:pt x="25926" y="1721"/>
                  </a:lnTo>
                  <a:lnTo>
                    <a:pt x="25713" y="1451"/>
                  </a:lnTo>
                  <a:lnTo>
                    <a:pt x="25481" y="1199"/>
                  </a:lnTo>
                  <a:lnTo>
                    <a:pt x="25230" y="968"/>
                  </a:lnTo>
                  <a:lnTo>
                    <a:pt x="24978" y="755"/>
                  </a:lnTo>
                  <a:lnTo>
                    <a:pt x="24708" y="542"/>
                  </a:lnTo>
                  <a:lnTo>
                    <a:pt x="24398" y="368"/>
                  </a:lnTo>
                  <a:lnTo>
                    <a:pt x="24089" y="233"/>
                  </a:lnTo>
                  <a:lnTo>
                    <a:pt x="23760" y="117"/>
                  </a:lnTo>
                  <a:lnTo>
                    <a:pt x="23412" y="40"/>
                  </a:lnTo>
                  <a:lnTo>
                    <a:pt x="2306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29"/>
            <p:cNvSpPr/>
            <p:nvPr/>
          </p:nvSpPr>
          <p:spPr>
            <a:xfrm>
              <a:off x="6926107" y="2406476"/>
              <a:ext cx="914009" cy="977005"/>
            </a:xfrm>
            <a:custGeom>
              <a:avLst/>
              <a:gdLst/>
              <a:ahLst/>
              <a:cxnLst/>
              <a:rect l="l" t="t" r="r" b="b"/>
              <a:pathLst>
                <a:path w="23838" h="25481" extrusionOk="0">
                  <a:moveTo>
                    <a:pt x="11542" y="0"/>
                  </a:moveTo>
                  <a:lnTo>
                    <a:pt x="11310" y="19"/>
                  </a:lnTo>
                  <a:lnTo>
                    <a:pt x="11059" y="77"/>
                  </a:lnTo>
                  <a:lnTo>
                    <a:pt x="10846" y="174"/>
                  </a:lnTo>
                  <a:lnTo>
                    <a:pt x="10614" y="309"/>
                  </a:lnTo>
                  <a:lnTo>
                    <a:pt x="10421" y="464"/>
                  </a:lnTo>
                  <a:lnTo>
                    <a:pt x="10227" y="638"/>
                  </a:lnTo>
                  <a:lnTo>
                    <a:pt x="10073" y="870"/>
                  </a:lnTo>
                  <a:lnTo>
                    <a:pt x="9937" y="1121"/>
                  </a:lnTo>
                  <a:lnTo>
                    <a:pt x="9821" y="1411"/>
                  </a:lnTo>
                  <a:lnTo>
                    <a:pt x="9744" y="1721"/>
                  </a:lnTo>
                  <a:lnTo>
                    <a:pt x="9725" y="1527"/>
                  </a:lnTo>
                  <a:lnTo>
                    <a:pt x="9686" y="1334"/>
                  </a:lnTo>
                  <a:lnTo>
                    <a:pt x="9628" y="1160"/>
                  </a:lnTo>
                  <a:lnTo>
                    <a:pt x="9551" y="1005"/>
                  </a:lnTo>
                  <a:lnTo>
                    <a:pt x="9454" y="851"/>
                  </a:lnTo>
                  <a:lnTo>
                    <a:pt x="9357" y="696"/>
                  </a:lnTo>
                  <a:lnTo>
                    <a:pt x="9261" y="561"/>
                  </a:lnTo>
                  <a:lnTo>
                    <a:pt x="9145" y="445"/>
                  </a:lnTo>
                  <a:lnTo>
                    <a:pt x="9009" y="348"/>
                  </a:lnTo>
                  <a:lnTo>
                    <a:pt x="8893" y="271"/>
                  </a:lnTo>
                  <a:lnTo>
                    <a:pt x="8758" y="193"/>
                  </a:lnTo>
                  <a:lnTo>
                    <a:pt x="8603" y="135"/>
                  </a:lnTo>
                  <a:lnTo>
                    <a:pt x="8468" y="116"/>
                  </a:lnTo>
                  <a:lnTo>
                    <a:pt x="8313" y="97"/>
                  </a:lnTo>
                  <a:lnTo>
                    <a:pt x="8178" y="97"/>
                  </a:lnTo>
                  <a:lnTo>
                    <a:pt x="8043" y="116"/>
                  </a:lnTo>
                  <a:lnTo>
                    <a:pt x="7888" y="155"/>
                  </a:lnTo>
                  <a:lnTo>
                    <a:pt x="7753" y="213"/>
                  </a:lnTo>
                  <a:lnTo>
                    <a:pt x="7617" y="290"/>
                  </a:lnTo>
                  <a:lnTo>
                    <a:pt x="7501" y="367"/>
                  </a:lnTo>
                  <a:lnTo>
                    <a:pt x="7366" y="464"/>
                  </a:lnTo>
                  <a:lnTo>
                    <a:pt x="7250" y="561"/>
                  </a:lnTo>
                  <a:lnTo>
                    <a:pt x="7018" y="812"/>
                  </a:lnTo>
                  <a:lnTo>
                    <a:pt x="6825" y="1102"/>
                  </a:lnTo>
                  <a:lnTo>
                    <a:pt x="6631" y="1411"/>
                  </a:lnTo>
                  <a:lnTo>
                    <a:pt x="6477" y="1759"/>
                  </a:lnTo>
                  <a:lnTo>
                    <a:pt x="6322" y="2107"/>
                  </a:lnTo>
                  <a:lnTo>
                    <a:pt x="6206" y="2475"/>
                  </a:lnTo>
                  <a:lnTo>
                    <a:pt x="6109" y="2861"/>
                  </a:lnTo>
                  <a:lnTo>
                    <a:pt x="6013" y="3248"/>
                  </a:lnTo>
                  <a:lnTo>
                    <a:pt x="5935" y="3635"/>
                  </a:lnTo>
                  <a:lnTo>
                    <a:pt x="5819" y="4427"/>
                  </a:lnTo>
                  <a:lnTo>
                    <a:pt x="5703" y="5220"/>
                  </a:lnTo>
                  <a:lnTo>
                    <a:pt x="5568" y="6245"/>
                  </a:lnTo>
                  <a:lnTo>
                    <a:pt x="5394" y="7250"/>
                  </a:lnTo>
                  <a:lnTo>
                    <a:pt x="5220" y="8275"/>
                  </a:lnTo>
                  <a:lnTo>
                    <a:pt x="5046" y="9280"/>
                  </a:lnTo>
                  <a:lnTo>
                    <a:pt x="4853" y="10266"/>
                  </a:lnTo>
                  <a:lnTo>
                    <a:pt x="4640" y="11271"/>
                  </a:lnTo>
                  <a:lnTo>
                    <a:pt x="4408" y="12257"/>
                  </a:lnTo>
                  <a:lnTo>
                    <a:pt x="4176" y="13243"/>
                  </a:lnTo>
                  <a:lnTo>
                    <a:pt x="3886" y="14403"/>
                  </a:lnTo>
                  <a:lnTo>
                    <a:pt x="3577" y="15563"/>
                  </a:lnTo>
                  <a:lnTo>
                    <a:pt x="3229" y="16723"/>
                  </a:lnTo>
                  <a:lnTo>
                    <a:pt x="2881" y="17864"/>
                  </a:lnTo>
                  <a:lnTo>
                    <a:pt x="2552" y="18888"/>
                  </a:lnTo>
                  <a:lnTo>
                    <a:pt x="2204" y="19913"/>
                  </a:lnTo>
                  <a:lnTo>
                    <a:pt x="1856" y="20918"/>
                  </a:lnTo>
                  <a:lnTo>
                    <a:pt x="1470" y="21924"/>
                  </a:lnTo>
                  <a:lnTo>
                    <a:pt x="1141" y="22774"/>
                  </a:lnTo>
                  <a:lnTo>
                    <a:pt x="793" y="23606"/>
                  </a:lnTo>
                  <a:lnTo>
                    <a:pt x="445" y="24456"/>
                  </a:lnTo>
                  <a:lnTo>
                    <a:pt x="97" y="25268"/>
                  </a:lnTo>
                  <a:lnTo>
                    <a:pt x="0" y="25481"/>
                  </a:lnTo>
                  <a:lnTo>
                    <a:pt x="13862" y="25481"/>
                  </a:lnTo>
                  <a:lnTo>
                    <a:pt x="13611" y="25268"/>
                  </a:lnTo>
                  <a:lnTo>
                    <a:pt x="23838" y="25268"/>
                  </a:lnTo>
                  <a:lnTo>
                    <a:pt x="23161" y="24147"/>
                  </a:lnTo>
                  <a:lnTo>
                    <a:pt x="22484" y="22987"/>
                  </a:lnTo>
                  <a:lnTo>
                    <a:pt x="21827" y="21808"/>
                  </a:lnTo>
                  <a:lnTo>
                    <a:pt x="21189" y="20609"/>
                  </a:lnTo>
                  <a:lnTo>
                    <a:pt x="20571" y="19410"/>
                  </a:lnTo>
                  <a:lnTo>
                    <a:pt x="19971" y="18173"/>
                  </a:lnTo>
                  <a:lnTo>
                    <a:pt x="19391" y="16916"/>
                  </a:lnTo>
                  <a:lnTo>
                    <a:pt x="18831" y="15660"/>
                  </a:lnTo>
                  <a:lnTo>
                    <a:pt x="18289" y="14384"/>
                  </a:lnTo>
                  <a:lnTo>
                    <a:pt x="17767" y="13088"/>
                  </a:lnTo>
                  <a:lnTo>
                    <a:pt x="17245" y="11793"/>
                  </a:lnTo>
                  <a:lnTo>
                    <a:pt x="16762" y="10478"/>
                  </a:lnTo>
                  <a:lnTo>
                    <a:pt x="16298" y="9145"/>
                  </a:lnTo>
                  <a:lnTo>
                    <a:pt x="15853" y="7811"/>
                  </a:lnTo>
                  <a:lnTo>
                    <a:pt x="15428" y="6457"/>
                  </a:lnTo>
                  <a:lnTo>
                    <a:pt x="15022" y="5123"/>
                  </a:lnTo>
                  <a:lnTo>
                    <a:pt x="14635" y="3828"/>
                  </a:lnTo>
                  <a:lnTo>
                    <a:pt x="14423" y="3190"/>
                  </a:lnTo>
                  <a:lnTo>
                    <a:pt x="14191" y="2591"/>
                  </a:lnTo>
                  <a:lnTo>
                    <a:pt x="13939" y="2011"/>
                  </a:lnTo>
                  <a:lnTo>
                    <a:pt x="13804" y="1721"/>
                  </a:lnTo>
                  <a:lnTo>
                    <a:pt x="13649" y="1469"/>
                  </a:lnTo>
                  <a:lnTo>
                    <a:pt x="13495" y="1218"/>
                  </a:lnTo>
                  <a:lnTo>
                    <a:pt x="13321" y="967"/>
                  </a:lnTo>
                  <a:lnTo>
                    <a:pt x="13147" y="754"/>
                  </a:lnTo>
                  <a:lnTo>
                    <a:pt x="12953" y="561"/>
                  </a:lnTo>
                  <a:lnTo>
                    <a:pt x="12741" y="367"/>
                  </a:lnTo>
                  <a:lnTo>
                    <a:pt x="12509" y="232"/>
                  </a:lnTo>
                  <a:lnTo>
                    <a:pt x="12277" y="116"/>
                  </a:lnTo>
                  <a:lnTo>
                    <a:pt x="12045" y="58"/>
                  </a:lnTo>
                  <a:lnTo>
                    <a:pt x="1179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51" name="Google Shape;851;p29"/>
          <p:cNvSpPr/>
          <p:nvPr/>
        </p:nvSpPr>
        <p:spPr>
          <a:xfrm flipH="1">
            <a:off x="-36488"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rgbClr val="8BCDF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29"/>
          <p:cNvSpPr/>
          <p:nvPr/>
        </p:nvSpPr>
        <p:spPr>
          <a:xfrm flipH="1">
            <a:off x="-36488" y="43711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29"/>
          <p:cNvSpPr/>
          <p:nvPr/>
        </p:nvSpPr>
        <p:spPr>
          <a:xfrm rot="10800000">
            <a:off x="10318555" y="-819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29"/>
          <p:cNvSpPr/>
          <p:nvPr/>
        </p:nvSpPr>
        <p:spPr>
          <a:xfrm rot="-5400000" flipH="1">
            <a:off x="-672438"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29"/>
          <p:cNvSpPr/>
          <p:nvPr/>
        </p:nvSpPr>
        <p:spPr>
          <a:xfrm flipH="1">
            <a:off x="4444925" y="491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9"/>
          <p:cNvSpPr/>
          <p:nvPr/>
        </p:nvSpPr>
        <p:spPr>
          <a:xfrm>
            <a:off x="6161207" y="491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9"/>
          <p:cNvSpPr/>
          <p:nvPr/>
        </p:nvSpPr>
        <p:spPr>
          <a:xfrm>
            <a:off x="5470273" y="65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9"/>
          <p:cNvSpPr/>
          <p:nvPr/>
        </p:nvSpPr>
        <p:spPr>
          <a:xfrm rot="2516804" flipH="1">
            <a:off x="7811255" y="612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29"/>
          <p:cNvSpPr/>
          <p:nvPr/>
        </p:nvSpPr>
        <p:spPr>
          <a:xfrm>
            <a:off x="6676773" y="883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29"/>
          <p:cNvSpPr/>
          <p:nvPr/>
        </p:nvSpPr>
        <p:spPr>
          <a:xfrm rot="2417287">
            <a:off x="4439775" y="1207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29"/>
          <p:cNvSpPr/>
          <p:nvPr/>
        </p:nvSpPr>
        <p:spPr>
          <a:xfrm rot="-2516804">
            <a:off x="284871" y="12017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29"/>
          <p:cNvSpPr/>
          <p:nvPr/>
        </p:nvSpPr>
        <p:spPr>
          <a:xfrm>
            <a:off x="6165273" y="1421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29"/>
          <p:cNvSpPr/>
          <p:nvPr/>
        </p:nvSpPr>
        <p:spPr>
          <a:xfrm>
            <a:off x="3184273" y="1519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29"/>
          <p:cNvSpPr/>
          <p:nvPr/>
        </p:nvSpPr>
        <p:spPr>
          <a:xfrm rot="2517313" flipH="1">
            <a:off x="9681736" y="15153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29"/>
          <p:cNvSpPr/>
          <p:nvPr/>
        </p:nvSpPr>
        <p:spPr>
          <a:xfrm>
            <a:off x="10733607" y="1681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29"/>
          <p:cNvSpPr/>
          <p:nvPr/>
        </p:nvSpPr>
        <p:spPr>
          <a:xfrm>
            <a:off x="11301275" y="20765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29"/>
          <p:cNvSpPr/>
          <p:nvPr/>
        </p:nvSpPr>
        <p:spPr>
          <a:xfrm>
            <a:off x="11636107" y="21066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29"/>
          <p:cNvSpPr/>
          <p:nvPr/>
        </p:nvSpPr>
        <p:spPr>
          <a:xfrm>
            <a:off x="1992073" y="21910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9"/>
          <p:cNvSpPr/>
          <p:nvPr/>
        </p:nvSpPr>
        <p:spPr>
          <a:xfrm rot="2516804" flipH="1">
            <a:off x="11767304" y="2563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9"/>
          <p:cNvSpPr/>
          <p:nvPr/>
        </p:nvSpPr>
        <p:spPr>
          <a:xfrm>
            <a:off x="639141" y="28791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9"/>
          <p:cNvSpPr/>
          <p:nvPr/>
        </p:nvSpPr>
        <p:spPr>
          <a:xfrm>
            <a:off x="11935973" y="330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9"/>
          <p:cNvSpPr/>
          <p:nvPr/>
        </p:nvSpPr>
        <p:spPr>
          <a:xfrm rot="-2516804">
            <a:off x="465371" y="37502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29"/>
          <p:cNvSpPr/>
          <p:nvPr/>
        </p:nvSpPr>
        <p:spPr>
          <a:xfrm>
            <a:off x="11829757" y="4097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29"/>
          <p:cNvSpPr/>
          <p:nvPr/>
        </p:nvSpPr>
        <p:spPr>
          <a:xfrm>
            <a:off x="855407" y="431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9"/>
          <p:cNvSpPr/>
          <p:nvPr/>
        </p:nvSpPr>
        <p:spPr>
          <a:xfrm>
            <a:off x="1388401" y="26745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29"/>
          <p:cNvSpPr/>
          <p:nvPr/>
        </p:nvSpPr>
        <p:spPr>
          <a:xfrm>
            <a:off x="3302235" y="31416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29"/>
          <p:cNvSpPr/>
          <p:nvPr/>
        </p:nvSpPr>
        <p:spPr>
          <a:xfrm>
            <a:off x="8329535" y="27795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9"/>
          <p:cNvSpPr/>
          <p:nvPr/>
        </p:nvSpPr>
        <p:spPr>
          <a:xfrm>
            <a:off x="10371868" y="30998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29"/>
          <p:cNvSpPr/>
          <p:nvPr/>
        </p:nvSpPr>
        <p:spPr>
          <a:xfrm>
            <a:off x="9594906" y="3559951"/>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29"/>
          <p:cNvSpPr/>
          <p:nvPr/>
        </p:nvSpPr>
        <p:spPr>
          <a:xfrm>
            <a:off x="2587464" y="1156970"/>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41310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81"/>
        <p:cNvGrpSpPr/>
        <p:nvPr/>
      </p:nvGrpSpPr>
      <p:grpSpPr>
        <a:xfrm>
          <a:off x="0" y="0"/>
          <a:ext cx="0" cy="0"/>
          <a:chOff x="0" y="0"/>
          <a:chExt cx="0" cy="0"/>
        </a:xfrm>
      </p:grpSpPr>
      <p:pic>
        <p:nvPicPr>
          <p:cNvPr id="882" name="Google Shape;882;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83" name="Google Shape;883;p30"/>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884" name="Google Shape;884;p30"/>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30"/>
          <p:cNvSpPr/>
          <p:nvPr/>
        </p:nvSpPr>
        <p:spPr>
          <a:xfrm flipH="1">
            <a:off x="10659503" y="5402998"/>
            <a:ext cx="1570031" cy="1491764"/>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30"/>
          <p:cNvSpPr/>
          <p:nvPr/>
        </p:nvSpPr>
        <p:spPr>
          <a:xfrm>
            <a:off x="-55486" y="5268964"/>
            <a:ext cx="2368315" cy="1699464"/>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30"/>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30"/>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30"/>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30"/>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30"/>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30"/>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30"/>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30"/>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30"/>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30"/>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30"/>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30"/>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30"/>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30"/>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30"/>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30"/>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30"/>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30"/>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30"/>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30"/>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07" name="Google Shape;907;p30"/>
          <p:cNvGrpSpPr/>
          <p:nvPr/>
        </p:nvGrpSpPr>
        <p:grpSpPr>
          <a:xfrm>
            <a:off x="1333500" y="4091818"/>
            <a:ext cx="9525000" cy="2802933"/>
            <a:chOff x="1698275" y="1828750"/>
            <a:chExt cx="7143750" cy="2102200"/>
          </a:xfrm>
        </p:grpSpPr>
        <p:sp>
          <p:nvSpPr>
            <p:cNvPr id="908" name="Google Shape;908;p30"/>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30"/>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30"/>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30"/>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30"/>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30"/>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30"/>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30"/>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30"/>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30"/>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30"/>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30"/>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30"/>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30"/>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30"/>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30"/>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30"/>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30"/>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30"/>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30"/>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30"/>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30"/>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30"/>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30"/>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30"/>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30"/>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30"/>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30"/>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30"/>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30"/>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30"/>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30"/>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30"/>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30"/>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30"/>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30"/>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30"/>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30"/>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30"/>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30"/>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30"/>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30"/>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50" name="Google Shape;950;p30"/>
          <p:cNvSpPr/>
          <p:nvPr/>
        </p:nvSpPr>
        <p:spPr>
          <a:xfrm>
            <a:off x="6401801" y="24244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30"/>
          <p:cNvSpPr/>
          <p:nvPr/>
        </p:nvSpPr>
        <p:spPr>
          <a:xfrm>
            <a:off x="3586468" y="21693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30"/>
          <p:cNvSpPr/>
          <p:nvPr/>
        </p:nvSpPr>
        <p:spPr>
          <a:xfrm>
            <a:off x="8913199" y="1784459"/>
            <a:ext cx="1900160" cy="104324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30"/>
          <p:cNvSpPr/>
          <p:nvPr/>
        </p:nvSpPr>
        <p:spPr>
          <a:xfrm>
            <a:off x="8913200" y="1277730"/>
            <a:ext cx="684257" cy="37567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30"/>
          <p:cNvSpPr/>
          <p:nvPr/>
        </p:nvSpPr>
        <p:spPr>
          <a:xfrm>
            <a:off x="9953849" y="5529567"/>
            <a:ext cx="1518063" cy="87924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55" name="Google Shape;955;p30"/>
          <p:cNvGrpSpPr/>
          <p:nvPr/>
        </p:nvGrpSpPr>
        <p:grpSpPr>
          <a:xfrm>
            <a:off x="10067402" y="4608313"/>
            <a:ext cx="1518153" cy="1415764"/>
            <a:chOff x="10877375" y="3226825"/>
            <a:chExt cx="871100" cy="812350"/>
          </a:xfrm>
        </p:grpSpPr>
        <p:sp>
          <p:nvSpPr>
            <p:cNvPr id="956" name="Google Shape;956;p30"/>
            <p:cNvSpPr/>
            <p:nvPr/>
          </p:nvSpPr>
          <p:spPr>
            <a:xfrm>
              <a:off x="11298225" y="3849025"/>
              <a:ext cx="137800" cy="175725"/>
            </a:xfrm>
            <a:custGeom>
              <a:avLst/>
              <a:gdLst/>
              <a:ahLst/>
              <a:cxnLst/>
              <a:rect l="l" t="t" r="r" b="b"/>
              <a:pathLst>
                <a:path w="5512" h="7029" extrusionOk="0">
                  <a:moveTo>
                    <a:pt x="2543" y="0"/>
                  </a:moveTo>
                  <a:lnTo>
                    <a:pt x="2457" y="22"/>
                  </a:lnTo>
                  <a:lnTo>
                    <a:pt x="2372" y="43"/>
                  </a:lnTo>
                  <a:lnTo>
                    <a:pt x="2286" y="107"/>
                  </a:lnTo>
                  <a:lnTo>
                    <a:pt x="2222" y="171"/>
                  </a:lnTo>
                  <a:lnTo>
                    <a:pt x="2158" y="257"/>
                  </a:lnTo>
                  <a:lnTo>
                    <a:pt x="0" y="4444"/>
                  </a:lnTo>
                  <a:lnTo>
                    <a:pt x="4123" y="5085"/>
                  </a:lnTo>
                  <a:lnTo>
                    <a:pt x="3632" y="6345"/>
                  </a:lnTo>
                  <a:lnTo>
                    <a:pt x="3589" y="6452"/>
                  </a:lnTo>
                  <a:lnTo>
                    <a:pt x="3589" y="6537"/>
                  </a:lnTo>
                  <a:lnTo>
                    <a:pt x="3611" y="6644"/>
                  </a:lnTo>
                  <a:lnTo>
                    <a:pt x="3632" y="6730"/>
                  </a:lnTo>
                  <a:lnTo>
                    <a:pt x="3675" y="6815"/>
                  </a:lnTo>
                  <a:lnTo>
                    <a:pt x="3739" y="6879"/>
                  </a:lnTo>
                  <a:lnTo>
                    <a:pt x="3803" y="6943"/>
                  </a:lnTo>
                  <a:lnTo>
                    <a:pt x="3910" y="6986"/>
                  </a:lnTo>
                  <a:lnTo>
                    <a:pt x="3995" y="7007"/>
                  </a:lnTo>
                  <a:lnTo>
                    <a:pt x="4081" y="7029"/>
                  </a:lnTo>
                  <a:lnTo>
                    <a:pt x="4230" y="7007"/>
                  </a:lnTo>
                  <a:lnTo>
                    <a:pt x="4358" y="6943"/>
                  </a:lnTo>
                  <a:lnTo>
                    <a:pt x="4465" y="6836"/>
                  </a:lnTo>
                  <a:lnTo>
                    <a:pt x="4551" y="6708"/>
                  </a:lnTo>
                  <a:lnTo>
                    <a:pt x="5512" y="4294"/>
                  </a:lnTo>
                  <a:lnTo>
                    <a:pt x="1496" y="3675"/>
                  </a:lnTo>
                  <a:lnTo>
                    <a:pt x="3034" y="705"/>
                  </a:lnTo>
                  <a:lnTo>
                    <a:pt x="3077" y="620"/>
                  </a:lnTo>
                  <a:lnTo>
                    <a:pt x="3098" y="513"/>
                  </a:lnTo>
                  <a:lnTo>
                    <a:pt x="3098" y="427"/>
                  </a:lnTo>
                  <a:lnTo>
                    <a:pt x="3077" y="342"/>
                  </a:lnTo>
                  <a:lnTo>
                    <a:pt x="3034" y="235"/>
                  </a:lnTo>
                  <a:lnTo>
                    <a:pt x="2991" y="171"/>
                  </a:lnTo>
                  <a:lnTo>
                    <a:pt x="2906" y="107"/>
                  </a:lnTo>
                  <a:lnTo>
                    <a:pt x="2820" y="43"/>
                  </a:lnTo>
                  <a:lnTo>
                    <a:pt x="2735"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30"/>
            <p:cNvSpPr/>
            <p:nvPr/>
          </p:nvSpPr>
          <p:spPr>
            <a:xfrm>
              <a:off x="11147075" y="3852225"/>
              <a:ext cx="128200" cy="186950"/>
            </a:xfrm>
            <a:custGeom>
              <a:avLst/>
              <a:gdLst/>
              <a:ahLst/>
              <a:cxnLst/>
              <a:rect l="l" t="t" r="r" b="b"/>
              <a:pathLst>
                <a:path w="5128" h="7478" extrusionOk="0">
                  <a:moveTo>
                    <a:pt x="3889" y="0"/>
                  </a:moveTo>
                  <a:lnTo>
                    <a:pt x="3782" y="22"/>
                  </a:lnTo>
                  <a:lnTo>
                    <a:pt x="3696" y="64"/>
                  </a:lnTo>
                  <a:lnTo>
                    <a:pt x="3611" y="129"/>
                  </a:lnTo>
                  <a:lnTo>
                    <a:pt x="1" y="3141"/>
                  </a:lnTo>
                  <a:lnTo>
                    <a:pt x="3590" y="5341"/>
                  </a:lnTo>
                  <a:lnTo>
                    <a:pt x="2329" y="6644"/>
                  </a:lnTo>
                  <a:lnTo>
                    <a:pt x="2265" y="6730"/>
                  </a:lnTo>
                  <a:lnTo>
                    <a:pt x="2222" y="6815"/>
                  </a:lnTo>
                  <a:lnTo>
                    <a:pt x="2201" y="6901"/>
                  </a:lnTo>
                  <a:lnTo>
                    <a:pt x="2201" y="7007"/>
                  </a:lnTo>
                  <a:lnTo>
                    <a:pt x="2222" y="7093"/>
                  </a:lnTo>
                  <a:lnTo>
                    <a:pt x="2244" y="7200"/>
                  </a:lnTo>
                  <a:lnTo>
                    <a:pt x="2286" y="7264"/>
                  </a:lnTo>
                  <a:lnTo>
                    <a:pt x="2351" y="7349"/>
                  </a:lnTo>
                  <a:lnTo>
                    <a:pt x="2436" y="7413"/>
                  </a:lnTo>
                  <a:lnTo>
                    <a:pt x="2521" y="7456"/>
                  </a:lnTo>
                  <a:lnTo>
                    <a:pt x="2607" y="7477"/>
                  </a:lnTo>
                  <a:lnTo>
                    <a:pt x="2799" y="7477"/>
                  </a:lnTo>
                  <a:lnTo>
                    <a:pt x="2885" y="7456"/>
                  </a:lnTo>
                  <a:lnTo>
                    <a:pt x="2970" y="7392"/>
                  </a:lnTo>
                  <a:lnTo>
                    <a:pt x="3056" y="7328"/>
                  </a:lnTo>
                  <a:lnTo>
                    <a:pt x="5128" y="5128"/>
                  </a:lnTo>
                  <a:lnTo>
                    <a:pt x="1688" y="3013"/>
                  </a:lnTo>
                  <a:lnTo>
                    <a:pt x="4252" y="876"/>
                  </a:lnTo>
                  <a:lnTo>
                    <a:pt x="4316" y="812"/>
                  </a:lnTo>
                  <a:lnTo>
                    <a:pt x="4380" y="727"/>
                  </a:lnTo>
                  <a:lnTo>
                    <a:pt x="4401" y="641"/>
                  </a:lnTo>
                  <a:lnTo>
                    <a:pt x="4423" y="534"/>
                  </a:lnTo>
                  <a:lnTo>
                    <a:pt x="4423" y="449"/>
                  </a:lnTo>
                  <a:lnTo>
                    <a:pt x="4401" y="364"/>
                  </a:lnTo>
                  <a:lnTo>
                    <a:pt x="4380" y="257"/>
                  </a:lnTo>
                  <a:lnTo>
                    <a:pt x="4316" y="193"/>
                  </a:lnTo>
                  <a:lnTo>
                    <a:pt x="4252" y="107"/>
                  </a:lnTo>
                  <a:lnTo>
                    <a:pt x="4166" y="64"/>
                  </a:lnTo>
                  <a:lnTo>
                    <a:pt x="4081" y="22"/>
                  </a:lnTo>
                  <a:lnTo>
                    <a:pt x="3974"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30"/>
            <p:cNvSpPr/>
            <p:nvPr/>
          </p:nvSpPr>
          <p:spPr>
            <a:xfrm>
              <a:off x="11168975" y="3308525"/>
              <a:ext cx="324750" cy="232900"/>
            </a:xfrm>
            <a:custGeom>
              <a:avLst/>
              <a:gdLst/>
              <a:ahLst/>
              <a:cxnLst/>
              <a:rect l="l" t="t" r="r" b="b"/>
              <a:pathLst>
                <a:path w="12990" h="9316" extrusionOk="0">
                  <a:moveTo>
                    <a:pt x="3803" y="1"/>
                  </a:moveTo>
                  <a:lnTo>
                    <a:pt x="3461" y="22"/>
                  </a:lnTo>
                  <a:lnTo>
                    <a:pt x="3098" y="65"/>
                  </a:lnTo>
                  <a:lnTo>
                    <a:pt x="2735" y="129"/>
                  </a:lnTo>
                  <a:lnTo>
                    <a:pt x="2372" y="214"/>
                  </a:lnTo>
                  <a:lnTo>
                    <a:pt x="1987" y="321"/>
                  </a:lnTo>
                  <a:lnTo>
                    <a:pt x="1603" y="449"/>
                  </a:lnTo>
                  <a:lnTo>
                    <a:pt x="1218" y="599"/>
                  </a:lnTo>
                  <a:lnTo>
                    <a:pt x="812" y="770"/>
                  </a:lnTo>
                  <a:lnTo>
                    <a:pt x="406" y="962"/>
                  </a:lnTo>
                  <a:lnTo>
                    <a:pt x="0" y="1197"/>
                  </a:lnTo>
                  <a:lnTo>
                    <a:pt x="65" y="1710"/>
                  </a:lnTo>
                  <a:lnTo>
                    <a:pt x="150" y="2223"/>
                  </a:lnTo>
                  <a:lnTo>
                    <a:pt x="257" y="2714"/>
                  </a:lnTo>
                  <a:lnTo>
                    <a:pt x="364" y="3184"/>
                  </a:lnTo>
                  <a:lnTo>
                    <a:pt x="492" y="3633"/>
                  </a:lnTo>
                  <a:lnTo>
                    <a:pt x="620" y="4060"/>
                  </a:lnTo>
                  <a:lnTo>
                    <a:pt x="791" y="4444"/>
                  </a:lnTo>
                  <a:lnTo>
                    <a:pt x="940" y="4829"/>
                  </a:lnTo>
                  <a:lnTo>
                    <a:pt x="1111" y="5192"/>
                  </a:lnTo>
                  <a:lnTo>
                    <a:pt x="1304" y="5555"/>
                  </a:lnTo>
                  <a:lnTo>
                    <a:pt x="1496" y="5876"/>
                  </a:lnTo>
                  <a:lnTo>
                    <a:pt x="1688" y="6175"/>
                  </a:lnTo>
                  <a:lnTo>
                    <a:pt x="1902" y="6474"/>
                  </a:lnTo>
                  <a:lnTo>
                    <a:pt x="2137" y="6752"/>
                  </a:lnTo>
                  <a:lnTo>
                    <a:pt x="2372" y="7008"/>
                  </a:lnTo>
                  <a:lnTo>
                    <a:pt x="2607" y="7243"/>
                  </a:lnTo>
                  <a:lnTo>
                    <a:pt x="2842" y="7457"/>
                  </a:lnTo>
                  <a:lnTo>
                    <a:pt x="3098" y="7670"/>
                  </a:lnTo>
                  <a:lnTo>
                    <a:pt x="3354" y="7862"/>
                  </a:lnTo>
                  <a:lnTo>
                    <a:pt x="3611" y="8055"/>
                  </a:lnTo>
                  <a:lnTo>
                    <a:pt x="3867" y="8204"/>
                  </a:lnTo>
                  <a:lnTo>
                    <a:pt x="4145" y="8354"/>
                  </a:lnTo>
                  <a:lnTo>
                    <a:pt x="4423" y="8503"/>
                  </a:lnTo>
                  <a:lnTo>
                    <a:pt x="4700" y="8631"/>
                  </a:lnTo>
                  <a:lnTo>
                    <a:pt x="5277" y="8845"/>
                  </a:lnTo>
                  <a:lnTo>
                    <a:pt x="5854" y="9016"/>
                  </a:lnTo>
                  <a:lnTo>
                    <a:pt x="6431" y="9144"/>
                  </a:lnTo>
                  <a:lnTo>
                    <a:pt x="7008" y="9230"/>
                  </a:lnTo>
                  <a:lnTo>
                    <a:pt x="7584" y="9294"/>
                  </a:lnTo>
                  <a:lnTo>
                    <a:pt x="8140" y="9315"/>
                  </a:lnTo>
                  <a:lnTo>
                    <a:pt x="8695" y="9315"/>
                  </a:lnTo>
                  <a:lnTo>
                    <a:pt x="9229" y="9294"/>
                  </a:lnTo>
                  <a:lnTo>
                    <a:pt x="9763" y="9251"/>
                  </a:lnTo>
                  <a:lnTo>
                    <a:pt x="10255" y="9208"/>
                  </a:lnTo>
                  <a:lnTo>
                    <a:pt x="10725" y="9123"/>
                  </a:lnTo>
                  <a:lnTo>
                    <a:pt x="11152" y="9059"/>
                  </a:lnTo>
                  <a:lnTo>
                    <a:pt x="11900" y="8888"/>
                  </a:lnTo>
                  <a:lnTo>
                    <a:pt x="12498" y="8738"/>
                  </a:lnTo>
                  <a:lnTo>
                    <a:pt x="12989" y="8589"/>
                  </a:lnTo>
                  <a:lnTo>
                    <a:pt x="12797" y="8055"/>
                  </a:lnTo>
                  <a:lnTo>
                    <a:pt x="12541" y="7478"/>
                  </a:lnTo>
                  <a:lnTo>
                    <a:pt x="12199" y="6730"/>
                  </a:lnTo>
                  <a:lnTo>
                    <a:pt x="11772" y="5854"/>
                  </a:lnTo>
                  <a:lnTo>
                    <a:pt x="11494" y="5406"/>
                  </a:lnTo>
                  <a:lnTo>
                    <a:pt x="11216" y="4914"/>
                  </a:lnTo>
                  <a:lnTo>
                    <a:pt x="10896" y="4444"/>
                  </a:lnTo>
                  <a:lnTo>
                    <a:pt x="10575" y="3953"/>
                  </a:lnTo>
                  <a:lnTo>
                    <a:pt x="10212" y="3483"/>
                  </a:lnTo>
                  <a:lnTo>
                    <a:pt x="9827" y="3013"/>
                  </a:lnTo>
                  <a:lnTo>
                    <a:pt x="9400" y="2564"/>
                  </a:lnTo>
                  <a:lnTo>
                    <a:pt x="8973" y="2116"/>
                  </a:lnTo>
                  <a:lnTo>
                    <a:pt x="8503" y="1710"/>
                  </a:lnTo>
                  <a:lnTo>
                    <a:pt x="8012" y="1325"/>
                  </a:lnTo>
                  <a:lnTo>
                    <a:pt x="7478" y="984"/>
                  </a:lnTo>
                  <a:lnTo>
                    <a:pt x="7221" y="834"/>
                  </a:lnTo>
                  <a:lnTo>
                    <a:pt x="6943" y="684"/>
                  </a:lnTo>
                  <a:lnTo>
                    <a:pt x="6666" y="556"/>
                  </a:lnTo>
                  <a:lnTo>
                    <a:pt x="6367" y="428"/>
                  </a:lnTo>
                  <a:lnTo>
                    <a:pt x="6068" y="321"/>
                  </a:lnTo>
                  <a:lnTo>
                    <a:pt x="5769" y="236"/>
                  </a:lnTo>
                  <a:lnTo>
                    <a:pt x="5448" y="150"/>
                  </a:lnTo>
                  <a:lnTo>
                    <a:pt x="5149" y="86"/>
                  </a:lnTo>
                  <a:lnTo>
                    <a:pt x="4807" y="44"/>
                  </a:lnTo>
                  <a:lnTo>
                    <a:pt x="4487" y="22"/>
                  </a:lnTo>
                  <a:lnTo>
                    <a:pt x="41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30"/>
            <p:cNvSpPr/>
            <p:nvPr/>
          </p:nvSpPr>
          <p:spPr>
            <a:xfrm>
              <a:off x="10986325" y="3389725"/>
              <a:ext cx="689500" cy="525550"/>
            </a:xfrm>
            <a:custGeom>
              <a:avLst/>
              <a:gdLst/>
              <a:ahLst/>
              <a:cxnLst/>
              <a:rect l="l" t="t" r="r" b="b"/>
              <a:pathLst>
                <a:path w="27580" h="21022" extrusionOk="0">
                  <a:moveTo>
                    <a:pt x="21449" y="0"/>
                  </a:moveTo>
                  <a:lnTo>
                    <a:pt x="20744" y="21"/>
                  </a:lnTo>
                  <a:lnTo>
                    <a:pt x="20039" y="107"/>
                  </a:lnTo>
                  <a:lnTo>
                    <a:pt x="19334" y="214"/>
                  </a:lnTo>
                  <a:lnTo>
                    <a:pt x="18650" y="363"/>
                  </a:lnTo>
                  <a:lnTo>
                    <a:pt x="17988" y="534"/>
                  </a:lnTo>
                  <a:lnTo>
                    <a:pt x="17347" y="726"/>
                  </a:lnTo>
                  <a:lnTo>
                    <a:pt x="16728" y="919"/>
                  </a:lnTo>
                  <a:lnTo>
                    <a:pt x="16151" y="1132"/>
                  </a:lnTo>
                  <a:lnTo>
                    <a:pt x="15617" y="1325"/>
                  </a:lnTo>
                  <a:lnTo>
                    <a:pt x="15147" y="1538"/>
                  </a:lnTo>
                  <a:lnTo>
                    <a:pt x="14356" y="1880"/>
                  </a:lnTo>
                  <a:lnTo>
                    <a:pt x="13844" y="2136"/>
                  </a:lnTo>
                  <a:lnTo>
                    <a:pt x="13651" y="2222"/>
                  </a:lnTo>
                  <a:lnTo>
                    <a:pt x="13224" y="2051"/>
                  </a:lnTo>
                  <a:lnTo>
                    <a:pt x="12754" y="1923"/>
                  </a:lnTo>
                  <a:lnTo>
                    <a:pt x="12263" y="1816"/>
                  </a:lnTo>
                  <a:lnTo>
                    <a:pt x="11729" y="1752"/>
                  </a:lnTo>
                  <a:lnTo>
                    <a:pt x="11152" y="1709"/>
                  </a:lnTo>
                  <a:lnTo>
                    <a:pt x="10554" y="1709"/>
                  </a:lnTo>
                  <a:lnTo>
                    <a:pt x="9956" y="1752"/>
                  </a:lnTo>
                  <a:lnTo>
                    <a:pt x="9315" y="1837"/>
                  </a:lnTo>
                  <a:lnTo>
                    <a:pt x="8674" y="1944"/>
                  </a:lnTo>
                  <a:lnTo>
                    <a:pt x="8033" y="2094"/>
                  </a:lnTo>
                  <a:lnTo>
                    <a:pt x="7371" y="2264"/>
                  </a:lnTo>
                  <a:lnTo>
                    <a:pt x="6708" y="2478"/>
                  </a:lnTo>
                  <a:lnTo>
                    <a:pt x="6067" y="2734"/>
                  </a:lnTo>
                  <a:lnTo>
                    <a:pt x="5427" y="3034"/>
                  </a:lnTo>
                  <a:lnTo>
                    <a:pt x="4807" y="3354"/>
                  </a:lnTo>
                  <a:lnTo>
                    <a:pt x="4209" y="3717"/>
                  </a:lnTo>
                  <a:lnTo>
                    <a:pt x="3632" y="4102"/>
                  </a:lnTo>
                  <a:lnTo>
                    <a:pt x="3077" y="4529"/>
                  </a:lnTo>
                  <a:lnTo>
                    <a:pt x="2543" y="4999"/>
                  </a:lnTo>
                  <a:lnTo>
                    <a:pt x="2308" y="5255"/>
                  </a:lnTo>
                  <a:lnTo>
                    <a:pt x="2073" y="5512"/>
                  </a:lnTo>
                  <a:lnTo>
                    <a:pt x="1838" y="5768"/>
                  </a:lnTo>
                  <a:lnTo>
                    <a:pt x="1624" y="6046"/>
                  </a:lnTo>
                  <a:lnTo>
                    <a:pt x="1410" y="6323"/>
                  </a:lnTo>
                  <a:lnTo>
                    <a:pt x="1218" y="6623"/>
                  </a:lnTo>
                  <a:lnTo>
                    <a:pt x="1047" y="6922"/>
                  </a:lnTo>
                  <a:lnTo>
                    <a:pt x="876" y="7242"/>
                  </a:lnTo>
                  <a:lnTo>
                    <a:pt x="705" y="7563"/>
                  </a:lnTo>
                  <a:lnTo>
                    <a:pt x="577" y="7883"/>
                  </a:lnTo>
                  <a:lnTo>
                    <a:pt x="449" y="8225"/>
                  </a:lnTo>
                  <a:lnTo>
                    <a:pt x="321" y="8567"/>
                  </a:lnTo>
                  <a:lnTo>
                    <a:pt x="235" y="8930"/>
                  </a:lnTo>
                  <a:lnTo>
                    <a:pt x="150" y="9293"/>
                  </a:lnTo>
                  <a:lnTo>
                    <a:pt x="86" y="9677"/>
                  </a:lnTo>
                  <a:lnTo>
                    <a:pt x="43" y="10062"/>
                  </a:lnTo>
                  <a:lnTo>
                    <a:pt x="22" y="10447"/>
                  </a:lnTo>
                  <a:lnTo>
                    <a:pt x="0" y="10852"/>
                  </a:lnTo>
                  <a:lnTo>
                    <a:pt x="0" y="11258"/>
                  </a:lnTo>
                  <a:lnTo>
                    <a:pt x="43" y="11686"/>
                  </a:lnTo>
                  <a:lnTo>
                    <a:pt x="86" y="12113"/>
                  </a:lnTo>
                  <a:lnTo>
                    <a:pt x="150" y="12561"/>
                  </a:lnTo>
                  <a:lnTo>
                    <a:pt x="235" y="13010"/>
                  </a:lnTo>
                  <a:lnTo>
                    <a:pt x="342" y="13459"/>
                  </a:lnTo>
                  <a:lnTo>
                    <a:pt x="470" y="13929"/>
                  </a:lnTo>
                  <a:lnTo>
                    <a:pt x="641" y="14399"/>
                  </a:lnTo>
                  <a:lnTo>
                    <a:pt x="812" y="14890"/>
                  </a:lnTo>
                  <a:lnTo>
                    <a:pt x="1026" y="15339"/>
                  </a:lnTo>
                  <a:lnTo>
                    <a:pt x="1239" y="15766"/>
                  </a:lnTo>
                  <a:lnTo>
                    <a:pt x="1496" y="16193"/>
                  </a:lnTo>
                  <a:lnTo>
                    <a:pt x="1773" y="16599"/>
                  </a:lnTo>
                  <a:lnTo>
                    <a:pt x="2073" y="16984"/>
                  </a:lnTo>
                  <a:lnTo>
                    <a:pt x="2393" y="17347"/>
                  </a:lnTo>
                  <a:lnTo>
                    <a:pt x="2713" y="17689"/>
                  </a:lnTo>
                  <a:lnTo>
                    <a:pt x="3077" y="18030"/>
                  </a:lnTo>
                  <a:lnTo>
                    <a:pt x="3461" y="18329"/>
                  </a:lnTo>
                  <a:lnTo>
                    <a:pt x="3846" y="18629"/>
                  </a:lnTo>
                  <a:lnTo>
                    <a:pt x="4252" y="18906"/>
                  </a:lnTo>
                  <a:lnTo>
                    <a:pt x="4679" y="19163"/>
                  </a:lnTo>
                  <a:lnTo>
                    <a:pt x="5106" y="19419"/>
                  </a:lnTo>
                  <a:lnTo>
                    <a:pt x="5576" y="19633"/>
                  </a:lnTo>
                  <a:lnTo>
                    <a:pt x="6025" y="19846"/>
                  </a:lnTo>
                  <a:lnTo>
                    <a:pt x="6516" y="20039"/>
                  </a:lnTo>
                  <a:lnTo>
                    <a:pt x="7007" y="20209"/>
                  </a:lnTo>
                  <a:lnTo>
                    <a:pt x="7499" y="20380"/>
                  </a:lnTo>
                  <a:lnTo>
                    <a:pt x="8011" y="20509"/>
                  </a:lnTo>
                  <a:lnTo>
                    <a:pt x="8524" y="20637"/>
                  </a:lnTo>
                  <a:lnTo>
                    <a:pt x="9058" y="20744"/>
                  </a:lnTo>
                  <a:lnTo>
                    <a:pt x="9592" y="20829"/>
                  </a:lnTo>
                  <a:lnTo>
                    <a:pt x="10126" y="20893"/>
                  </a:lnTo>
                  <a:lnTo>
                    <a:pt x="10682" y="20957"/>
                  </a:lnTo>
                  <a:lnTo>
                    <a:pt x="11237" y="21000"/>
                  </a:lnTo>
                  <a:lnTo>
                    <a:pt x="11793" y="21021"/>
                  </a:lnTo>
                  <a:lnTo>
                    <a:pt x="12348" y="21021"/>
                  </a:lnTo>
                  <a:lnTo>
                    <a:pt x="12904" y="21000"/>
                  </a:lnTo>
                  <a:lnTo>
                    <a:pt x="13480" y="20978"/>
                  </a:lnTo>
                  <a:lnTo>
                    <a:pt x="14036" y="20936"/>
                  </a:lnTo>
                  <a:lnTo>
                    <a:pt x="14591" y="20872"/>
                  </a:lnTo>
                  <a:lnTo>
                    <a:pt x="15147" y="20786"/>
                  </a:lnTo>
                  <a:lnTo>
                    <a:pt x="15724" y="20701"/>
                  </a:lnTo>
                  <a:lnTo>
                    <a:pt x="16279" y="20594"/>
                  </a:lnTo>
                  <a:lnTo>
                    <a:pt x="16813" y="20466"/>
                  </a:lnTo>
                  <a:lnTo>
                    <a:pt x="17368" y="20316"/>
                  </a:lnTo>
                  <a:lnTo>
                    <a:pt x="17903" y="20167"/>
                  </a:lnTo>
                  <a:lnTo>
                    <a:pt x="18458" y="19974"/>
                  </a:lnTo>
                  <a:lnTo>
                    <a:pt x="18971" y="19782"/>
                  </a:lnTo>
                  <a:lnTo>
                    <a:pt x="19505" y="19590"/>
                  </a:lnTo>
                  <a:lnTo>
                    <a:pt x="20017" y="19355"/>
                  </a:lnTo>
                  <a:lnTo>
                    <a:pt x="20509" y="19120"/>
                  </a:lnTo>
                  <a:lnTo>
                    <a:pt x="21000" y="18864"/>
                  </a:lnTo>
                  <a:lnTo>
                    <a:pt x="21492" y="18586"/>
                  </a:lnTo>
                  <a:lnTo>
                    <a:pt x="21940" y="18308"/>
                  </a:lnTo>
                  <a:lnTo>
                    <a:pt x="22410" y="17988"/>
                  </a:lnTo>
                  <a:lnTo>
                    <a:pt x="22837" y="17667"/>
                  </a:lnTo>
                  <a:lnTo>
                    <a:pt x="23265" y="17347"/>
                  </a:lnTo>
                  <a:lnTo>
                    <a:pt x="23692" y="16984"/>
                  </a:lnTo>
                  <a:lnTo>
                    <a:pt x="24076" y="16620"/>
                  </a:lnTo>
                  <a:lnTo>
                    <a:pt x="24461" y="16236"/>
                  </a:lnTo>
                  <a:lnTo>
                    <a:pt x="24803" y="15830"/>
                  </a:lnTo>
                  <a:lnTo>
                    <a:pt x="25145" y="15424"/>
                  </a:lnTo>
                  <a:lnTo>
                    <a:pt x="25465" y="14997"/>
                  </a:lnTo>
                  <a:lnTo>
                    <a:pt x="25764" y="14548"/>
                  </a:lnTo>
                  <a:lnTo>
                    <a:pt x="26042" y="14100"/>
                  </a:lnTo>
                  <a:lnTo>
                    <a:pt x="26298" y="13608"/>
                  </a:lnTo>
                  <a:lnTo>
                    <a:pt x="26533" y="13117"/>
                  </a:lnTo>
                  <a:lnTo>
                    <a:pt x="26725" y="12626"/>
                  </a:lnTo>
                  <a:lnTo>
                    <a:pt x="26918" y="12091"/>
                  </a:lnTo>
                  <a:lnTo>
                    <a:pt x="27067" y="11557"/>
                  </a:lnTo>
                  <a:lnTo>
                    <a:pt x="27195" y="11002"/>
                  </a:lnTo>
                  <a:lnTo>
                    <a:pt x="27302" y="10447"/>
                  </a:lnTo>
                  <a:lnTo>
                    <a:pt x="27409" y="9677"/>
                  </a:lnTo>
                  <a:lnTo>
                    <a:pt x="27495" y="8930"/>
                  </a:lnTo>
                  <a:lnTo>
                    <a:pt x="27559" y="8225"/>
                  </a:lnTo>
                  <a:lnTo>
                    <a:pt x="27580" y="7563"/>
                  </a:lnTo>
                  <a:lnTo>
                    <a:pt x="27580" y="6943"/>
                  </a:lnTo>
                  <a:lnTo>
                    <a:pt x="27559" y="6345"/>
                  </a:lnTo>
                  <a:lnTo>
                    <a:pt x="27516" y="5768"/>
                  </a:lnTo>
                  <a:lnTo>
                    <a:pt x="27452" y="5234"/>
                  </a:lnTo>
                  <a:lnTo>
                    <a:pt x="27388" y="4743"/>
                  </a:lnTo>
                  <a:lnTo>
                    <a:pt x="27281" y="4273"/>
                  </a:lnTo>
                  <a:lnTo>
                    <a:pt x="27153" y="3824"/>
                  </a:lnTo>
                  <a:lnTo>
                    <a:pt x="27003" y="3418"/>
                  </a:lnTo>
                  <a:lnTo>
                    <a:pt x="26854" y="3034"/>
                  </a:lnTo>
                  <a:lnTo>
                    <a:pt x="26661" y="2670"/>
                  </a:lnTo>
                  <a:lnTo>
                    <a:pt x="26469" y="2329"/>
                  </a:lnTo>
                  <a:lnTo>
                    <a:pt x="26255" y="2029"/>
                  </a:lnTo>
                  <a:lnTo>
                    <a:pt x="26042" y="1752"/>
                  </a:lnTo>
                  <a:lnTo>
                    <a:pt x="25807" y="1495"/>
                  </a:lnTo>
                  <a:lnTo>
                    <a:pt x="25551" y="1260"/>
                  </a:lnTo>
                  <a:lnTo>
                    <a:pt x="25294" y="1047"/>
                  </a:lnTo>
                  <a:lnTo>
                    <a:pt x="25016" y="855"/>
                  </a:lnTo>
                  <a:lnTo>
                    <a:pt x="24717" y="684"/>
                  </a:lnTo>
                  <a:lnTo>
                    <a:pt x="24418" y="555"/>
                  </a:lnTo>
                  <a:lnTo>
                    <a:pt x="24119" y="427"/>
                  </a:lnTo>
                  <a:lnTo>
                    <a:pt x="23820" y="299"/>
                  </a:lnTo>
                  <a:lnTo>
                    <a:pt x="23478" y="214"/>
                  </a:lnTo>
                  <a:lnTo>
                    <a:pt x="23158" y="150"/>
                  </a:lnTo>
                  <a:lnTo>
                    <a:pt x="22837" y="85"/>
                  </a:lnTo>
                  <a:lnTo>
                    <a:pt x="22496" y="43"/>
                  </a:lnTo>
                  <a:lnTo>
                    <a:pt x="22154" y="21"/>
                  </a:lnTo>
                  <a:lnTo>
                    <a:pt x="2179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30"/>
            <p:cNvSpPr/>
            <p:nvPr/>
          </p:nvSpPr>
          <p:spPr>
            <a:xfrm>
              <a:off x="10962825" y="3226825"/>
              <a:ext cx="351450" cy="347700"/>
            </a:xfrm>
            <a:custGeom>
              <a:avLst/>
              <a:gdLst/>
              <a:ahLst/>
              <a:cxnLst/>
              <a:rect l="l" t="t" r="r" b="b"/>
              <a:pathLst>
                <a:path w="14058" h="13908" extrusionOk="0">
                  <a:moveTo>
                    <a:pt x="7905" y="0"/>
                  </a:move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8973" y="321"/>
                  </a:lnTo>
                  <a:lnTo>
                    <a:pt x="8674" y="193"/>
                  </a:lnTo>
                  <a:lnTo>
                    <a:pt x="8396" y="86"/>
                  </a:lnTo>
                  <a:lnTo>
                    <a:pt x="8140" y="22"/>
                  </a:lnTo>
                  <a:lnTo>
                    <a:pt x="7905"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30"/>
            <p:cNvSpPr/>
            <p:nvPr/>
          </p:nvSpPr>
          <p:spPr>
            <a:xfrm>
              <a:off x="10962825" y="3226825"/>
              <a:ext cx="351450" cy="347700"/>
            </a:xfrm>
            <a:custGeom>
              <a:avLst/>
              <a:gdLst/>
              <a:ahLst/>
              <a:cxnLst/>
              <a:rect l="l" t="t" r="r" b="b"/>
              <a:pathLst>
                <a:path w="14058" h="13908" fill="none" extrusionOk="0">
                  <a:moveTo>
                    <a:pt x="14057" y="12134"/>
                  </a:move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9315" y="513"/>
                  </a:lnTo>
                  <a:lnTo>
                    <a:pt x="8973" y="321"/>
                  </a:lnTo>
                  <a:lnTo>
                    <a:pt x="8674" y="193"/>
                  </a:lnTo>
                  <a:lnTo>
                    <a:pt x="8396" y="86"/>
                  </a:lnTo>
                  <a:lnTo>
                    <a:pt x="8140" y="22"/>
                  </a:lnTo>
                  <a:lnTo>
                    <a:pt x="7905" y="0"/>
                  </a:ln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30"/>
            <p:cNvSpPr/>
            <p:nvPr/>
          </p:nvSpPr>
          <p:spPr>
            <a:xfrm>
              <a:off x="10994325" y="3388100"/>
              <a:ext cx="365875" cy="228625"/>
            </a:xfrm>
            <a:custGeom>
              <a:avLst/>
              <a:gdLst/>
              <a:ahLst/>
              <a:cxnLst/>
              <a:rect l="l" t="t" r="r" b="b"/>
              <a:pathLst>
                <a:path w="14635" h="9145" extrusionOk="0">
                  <a:moveTo>
                    <a:pt x="14634" y="1"/>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30"/>
            <p:cNvSpPr/>
            <p:nvPr/>
          </p:nvSpPr>
          <p:spPr>
            <a:xfrm>
              <a:off x="10994325" y="3388100"/>
              <a:ext cx="365875" cy="228625"/>
            </a:xfrm>
            <a:custGeom>
              <a:avLst/>
              <a:gdLst/>
              <a:ahLst/>
              <a:cxnLst/>
              <a:rect l="l" t="t" r="r" b="b"/>
              <a:pathLst>
                <a:path w="14635" h="9145" fill="none" extrusionOk="0">
                  <a:moveTo>
                    <a:pt x="13844" y="236"/>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30"/>
            <p:cNvSpPr/>
            <p:nvPr/>
          </p:nvSpPr>
          <p:spPr>
            <a:xfrm>
              <a:off x="11614925" y="3497050"/>
              <a:ext cx="133550" cy="98850"/>
            </a:xfrm>
            <a:custGeom>
              <a:avLst/>
              <a:gdLst/>
              <a:ahLst/>
              <a:cxnLst/>
              <a:rect l="l" t="t" r="r" b="b"/>
              <a:pathLst>
                <a:path w="5342" h="3954" extrusionOk="0">
                  <a:moveTo>
                    <a:pt x="1902" y="1"/>
                  </a:moveTo>
                  <a:lnTo>
                    <a:pt x="1774" y="22"/>
                  </a:lnTo>
                  <a:lnTo>
                    <a:pt x="1453" y="86"/>
                  </a:lnTo>
                  <a:lnTo>
                    <a:pt x="1261" y="172"/>
                  </a:lnTo>
                  <a:lnTo>
                    <a:pt x="1047" y="279"/>
                  </a:lnTo>
                  <a:lnTo>
                    <a:pt x="812" y="407"/>
                  </a:lnTo>
                  <a:lnTo>
                    <a:pt x="599" y="599"/>
                  </a:lnTo>
                  <a:lnTo>
                    <a:pt x="407" y="813"/>
                  </a:lnTo>
                  <a:lnTo>
                    <a:pt x="321" y="941"/>
                  </a:lnTo>
                  <a:lnTo>
                    <a:pt x="236" y="1069"/>
                  </a:lnTo>
                  <a:lnTo>
                    <a:pt x="150" y="1240"/>
                  </a:lnTo>
                  <a:lnTo>
                    <a:pt x="107" y="1390"/>
                  </a:lnTo>
                  <a:lnTo>
                    <a:pt x="43" y="1582"/>
                  </a:lnTo>
                  <a:lnTo>
                    <a:pt x="22" y="1774"/>
                  </a:lnTo>
                  <a:lnTo>
                    <a:pt x="1" y="1988"/>
                  </a:lnTo>
                  <a:lnTo>
                    <a:pt x="1" y="2223"/>
                  </a:lnTo>
                  <a:lnTo>
                    <a:pt x="22" y="2458"/>
                  </a:lnTo>
                  <a:lnTo>
                    <a:pt x="65" y="2714"/>
                  </a:lnTo>
                  <a:lnTo>
                    <a:pt x="107" y="2992"/>
                  </a:lnTo>
                  <a:lnTo>
                    <a:pt x="193" y="3291"/>
                  </a:lnTo>
                  <a:lnTo>
                    <a:pt x="300" y="3611"/>
                  </a:lnTo>
                  <a:lnTo>
                    <a:pt x="428" y="3953"/>
                  </a:lnTo>
                  <a:lnTo>
                    <a:pt x="5341" y="1069"/>
                  </a:lnTo>
                  <a:lnTo>
                    <a:pt x="19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30"/>
            <p:cNvSpPr/>
            <p:nvPr/>
          </p:nvSpPr>
          <p:spPr>
            <a:xfrm>
              <a:off x="10877375" y="3583575"/>
              <a:ext cx="154375" cy="136225"/>
            </a:xfrm>
            <a:custGeom>
              <a:avLst/>
              <a:gdLst/>
              <a:ahLst/>
              <a:cxnLst/>
              <a:rect l="l" t="t" r="r" b="b"/>
              <a:pathLst>
                <a:path w="6175" h="5449" extrusionOk="0">
                  <a:moveTo>
                    <a:pt x="1303" y="1"/>
                  </a:moveTo>
                  <a:lnTo>
                    <a:pt x="1111" y="22"/>
                  </a:lnTo>
                  <a:lnTo>
                    <a:pt x="898" y="44"/>
                  </a:lnTo>
                  <a:lnTo>
                    <a:pt x="727" y="86"/>
                  </a:lnTo>
                  <a:lnTo>
                    <a:pt x="556" y="172"/>
                  </a:lnTo>
                  <a:lnTo>
                    <a:pt x="406" y="257"/>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705" y="4957"/>
                  </a:lnTo>
                  <a:lnTo>
                    <a:pt x="769" y="5085"/>
                  </a:lnTo>
                  <a:lnTo>
                    <a:pt x="876" y="5192"/>
                  </a:lnTo>
                  <a:lnTo>
                    <a:pt x="1004" y="5277"/>
                  </a:lnTo>
                  <a:lnTo>
                    <a:pt x="1133" y="5363"/>
                  </a:lnTo>
                  <a:lnTo>
                    <a:pt x="1282" y="5406"/>
                  </a:lnTo>
                  <a:lnTo>
                    <a:pt x="1474" y="5448"/>
                  </a:lnTo>
                  <a:lnTo>
                    <a:pt x="2072" y="5448"/>
                  </a:lnTo>
                  <a:lnTo>
                    <a:pt x="2521" y="5384"/>
                  </a:lnTo>
                  <a:lnTo>
                    <a:pt x="2991" y="5277"/>
                  </a:lnTo>
                  <a:lnTo>
                    <a:pt x="3461" y="5149"/>
                  </a:lnTo>
                  <a:lnTo>
                    <a:pt x="3952" y="5000"/>
                  </a:lnTo>
                  <a:lnTo>
                    <a:pt x="4401" y="4829"/>
                  </a:lnTo>
                  <a:lnTo>
                    <a:pt x="5213" y="4508"/>
                  </a:lnTo>
                  <a:lnTo>
                    <a:pt x="5790" y="4252"/>
                  </a:lnTo>
                  <a:lnTo>
                    <a:pt x="6003" y="4167"/>
                  </a:ln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close/>
                </a:path>
              </a:pathLst>
            </a:custGeom>
            <a:solidFill>
              <a:srgbClr val="FFCB2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30"/>
            <p:cNvSpPr/>
            <p:nvPr/>
          </p:nvSpPr>
          <p:spPr>
            <a:xfrm>
              <a:off x="10877375" y="3583575"/>
              <a:ext cx="154375" cy="136225"/>
            </a:xfrm>
            <a:custGeom>
              <a:avLst/>
              <a:gdLst/>
              <a:ahLst/>
              <a:cxnLst/>
              <a:rect l="l" t="t" r="r" b="b"/>
              <a:pathLst>
                <a:path w="6175" h="5449" fill="none" extrusionOk="0">
                  <a:moveTo>
                    <a:pt x="6174" y="2052"/>
                  </a:move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lnTo>
                    <a:pt x="1111" y="22"/>
                  </a:lnTo>
                  <a:lnTo>
                    <a:pt x="898" y="44"/>
                  </a:lnTo>
                  <a:lnTo>
                    <a:pt x="727" y="86"/>
                  </a:lnTo>
                  <a:lnTo>
                    <a:pt x="556" y="172"/>
                  </a:lnTo>
                  <a:lnTo>
                    <a:pt x="406" y="257"/>
                  </a:lnTo>
                  <a:lnTo>
                    <a:pt x="278" y="385"/>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663" y="4786"/>
                  </a:lnTo>
                  <a:lnTo>
                    <a:pt x="705" y="4957"/>
                  </a:lnTo>
                  <a:lnTo>
                    <a:pt x="769" y="5085"/>
                  </a:lnTo>
                  <a:lnTo>
                    <a:pt x="876" y="5192"/>
                  </a:lnTo>
                  <a:lnTo>
                    <a:pt x="1004" y="5277"/>
                  </a:lnTo>
                  <a:lnTo>
                    <a:pt x="1133" y="5363"/>
                  </a:lnTo>
                  <a:lnTo>
                    <a:pt x="1282" y="5406"/>
                  </a:lnTo>
                  <a:lnTo>
                    <a:pt x="1474" y="5448"/>
                  </a:lnTo>
                  <a:lnTo>
                    <a:pt x="1645" y="5448"/>
                  </a:lnTo>
                  <a:lnTo>
                    <a:pt x="1859" y="5448"/>
                  </a:lnTo>
                  <a:lnTo>
                    <a:pt x="2072" y="5448"/>
                  </a:lnTo>
                  <a:lnTo>
                    <a:pt x="2521" y="5384"/>
                  </a:lnTo>
                  <a:lnTo>
                    <a:pt x="2991" y="5277"/>
                  </a:lnTo>
                  <a:lnTo>
                    <a:pt x="3461" y="5149"/>
                  </a:lnTo>
                  <a:lnTo>
                    <a:pt x="3952" y="5000"/>
                  </a:lnTo>
                  <a:lnTo>
                    <a:pt x="4401" y="4829"/>
                  </a:lnTo>
                  <a:lnTo>
                    <a:pt x="5213" y="4508"/>
                  </a:lnTo>
                  <a:lnTo>
                    <a:pt x="5790" y="4252"/>
                  </a:lnTo>
                  <a:lnTo>
                    <a:pt x="6003" y="4167"/>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30"/>
            <p:cNvSpPr/>
            <p:nvPr/>
          </p:nvSpPr>
          <p:spPr>
            <a:xfrm>
              <a:off x="11494225" y="3444725"/>
              <a:ext cx="97750" cy="95075"/>
            </a:xfrm>
            <a:custGeom>
              <a:avLst/>
              <a:gdLst/>
              <a:ahLst/>
              <a:cxnLst/>
              <a:rect l="l" t="t" r="r" b="b"/>
              <a:pathLst>
                <a:path w="3910" h="3803" extrusionOk="0">
                  <a:moveTo>
                    <a:pt x="1838" y="0"/>
                  </a:moveTo>
                  <a:lnTo>
                    <a:pt x="1539" y="22"/>
                  </a:lnTo>
                  <a:lnTo>
                    <a:pt x="1240" y="86"/>
                  </a:lnTo>
                  <a:lnTo>
                    <a:pt x="962" y="193"/>
                  </a:lnTo>
                  <a:lnTo>
                    <a:pt x="706" y="299"/>
                  </a:ln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2158" y="3803"/>
                  </a:lnTo>
                  <a:lnTo>
                    <a:pt x="2329" y="3782"/>
                  </a:lnTo>
                  <a:lnTo>
                    <a:pt x="2479" y="3739"/>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46" y="1346"/>
                  </a:lnTo>
                  <a:lnTo>
                    <a:pt x="3739" y="1111"/>
                  </a:lnTo>
                  <a:lnTo>
                    <a:pt x="3632" y="898"/>
                  </a:lnTo>
                  <a:lnTo>
                    <a:pt x="3483" y="684"/>
                  </a:lnTo>
                  <a:lnTo>
                    <a:pt x="3312" y="492"/>
                  </a:lnTo>
                  <a:lnTo>
                    <a:pt x="3120" y="342"/>
                  </a:lnTo>
                  <a:lnTo>
                    <a:pt x="2906" y="214"/>
                  </a:lnTo>
                  <a:lnTo>
                    <a:pt x="2671" y="107"/>
                  </a:lnTo>
                  <a:lnTo>
                    <a:pt x="2436" y="22"/>
                  </a:lnTo>
                  <a:lnTo>
                    <a:pt x="2137"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30"/>
            <p:cNvSpPr/>
            <p:nvPr/>
          </p:nvSpPr>
          <p:spPr>
            <a:xfrm>
              <a:off x="11494225" y="3444725"/>
              <a:ext cx="97750" cy="95075"/>
            </a:xfrm>
            <a:custGeom>
              <a:avLst/>
              <a:gdLst/>
              <a:ahLst/>
              <a:cxnLst/>
              <a:rect l="l" t="t" r="r" b="b"/>
              <a:pathLst>
                <a:path w="3910" h="3803" fill="none" extrusionOk="0">
                  <a:moveTo>
                    <a:pt x="492" y="449"/>
                  </a:move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1987" y="3803"/>
                  </a:lnTo>
                  <a:lnTo>
                    <a:pt x="2158" y="3803"/>
                  </a:lnTo>
                  <a:lnTo>
                    <a:pt x="2329" y="3782"/>
                  </a:lnTo>
                  <a:lnTo>
                    <a:pt x="2479" y="3739"/>
                  </a:lnTo>
                  <a:lnTo>
                    <a:pt x="2650" y="3696"/>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89" y="1581"/>
                  </a:lnTo>
                  <a:lnTo>
                    <a:pt x="3846" y="1346"/>
                  </a:lnTo>
                  <a:lnTo>
                    <a:pt x="3739" y="1111"/>
                  </a:lnTo>
                  <a:lnTo>
                    <a:pt x="3632" y="898"/>
                  </a:lnTo>
                  <a:lnTo>
                    <a:pt x="3483" y="684"/>
                  </a:lnTo>
                  <a:lnTo>
                    <a:pt x="3312" y="492"/>
                  </a:lnTo>
                  <a:lnTo>
                    <a:pt x="3120" y="342"/>
                  </a:lnTo>
                  <a:lnTo>
                    <a:pt x="2906" y="214"/>
                  </a:lnTo>
                  <a:lnTo>
                    <a:pt x="2671" y="107"/>
                  </a:lnTo>
                  <a:lnTo>
                    <a:pt x="2671" y="107"/>
                  </a:lnTo>
                  <a:lnTo>
                    <a:pt x="2436" y="22"/>
                  </a:lnTo>
                  <a:lnTo>
                    <a:pt x="2137" y="0"/>
                  </a:lnTo>
                  <a:lnTo>
                    <a:pt x="1838" y="0"/>
                  </a:lnTo>
                  <a:lnTo>
                    <a:pt x="1539" y="22"/>
                  </a:lnTo>
                  <a:lnTo>
                    <a:pt x="1240" y="86"/>
                  </a:lnTo>
                  <a:lnTo>
                    <a:pt x="962" y="193"/>
                  </a:lnTo>
                  <a:lnTo>
                    <a:pt x="706" y="299"/>
                  </a:lnTo>
                  <a:lnTo>
                    <a:pt x="492" y="449"/>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9" name="Google Shape;969;p30"/>
          <p:cNvGrpSpPr/>
          <p:nvPr/>
        </p:nvGrpSpPr>
        <p:grpSpPr>
          <a:xfrm>
            <a:off x="405266" y="4249833"/>
            <a:ext cx="2116501" cy="1940467"/>
            <a:chOff x="3211550" y="1840913"/>
            <a:chExt cx="1564225" cy="1434125"/>
          </a:xfrm>
        </p:grpSpPr>
        <p:sp>
          <p:nvSpPr>
            <p:cNvPr id="970" name="Google Shape;970;p30"/>
            <p:cNvSpPr/>
            <p:nvPr/>
          </p:nvSpPr>
          <p:spPr>
            <a:xfrm>
              <a:off x="3412125" y="2784813"/>
              <a:ext cx="464600" cy="253775"/>
            </a:xfrm>
            <a:custGeom>
              <a:avLst/>
              <a:gdLst/>
              <a:ahLst/>
              <a:cxnLst/>
              <a:rect l="l" t="t" r="r" b="b"/>
              <a:pathLst>
                <a:path w="18584" h="10151" extrusionOk="0">
                  <a:moveTo>
                    <a:pt x="4691" y="0"/>
                  </a:moveTo>
                  <a:lnTo>
                    <a:pt x="4563" y="51"/>
                  </a:lnTo>
                  <a:lnTo>
                    <a:pt x="4409" y="103"/>
                  </a:lnTo>
                  <a:lnTo>
                    <a:pt x="4281" y="180"/>
                  </a:lnTo>
                  <a:lnTo>
                    <a:pt x="4153" y="257"/>
                  </a:lnTo>
                  <a:lnTo>
                    <a:pt x="4050" y="359"/>
                  </a:lnTo>
                  <a:lnTo>
                    <a:pt x="3948" y="487"/>
                  </a:lnTo>
                  <a:lnTo>
                    <a:pt x="3871" y="615"/>
                  </a:lnTo>
                  <a:lnTo>
                    <a:pt x="3794" y="769"/>
                  </a:lnTo>
                  <a:lnTo>
                    <a:pt x="3743" y="923"/>
                  </a:lnTo>
                  <a:lnTo>
                    <a:pt x="3691" y="1128"/>
                  </a:lnTo>
                  <a:lnTo>
                    <a:pt x="3691" y="1307"/>
                  </a:lnTo>
                  <a:lnTo>
                    <a:pt x="3691" y="1512"/>
                  </a:lnTo>
                  <a:lnTo>
                    <a:pt x="3717" y="1923"/>
                  </a:lnTo>
                  <a:lnTo>
                    <a:pt x="3819" y="2358"/>
                  </a:lnTo>
                  <a:lnTo>
                    <a:pt x="3922" y="2768"/>
                  </a:lnTo>
                  <a:lnTo>
                    <a:pt x="4050" y="3179"/>
                  </a:lnTo>
                  <a:lnTo>
                    <a:pt x="4255" y="3922"/>
                  </a:lnTo>
                  <a:lnTo>
                    <a:pt x="4460" y="4640"/>
                  </a:lnTo>
                  <a:lnTo>
                    <a:pt x="4665" y="5383"/>
                  </a:lnTo>
                  <a:lnTo>
                    <a:pt x="4050" y="4973"/>
                  </a:lnTo>
                  <a:lnTo>
                    <a:pt x="3486" y="4563"/>
                  </a:lnTo>
                  <a:lnTo>
                    <a:pt x="3179" y="4281"/>
                  </a:lnTo>
                  <a:lnTo>
                    <a:pt x="2897" y="3999"/>
                  </a:lnTo>
                  <a:lnTo>
                    <a:pt x="2333" y="3384"/>
                  </a:lnTo>
                  <a:lnTo>
                    <a:pt x="2025" y="3127"/>
                  </a:lnTo>
                  <a:lnTo>
                    <a:pt x="1871" y="2999"/>
                  </a:lnTo>
                  <a:lnTo>
                    <a:pt x="1718" y="2897"/>
                  </a:lnTo>
                  <a:lnTo>
                    <a:pt x="1538" y="2820"/>
                  </a:lnTo>
                  <a:lnTo>
                    <a:pt x="1359" y="2743"/>
                  </a:lnTo>
                  <a:lnTo>
                    <a:pt x="1154" y="2692"/>
                  </a:lnTo>
                  <a:lnTo>
                    <a:pt x="949" y="2666"/>
                  </a:lnTo>
                  <a:lnTo>
                    <a:pt x="820" y="2666"/>
                  </a:lnTo>
                  <a:lnTo>
                    <a:pt x="667" y="2692"/>
                  </a:lnTo>
                  <a:lnTo>
                    <a:pt x="539" y="2743"/>
                  </a:lnTo>
                  <a:lnTo>
                    <a:pt x="410" y="2845"/>
                  </a:lnTo>
                  <a:lnTo>
                    <a:pt x="282" y="2948"/>
                  </a:lnTo>
                  <a:lnTo>
                    <a:pt x="180" y="3050"/>
                  </a:lnTo>
                  <a:lnTo>
                    <a:pt x="128" y="3179"/>
                  </a:lnTo>
                  <a:lnTo>
                    <a:pt x="77" y="3307"/>
                  </a:lnTo>
                  <a:lnTo>
                    <a:pt x="51" y="3563"/>
                  </a:lnTo>
                  <a:lnTo>
                    <a:pt x="77" y="3794"/>
                  </a:lnTo>
                  <a:lnTo>
                    <a:pt x="103" y="4024"/>
                  </a:lnTo>
                  <a:lnTo>
                    <a:pt x="180" y="4255"/>
                  </a:lnTo>
                  <a:lnTo>
                    <a:pt x="282" y="4460"/>
                  </a:lnTo>
                  <a:lnTo>
                    <a:pt x="410" y="4640"/>
                  </a:lnTo>
                  <a:lnTo>
                    <a:pt x="539" y="4845"/>
                  </a:lnTo>
                  <a:lnTo>
                    <a:pt x="692" y="4998"/>
                  </a:lnTo>
                  <a:lnTo>
                    <a:pt x="1051" y="5332"/>
                  </a:lnTo>
                  <a:lnTo>
                    <a:pt x="1436" y="5639"/>
                  </a:lnTo>
                  <a:lnTo>
                    <a:pt x="1846" y="5896"/>
                  </a:lnTo>
                  <a:lnTo>
                    <a:pt x="2256" y="6152"/>
                  </a:lnTo>
                  <a:lnTo>
                    <a:pt x="2589" y="6331"/>
                  </a:lnTo>
                  <a:lnTo>
                    <a:pt x="2948" y="6511"/>
                  </a:lnTo>
                  <a:lnTo>
                    <a:pt x="2282" y="6639"/>
                  </a:lnTo>
                  <a:lnTo>
                    <a:pt x="1641" y="6818"/>
                  </a:lnTo>
                  <a:lnTo>
                    <a:pt x="1307" y="6921"/>
                  </a:lnTo>
                  <a:lnTo>
                    <a:pt x="1000" y="7049"/>
                  </a:lnTo>
                  <a:lnTo>
                    <a:pt x="718" y="7203"/>
                  </a:lnTo>
                  <a:lnTo>
                    <a:pt x="462" y="7357"/>
                  </a:lnTo>
                  <a:lnTo>
                    <a:pt x="333" y="7485"/>
                  </a:lnTo>
                  <a:lnTo>
                    <a:pt x="205" y="7613"/>
                  </a:lnTo>
                  <a:lnTo>
                    <a:pt x="128" y="7741"/>
                  </a:lnTo>
                  <a:lnTo>
                    <a:pt x="77" y="7869"/>
                  </a:lnTo>
                  <a:lnTo>
                    <a:pt x="26" y="8023"/>
                  </a:lnTo>
                  <a:lnTo>
                    <a:pt x="0" y="8151"/>
                  </a:lnTo>
                  <a:lnTo>
                    <a:pt x="26" y="8305"/>
                  </a:lnTo>
                  <a:lnTo>
                    <a:pt x="51" y="8433"/>
                  </a:lnTo>
                  <a:lnTo>
                    <a:pt x="103" y="8561"/>
                  </a:lnTo>
                  <a:lnTo>
                    <a:pt x="154" y="8689"/>
                  </a:lnTo>
                  <a:lnTo>
                    <a:pt x="257" y="8818"/>
                  </a:lnTo>
                  <a:lnTo>
                    <a:pt x="359" y="8920"/>
                  </a:lnTo>
                  <a:lnTo>
                    <a:pt x="487" y="8997"/>
                  </a:lnTo>
                  <a:lnTo>
                    <a:pt x="615" y="9074"/>
                  </a:lnTo>
                  <a:lnTo>
                    <a:pt x="769" y="9125"/>
                  </a:lnTo>
                  <a:lnTo>
                    <a:pt x="949" y="9151"/>
                  </a:lnTo>
                  <a:lnTo>
                    <a:pt x="1256" y="9176"/>
                  </a:lnTo>
                  <a:lnTo>
                    <a:pt x="1538" y="9125"/>
                  </a:lnTo>
                  <a:lnTo>
                    <a:pt x="1820" y="9074"/>
                  </a:lnTo>
                  <a:lnTo>
                    <a:pt x="2102" y="8997"/>
                  </a:lnTo>
                  <a:lnTo>
                    <a:pt x="2666" y="8792"/>
                  </a:lnTo>
                  <a:lnTo>
                    <a:pt x="3204" y="8561"/>
                  </a:lnTo>
                  <a:lnTo>
                    <a:pt x="3743" y="8356"/>
                  </a:lnTo>
                  <a:lnTo>
                    <a:pt x="4281" y="8202"/>
                  </a:lnTo>
                  <a:lnTo>
                    <a:pt x="5357" y="7895"/>
                  </a:lnTo>
                  <a:lnTo>
                    <a:pt x="5562" y="8177"/>
                  </a:lnTo>
                  <a:lnTo>
                    <a:pt x="5793" y="8433"/>
                  </a:lnTo>
                  <a:lnTo>
                    <a:pt x="6024" y="8689"/>
                  </a:lnTo>
                  <a:lnTo>
                    <a:pt x="6306" y="8920"/>
                  </a:lnTo>
                  <a:lnTo>
                    <a:pt x="6588" y="9125"/>
                  </a:lnTo>
                  <a:lnTo>
                    <a:pt x="6895" y="9305"/>
                  </a:lnTo>
                  <a:lnTo>
                    <a:pt x="7177" y="9484"/>
                  </a:lnTo>
                  <a:lnTo>
                    <a:pt x="7485" y="9638"/>
                  </a:lnTo>
                  <a:lnTo>
                    <a:pt x="7792" y="9766"/>
                  </a:lnTo>
                  <a:lnTo>
                    <a:pt x="8126" y="9894"/>
                  </a:lnTo>
                  <a:lnTo>
                    <a:pt x="8459" y="9971"/>
                  </a:lnTo>
                  <a:lnTo>
                    <a:pt x="8792" y="10048"/>
                  </a:lnTo>
                  <a:lnTo>
                    <a:pt x="9151" y="10099"/>
                  </a:lnTo>
                  <a:lnTo>
                    <a:pt x="9484" y="10125"/>
                  </a:lnTo>
                  <a:lnTo>
                    <a:pt x="9843" y="10151"/>
                  </a:lnTo>
                  <a:lnTo>
                    <a:pt x="10202" y="10151"/>
                  </a:lnTo>
                  <a:lnTo>
                    <a:pt x="10535" y="10125"/>
                  </a:lnTo>
                  <a:lnTo>
                    <a:pt x="10894" y="10074"/>
                  </a:lnTo>
                  <a:lnTo>
                    <a:pt x="11586" y="9945"/>
                  </a:lnTo>
                  <a:lnTo>
                    <a:pt x="12253" y="9792"/>
                  </a:lnTo>
                  <a:lnTo>
                    <a:pt x="12893" y="9561"/>
                  </a:lnTo>
                  <a:lnTo>
                    <a:pt x="13509" y="9305"/>
                  </a:lnTo>
                  <a:lnTo>
                    <a:pt x="14098" y="9023"/>
                  </a:lnTo>
                  <a:lnTo>
                    <a:pt x="14662" y="8689"/>
                  </a:lnTo>
                  <a:lnTo>
                    <a:pt x="15226" y="8305"/>
                  </a:lnTo>
                  <a:lnTo>
                    <a:pt x="15764" y="7895"/>
                  </a:lnTo>
                  <a:lnTo>
                    <a:pt x="16277" y="7434"/>
                  </a:lnTo>
                  <a:lnTo>
                    <a:pt x="16738" y="6946"/>
                  </a:lnTo>
                  <a:lnTo>
                    <a:pt x="17174" y="6434"/>
                  </a:lnTo>
                  <a:lnTo>
                    <a:pt x="17558" y="5896"/>
                  </a:lnTo>
                  <a:lnTo>
                    <a:pt x="17892" y="5332"/>
                  </a:lnTo>
                  <a:lnTo>
                    <a:pt x="18045" y="5024"/>
                  </a:lnTo>
                  <a:lnTo>
                    <a:pt x="18174" y="4716"/>
                  </a:lnTo>
                  <a:lnTo>
                    <a:pt x="18276" y="4435"/>
                  </a:lnTo>
                  <a:lnTo>
                    <a:pt x="18379" y="4101"/>
                  </a:lnTo>
                  <a:lnTo>
                    <a:pt x="18456" y="3794"/>
                  </a:lnTo>
                  <a:lnTo>
                    <a:pt x="18532" y="3486"/>
                  </a:lnTo>
                  <a:lnTo>
                    <a:pt x="18558" y="3153"/>
                  </a:lnTo>
                  <a:lnTo>
                    <a:pt x="18584" y="2820"/>
                  </a:lnTo>
                  <a:lnTo>
                    <a:pt x="18584" y="2487"/>
                  </a:lnTo>
                  <a:lnTo>
                    <a:pt x="18584" y="2153"/>
                  </a:lnTo>
                  <a:lnTo>
                    <a:pt x="18532" y="1820"/>
                  </a:lnTo>
                  <a:lnTo>
                    <a:pt x="18481" y="1487"/>
                  </a:lnTo>
                  <a:lnTo>
                    <a:pt x="18456" y="1384"/>
                  </a:lnTo>
                  <a:lnTo>
                    <a:pt x="18404" y="1282"/>
                  </a:lnTo>
                  <a:lnTo>
                    <a:pt x="18327" y="1205"/>
                  </a:lnTo>
                  <a:lnTo>
                    <a:pt x="18250" y="1154"/>
                  </a:lnTo>
                  <a:lnTo>
                    <a:pt x="18174" y="1128"/>
                  </a:lnTo>
                  <a:lnTo>
                    <a:pt x="18071" y="1102"/>
                  </a:lnTo>
                  <a:lnTo>
                    <a:pt x="17892" y="1102"/>
                  </a:lnTo>
                  <a:lnTo>
                    <a:pt x="17712" y="1154"/>
                  </a:lnTo>
                  <a:lnTo>
                    <a:pt x="17635" y="1205"/>
                  </a:lnTo>
                  <a:lnTo>
                    <a:pt x="17558" y="1256"/>
                  </a:lnTo>
                  <a:lnTo>
                    <a:pt x="17482" y="1333"/>
                  </a:lnTo>
                  <a:lnTo>
                    <a:pt x="17430" y="1410"/>
                  </a:lnTo>
                  <a:lnTo>
                    <a:pt x="17405" y="1512"/>
                  </a:lnTo>
                  <a:lnTo>
                    <a:pt x="17405" y="1641"/>
                  </a:lnTo>
                  <a:lnTo>
                    <a:pt x="17353" y="2153"/>
                  </a:lnTo>
                  <a:lnTo>
                    <a:pt x="17251" y="2666"/>
                  </a:lnTo>
                  <a:lnTo>
                    <a:pt x="17097" y="3153"/>
                  </a:lnTo>
                  <a:lnTo>
                    <a:pt x="16918" y="3614"/>
                  </a:lnTo>
                  <a:lnTo>
                    <a:pt x="16687" y="4050"/>
                  </a:lnTo>
                  <a:lnTo>
                    <a:pt x="16405" y="4460"/>
                  </a:lnTo>
                  <a:lnTo>
                    <a:pt x="16097" y="4845"/>
                  </a:lnTo>
                  <a:lnTo>
                    <a:pt x="15764" y="5229"/>
                  </a:lnTo>
                  <a:lnTo>
                    <a:pt x="15380" y="5562"/>
                  </a:lnTo>
                  <a:lnTo>
                    <a:pt x="14995" y="5896"/>
                  </a:lnTo>
                  <a:lnTo>
                    <a:pt x="14559" y="6178"/>
                  </a:lnTo>
                  <a:lnTo>
                    <a:pt x="14124" y="6459"/>
                  </a:lnTo>
                  <a:lnTo>
                    <a:pt x="13688" y="6690"/>
                  </a:lnTo>
                  <a:lnTo>
                    <a:pt x="13227" y="6921"/>
                  </a:lnTo>
                  <a:lnTo>
                    <a:pt x="12740" y="7100"/>
                  </a:lnTo>
                  <a:lnTo>
                    <a:pt x="12278" y="7254"/>
                  </a:lnTo>
                  <a:lnTo>
                    <a:pt x="11842" y="7382"/>
                  </a:lnTo>
                  <a:lnTo>
                    <a:pt x="11432" y="7459"/>
                  </a:lnTo>
                  <a:lnTo>
                    <a:pt x="11022" y="7510"/>
                  </a:lnTo>
                  <a:lnTo>
                    <a:pt x="10586" y="7536"/>
                  </a:lnTo>
                  <a:lnTo>
                    <a:pt x="10176" y="7536"/>
                  </a:lnTo>
                  <a:lnTo>
                    <a:pt x="9766" y="7485"/>
                  </a:lnTo>
                  <a:lnTo>
                    <a:pt x="9356" y="7408"/>
                  </a:lnTo>
                  <a:lnTo>
                    <a:pt x="8920" y="7305"/>
                  </a:lnTo>
                  <a:lnTo>
                    <a:pt x="8741" y="7228"/>
                  </a:lnTo>
                  <a:lnTo>
                    <a:pt x="8561" y="7152"/>
                  </a:lnTo>
                  <a:lnTo>
                    <a:pt x="8254" y="6946"/>
                  </a:lnTo>
                  <a:lnTo>
                    <a:pt x="7972" y="6716"/>
                  </a:lnTo>
                  <a:lnTo>
                    <a:pt x="7690" y="6459"/>
                  </a:lnTo>
                  <a:lnTo>
                    <a:pt x="7152" y="5947"/>
                  </a:lnTo>
                  <a:lnTo>
                    <a:pt x="6870" y="5716"/>
                  </a:lnTo>
                  <a:lnTo>
                    <a:pt x="6536" y="5511"/>
                  </a:lnTo>
                  <a:lnTo>
                    <a:pt x="6485" y="5075"/>
                  </a:lnTo>
                  <a:lnTo>
                    <a:pt x="6408" y="4614"/>
                  </a:lnTo>
                  <a:lnTo>
                    <a:pt x="6280" y="3742"/>
                  </a:lnTo>
                  <a:lnTo>
                    <a:pt x="6229" y="3358"/>
                  </a:lnTo>
                  <a:lnTo>
                    <a:pt x="6203" y="2948"/>
                  </a:lnTo>
                  <a:lnTo>
                    <a:pt x="6152" y="2076"/>
                  </a:lnTo>
                  <a:lnTo>
                    <a:pt x="6101" y="1641"/>
                  </a:lnTo>
                  <a:lnTo>
                    <a:pt x="6024" y="1231"/>
                  </a:lnTo>
                  <a:lnTo>
                    <a:pt x="5896" y="846"/>
                  </a:lnTo>
                  <a:lnTo>
                    <a:pt x="5819" y="667"/>
                  </a:lnTo>
                  <a:lnTo>
                    <a:pt x="5742" y="513"/>
                  </a:lnTo>
                  <a:lnTo>
                    <a:pt x="5639" y="359"/>
                  </a:lnTo>
                  <a:lnTo>
                    <a:pt x="5511" y="231"/>
                  </a:lnTo>
                  <a:lnTo>
                    <a:pt x="5409" y="154"/>
                  </a:lnTo>
                  <a:lnTo>
                    <a:pt x="5255" y="77"/>
                  </a:lnTo>
                  <a:lnTo>
                    <a:pt x="5127" y="26"/>
                  </a:lnTo>
                  <a:lnTo>
                    <a:pt x="49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30"/>
            <p:cNvSpPr/>
            <p:nvPr/>
          </p:nvSpPr>
          <p:spPr>
            <a:xfrm>
              <a:off x="3761350" y="2765588"/>
              <a:ext cx="323650" cy="509450"/>
            </a:xfrm>
            <a:custGeom>
              <a:avLst/>
              <a:gdLst/>
              <a:ahLst/>
              <a:cxnLst/>
              <a:rect l="l" t="t" r="r" b="b"/>
              <a:pathLst>
                <a:path w="12946" h="20378" extrusionOk="0">
                  <a:moveTo>
                    <a:pt x="11766" y="0"/>
                  </a:moveTo>
                  <a:lnTo>
                    <a:pt x="11587" y="26"/>
                  </a:lnTo>
                  <a:lnTo>
                    <a:pt x="11433" y="103"/>
                  </a:lnTo>
                  <a:lnTo>
                    <a:pt x="11382" y="154"/>
                  </a:lnTo>
                  <a:lnTo>
                    <a:pt x="11305" y="205"/>
                  </a:lnTo>
                  <a:lnTo>
                    <a:pt x="11279" y="308"/>
                  </a:lnTo>
                  <a:lnTo>
                    <a:pt x="11254" y="385"/>
                  </a:lnTo>
                  <a:lnTo>
                    <a:pt x="11228" y="487"/>
                  </a:lnTo>
                  <a:lnTo>
                    <a:pt x="11228" y="590"/>
                  </a:lnTo>
                  <a:lnTo>
                    <a:pt x="11305" y="1205"/>
                  </a:lnTo>
                  <a:lnTo>
                    <a:pt x="11356" y="1820"/>
                  </a:lnTo>
                  <a:lnTo>
                    <a:pt x="11382" y="2410"/>
                  </a:lnTo>
                  <a:lnTo>
                    <a:pt x="11382" y="3025"/>
                  </a:lnTo>
                  <a:lnTo>
                    <a:pt x="11356" y="3640"/>
                  </a:lnTo>
                  <a:lnTo>
                    <a:pt x="11305" y="4255"/>
                  </a:lnTo>
                  <a:lnTo>
                    <a:pt x="11228" y="4870"/>
                  </a:lnTo>
                  <a:lnTo>
                    <a:pt x="11100" y="5485"/>
                  </a:lnTo>
                  <a:lnTo>
                    <a:pt x="10972" y="6075"/>
                  </a:lnTo>
                  <a:lnTo>
                    <a:pt x="10818" y="6665"/>
                  </a:lnTo>
                  <a:lnTo>
                    <a:pt x="10638" y="7254"/>
                  </a:lnTo>
                  <a:lnTo>
                    <a:pt x="10433" y="7818"/>
                  </a:lnTo>
                  <a:lnTo>
                    <a:pt x="10228" y="8408"/>
                  </a:lnTo>
                  <a:lnTo>
                    <a:pt x="9972" y="8946"/>
                  </a:lnTo>
                  <a:lnTo>
                    <a:pt x="9690" y="9484"/>
                  </a:lnTo>
                  <a:lnTo>
                    <a:pt x="9382" y="10022"/>
                  </a:lnTo>
                  <a:lnTo>
                    <a:pt x="8665" y="11278"/>
                  </a:lnTo>
                  <a:lnTo>
                    <a:pt x="8203" y="11996"/>
                  </a:lnTo>
                  <a:lnTo>
                    <a:pt x="7947" y="12355"/>
                  </a:lnTo>
                  <a:lnTo>
                    <a:pt x="7691" y="12688"/>
                  </a:lnTo>
                  <a:lnTo>
                    <a:pt x="7409" y="12970"/>
                  </a:lnTo>
                  <a:lnTo>
                    <a:pt x="7127" y="13226"/>
                  </a:lnTo>
                  <a:lnTo>
                    <a:pt x="6845" y="13457"/>
                  </a:lnTo>
                  <a:lnTo>
                    <a:pt x="6537" y="13611"/>
                  </a:lnTo>
                  <a:lnTo>
                    <a:pt x="6383" y="13662"/>
                  </a:lnTo>
                  <a:lnTo>
                    <a:pt x="6230" y="13713"/>
                  </a:lnTo>
                  <a:lnTo>
                    <a:pt x="5743" y="13713"/>
                  </a:lnTo>
                  <a:lnTo>
                    <a:pt x="5589" y="13662"/>
                  </a:lnTo>
                  <a:lnTo>
                    <a:pt x="5409" y="13585"/>
                  </a:lnTo>
                  <a:lnTo>
                    <a:pt x="5256" y="13508"/>
                  </a:lnTo>
                  <a:lnTo>
                    <a:pt x="5102" y="13431"/>
                  </a:lnTo>
                  <a:lnTo>
                    <a:pt x="4922" y="13380"/>
                  </a:lnTo>
                  <a:lnTo>
                    <a:pt x="4794" y="12944"/>
                  </a:lnTo>
                  <a:lnTo>
                    <a:pt x="4589" y="12534"/>
                  </a:lnTo>
                  <a:lnTo>
                    <a:pt x="4384" y="12150"/>
                  </a:lnTo>
                  <a:lnTo>
                    <a:pt x="4179" y="11765"/>
                  </a:lnTo>
                  <a:lnTo>
                    <a:pt x="3820" y="11125"/>
                  </a:lnTo>
                  <a:lnTo>
                    <a:pt x="3436" y="10458"/>
                  </a:lnTo>
                  <a:lnTo>
                    <a:pt x="3231" y="10151"/>
                  </a:lnTo>
                  <a:lnTo>
                    <a:pt x="3000" y="9869"/>
                  </a:lnTo>
                  <a:lnTo>
                    <a:pt x="2769" y="9587"/>
                  </a:lnTo>
                  <a:lnTo>
                    <a:pt x="2487" y="9356"/>
                  </a:lnTo>
                  <a:lnTo>
                    <a:pt x="2385" y="9305"/>
                  </a:lnTo>
                  <a:lnTo>
                    <a:pt x="2282" y="9253"/>
                  </a:lnTo>
                  <a:lnTo>
                    <a:pt x="2154" y="9228"/>
                  </a:lnTo>
                  <a:lnTo>
                    <a:pt x="1949" y="9228"/>
                  </a:lnTo>
                  <a:lnTo>
                    <a:pt x="1821" y="9253"/>
                  </a:lnTo>
                  <a:lnTo>
                    <a:pt x="1616" y="9356"/>
                  </a:lnTo>
                  <a:lnTo>
                    <a:pt x="1436" y="9510"/>
                  </a:lnTo>
                  <a:lnTo>
                    <a:pt x="1283" y="9689"/>
                  </a:lnTo>
                  <a:lnTo>
                    <a:pt x="1231" y="9792"/>
                  </a:lnTo>
                  <a:lnTo>
                    <a:pt x="1206" y="9894"/>
                  </a:lnTo>
                  <a:lnTo>
                    <a:pt x="1180" y="9997"/>
                  </a:lnTo>
                  <a:lnTo>
                    <a:pt x="1154" y="10125"/>
                  </a:lnTo>
                  <a:lnTo>
                    <a:pt x="1206" y="10458"/>
                  </a:lnTo>
                  <a:lnTo>
                    <a:pt x="1283" y="10791"/>
                  </a:lnTo>
                  <a:lnTo>
                    <a:pt x="1411" y="11099"/>
                  </a:lnTo>
                  <a:lnTo>
                    <a:pt x="1590" y="11381"/>
                  </a:lnTo>
                  <a:lnTo>
                    <a:pt x="1770" y="11688"/>
                  </a:lnTo>
                  <a:lnTo>
                    <a:pt x="1975" y="11970"/>
                  </a:lnTo>
                  <a:lnTo>
                    <a:pt x="2359" y="12509"/>
                  </a:lnTo>
                  <a:lnTo>
                    <a:pt x="2846" y="13278"/>
                  </a:lnTo>
                  <a:lnTo>
                    <a:pt x="3333" y="14047"/>
                  </a:lnTo>
                  <a:lnTo>
                    <a:pt x="2897" y="13944"/>
                  </a:lnTo>
                  <a:lnTo>
                    <a:pt x="2487" y="13816"/>
                  </a:lnTo>
                  <a:lnTo>
                    <a:pt x="2077" y="13662"/>
                  </a:lnTo>
                  <a:lnTo>
                    <a:pt x="1898" y="13585"/>
                  </a:lnTo>
                  <a:lnTo>
                    <a:pt x="1693" y="13457"/>
                  </a:lnTo>
                  <a:lnTo>
                    <a:pt x="1539" y="13380"/>
                  </a:lnTo>
                  <a:lnTo>
                    <a:pt x="1334" y="13329"/>
                  </a:lnTo>
                  <a:lnTo>
                    <a:pt x="1129" y="13303"/>
                  </a:lnTo>
                  <a:lnTo>
                    <a:pt x="949" y="13303"/>
                  </a:lnTo>
                  <a:lnTo>
                    <a:pt x="744" y="13355"/>
                  </a:lnTo>
                  <a:lnTo>
                    <a:pt x="565" y="13406"/>
                  </a:lnTo>
                  <a:lnTo>
                    <a:pt x="385" y="13508"/>
                  </a:lnTo>
                  <a:lnTo>
                    <a:pt x="257" y="13662"/>
                  </a:lnTo>
                  <a:lnTo>
                    <a:pt x="155" y="13816"/>
                  </a:lnTo>
                  <a:lnTo>
                    <a:pt x="78" y="13970"/>
                  </a:lnTo>
                  <a:lnTo>
                    <a:pt x="27" y="14124"/>
                  </a:lnTo>
                  <a:lnTo>
                    <a:pt x="1" y="14303"/>
                  </a:lnTo>
                  <a:lnTo>
                    <a:pt x="27" y="14457"/>
                  </a:lnTo>
                  <a:lnTo>
                    <a:pt x="52" y="14636"/>
                  </a:lnTo>
                  <a:lnTo>
                    <a:pt x="103" y="14790"/>
                  </a:lnTo>
                  <a:lnTo>
                    <a:pt x="180" y="14944"/>
                  </a:lnTo>
                  <a:lnTo>
                    <a:pt x="283" y="15098"/>
                  </a:lnTo>
                  <a:lnTo>
                    <a:pt x="385" y="15226"/>
                  </a:lnTo>
                  <a:lnTo>
                    <a:pt x="642" y="15482"/>
                  </a:lnTo>
                  <a:lnTo>
                    <a:pt x="924" y="15687"/>
                  </a:lnTo>
                  <a:lnTo>
                    <a:pt x="1077" y="15764"/>
                  </a:lnTo>
                  <a:lnTo>
                    <a:pt x="1231" y="15841"/>
                  </a:lnTo>
                  <a:lnTo>
                    <a:pt x="1590" y="15943"/>
                  </a:lnTo>
                  <a:lnTo>
                    <a:pt x="1949" y="16020"/>
                  </a:lnTo>
                  <a:lnTo>
                    <a:pt x="2333" y="16072"/>
                  </a:lnTo>
                  <a:lnTo>
                    <a:pt x="2692" y="16097"/>
                  </a:lnTo>
                  <a:lnTo>
                    <a:pt x="3077" y="16123"/>
                  </a:lnTo>
                  <a:lnTo>
                    <a:pt x="3461" y="16097"/>
                  </a:lnTo>
                  <a:lnTo>
                    <a:pt x="3871" y="16046"/>
                  </a:lnTo>
                  <a:lnTo>
                    <a:pt x="4256" y="15969"/>
                  </a:lnTo>
                  <a:lnTo>
                    <a:pt x="4051" y="16302"/>
                  </a:lnTo>
                  <a:lnTo>
                    <a:pt x="3820" y="16635"/>
                  </a:lnTo>
                  <a:lnTo>
                    <a:pt x="3333" y="17251"/>
                  </a:lnTo>
                  <a:lnTo>
                    <a:pt x="3154" y="17481"/>
                  </a:lnTo>
                  <a:lnTo>
                    <a:pt x="2949" y="17712"/>
                  </a:lnTo>
                  <a:lnTo>
                    <a:pt x="2744" y="17943"/>
                  </a:lnTo>
                  <a:lnTo>
                    <a:pt x="2564" y="18199"/>
                  </a:lnTo>
                  <a:lnTo>
                    <a:pt x="2385" y="18455"/>
                  </a:lnTo>
                  <a:lnTo>
                    <a:pt x="2257" y="18712"/>
                  </a:lnTo>
                  <a:lnTo>
                    <a:pt x="2180" y="18994"/>
                  </a:lnTo>
                  <a:lnTo>
                    <a:pt x="2154" y="19122"/>
                  </a:lnTo>
                  <a:lnTo>
                    <a:pt x="2154" y="19276"/>
                  </a:lnTo>
                  <a:lnTo>
                    <a:pt x="2180" y="19429"/>
                  </a:lnTo>
                  <a:lnTo>
                    <a:pt x="2205" y="19583"/>
                  </a:lnTo>
                  <a:lnTo>
                    <a:pt x="2257" y="19711"/>
                  </a:lnTo>
                  <a:lnTo>
                    <a:pt x="2333" y="19839"/>
                  </a:lnTo>
                  <a:lnTo>
                    <a:pt x="2410" y="19968"/>
                  </a:lnTo>
                  <a:lnTo>
                    <a:pt x="2513" y="20070"/>
                  </a:lnTo>
                  <a:lnTo>
                    <a:pt x="2615" y="20147"/>
                  </a:lnTo>
                  <a:lnTo>
                    <a:pt x="2718" y="20224"/>
                  </a:lnTo>
                  <a:lnTo>
                    <a:pt x="2846" y="20275"/>
                  </a:lnTo>
                  <a:lnTo>
                    <a:pt x="2974" y="20327"/>
                  </a:lnTo>
                  <a:lnTo>
                    <a:pt x="3102" y="20352"/>
                  </a:lnTo>
                  <a:lnTo>
                    <a:pt x="3256" y="20378"/>
                  </a:lnTo>
                  <a:lnTo>
                    <a:pt x="3384" y="20352"/>
                  </a:lnTo>
                  <a:lnTo>
                    <a:pt x="3538" y="20327"/>
                  </a:lnTo>
                  <a:lnTo>
                    <a:pt x="3666" y="20301"/>
                  </a:lnTo>
                  <a:lnTo>
                    <a:pt x="3820" y="20224"/>
                  </a:lnTo>
                  <a:lnTo>
                    <a:pt x="3948" y="20147"/>
                  </a:lnTo>
                  <a:lnTo>
                    <a:pt x="4076" y="20045"/>
                  </a:lnTo>
                  <a:lnTo>
                    <a:pt x="4205" y="19916"/>
                  </a:lnTo>
                  <a:lnTo>
                    <a:pt x="4307" y="19788"/>
                  </a:lnTo>
                  <a:lnTo>
                    <a:pt x="4512" y="19481"/>
                  </a:lnTo>
                  <a:lnTo>
                    <a:pt x="4692" y="19147"/>
                  </a:lnTo>
                  <a:lnTo>
                    <a:pt x="4871" y="18814"/>
                  </a:lnTo>
                  <a:lnTo>
                    <a:pt x="4999" y="18455"/>
                  </a:lnTo>
                  <a:lnTo>
                    <a:pt x="5256" y="17815"/>
                  </a:lnTo>
                  <a:lnTo>
                    <a:pt x="5358" y="17533"/>
                  </a:lnTo>
                  <a:lnTo>
                    <a:pt x="5435" y="17225"/>
                  </a:lnTo>
                  <a:lnTo>
                    <a:pt x="5512" y="16917"/>
                  </a:lnTo>
                  <a:lnTo>
                    <a:pt x="5563" y="16610"/>
                  </a:lnTo>
                  <a:lnTo>
                    <a:pt x="5871" y="16584"/>
                  </a:lnTo>
                  <a:lnTo>
                    <a:pt x="6178" y="16507"/>
                  </a:lnTo>
                  <a:lnTo>
                    <a:pt x="6512" y="16379"/>
                  </a:lnTo>
                  <a:lnTo>
                    <a:pt x="6819" y="16251"/>
                  </a:lnTo>
                  <a:lnTo>
                    <a:pt x="7152" y="16072"/>
                  </a:lnTo>
                  <a:lnTo>
                    <a:pt x="7486" y="15892"/>
                  </a:lnTo>
                  <a:lnTo>
                    <a:pt x="7793" y="15661"/>
                  </a:lnTo>
                  <a:lnTo>
                    <a:pt x="8101" y="15431"/>
                  </a:lnTo>
                  <a:lnTo>
                    <a:pt x="8690" y="14944"/>
                  </a:lnTo>
                  <a:lnTo>
                    <a:pt x="9229" y="14457"/>
                  </a:lnTo>
                  <a:lnTo>
                    <a:pt x="9690" y="13970"/>
                  </a:lnTo>
                  <a:lnTo>
                    <a:pt x="10049" y="13534"/>
                  </a:lnTo>
                  <a:lnTo>
                    <a:pt x="10561" y="12791"/>
                  </a:lnTo>
                  <a:lnTo>
                    <a:pt x="11023" y="12022"/>
                  </a:lnTo>
                  <a:lnTo>
                    <a:pt x="11433" y="11253"/>
                  </a:lnTo>
                  <a:lnTo>
                    <a:pt x="11792" y="10458"/>
                  </a:lnTo>
                  <a:lnTo>
                    <a:pt x="12125" y="9664"/>
                  </a:lnTo>
                  <a:lnTo>
                    <a:pt x="12381" y="8843"/>
                  </a:lnTo>
                  <a:lnTo>
                    <a:pt x="12612" y="8049"/>
                  </a:lnTo>
                  <a:lnTo>
                    <a:pt x="12766" y="7203"/>
                  </a:lnTo>
                  <a:lnTo>
                    <a:pt x="12868" y="6383"/>
                  </a:lnTo>
                  <a:lnTo>
                    <a:pt x="12945" y="5537"/>
                  </a:lnTo>
                  <a:lnTo>
                    <a:pt x="12945" y="4691"/>
                  </a:lnTo>
                  <a:lnTo>
                    <a:pt x="12894" y="3819"/>
                  </a:lnTo>
                  <a:lnTo>
                    <a:pt x="12791" y="2948"/>
                  </a:lnTo>
                  <a:lnTo>
                    <a:pt x="12638" y="2102"/>
                  </a:lnTo>
                  <a:lnTo>
                    <a:pt x="12433" y="1205"/>
                  </a:lnTo>
                  <a:lnTo>
                    <a:pt x="12151" y="333"/>
                  </a:lnTo>
                  <a:lnTo>
                    <a:pt x="12125" y="231"/>
                  </a:lnTo>
                  <a:lnTo>
                    <a:pt x="12074" y="154"/>
                  </a:lnTo>
                  <a:lnTo>
                    <a:pt x="11997" y="77"/>
                  </a:lnTo>
                  <a:lnTo>
                    <a:pt x="11920" y="51"/>
                  </a:lnTo>
                  <a:lnTo>
                    <a:pt x="1184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30"/>
            <p:cNvSpPr/>
            <p:nvPr/>
          </p:nvSpPr>
          <p:spPr>
            <a:xfrm>
              <a:off x="3211550" y="1840913"/>
              <a:ext cx="1357900" cy="987500"/>
            </a:xfrm>
            <a:custGeom>
              <a:avLst/>
              <a:gdLst/>
              <a:ahLst/>
              <a:cxnLst/>
              <a:rect l="l" t="t" r="r" b="b"/>
              <a:pathLst>
                <a:path w="54316" h="39500" extrusionOk="0">
                  <a:moveTo>
                    <a:pt x="40243" y="0"/>
                  </a:moveTo>
                  <a:lnTo>
                    <a:pt x="39423" y="26"/>
                  </a:lnTo>
                  <a:lnTo>
                    <a:pt x="38628" y="103"/>
                  </a:lnTo>
                  <a:lnTo>
                    <a:pt x="37885" y="205"/>
                  </a:lnTo>
                  <a:lnTo>
                    <a:pt x="37142" y="308"/>
                  </a:lnTo>
                  <a:lnTo>
                    <a:pt x="36424" y="461"/>
                  </a:lnTo>
                  <a:lnTo>
                    <a:pt x="35757" y="641"/>
                  </a:lnTo>
                  <a:lnTo>
                    <a:pt x="35091" y="820"/>
                  </a:lnTo>
                  <a:lnTo>
                    <a:pt x="34476" y="1051"/>
                  </a:lnTo>
                  <a:lnTo>
                    <a:pt x="33861" y="1307"/>
                  </a:lnTo>
                  <a:lnTo>
                    <a:pt x="33297" y="1564"/>
                  </a:lnTo>
                  <a:lnTo>
                    <a:pt x="32733" y="1846"/>
                  </a:lnTo>
                  <a:lnTo>
                    <a:pt x="32195" y="2153"/>
                  </a:lnTo>
                  <a:lnTo>
                    <a:pt x="31682" y="2486"/>
                  </a:lnTo>
                  <a:lnTo>
                    <a:pt x="31195" y="2820"/>
                  </a:lnTo>
                  <a:lnTo>
                    <a:pt x="30734" y="3178"/>
                  </a:lnTo>
                  <a:lnTo>
                    <a:pt x="30298" y="3563"/>
                  </a:lnTo>
                  <a:lnTo>
                    <a:pt x="29862" y="3947"/>
                  </a:lnTo>
                  <a:lnTo>
                    <a:pt x="29478" y="4358"/>
                  </a:lnTo>
                  <a:lnTo>
                    <a:pt x="29093" y="4768"/>
                  </a:lnTo>
                  <a:lnTo>
                    <a:pt x="28709" y="5203"/>
                  </a:lnTo>
                  <a:lnTo>
                    <a:pt x="28375" y="5639"/>
                  </a:lnTo>
                  <a:lnTo>
                    <a:pt x="28042" y="6101"/>
                  </a:lnTo>
                  <a:lnTo>
                    <a:pt x="27735" y="6562"/>
                  </a:lnTo>
                  <a:lnTo>
                    <a:pt x="27453" y="7023"/>
                  </a:lnTo>
                  <a:lnTo>
                    <a:pt x="27171" y="7510"/>
                  </a:lnTo>
                  <a:lnTo>
                    <a:pt x="26914" y="7972"/>
                  </a:lnTo>
                  <a:lnTo>
                    <a:pt x="26684" y="8459"/>
                  </a:lnTo>
                  <a:lnTo>
                    <a:pt x="26248" y="9458"/>
                  </a:lnTo>
                  <a:lnTo>
                    <a:pt x="25863" y="10458"/>
                  </a:lnTo>
                  <a:lnTo>
                    <a:pt x="25530" y="11432"/>
                  </a:lnTo>
                  <a:lnTo>
                    <a:pt x="25274" y="12432"/>
                  </a:lnTo>
                  <a:lnTo>
                    <a:pt x="25043" y="13406"/>
                  </a:lnTo>
                  <a:lnTo>
                    <a:pt x="24864" y="14354"/>
                  </a:lnTo>
                  <a:lnTo>
                    <a:pt x="24710" y="15277"/>
                  </a:lnTo>
                  <a:lnTo>
                    <a:pt x="24582" y="16148"/>
                  </a:lnTo>
                  <a:lnTo>
                    <a:pt x="24505" y="16969"/>
                  </a:lnTo>
                  <a:lnTo>
                    <a:pt x="24454" y="17763"/>
                  </a:lnTo>
                  <a:lnTo>
                    <a:pt x="24402" y="18481"/>
                  </a:lnTo>
                  <a:lnTo>
                    <a:pt x="24377" y="19122"/>
                  </a:lnTo>
                  <a:lnTo>
                    <a:pt x="24377" y="20173"/>
                  </a:lnTo>
                  <a:lnTo>
                    <a:pt x="24402" y="20839"/>
                  </a:lnTo>
                  <a:lnTo>
                    <a:pt x="24428" y="21095"/>
                  </a:lnTo>
                  <a:lnTo>
                    <a:pt x="24249" y="21121"/>
                  </a:lnTo>
                  <a:lnTo>
                    <a:pt x="24018" y="21147"/>
                  </a:lnTo>
                  <a:lnTo>
                    <a:pt x="23710" y="21147"/>
                  </a:lnTo>
                  <a:lnTo>
                    <a:pt x="23326" y="21121"/>
                  </a:lnTo>
                  <a:lnTo>
                    <a:pt x="22864" y="21070"/>
                  </a:lnTo>
                  <a:lnTo>
                    <a:pt x="22352" y="20916"/>
                  </a:lnTo>
                  <a:lnTo>
                    <a:pt x="21762" y="20711"/>
                  </a:lnTo>
                  <a:lnTo>
                    <a:pt x="21455" y="20583"/>
                  </a:lnTo>
                  <a:lnTo>
                    <a:pt x="21121" y="20429"/>
                  </a:lnTo>
                  <a:lnTo>
                    <a:pt x="20763" y="20249"/>
                  </a:lnTo>
                  <a:lnTo>
                    <a:pt x="20429" y="20019"/>
                  </a:lnTo>
                  <a:lnTo>
                    <a:pt x="20045" y="19788"/>
                  </a:lnTo>
                  <a:lnTo>
                    <a:pt x="19660" y="19506"/>
                  </a:lnTo>
                  <a:lnTo>
                    <a:pt x="19276" y="19199"/>
                  </a:lnTo>
                  <a:lnTo>
                    <a:pt x="18866" y="18865"/>
                  </a:lnTo>
                  <a:lnTo>
                    <a:pt x="18456" y="18481"/>
                  </a:lnTo>
                  <a:lnTo>
                    <a:pt x="18020" y="18071"/>
                  </a:lnTo>
                  <a:lnTo>
                    <a:pt x="17584" y="17609"/>
                  </a:lnTo>
                  <a:lnTo>
                    <a:pt x="17148" y="17097"/>
                  </a:lnTo>
                  <a:lnTo>
                    <a:pt x="16687" y="16558"/>
                  </a:lnTo>
                  <a:lnTo>
                    <a:pt x="16226" y="15969"/>
                  </a:lnTo>
                  <a:lnTo>
                    <a:pt x="15764" y="15328"/>
                  </a:lnTo>
                  <a:lnTo>
                    <a:pt x="15277" y="14636"/>
                  </a:lnTo>
                  <a:lnTo>
                    <a:pt x="14867" y="13995"/>
                  </a:lnTo>
                  <a:lnTo>
                    <a:pt x="14508" y="13380"/>
                  </a:lnTo>
                  <a:lnTo>
                    <a:pt x="14175" y="12765"/>
                  </a:lnTo>
                  <a:lnTo>
                    <a:pt x="13867" y="12150"/>
                  </a:lnTo>
                  <a:lnTo>
                    <a:pt x="13560" y="11535"/>
                  </a:lnTo>
                  <a:lnTo>
                    <a:pt x="13304" y="10894"/>
                  </a:lnTo>
                  <a:lnTo>
                    <a:pt x="13022" y="10227"/>
                  </a:lnTo>
                  <a:lnTo>
                    <a:pt x="12765" y="9535"/>
                  </a:lnTo>
                  <a:lnTo>
                    <a:pt x="12688" y="9330"/>
                  </a:lnTo>
                  <a:lnTo>
                    <a:pt x="12560" y="9151"/>
                  </a:lnTo>
                  <a:lnTo>
                    <a:pt x="12432" y="8997"/>
                  </a:lnTo>
                  <a:lnTo>
                    <a:pt x="12278" y="8843"/>
                  </a:lnTo>
                  <a:lnTo>
                    <a:pt x="12124" y="8741"/>
                  </a:lnTo>
                  <a:lnTo>
                    <a:pt x="11945" y="8638"/>
                  </a:lnTo>
                  <a:lnTo>
                    <a:pt x="11766" y="8561"/>
                  </a:lnTo>
                  <a:lnTo>
                    <a:pt x="11560" y="8510"/>
                  </a:lnTo>
                  <a:lnTo>
                    <a:pt x="11355" y="8484"/>
                  </a:lnTo>
                  <a:lnTo>
                    <a:pt x="11176" y="8510"/>
                  </a:lnTo>
                  <a:lnTo>
                    <a:pt x="10971" y="8536"/>
                  </a:lnTo>
                  <a:lnTo>
                    <a:pt x="10792" y="8612"/>
                  </a:lnTo>
                  <a:lnTo>
                    <a:pt x="10612" y="8689"/>
                  </a:lnTo>
                  <a:lnTo>
                    <a:pt x="10458" y="8818"/>
                  </a:lnTo>
                  <a:lnTo>
                    <a:pt x="10305" y="8997"/>
                  </a:lnTo>
                  <a:lnTo>
                    <a:pt x="10176" y="9202"/>
                  </a:lnTo>
                  <a:lnTo>
                    <a:pt x="9946" y="9663"/>
                  </a:lnTo>
                  <a:lnTo>
                    <a:pt x="9741" y="10150"/>
                  </a:lnTo>
                  <a:lnTo>
                    <a:pt x="9612" y="10637"/>
                  </a:lnTo>
                  <a:lnTo>
                    <a:pt x="9510" y="11150"/>
                  </a:lnTo>
                  <a:lnTo>
                    <a:pt x="9433" y="11637"/>
                  </a:lnTo>
                  <a:lnTo>
                    <a:pt x="9407" y="12150"/>
                  </a:lnTo>
                  <a:lnTo>
                    <a:pt x="9433" y="12637"/>
                  </a:lnTo>
                  <a:lnTo>
                    <a:pt x="9484" y="13149"/>
                  </a:lnTo>
                  <a:lnTo>
                    <a:pt x="9202" y="12662"/>
                  </a:lnTo>
                  <a:lnTo>
                    <a:pt x="8946" y="12201"/>
                  </a:lnTo>
                  <a:lnTo>
                    <a:pt x="8741" y="11714"/>
                  </a:lnTo>
                  <a:lnTo>
                    <a:pt x="8510" y="11227"/>
                  </a:lnTo>
                  <a:lnTo>
                    <a:pt x="8126" y="10202"/>
                  </a:lnTo>
                  <a:lnTo>
                    <a:pt x="7716" y="9151"/>
                  </a:lnTo>
                  <a:lnTo>
                    <a:pt x="7639" y="8946"/>
                  </a:lnTo>
                  <a:lnTo>
                    <a:pt x="7536" y="8766"/>
                  </a:lnTo>
                  <a:lnTo>
                    <a:pt x="7382" y="8612"/>
                  </a:lnTo>
                  <a:lnTo>
                    <a:pt x="7229" y="8459"/>
                  </a:lnTo>
                  <a:lnTo>
                    <a:pt x="7075" y="8356"/>
                  </a:lnTo>
                  <a:lnTo>
                    <a:pt x="6895" y="8254"/>
                  </a:lnTo>
                  <a:lnTo>
                    <a:pt x="6716" y="8177"/>
                  </a:lnTo>
                  <a:lnTo>
                    <a:pt x="6511" y="8125"/>
                  </a:lnTo>
                  <a:lnTo>
                    <a:pt x="6306" y="8100"/>
                  </a:lnTo>
                  <a:lnTo>
                    <a:pt x="6126" y="8125"/>
                  </a:lnTo>
                  <a:lnTo>
                    <a:pt x="5921" y="8151"/>
                  </a:lnTo>
                  <a:lnTo>
                    <a:pt x="5742" y="8202"/>
                  </a:lnTo>
                  <a:lnTo>
                    <a:pt x="5563" y="8305"/>
                  </a:lnTo>
                  <a:lnTo>
                    <a:pt x="5409" y="8433"/>
                  </a:lnTo>
                  <a:lnTo>
                    <a:pt x="5255" y="8612"/>
                  </a:lnTo>
                  <a:lnTo>
                    <a:pt x="5127" y="8792"/>
                  </a:lnTo>
                  <a:lnTo>
                    <a:pt x="4973" y="9099"/>
                  </a:lnTo>
                  <a:lnTo>
                    <a:pt x="4845" y="9407"/>
                  </a:lnTo>
                  <a:lnTo>
                    <a:pt x="4717" y="9689"/>
                  </a:lnTo>
                  <a:lnTo>
                    <a:pt x="4640" y="9997"/>
                  </a:lnTo>
                  <a:lnTo>
                    <a:pt x="4537" y="10304"/>
                  </a:lnTo>
                  <a:lnTo>
                    <a:pt x="4486" y="10612"/>
                  </a:lnTo>
                  <a:lnTo>
                    <a:pt x="4435" y="10919"/>
                  </a:lnTo>
                  <a:lnTo>
                    <a:pt x="4383" y="11227"/>
                  </a:lnTo>
                  <a:lnTo>
                    <a:pt x="4383" y="11868"/>
                  </a:lnTo>
                  <a:lnTo>
                    <a:pt x="4409" y="12483"/>
                  </a:lnTo>
                  <a:lnTo>
                    <a:pt x="4486" y="13098"/>
                  </a:lnTo>
                  <a:lnTo>
                    <a:pt x="4614" y="13739"/>
                  </a:lnTo>
                  <a:lnTo>
                    <a:pt x="4076" y="12637"/>
                  </a:lnTo>
                  <a:lnTo>
                    <a:pt x="3589" y="11535"/>
                  </a:lnTo>
                  <a:lnTo>
                    <a:pt x="2640" y="9305"/>
                  </a:lnTo>
                  <a:lnTo>
                    <a:pt x="2589" y="9202"/>
                  </a:lnTo>
                  <a:lnTo>
                    <a:pt x="2512" y="9099"/>
                  </a:lnTo>
                  <a:lnTo>
                    <a:pt x="2435" y="9023"/>
                  </a:lnTo>
                  <a:lnTo>
                    <a:pt x="2333" y="8971"/>
                  </a:lnTo>
                  <a:lnTo>
                    <a:pt x="2128" y="8869"/>
                  </a:lnTo>
                  <a:lnTo>
                    <a:pt x="1871" y="8792"/>
                  </a:lnTo>
                  <a:lnTo>
                    <a:pt x="1641" y="8792"/>
                  </a:lnTo>
                  <a:lnTo>
                    <a:pt x="1410" y="8843"/>
                  </a:lnTo>
                  <a:lnTo>
                    <a:pt x="1179" y="8946"/>
                  </a:lnTo>
                  <a:lnTo>
                    <a:pt x="1102" y="9023"/>
                  </a:lnTo>
                  <a:lnTo>
                    <a:pt x="1026" y="9099"/>
                  </a:lnTo>
                  <a:lnTo>
                    <a:pt x="872" y="9305"/>
                  </a:lnTo>
                  <a:lnTo>
                    <a:pt x="718" y="9510"/>
                  </a:lnTo>
                  <a:lnTo>
                    <a:pt x="590" y="9715"/>
                  </a:lnTo>
                  <a:lnTo>
                    <a:pt x="487" y="9971"/>
                  </a:lnTo>
                  <a:lnTo>
                    <a:pt x="385" y="10202"/>
                  </a:lnTo>
                  <a:lnTo>
                    <a:pt x="282" y="10458"/>
                  </a:lnTo>
                  <a:lnTo>
                    <a:pt x="154" y="11022"/>
                  </a:lnTo>
                  <a:lnTo>
                    <a:pt x="52" y="11637"/>
                  </a:lnTo>
                  <a:lnTo>
                    <a:pt x="0" y="12278"/>
                  </a:lnTo>
                  <a:lnTo>
                    <a:pt x="0" y="12970"/>
                  </a:lnTo>
                  <a:lnTo>
                    <a:pt x="52" y="13688"/>
                  </a:lnTo>
                  <a:lnTo>
                    <a:pt x="128" y="14431"/>
                  </a:lnTo>
                  <a:lnTo>
                    <a:pt x="257" y="15226"/>
                  </a:lnTo>
                  <a:lnTo>
                    <a:pt x="436" y="16046"/>
                  </a:lnTo>
                  <a:lnTo>
                    <a:pt x="667" y="16892"/>
                  </a:lnTo>
                  <a:lnTo>
                    <a:pt x="923" y="17763"/>
                  </a:lnTo>
                  <a:lnTo>
                    <a:pt x="1231" y="18635"/>
                  </a:lnTo>
                  <a:lnTo>
                    <a:pt x="1564" y="19532"/>
                  </a:lnTo>
                  <a:lnTo>
                    <a:pt x="1948" y="20455"/>
                  </a:lnTo>
                  <a:lnTo>
                    <a:pt x="2358" y="21377"/>
                  </a:lnTo>
                  <a:lnTo>
                    <a:pt x="2820" y="22300"/>
                  </a:lnTo>
                  <a:lnTo>
                    <a:pt x="3307" y="23223"/>
                  </a:lnTo>
                  <a:lnTo>
                    <a:pt x="3845" y="24171"/>
                  </a:lnTo>
                  <a:lnTo>
                    <a:pt x="4409" y="25094"/>
                  </a:lnTo>
                  <a:lnTo>
                    <a:pt x="4999" y="26017"/>
                  </a:lnTo>
                  <a:lnTo>
                    <a:pt x="5614" y="26939"/>
                  </a:lnTo>
                  <a:lnTo>
                    <a:pt x="6280" y="27862"/>
                  </a:lnTo>
                  <a:lnTo>
                    <a:pt x="6972" y="28759"/>
                  </a:lnTo>
                  <a:lnTo>
                    <a:pt x="7690" y="29631"/>
                  </a:lnTo>
                  <a:lnTo>
                    <a:pt x="8459" y="30502"/>
                  </a:lnTo>
                  <a:lnTo>
                    <a:pt x="9228" y="31348"/>
                  </a:lnTo>
                  <a:lnTo>
                    <a:pt x="10048" y="32168"/>
                  </a:lnTo>
                  <a:lnTo>
                    <a:pt x="10868" y="32937"/>
                  </a:lnTo>
                  <a:lnTo>
                    <a:pt x="11740" y="33706"/>
                  </a:lnTo>
                  <a:lnTo>
                    <a:pt x="12611" y="34424"/>
                  </a:lnTo>
                  <a:lnTo>
                    <a:pt x="13201" y="34860"/>
                  </a:lnTo>
                  <a:lnTo>
                    <a:pt x="13791" y="35270"/>
                  </a:lnTo>
                  <a:lnTo>
                    <a:pt x="14406" y="35654"/>
                  </a:lnTo>
                  <a:lnTo>
                    <a:pt x="15047" y="36013"/>
                  </a:lnTo>
                  <a:lnTo>
                    <a:pt x="15713" y="36372"/>
                  </a:lnTo>
                  <a:lnTo>
                    <a:pt x="16405" y="36705"/>
                  </a:lnTo>
                  <a:lnTo>
                    <a:pt x="17123" y="37038"/>
                  </a:lnTo>
                  <a:lnTo>
                    <a:pt x="17866" y="37346"/>
                  </a:lnTo>
                  <a:lnTo>
                    <a:pt x="18609" y="37628"/>
                  </a:lnTo>
                  <a:lnTo>
                    <a:pt x="19353" y="37884"/>
                  </a:lnTo>
                  <a:lnTo>
                    <a:pt x="20147" y="38141"/>
                  </a:lnTo>
                  <a:lnTo>
                    <a:pt x="20942" y="38346"/>
                  </a:lnTo>
                  <a:lnTo>
                    <a:pt x="21737" y="38551"/>
                  </a:lnTo>
                  <a:lnTo>
                    <a:pt x="22557" y="38756"/>
                  </a:lnTo>
                  <a:lnTo>
                    <a:pt x="23377" y="38910"/>
                  </a:lnTo>
                  <a:lnTo>
                    <a:pt x="24197" y="39063"/>
                  </a:lnTo>
                  <a:lnTo>
                    <a:pt x="25018" y="39192"/>
                  </a:lnTo>
                  <a:lnTo>
                    <a:pt x="25863" y="39294"/>
                  </a:lnTo>
                  <a:lnTo>
                    <a:pt x="26709" y="39371"/>
                  </a:lnTo>
                  <a:lnTo>
                    <a:pt x="27529" y="39448"/>
                  </a:lnTo>
                  <a:lnTo>
                    <a:pt x="28375" y="39474"/>
                  </a:lnTo>
                  <a:lnTo>
                    <a:pt x="29221" y="39499"/>
                  </a:lnTo>
                  <a:lnTo>
                    <a:pt x="30067" y="39499"/>
                  </a:lnTo>
                  <a:lnTo>
                    <a:pt x="30887" y="39474"/>
                  </a:lnTo>
                  <a:lnTo>
                    <a:pt x="31708" y="39448"/>
                  </a:lnTo>
                  <a:lnTo>
                    <a:pt x="32528" y="39371"/>
                  </a:lnTo>
                  <a:lnTo>
                    <a:pt x="33348" y="39294"/>
                  </a:lnTo>
                  <a:lnTo>
                    <a:pt x="34143" y="39166"/>
                  </a:lnTo>
                  <a:lnTo>
                    <a:pt x="34937" y="39038"/>
                  </a:lnTo>
                  <a:lnTo>
                    <a:pt x="35706" y="38884"/>
                  </a:lnTo>
                  <a:lnTo>
                    <a:pt x="36475" y="38705"/>
                  </a:lnTo>
                  <a:lnTo>
                    <a:pt x="37219" y="38500"/>
                  </a:lnTo>
                  <a:lnTo>
                    <a:pt x="38039" y="38269"/>
                  </a:lnTo>
                  <a:lnTo>
                    <a:pt x="38859" y="38038"/>
                  </a:lnTo>
                  <a:lnTo>
                    <a:pt x="39269" y="37884"/>
                  </a:lnTo>
                  <a:lnTo>
                    <a:pt x="39654" y="37731"/>
                  </a:lnTo>
                  <a:lnTo>
                    <a:pt x="40064" y="37525"/>
                  </a:lnTo>
                  <a:lnTo>
                    <a:pt x="40474" y="37295"/>
                  </a:lnTo>
                  <a:lnTo>
                    <a:pt x="41089" y="36936"/>
                  </a:lnTo>
                  <a:lnTo>
                    <a:pt x="41704" y="36577"/>
                  </a:lnTo>
                  <a:lnTo>
                    <a:pt x="42294" y="36167"/>
                  </a:lnTo>
                  <a:lnTo>
                    <a:pt x="42883" y="35757"/>
                  </a:lnTo>
                  <a:lnTo>
                    <a:pt x="43447" y="35321"/>
                  </a:lnTo>
                  <a:lnTo>
                    <a:pt x="44011" y="34885"/>
                  </a:lnTo>
                  <a:lnTo>
                    <a:pt x="44575" y="34424"/>
                  </a:lnTo>
                  <a:lnTo>
                    <a:pt x="45088" y="33963"/>
                  </a:lnTo>
                  <a:lnTo>
                    <a:pt x="46113" y="33014"/>
                  </a:lnTo>
                  <a:lnTo>
                    <a:pt x="47061" y="32066"/>
                  </a:lnTo>
                  <a:lnTo>
                    <a:pt x="47959" y="31092"/>
                  </a:lnTo>
                  <a:lnTo>
                    <a:pt x="48753" y="30169"/>
                  </a:lnTo>
                  <a:lnTo>
                    <a:pt x="49496" y="29298"/>
                  </a:lnTo>
                  <a:lnTo>
                    <a:pt x="50137" y="28477"/>
                  </a:lnTo>
                  <a:lnTo>
                    <a:pt x="50701" y="27734"/>
                  </a:lnTo>
                  <a:lnTo>
                    <a:pt x="51163" y="27093"/>
                  </a:lnTo>
                  <a:lnTo>
                    <a:pt x="51803" y="26145"/>
                  </a:lnTo>
                  <a:lnTo>
                    <a:pt x="52034" y="25812"/>
                  </a:lnTo>
                  <a:lnTo>
                    <a:pt x="52265" y="25376"/>
                  </a:lnTo>
                  <a:lnTo>
                    <a:pt x="52495" y="24914"/>
                  </a:lnTo>
                  <a:lnTo>
                    <a:pt x="52880" y="23992"/>
                  </a:lnTo>
                  <a:lnTo>
                    <a:pt x="53239" y="23043"/>
                  </a:lnTo>
                  <a:lnTo>
                    <a:pt x="53546" y="22069"/>
                  </a:lnTo>
                  <a:lnTo>
                    <a:pt x="53803" y="21044"/>
                  </a:lnTo>
                  <a:lnTo>
                    <a:pt x="54008" y="20019"/>
                  </a:lnTo>
                  <a:lnTo>
                    <a:pt x="54162" y="18968"/>
                  </a:lnTo>
                  <a:lnTo>
                    <a:pt x="54264" y="17917"/>
                  </a:lnTo>
                  <a:lnTo>
                    <a:pt x="54315" y="16840"/>
                  </a:lnTo>
                  <a:lnTo>
                    <a:pt x="54315" y="15764"/>
                  </a:lnTo>
                  <a:lnTo>
                    <a:pt x="54238" y="14713"/>
                  </a:lnTo>
                  <a:lnTo>
                    <a:pt x="54136" y="13636"/>
                  </a:lnTo>
                  <a:lnTo>
                    <a:pt x="53982" y="12585"/>
                  </a:lnTo>
                  <a:lnTo>
                    <a:pt x="53777" y="11535"/>
                  </a:lnTo>
                  <a:lnTo>
                    <a:pt x="53521" y="10509"/>
                  </a:lnTo>
                  <a:lnTo>
                    <a:pt x="53213" y="9510"/>
                  </a:lnTo>
                  <a:lnTo>
                    <a:pt x="52854" y="8536"/>
                  </a:lnTo>
                  <a:lnTo>
                    <a:pt x="52444" y="7587"/>
                  </a:lnTo>
                  <a:lnTo>
                    <a:pt x="52213" y="7126"/>
                  </a:lnTo>
                  <a:lnTo>
                    <a:pt x="51983" y="6690"/>
                  </a:lnTo>
                  <a:lnTo>
                    <a:pt x="51726" y="6254"/>
                  </a:lnTo>
                  <a:lnTo>
                    <a:pt x="51470" y="5819"/>
                  </a:lnTo>
                  <a:lnTo>
                    <a:pt x="51188" y="5408"/>
                  </a:lnTo>
                  <a:lnTo>
                    <a:pt x="50881" y="4998"/>
                  </a:lnTo>
                  <a:lnTo>
                    <a:pt x="50573" y="4588"/>
                  </a:lnTo>
                  <a:lnTo>
                    <a:pt x="50265" y="4204"/>
                  </a:lnTo>
                  <a:lnTo>
                    <a:pt x="49932" y="3845"/>
                  </a:lnTo>
                  <a:lnTo>
                    <a:pt x="49599" y="3486"/>
                  </a:lnTo>
                  <a:lnTo>
                    <a:pt x="49240" y="3127"/>
                  </a:lnTo>
                  <a:lnTo>
                    <a:pt x="48856" y="2820"/>
                  </a:lnTo>
                  <a:lnTo>
                    <a:pt x="48471" y="2512"/>
                  </a:lnTo>
                  <a:lnTo>
                    <a:pt x="48087" y="2204"/>
                  </a:lnTo>
                  <a:lnTo>
                    <a:pt x="47651" y="1922"/>
                  </a:lnTo>
                  <a:lnTo>
                    <a:pt x="47241" y="1666"/>
                  </a:lnTo>
                  <a:lnTo>
                    <a:pt x="46805" y="1410"/>
                  </a:lnTo>
                  <a:lnTo>
                    <a:pt x="46344" y="1179"/>
                  </a:lnTo>
                  <a:lnTo>
                    <a:pt x="45882" y="974"/>
                  </a:lnTo>
                  <a:lnTo>
                    <a:pt x="45395" y="795"/>
                  </a:lnTo>
                  <a:lnTo>
                    <a:pt x="44908" y="615"/>
                  </a:lnTo>
                  <a:lnTo>
                    <a:pt x="44396" y="461"/>
                  </a:lnTo>
                  <a:lnTo>
                    <a:pt x="43883" y="333"/>
                  </a:lnTo>
                  <a:lnTo>
                    <a:pt x="43370" y="205"/>
                  </a:lnTo>
                  <a:lnTo>
                    <a:pt x="42806" y="128"/>
                  </a:lnTo>
                  <a:lnTo>
                    <a:pt x="42242" y="51"/>
                  </a:lnTo>
                  <a:lnTo>
                    <a:pt x="41679" y="26"/>
                  </a:lnTo>
                  <a:lnTo>
                    <a:pt x="4108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30"/>
            <p:cNvSpPr/>
            <p:nvPr/>
          </p:nvSpPr>
          <p:spPr>
            <a:xfrm>
              <a:off x="4102275" y="2480413"/>
              <a:ext cx="413975" cy="333250"/>
            </a:xfrm>
            <a:custGeom>
              <a:avLst/>
              <a:gdLst/>
              <a:ahLst/>
              <a:cxnLst/>
              <a:rect l="l" t="t" r="r" b="b"/>
              <a:pathLst>
                <a:path w="16559" h="13330" extrusionOk="0">
                  <a:moveTo>
                    <a:pt x="15841" y="1"/>
                  </a:moveTo>
                  <a:lnTo>
                    <a:pt x="14995" y="52"/>
                  </a:lnTo>
                  <a:lnTo>
                    <a:pt x="13919" y="129"/>
                  </a:lnTo>
                  <a:lnTo>
                    <a:pt x="13304" y="180"/>
                  </a:lnTo>
                  <a:lnTo>
                    <a:pt x="12663" y="283"/>
                  </a:lnTo>
                  <a:lnTo>
                    <a:pt x="11945" y="385"/>
                  </a:lnTo>
                  <a:lnTo>
                    <a:pt x="11227" y="539"/>
                  </a:lnTo>
                  <a:lnTo>
                    <a:pt x="10484" y="693"/>
                  </a:lnTo>
                  <a:lnTo>
                    <a:pt x="9715" y="898"/>
                  </a:lnTo>
                  <a:lnTo>
                    <a:pt x="8946" y="1129"/>
                  </a:lnTo>
                  <a:lnTo>
                    <a:pt x="8151" y="1411"/>
                  </a:lnTo>
                  <a:lnTo>
                    <a:pt x="7357" y="1744"/>
                  </a:lnTo>
                  <a:lnTo>
                    <a:pt x="6588" y="2103"/>
                  </a:lnTo>
                  <a:lnTo>
                    <a:pt x="5819" y="2487"/>
                  </a:lnTo>
                  <a:lnTo>
                    <a:pt x="5101" y="2949"/>
                  </a:lnTo>
                  <a:lnTo>
                    <a:pt x="4717" y="3205"/>
                  </a:lnTo>
                  <a:lnTo>
                    <a:pt x="4383" y="3461"/>
                  </a:lnTo>
                  <a:lnTo>
                    <a:pt x="4025" y="3743"/>
                  </a:lnTo>
                  <a:lnTo>
                    <a:pt x="3691" y="4025"/>
                  </a:lnTo>
                  <a:lnTo>
                    <a:pt x="3358" y="4333"/>
                  </a:lnTo>
                  <a:lnTo>
                    <a:pt x="3051" y="4640"/>
                  </a:lnTo>
                  <a:lnTo>
                    <a:pt x="2743" y="4974"/>
                  </a:lnTo>
                  <a:lnTo>
                    <a:pt x="2435" y="5332"/>
                  </a:lnTo>
                  <a:lnTo>
                    <a:pt x="2153" y="5691"/>
                  </a:lnTo>
                  <a:lnTo>
                    <a:pt x="1897" y="6076"/>
                  </a:lnTo>
                  <a:lnTo>
                    <a:pt x="1641" y="6486"/>
                  </a:lnTo>
                  <a:lnTo>
                    <a:pt x="1410" y="6896"/>
                  </a:lnTo>
                  <a:lnTo>
                    <a:pt x="1179" y="7332"/>
                  </a:lnTo>
                  <a:lnTo>
                    <a:pt x="974" y="7767"/>
                  </a:lnTo>
                  <a:lnTo>
                    <a:pt x="795" y="8254"/>
                  </a:lnTo>
                  <a:lnTo>
                    <a:pt x="616" y="8741"/>
                  </a:lnTo>
                  <a:lnTo>
                    <a:pt x="462" y="9228"/>
                  </a:lnTo>
                  <a:lnTo>
                    <a:pt x="334" y="9767"/>
                  </a:lnTo>
                  <a:lnTo>
                    <a:pt x="231" y="10305"/>
                  </a:lnTo>
                  <a:lnTo>
                    <a:pt x="128" y="10869"/>
                  </a:lnTo>
                  <a:lnTo>
                    <a:pt x="77" y="11458"/>
                  </a:lnTo>
                  <a:lnTo>
                    <a:pt x="26" y="12048"/>
                  </a:lnTo>
                  <a:lnTo>
                    <a:pt x="0" y="12689"/>
                  </a:lnTo>
                  <a:lnTo>
                    <a:pt x="0" y="13330"/>
                  </a:lnTo>
                  <a:lnTo>
                    <a:pt x="385" y="13253"/>
                  </a:lnTo>
                  <a:lnTo>
                    <a:pt x="795" y="13176"/>
                  </a:lnTo>
                  <a:lnTo>
                    <a:pt x="1384" y="13048"/>
                  </a:lnTo>
                  <a:lnTo>
                    <a:pt x="2077" y="12843"/>
                  </a:lnTo>
                  <a:lnTo>
                    <a:pt x="2871" y="12612"/>
                  </a:lnTo>
                  <a:lnTo>
                    <a:pt x="3743" y="12330"/>
                  </a:lnTo>
                  <a:lnTo>
                    <a:pt x="4691" y="11971"/>
                  </a:lnTo>
                  <a:lnTo>
                    <a:pt x="5434" y="11664"/>
                  </a:lnTo>
                  <a:lnTo>
                    <a:pt x="6203" y="11279"/>
                  </a:lnTo>
                  <a:lnTo>
                    <a:pt x="7024" y="10895"/>
                  </a:lnTo>
                  <a:lnTo>
                    <a:pt x="7818" y="10433"/>
                  </a:lnTo>
                  <a:lnTo>
                    <a:pt x="8664" y="9921"/>
                  </a:lnTo>
                  <a:lnTo>
                    <a:pt x="9484" y="9331"/>
                  </a:lnTo>
                  <a:lnTo>
                    <a:pt x="10305" y="8716"/>
                  </a:lnTo>
                  <a:lnTo>
                    <a:pt x="11125" y="8024"/>
                  </a:lnTo>
                  <a:lnTo>
                    <a:pt x="11919" y="7280"/>
                  </a:lnTo>
                  <a:lnTo>
                    <a:pt x="12330" y="6870"/>
                  </a:lnTo>
                  <a:lnTo>
                    <a:pt x="12714" y="6460"/>
                  </a:lnTo>
                  <a:lnTo>
                    <a:pt x="13073" y="6024"/>
                  </a:lnTo>
                  <a:lnTo>
                    <a:pt x="13457" y="5563"/>
                  </a:lnTo>
                  <a:lnTo>
                    <a:pt x="13816" y="5102"/>
                  </a:lnTo>
                  <a:lnTo>
                    <a:pt x="14175" y="4615"/>
                  </a:lnTo>
                  <a:lnTo>
                    <a:pt x="14508" y="4102"/>
                  </a:lnTo>
                  <a:lnTo>
                    <a:pt x="14841" y="3589"/>
                  </a:lnTo>
                  <a:lnTo>
                    <a:pt x="15175" y="3026"/>
                  </a:lnTo>
                  <a:lnTo>
                    <a:pt x="15482" y="2462"/>
                  </a:lnTo>
                  <a:lnTo>
                    <a:pt x="15764" y="1898"/>
                  </a:lnTo>
                  <a:lnTo>
                    <a:pt x="16046" y="1283"/>
                  </a:lnTo>
                  <a:lnTo>
                    <a:pt x="16303" y="667"/>
                  </a:lnTo>
                  <a:lnTo>
                    <a:pt x="1655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30"/>
            <p:cNvSpPr/>
            <p:nvPr/>
          </p:nvSpPr>
          <p:spPr>
            <a:xfrm>
              <a:off x="4464325" y="2159388"/>
              <a:ext cx="311450" cy="179450"/>
            </a:xfrm>
            <a:custGeom>
              <a:avLst/>
              <a:gdLst/>
              <a:ahLst/>
              <a:cxnLst/>
              <a:rect l="l" t="t" r="r" b="b"/>
              <a:pathLst>
                <a:path w="12458" h="7178" extrusionOk="0">
                  <a:moveTo>
                    <a:pt x="12458" y="0"/>
                  </a:moveTo>
                  <a:lnTo>
                    <a:pt x="12150" y="103"/>
                  </a:lnTo>
                  <a:lnTo>
                    <a:pt x="11305" y="308"/>
                  </a:lnTo>
                  <a:lnTo>
                    <a:pt x="10049" y="615"/>
                  </a:lnTo>
                  <a:lnTo>
                    <a:pt x="9305" y="769"/>
                  </a:lnTo>
                  <a:lnTo>
                    <a:pt x="8511" y="923"/>
                  </a:lnTo>
                  <a:lnTo>
                    <a:pt x="7690" y="1051"/>
                  </a:lnTo>
                  <a:lnTo>
                    <a:pt x="6819" y="1154"/>
                  </a:lnTo>
                  <a:lnTo>
                    <a:pt x="5947" y="1231"/>
                  </a:lnTo>
                  <a:lnTo>
                    <a:pt x="5076" y="1256"/>
                  </a:lnTo>
                  <a:lnTo>
                    <a:pt x="4230" y="1256"/>
                  </a:lnTo>
                  <a:lnTo>
                    <a:pt x="3820" y="1231"/>
                  </a:lnTo>
                  <a:lnTo>
                    <a:pt x="3410" y="1205"/>
                  </a:lnTo>
                  <a:lnTo>
                    <a:pt x="3025" y="1154"/>
                  </a:lnTo>
                  <a:lnTo>
                    <a:pt x="2641" y="1077"/>
                  </a:lnTo>
                  <a:lnTo>
                    <a:pt x="2282" y="974"/>
                  </a:lnTo>
                  <a:lnTo>
                    <a:pt x="1949" y="872"/>
                  </a:lnTo>
                  <a:lnTo>
                    <a:pt x="1769" y="974"/>
                  </a:lnTo>
                  <a:lnTo>
                    <a:pt x="1564" y="1102"/>
                  </a:lnTo>
                  <a:lnTo>
                    <a:pt x="1334" y="1282"/>
                  </a:lnTo>
                  <a:lnTo>
                    <a:pt x="1052" y="1538"/>
                  </a:lnTo>
                  <a:lnTo>
                    <a:pt x="795" y="1820"/>
                  </a:lnTo>
                  <a:lnTo>
                    <a:pt x="539" y="2128"/>
                  </a:lnTo>
                  <a:lnTo>
                    <a:pt x="411" y="2333"/>
                  </a:lnTo>
                  <a:lnTo>
                    <a:pt x="308" y="2512"/>
                  </a:lnTo>
                  <a:lnTo>
                    <a:pt x="206" y="2717"/>
                  </a:lnTo>
                  <a:lnTo>
                    <a:pt x="129" y="2948"/>
                  </a:lnTo>
                  <a:lnTo>
                    <a:pt x="52" y="3179"/>
                  </a:lnTo>
                  <a:lnTo>
                    <a:pt x="1" y="3409"/>
                  </a:lnTo>
                  <a:lnTo>
                    <a:pt x="1" y="3666"/>
                  </a:lnTo>
                  <a:lnTo>
                    <a:pt x="1" y="3922"/>
                  </a:lnTo>
                  <a:lnTo>
                    <a:pt x="26" y="4204"/>
                  </a:lnTo>
                  <a:lnTo>
                    <a:pt x="78" y="4486"/>
                  </a:lnTo>
                  <a:lnTo>
                    <a:pt x="180" y="4793"/>
                  </a:lnTo>
                  <a:lnTo>
                    <a:pt x="308" y="5101"/>
                  </a:lnTo>
                  <a:lnTo>
                    <a:pt x="488" y="5434"/>
                  </a:lnTo>
                  <a:lnTo>
                    <a:pt x="693" y="5742"/>
                  </a:lnTo>
                  <a:lnTo>
                    <a:pt x="923" y="6101"/>
                  </a:lnTo>
                  <a:lnTo>
                    <a:pt x="1231" y="6434"/>
                  </a:lnTo>
                  <a:lnTo>
                    <a:pt x="1564" y="6818"/>
                  </a:lnTo>
                  <a:lnTo>
                    <a:pt x="1949" y="7177"/>
                  </a:lnTo>
                  <a:lnTo>
                    <a:pt x="2308" y="7126"/>
                  </a:lnTo>
                  <a:lnTo>
                    <a:pt x="2692" y="7075"/>
                  </a:lnTo>
                  <a:lnTo>
                    <a:pt x="3230" y="6947"/>
                  </a:lnTo>
                  <a:lnTo>
                    <a:pt x="3871" y="6793"/>
                  </a:lnTo>
                  <a:lnTo>
                    <a:pt x="4589" y="6588"/>
                  </a:lnTo>
                  <a:lnTo>
                    <a:pt x="5383" y="6331"/>
                  </a:lnTo>
                  <a:lnTo>
                    <a:pt x="6229" y="5973"/>
                  </a:lnTo>
                  <a:lnTo>
                    <a:pt x="6665" y="5793"/>
                  </a:lnTo>
                  <a:lnTo>
                    <a:pt x="7101" y="5562"/>
                  </a:lnTo>
                  <a:lnTo>
                    <a:pt x="7537" y="5332"/>
                  </a:lnTo>
                  <a:lnTo>
                    <a:pt x="7972" y="5075"/>
                  </a:lnTo>
                  <a:lnTo>
                    <a:pt x="8434" y="4793"/>
                  </a:lnTo>
                  <a:lnTo>
                    <a:pt x="8869" y="4486"/>
                  </a:lnTo>
                  <a:lnTo>
                    <a:pt x="9280" y="4178"/>
                  </a:lnTo>
                  <a:lnTo>
                    <a:pt x="9715" y="3819"/>
                  </a:lnTo>
                  <a:lnTo>
                    <a:pt x="10125" y="3435"/>
                  </a:lnTo>
                  <a:lnTo>
                    <a:pt x="10510" y="3025"/>
                  </a:lnTo>
                  <a:lnTo>
                    <a:pt x="10894" y="2615"/>
                  </a:lnTo>
                  <a:lnTo>
                    <a:pt x="11253" y="2153"/>
                  </a:lnTo>
                  <a:lnTo>
                    <a:pt x="11586" y="1666"/>
                  </a:lnTo>
                  <a:lnTo>
                    <a:pt x="11894" y="1128"/>
                  </a:lnTo>
                  <a:lnTo>
                    <a:pt x="12202" y="590"/>
                  </a:lnTo>
                  <a:lnTo>
                    <a:pt x="124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30"/>
            <p:cNvSpPr/>
            <p:nvPr/>
          </p:nvSpPr>
          <p:spPr>
            <a:xfrm>
              <a:off x="4304125" y="2086338"/>
              <a:ext cx="138450" cy="119850"/>
            </a:xfrm>
            <a:custGeom>
              <a:avLst/>
              <a:gdLst/>
              <a:ahLst/>
              <a:cxnLst/>
              <a:rect l="l" t="t" r="r" b="b"/>
              <a:pathLst>
                <a:path w="5538" h="4794" extrusionOk="0">
                  <a:moveTo>
                    <a:pt x="2666" y="0"/>
                  </a:moveTo>
                  <a:lnTo>
                    <a:pt x="2436" y="26"/>
                  </a:lnTo>
                  <a:lnTo>
                    <a:pt x="2205" y="51"/>
                  </a:lnTo>
                  <a:lnTo>
                    <a:pt x="1974" y="103"/>
                  </a:lnTo>
                  <a:lnTo>
                    <a:pt x="1769" y="180"/>
                  </a:lnTo>
                  <a:lnTo>
                    <a:pt x="1564" y="256"/>
                  </a:lnTo>
                  <a:lnTo>
                    <a:pt x="1385" y="359"/>
                  </a:lnTo>
                  <a:lnTo>
                    <a:pt x="1205" y="462"/>
                  </a:lnTo>
                  <a:lnTo>
                    <a:pt x="1026" y="615"/>
                  </a:lnTo>
                  <a:lnTo>
                    <a:pt x="872" y="744"/>
                  </a:lnTo>
                  <a:lnTo>
                    <a:pt x="744" y="897"/>
                  </a:lnTo>
                  <a:lnTo>
                    <a:pt x="616" y="1051"/>
                  </a:lnTo>
                  <a:lnTo>
                    <a:pt x="488" y="1231"/>
                  </a:lnTo>
                  <a:lnTo>
                    <a:pt x="282" y="1615"/>
                  </a:lnTo>
                  <a:lnTo>
                    <a:pt x="154" y="1999"/>
                  </a:lnTo>
                  <a:lnTo>
                    <a:pt x="52" y="2410"/>
                  </a:lnTo>
                  <a:lnTo>
                    <a:pt x="1" y="2845"/>
                  </a:lnTo>
                  <a:lnTo>
                    <a:pt x="26" y="3255"/>
                  </a:lnTo>
                  <a:lnTo>
                    <a:pt x="103" y="3666"/>
                  </a:lnTo>
                  <a:lnTo>
                    <a:pt x="231" y="4076"/>
                  </a:lnTo>
                  <a:lnTo>
                    <a:pt x="308" y="4255"/>
                  </a:lnTo>
                  <a:lnTo>
                    <a:pt x="411" y="4435"/>
                  </a:lnTo>
                  <a:lnTo>
                    <a:pt x="513" y="4614"/>
                  </a:lnTo>
                  <a:lnTo>
                    <a:pt x="641" y="4793"/>
                  </a:lnTo>
                  <a:lnTo>
                    <a:pt x="718" y="4486"/>
                  </a:lnTo>
                  <a:lnTo>
                    <a:pt x="795" y="4204"/>
                  </a:lnTo>
                  <a:lnTo>
                    <a:pt x="923" y="3922"/>
                  </a:lnTo>
                  <a:lnTo>
                    <a:pt x="1051" y="3666"/>
                  </a:lnTo>
                  <a:lnTo>
                    <a:pt x="1205" y="3409"/>
                  </a:lnTo>
                  <a:lnTo>
                    <a:pt x="1385" y="3153"/>
                  </a:lnTo>
                  <a:lnTo>
                    <a:pt x="1564" y="2948"/>
                  </a:lnTo>
                  <a:lnTo>
                    <a:pt x="1795" y="2743"/>
                  </a:lnTo>
                  <a:lnTo>
                    <a:pt x="2025" y="2563"/>
                  </a:lnTo>
                  <a:lnTo>
                    <a:pt x="2282" y="2410"/>
                  </a:lnTo>
                  <a:lnTo>
                    <a:pt x="2564" y="2281"/>
                  </a:lnTo>
                  <a:lnTo>
                    <a:pt x="2871" y="2179"/>
                  </a:lnTo>
                  <a:lnTo>
                    <a:pt x="3179" y="2102"/>
                  </a:lnTo>
                  <a:lnTo>
                    <a:pt x="3538" y="2076"/>
                  </a:lnTo>
                  <a:lnTo>
                    <a:pt x="3871" y="2051"/>
                  </a:lnTo>
                  <a:lnTo>
                    <a:pt x="4256" y="2102"/>
                  </a:lnTo>
                  <a:lnTo>
                    <a:pt x="4614" y="2179"/>
                  </a:lnTo>
                  <a:lnTo>
                    <a:pt x="4948" y="2281"/>
                  </a:lnTo>
                  <a:lnTo>
                    <a:pt x="5255" y="2410"/>
                  </a:lnTo>
                  <a:lnTo>
                    <a:pt x="5537" y="2538"/>
                  </a:lnTo>
                  <a:lnTo>
                    <a:pt x="5511" y="2333"/>
                  </a:lnTo>
                  <a:lnTo>
                    <a:pt x="5486" y="2102"/>
                  </a:lnTo>
                  <a:lnTo>
                    <a:pt x="5409" y="1897"/>
                  </a:lnTo>
                  <a:lnTo>
                    <a:pt x="5358" y="1692"/>
                  </a:lnTo>
                  <a:lnTo>
                    <a:pt x="5255" y="1487"/>
                  </a:lnTo>
                  <a:lnTo>
                    <a:pt x="5153" y="1282"/>
                  </a:lnTo>
                  <a:lnTo>
                    <a:pt x="5050" y="1102"/>
                  </a:lnTo>
                  <a:lnTo>
                    <a:pt x="4896" y="923"/>
                  </a:lnTo>
                  <a:lnTo>
                    <a:pt x="4743" y="769"/>
                  </a:lnTo>
                  <a:lnTo>
                    <a:pt x="4589" y="615"/>
                  </a:lnTo>
                  <a:lnTo>
                    <a:pt x="4384" y="487"/>
                  </a:lnTo>
                  <a:lnTo>
                    <a:pt x="4179" y="359"/>
                  </a:lnTo>
                  <a:lnTo>
                    <a:pt x="3974" y="256"/>
                  </a:lnTo>
                  <a:lnTo>
                    <a:pt x="3717" y="154"/>
                  </a:lnTo>
                  <a:lnTo>
                    <a:pt x="3461" y="77"/>
                  </a:lnTo>
                  <a:lnTo>
                    <a:pt x="3205" y="26"/>
                  </a:lnTo>
                  <a:lnTo>
                    <a:pt x="292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30"/>
            <p:cNvSpPr/>
            <p:nvPr/>
          </p:nvSpPr>
          <p:spPr>
            <a:xfrm>
              <a:off x="3508250" y="2308038"/>
              <a:ext cx="87175" cy="80775"/>
            </a:xfrm>
            <a:custGeom>
              <a:avLst/>
              <a:gdLst/>
              <a:ahLst/>
              <a:cxnLst/>
              <a:rect l="l" t="t" r="r" b="b"/>
              <a:pathLst>
                <a:path w="3487" h="3231" extrusionOk="0">
                  <a:moveTo>
                    <a:pt x="718" y="1"/>
                  </a:moveTo>
                  <a:lnTo>
                    <a:pt x="615" y="27"/>
                  </a:lnTo>
                  <a:lnTo>
                    <a:pt x="487" y="52"/>
                  </a:lnTo>
                  <a:lnTo>
                    <a:pt x="385" y="103"/>
                  </a:lnTo>
                  <a:lnTo>
                    <a:pt x="308" y="155"/>
                  </a:lnTo>
                  <a:lnTo>
                    <a:pt x="205" y="257"/>
                  </a:lnTo>
                  <a:lnTo>
                    <a:pt x="128" y="334"/>
                  </a:lnTo>
                  <a:lnTo>
                    <a:pt x="77" y="437"/>
                  </a:lnTo>
                  <a:lnTo>
                    <a:pt x="26" y="565"/>
                  </a:lnTo>
                  <a:lnTo>
                    <a:pt x="0" y="693"/>
                  </a:lnTo>
                  <a:lnTo>
                    <a:pt x="0" y="795"/>
                  </a:lnTo>
                  <a:lnTo>
                    <a:pt x="26" y="924"/>
                  </a:lnTo>
                  <a:lnTo>
                    <a:pt x="77" y="1052"/>
                  </a:lnTo>
                  <a:lnTo>
                    <a:pt x="308" y="1436"/>
                  </a:lnTo>
                  <a:lnTo>
                    <a:pt x="538" y="1821"/>
                  </a:lnTo>
                  <a:lnTo>
                    <a:pt x="820" y="2180"/>
                  </a:lnTo>
                  <a:lnTo>
                    <a:pt x="1128" y="2513"/>
                  </a:lnTo>
                  <a:lnTo>
                    <a:pt x="1282" y="2641"/>
                  </a:lnTo>
                  <a:lnTo>
                    <a:pt x="1461" y="2795"/>
                  </a:lnTo>
                  <a:lnTo>
                    <a:pt x="1641" y="2897"/>
                  </a:lnTo>
                  <a:lnTo>
                    <a:pt x="1846" y="3000"/>
                  </a:lnTo>
                  <a:lnTo>
                    <a:pt x="2051" y="3102"/>
                  </a:lnTo>
                  <a:lnTo>
                    <a:pt x="2256" y="3154"/>
                  </a:lnTo>
                  <a:lnTo>
                    <a:pt x="2486" y="3205"/>
                  </a:lnTo>
                  <a:lnTo>
                    <a:pt x="2717" y="3231"/>
                  </a:lnTo>
                  <a:lnTo>
                    <a:pt x="2845" y="3205"/>
                  </a:lnTo>
                  <a:lnTo>
                    <a:pt x="2948" y="3179"/>
                  </a:lnTo>
                  <a:lnTo>
                    <a:pt x="3076" y="3128"/>
                  </a:lnTo>
                  <a:lnTo>
                    <a:pt x="3179" y="3077"/>
                  </a:lnTo>
                  <a:lnTo>
                    <a:pt x="3255" y="2974"/>
                  </a:lnTo>
                  <a:lnTo>
                    <a:pt x="3358" y="2872"/>
                  </a:lnTo>
                  <a:lnTo>
                    <a:pt x="3409" y="2769"/>
                  </a:lnTo>
                  <a:lnTo>
                    <a:pt x="3460" y="2667"/>
                  </a:lnTo>
                  <a:lnTo>
                    <a:pt x="3486" y="2513"/>
                  </a:lnTo>
                  <a:lnTo>
                    <a:pt x="3486" y="2385"/>
                  </a:lnTo>
                  <a:lnTo>
                    <a:pt x="3460" y="2282"/>
                  </a:lnTo>
                  <a:lnTo>
                    <a:pt x="3409" y="2154"/>
                  </a:lnTo>
                  <a:lnTo>
                    <a:pt x="3358" y="2051"/>
                  </a:lnTo>
                  <a:lnTo>
                    <a:pt x="3281" y="1949"/>
                  </a:lnTo>
                  <a:lnTo>
                    <a:pt x="3102" y="1770"/>
                  </a:lnTo>
                  <a:lnTo>
                    <a:pt x="2845" y="1616"/>
                  </a:lnTo>
                  <a:lnTo>
                    <a:pt x="2615" y="1488"/>
                  </a:lnTo>
                  <a:lnTo>
                    <a:pt x="2358" y="1334"/>
                  </a:lnTo>
                  <a:lnTo>
                    <a:pt x="2128" y="1180"/>
                  </a:lnTo>
                  <a:lnTo>
                    <a:pt x="1871" y="975"/>
                  </a:lnTo>
                  <a:lnTo>
                    <a:pt x="1615" y="719"/>
                  </a:lnTo>
                  <a:lnTo>
                    <a:pt x="1154" y="232"/>
                  </a:lnTo>
                  <a:lnTo>
                    <a:pt x="1051" y="129"/>
                  </a:lnTo>
                  <a:lnTo>
                    <a:pt x="948" y="52"/>
                  </a:lnTo>
                  <a:lnTo>
                    <a:pt x="846" y="27"/>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30"/>
            <p:cNvSpPr/>
            <p:nvPr/>
          </p:nvSpPr>
          <p:spPr>
            <a:xfrm>
              <a:off x="3407000" y="2358663"/>
              <a:ext cx="97425" cy="83975"/>
            </a:xfrm>
            <a:custGeom>
              <a:avLst/>
              <a:gdLst/>
              <a:ahLst/>
              <a:cxnLst/>
              <a:rect l="l" t="t" r="r" b="b"/>
              <a:pathLst>
                <a:path w="3897" h="3359" extrusionOk="0">
                  <a:moveTo>
                    <a:pt x="718" y="1"/>
                  </a:moveTo>
                  <a:lnTo>
                    <a:pt x="615" y="26"/>
                  </a:lnTo>
                  <a:lnTo>
                    <a:pt x="487" y="52"/>
                  </a:lnTo>
                  <a:lnTo>
                    <a:pt x="385" y="103"/>
                  </a:lnTo>
                  <a:lnTo>
                    <a:pt x="282" y="155"/>
                  </a:lnTo>
                  <a:lnTo>
                    <a:pt x="205" y="257"/>
                  </a:lnTo>
                  <a:lnTo>
                    <a:pt x="128" y="334"/>
                  </a:lnTo>
                  <a:lnTo>
                    <a:pt x="51" y="462"/>
                  </a:lnTo>
                  <a:lnTo>
                    <a:pt x="26" y="565"/>
                  </a:lnTo>
                  <a:lnTo>
                    <a:pt x="0" y="693"/>
                  </a:lnTo>
                  <a:lnTo>
                    <a:pt x="0" y="821"/>
                  </a:lnTo>
                  <a:lnTo>
                    <a:pt x="26" y="949"/>
                  </a:lnTo>
                  <a:lnTo>
                    <a:pt x="77" y="1052"/>
                  </a:lnTo>
                  <a:lnTo>
                    <a:pt x="359" y="1513"/>
                  </a:lnTo>
                  <a:lnTo>
                    <a:pt x="692" y="1949"/>
                  </a:lnTo>
                  <a:lnTo>
                    <a:pt x="1051" y="2359"/>
                  </a:lnTo>
                  <a:lnTo>
                    <a:pt x="1256" y="2564"/>
                  </a:lnTo>
                  <a:lnTo>
                    <a:pt x="1461" y="2743"/>
                  </a:lnTo>
                  <a:lnTo>
                    <a:pt x="1666" y="2897"/>
                  </a:lnTo>
                  <a:lnTo>
                    <a:pt x="1897" y="3025"/>
                  </a:lnTo>
                  <a:lnTo>
                    <a:pt x="2128" y="3154"/>
                  </a:lnTo>
                  <a:lnTo>
                    <a:pt x="2384" y="3230"/>
                  </a:lnTo>
                  <a:lnTo>
                    <a:pt x="2615" y="3307"/>
                  </a:lnTo>
                  <a:lnTo>
                    <a:pt x="2897" y="3359"/>
                  </a:lnTo>
                  <a:lnTo>
                    <a:pt x="3153" y="3359"/>
                  </a:lnTo>
                  <a:lnTo>
                    <a:pt x="3435" y="3333"/>
                  </a:lnTo>
                  <a:lnTo>
                    <a:pt x="3589" y="3282"/>
                  </a:lnTo>
                  <a:lnTo>
                    <a:pt x="3717" y="3179"/>
                  </a:lnTo>
                  <a:lnTo>
                    <a:pt x="3819" y="3051"/>
                  </a:lnTo>
                  <a:lnTo>
                    <a:pt x="3871" y="2897"/>
                  </a:lnTo>
                  <a:lnTo>
                    <a:pt x="3896" y="2743"/>
                  </a:lnTo>
                  <a:lnTo>
                    <a:pt x="3871" y="2564"/>
                  </a:lnTo>
                  <a:lnTo>
                    <a:pt x="3819" y="2436"/>
                  </a:lnTo>
                  <a:lnTo>
                    <a:pt x="3717" y="2308"/>
                  </a:lnTo>
                  <a:lnTo>
                    <a:pt x="3384" y="2051"/>
                  </a:lnTo>
                  <a:lnTo>
                    <a:pt x="3050" y="1846"/>
                  </a:lnTo>
                  <a:lnTo>
                    <a:pt x="2358" y="1411"/>
                  </a:lnTo>
                  <a:lnTo>
                    <a:pt x="2025" y="1154"/>
                  </a:lnTo>
                  <a:lnTo>
                    <a:pt x="1718" y="872"/>
                  </a:lnTo>
                  <a:lnTo>
                    <a:pt x="1436" y="565"/>
                  </a:lnTo>
                  <a:lnTo>
                    <a:pt x="1154" y="232"/>
                  </a:lnTo>
                  <a:lnTo>
                    <a:pt x="1051" y="129"/>
                  </a:lnTo>
                  <a:lnTo>
                    <a:pt x="949" y="52"/>
                  </a:lnTo>
                  <a:lnTo>
                    <a:pt x="846" y="26"/>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30"/>
            <p:cNvSpPr/>
            <p:nvPr/>
          </p:nvSpPr>
          <p:spPr>
            <a:xfrm>
              <a:off x="3516575" y="2454788"/>
              <a:ext cx="104475" cy="75650"/>
            </a:xfrm>
            <a:custGeom>
              <a:avLst/>
              <a:gdLst/>
              <a:ahLst/>
              <a:cxnLst/>
              <a:rect l="l" t="t" r="r" b="b"/>
              <a:pathLst>
                <a:path w="4179" h="3026" extrusionOk="0">
                  <a:moveTo>
                    <a:pt x="308" y="1"/>
                  </a:moveTo>
                  <a:lnTo>
                    <a:pt x="180" y="26"/>
                  </a:lnTo>
                  <a:lnTo>
                    <a:pt x="103" y="103"/>
                  </a:lnTo>
                  <a:lnTo>
                    <a:pt x="26" y="206"/>
                  </a:lnTo>
                  <a:lnTo>
                    <a:pt x="0" y="308"/>
                  </a:lnTo>
                  <a:lnTo>
                    <a:pt x="0" y="411"/>
                  </a:lnTo>
                  <a:lnTo>
                    <a:pt x="52" y="513"/>
                  </a:lnTo>
                  <a:lnTo>
                    <a:pt x="359" y="949"/>
                  </a:lnTo>
                  <a:lnTo>
                    <a:pt x="718" y="1410"/>
                  </a:lnTo>
                  <a:lnTo>
                    <a:pt x="1103" y="1821"/>
                  </a:lnTo>
                  <a:lnTo>
                    <a:pt x="1513" y="2231"/>
                  </a:lnTo>
                  <a:lnTo>
                    <a:pt x="1718" y="2410"/>
                  </a:lnTo>
                  <a:lnTo>
                    <a:pt x="1948" y="2564"/>
                  </a:lnTo>
                  <a:lnTo>
                    <a:pt x="2205" y="2718"/>
                  </a:lnTo>
                  <a:lnTo>
                    <a:pt x="2435" y="2820"/>
                  </a:lnTo>
                  <a:lnTo>
                    <a:pt x="2692" y="2923"/>
                  </a:lnTo>
                  <a:lnTo>
                    <a:pt x="2974" y="2974"/>
                  </a:lnTo>
                  <a:lnTo>
                    <a:pt x="3256" y="3025"/>
                  </a:lnTo>
                  <a:lnTo>
                    <a:pt x="3538" y="3025"/>
                  </a:lnTo>
                  <a:lnTo>
                    <a:pt x="3640" y="3000"/>
                  </a:lnTo>
                  <a:lnTo>
                    <a:pt x="3743" y="2974"/>
                  </a:lnTo>
                  <a:lnTo>
                    <a:pt x="3845" y="2923"/>
                  </a:lnTo>
                  <a:lnTo>
                    <a:pt x="3922" y="2871"/>
                  </a:lnTo>
                  <a:lnTo>
                    <a:pt x="4076" y="2718"/>
                  </a:lnTo>
                  <a:lnTo>
                    <a:pt x="4153" y="2538"/>
                  </a:lnTo>
                  <a:lnTo>
                    <a:pt x="4178" y="2436"/>
                  </a:lnTo>
                  <a:lnTo>
                    <a:pt x="4178" y="2333"/>
                  </a:lnTo>
                  <a:lnTo>
                    <a:pt x="4178" y="2231"/>
                  </a:lnTo>
                  <a:lnTo>
                    <a:pt x="4153" y="2128"/>
                  </a:lnTo>
                  <a:lnTo>
                    <a:pt x="4101" y="2051"/>
                  </a:lnTo>
                  <a:lnTo>
                    <a:pt x="4050" y="1949"/>
                  </a:lnTo>
                  <a:lnTo>
                    <a:pt x="3973" y="1872"/>
                  </a:lnTo>
                  <a:lnTo>
                    <a:pt x="3871" y="1821"/>
                  </a:lnTo>
                  <a:lnTo>
                    <a:pt x="3409" y="1615"/>
                  </a:lnTo>
                  <a:lnTo>
                    <a:pt x="2948" y="1436"/>
                  </a:lnTo>
                  <a:lnTo>
                    <a:pt x="2487" y="1257"/>
                  </a:lnTo>
                  <a:lnTo>
                    <a:pt x="2256" y="1154"/>
                  </a:lnTo>
                  <a:lnTo>
                    <a:pt x="2025" y="1026"/>
                  </a:lnTo>
                  <a:lnTo>
                    <a:pt x="1641" y="795"/>
                  </a:lnTo>
                  <a:lnTo>
                    <a:pt x="1256" y="565"/>
                  </a:lnTo>
                  <a:lnTo>
                    <a:pt x="513" y="52"/>
                  </a:lnTo>
                  <a:lnTo>
                    <a:pt x="41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30"/>
            <p:cNvSpPr/>
            <p:nvPr/>
          </p:nvSpPr>
          <p:spPr>
            <a:xfrm>
              <a:off x="3642800" y="2408663"/>
              <a:ext cx="95525" cy="78825"/>
            </a:xfrm>
            <a:custGeom>
              <a:avLst/>
              <a:gdLst/>
              <a:ahLst/>
              <a:cxnLst/>
              <a:rect l="l" t="t" r="r" b="b"/>
              <a:pathLst>
                <a:path w="3821" h="3153" extrusionOk="0">
                  <a:moveTo>
                    <a:pt x="462" y="0"/>
                  </a:moveTo>
                  <a:lnTo>
                    <a:pt x="283" y="26"/>
                  </a:lnTo>
                  <a:lnTo>
                    <a:pt x="155" y="103"/>
                  </a:lnTo>
                  <a:lnTo>
                    <a:pt x="103" y="154"/>
                  </a:lnTo>
                  <a:lnTo>
                    <a:pt x="52" y="231"/>
                  </a:lnTo>
                  <a:lnTo>
                    <a:pt x="27" y="308"/>
                  </a:lnTo>
                  <a:lnTo>
                    <a:pt x="1" y="385"/>
                  </a:lnTo>
                  <a:lnTo>
                    <a:pt x="1" y="487"/>
                  </a:lnTo>
                  <a:lnTo>
                    <a:pt x="27" y="590"/>
                  </a:lnTo>
                  <a:lnTo>
                    <a:pt x="129" y="820"/>
                  </a:lnTo>
                  <a:lnTo>
                    <a:pt x="232" y="1051"/>
                  </a:lnTo>
                  <a:lnTo>
                    <a:pt x="334" y="1282"/>
                  </a:lnTo>
                  <a:lnTo>
                    <a:pt x="488" y="1487"/>
                  </a:lnTo>
                  <a:lnTo>
                    <a:pt x="616" y="1692"/>
                  </a:lnTo>
                  <a:lnTo>
                    <a:pt x="770" y="1897"/>
                  </a:lnTo>
                  <a:lnTo>
                    <a:pt x="949" y="2076"/>
                  </a:lnTo>
                  <a:lnTo>
                    <a:pt x="1129" y="2256"/>
                  </a:lnTo>
                  <a:lnTo>
                    <a:pt x="1334" y="2410"/>
                  </a:lnTo>
                  <a:lnTo>
                    <a:pt x="1539" y="2563"/>
                  </a:lnTo>
                  <a:lnTo>
                    <a:pt x="1744" y="2692"/>
                  </a:lnTo>
                  <a:lnTo>
                    <a:pt x="1975" y="2820"/>
                  </a:lnTo>
                  <a:lnTo>
                    <a:pt x="2205" y="2922"/>
                  </a:lnTo>
                  <a:lnTo>
                    <a:pt x="2436" y="3025"/>
                  </a:lnTo>
                  <a:lnTo>
                    <a:pt x="2692" y="3102"/>
                  </a:lnTo>
                  <a:lnTo>
                    <a:pt x="2923" y="3153"/>
                  </a:lnTo>
                  <a:lnTo>
                    <a:pt x="3154" y="3153"/>
                  </a:lnTo>
                  <a:lnTo>
                    <a:pt x="3282" y="3127"/>
                  </a:lnTo>
                  <a:lnTo>
                    <a:pt x="3384" y="3076"/>
                  </a:lnTo>
                  <a:lnTo>
                    <a:pt x="3487" y="3025"/>
                  </a:lnTo>
                  <a:lnTo>
                    <a:pt x="3564" y="2973"/>
                  </a:lnTo>
                  <a:lnTo>
                    <a:pt x="3718" y="2794"/>
                  </a:lnTo>
                  <a:lnTo>
                    <a:pt x="3769" y="2717"/>
                  </a:lnTo>
                  <a:lnTo>
                    <a:pt x="3794" y="2615"/>
                  </a:lnTo>
                  <a:lnTo>
                    <a:pt x="3820" y="2512"/>
                  </a:lnTo>
                  <a:lnTo>
                    <a:pt x="3820" y="2410"/>
                  </a:lnTo>
                  <a:lnTo>
                    <a:pt x="3794" y="2281"/>
                  </a:lnTo>
                  <a:lnTo>
                    <a:pt x="3769" y="2179"/>
                  </a:lnTo>
                  <a:lnTo>
                    <a:pt x="3692" y="2076"/>
                  </a:lnTo>
                  <a:lnTo>
                    <a:pt x="3615" y="1999"/>
                  </a:lnTo>
                  <a:lnTo>
                    <a:pt x="3282" y="1743"/>
                  </a:lnTo>
                  <a:lnTo>
                    <a:pt x="2949" y="1538"/>
                  </a:lnTo>
                  <a:lnTo>
                    <a:pt x="2231" y="1154"/>
                  </a:lnTo>
                  <a:lnTo>
                    <a:pt x="1872" y="974"/>
                  </a:lnTo>
                  <a:lnTo>
                    <a:pt x="1539" y="769"/>
                  </a:lnTo>
                  <a:lnTo>
                    <a:pt x="1206" y="513"/>
                  </a:lnTo>
                  <a:lnTo>
                    <a:pt x="1077" y="359"/>
                  </a:lnTo>
                  <a:lnTo>
                    <a:pt x="949" y="205"/>
                  </a:lnTo>
                  <a:lnTo>
                    <a:pt x="872" y="128"/>
                  </a:lnTo>
                  <a:lnTo>
                    <a:pt x="795" y="77"/>
                  </a:lnTo>
                  <a:lnTo>
                    <a:pt x="64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30"/>
            <p:cNvSpPr/>
            <p:nvPr/>
          </p:nvSpPr>
          <p:spPr>
            <a:xfrm>
              <a:off x="3440325" y="2509913"/>
              <a:ext cx="95500" cy="79475"/>
            </a:xfrm>
            <a:custGeom>
              <a:avLst/>
              <a:gdLst/>
              <a:ahLst/>
              <a:cxnLst/>
              <a:rect l="l" t="t" r="r" b="b"/>
              <a:pathLst>
                <a:path w="3820" h="3179" extrusionOk="0">
                  <a:moveTo>
                    <a:pt x="461" y="0"/>
                  </a:moveTo>
                  <a:lnTo>
                    <a:pt x="282" y="26"/>
                  </a:lnTo>
                  <a:lnTo>
                    <a:pt x="128" y="103"/>
                  </a:lnTo>
                  <a:lnTo>
                    <a:pt x="77" y="154"/>
                  </a:lnTo>
                  <a:lnTo>
                    <a:pt x="26" y="231"/>
                  </a:lnTo>
                  <a:lnTo>
                    <a:pt x="0" y="308"/>
                  </a:lnTo>
                  <a:lnTo>
                    <a:pt x="0" y="384"/>
                  </a:lnTo>
                  <a:lnTo>
                    <a:pt x="0" y="487"/>
                  </a:lnTo>
                  <a:lnTo>
                    <a:pt x="26" y="590"/>
                  </a:lnTo>
                  <a:lnTo>
                    <a:pt x="103" y="820"/>
                  </a:lnTo>
                  <a:lnTo>
                    <a:pt x="205" y="1051"/>
                  </a:lnTo>
                  <a:lnTo>
                    <a:pt x="333" y="1282"/>
                  </a:lnTo>
                  <a:lnTo>
                    <a:pt x="461" y="1487"/>
                  </a:lnTo>
                  <a:lnTo>
                    <a:pt x="615" y="1692"/>
                  </a:lnTo>
                  <a:lnTo>
                    <a:pt x="769" y="1897"/>
                  </a:lnTo>
                  <a:lnTo>
                    <a:pt x="948" y="2076"/>
                  </a:lnTo>
                  <a:lnTo>
                    <a:pt x="1128" y="2256"/>
                  </a:lnTo>
                  <a:lnTo>
                    <a:pt x="1307" y="2409"/>
                  </a:lnTo>
                  <a:lnTo>
                    <a:pt x="1512" y="2563"/>
                  </a:lnTo>
                  <a:lnTo>
                    <a:pt x="1743" y="2691"/>
                  </a:lnTo>
                  <a:lnTo>
                    <a:pt x="1948" y="2820"/>
                  </a:lnTo>
                  <a:lnTo>
                    <a:pt x="2179" y="2922"/>
                  </a:lnTo>
                  <a:lnTo>
                    <a:pt x="2435" y="3025"/>
                  </a:lnTo>
                  <a:lnTo>
                    <a:pt x="2666" y="3101"/>
                  </a:lnTo>
                  <a:lnTo>
                    <a:pt x="2922" y="3153"/>
                  </a:lnTo>
                  <a:lnTo>
                    <a:pt x="3050" y="3178"/>
                  </a:lnTo>
                  <a:lnTo>
                    <a:pt x="3153" y="3153"/>
                  </a:lnTo>
                  <a:lnTo>
                    <a:pt x="3255" y="3127"/>
                  </a:lnTo>
                  <a:lnTo>
                    <a:pt x="3358" y="3101"/>
                  </a:lnTo>
                  <a:lnTo>
                    <a:pt x="3460" y="3050"/>
                  </a:lnTo>
                  <a:lnTo>
                    <a:pt x="3563" y="2973"/>
                  </a:lnTo>
                  <a:lnTo>
                    <a:pt x="3691" y="2820"/>
                  </a:lnTo>
                  <a:lnTo>
                    <a:pt x="3768" y="2717"/>
                  </a:lnTo>
                  <a:lnTo>
                    <a:pt x="3794" y="2614"/>
                  </a:lnTo>
                  <a:lnTo>
                    <a:pt x="3819" y="2512"/>
                  </a:lnTo>
                  <a:lnTo>
                    <a:pt x="3819" y="2409"/>
                  </a:lnTo>
                  <a:lnTo>
                    <a:pt x="3794" y="2307"/>
                  </a:lnTo>
                  <a:lnTo>
                    <a:pt x="3742" y="2204"/>
                  </a:lnTo>
                  <a:lnTo>
                    <a:pt x="3691" y="2102"/>
                  </a:lnTo>
                  <a:lnTo>
                    <a:pt x="3589" y="1999"/>
                  </a:lnTo>
                  <a:lnTo>
                    <a:pt x="3281" y="1743"/>
                  </a:lnTo>
                  <a:lnTo>
                    <a:pt x="2922" y="1538"/>
                  </a:lnTo>
                  <a:lnTo>
                    <a:pt x="2204" y="1179"/>
                  </a:lnTo>
                  <a:lnTo>
                    <a:pt x="1846" y="974"/>
                  </a:lnTo>
                  <a:lnTo>
                    <a:pt x="1512" y="769"/>
                  </a:lnTo>
                  <a:lnTo>
                    <a:pt x="1205" y="513"/>
                  </a:lnTo>
                  <a:lnTo>
                    <a:pt x="1051" y="359"/>
                  </a:lnTo>
                  <a:lnTo>
                    <a:pt x="923" y="205"/>
                  </a:lnTo>
                  <a:lnTo>
                    <a:pt x="872" y="128"/>
                  </a:lnTo>
                  <a:lnTo>
                    <a:pt x="795" y="77"/>
                  </a:lnTo>
                  <a:lnTo>
                    <a:pt x="6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30"/>
            <p:cNvSpPr/>
            <p:nvPr/>
          </p:nvSpPr>
          <p:spPr>
            <a:xfrm>
              <a:off x="3667800" y="2563088"/>
              <a:ext cx="89100" cy="51925"/>
            </a:xfrm>
            <a:custGeom>
              <a:avLst/>
              <a:gdLst/>
              <a:ahLst/>
              <a:cxnLst/>
              <a:rect l="l" t="t" r="r" b="b"/>
              <a:pathLst>
                <a:path w="3564" h="2077" extrusionOk="0">
                  <a:moveTo>
                    <a:pt x="334" y="0"/>
                  </a:moveTo>
                  <a:lnTo>
                    <a:pt x="206" y="26"/>
                  </a:lnTo>
                  <a:lnTo>
                    <a:pt x="103" y="129"/>
                  </a:lnTo>
                  <a:lnTo>
                    <a:pt x="26" y="231"/>
                  </a:lnTo>
                  <a:lnTo>
                    <a:pt x="1" y="359"/>
                  </a:lnTo>
                  <a:lnTo>
                    <a:pt x="1" y="487"/>
                  </a:lnTo>
                  <a:lnTo>
                    <a:pt x="77" y="590"/>
                  </a:lnTo>
                  <a:lnTo>
                    <a:pt x="129" y="641"/>
                  </a:lnTo>
                  <a:lnTo>
                    <a:pt x="180" y="693"/>
                  </a:lnTo>
                  <a:lnTo>
                    <a:pt x="513" y="872"/>
                  </a:lnTo>
                  <a:lnTo>
                    <a:pt x="846" y="1103"/>
                  </a:lnTo>
                  <a:lnTo>
                    <a:pt x="1538" y="1564"/>
                  </a:lnTo>
                  <a:lnTo>
                    <a:pt x="1872" y="1769"/>
                  </a:lnTo>
                  <a:lnTo>
                    <a:pt x="2231" y="1949"/>
                  </a:lnTo>
                  <a:lnTo>
                    <a:pt x="2410" y="2000"/>
                  </a:lnTo>
                  <a:lnTo>
                    <a:pt x="2615" y="2051"/>
                  </a:lnTo>
                  <a:lnTo>
                    <a:pt x="2794" y="2077"/>
                  </a:lnTo>
                  <a:lnTo>
                    <a:pt x="2974" y="2077"/>
                  </a:lnTo>
                  <a:lnTo>
                    <a:pt x="3153" y="2051"/>
                  </a:lnTo>
                  <a:lnTo>
                    <a:pt x="3307" y="1974"/>
                  </a:lnTo>
                  <a:lnTo>
                    <a:pt x="3410" y="1872"/>
                  </a:lnTo>
                  <a:lnTo>
                    <a:pt x="3512" y="1718"/>
                  </a:lnTo>
                  <a:lnTo>
                    <a:pt x="3563" y="1564"/>
                  </a:lnTo>
                  <a:lnTo>
                    <a:pt x="3563" y="1410"/>
                  </a:lnTo>
                  <a:lnTo>
                    <a:pt x="3487" y="1256"/>
                  </a:lnTo>
                  <a:lnTo>
                    <a:pt x="3461" y="1180"/>
                  </a:lnTo>
                  <a:lnTo>
                    <a:pt x="3384" y="1128"/>
                  </a:lnTo>
                  <a:lnTo>
                    <a:pt x="3230" y="1000"/>
                  </a:lnTo>
                  <a:lnTo>
                    <a:pt x="3076" y="898"/>
                  </a:lnTo>
                  <a:lnTo>
                    <a:pt x="2718" y="718"/>
                  </a:lnTo>
                  <a:lnTo>
                    <a:pt x="2359" y="590"/>
                  </a:lnTo>
                  <a:lnTo>
                    <a:pt x="2000" y="462"/>
                  </a:lnTo>
                  <a:lnTo>
                    <a:pt x="1257" y="206"/>
                  </a:lnTo>
                  <a:lnTo>
                    <a:pt x="872" y="77"/>
                  </a:lnTo>
                  <a:lnTo>
                    <a:pt x="4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30"/>
            <p:cNvSpPr/>
            <p:nvPr/>
          </p:nvSpPr>
          <p:spPr>
            <a:xfrm>
              <a:off x="3591550" y="2603463"/>
              <a:ext cx="114075" cy="71150"/>
            </a:xfrm>
            <a:custGeom>
              <a:avLst/>
              <a:gdLst/>
              <a:ahLst/>
              <a:cxnLst/>
              <a:rect l="l" t="t" r="r" b="b"/>
              <a:pathLst>
                <a:path w="4563" h="2846" extrusionOk="0">
                  <a:moveTo>
                    <a:pt x="487" y="0"/>
                  </a:moveTo>
                  <a:lnTo>
                    <a:pt x="308" y="52"/>
                  </a:lnTo>
                  <a:lnTo>
                    <a:pt x="154" y="128"/>
                  </a:lnTo>
                  <a:lnTo>
                    <a:pt x="103" y="180"/>
                  </a:lnTo>
                  <a:lnTo>
                    <a:pt x="52" y="257"/>
                  </a:lnTo>
                  <a:lnTo>
                    <a:pt x="26" y="334"/>
                  </a:lnTo>
                  <a:lnTo>
                    <a:pt x="0" y="410"/>
                  </a:lnTo>
                  <a:lnTo>
                    <a:pt x="0" y="513"/>
                  </a:lnTo>
                  <a:lnTo>
                    <a:pt x="52" y="615"/>
                  </a:lnTo>
                  <a:lnTo>
                    <a:pt x="154" y="872"/>
                  </a:lnTo>
                  <a:lnTo>
                    <a:pt x="334" y="1128"/>
                  </a:lnTo>
                  <a:lnTo>
                    <a:pt x="513" y="1384"/>
                  </a:lnTo>
                  <a:lnTo>
                    <a:pt x="718" y="1615"/>
                  </a:lnTo>
                  <a:lnTo>
                    <a:pt x="949" y="1846"/>
                  </a:lnTo>
                  <a:lnTo>
                    <a:pt x="1205" y="2051"/>
                  </a:lnTo>
                  <a:lnTo>
                    <a:pt x="1461" y="2230"/>
                  </a:lnTo>
                  <a:lnTo>
                    <a:pt x="1743" y="2384"/>
                  </a:lnTo>
                  <a:lnTo>
                    <a:pt x="2025" y="2538"/>
                  </a:lnTo>
                  <a:lnTo>
                    <a:pt x="2333" y="2666"/>
                  </a:lnTo>
                  <a:lnTo>
                    <a:pt x="2640" y="2743"/>
                  </a:lnTo>
                  <a:lnTo>
                    <a:pt x="2948" y="2820"/>
                  </a:lnTo>
                  <a:lnTo>
                    <a:pt x="3256" y="2845"/>
                  </a:lnTo>
                  <a:lnTo>
                    <a:pt x="3563" y="2845"/>
                  </a:lnTo>
                  <a:lnTo>
                    <a:pt x="3871" y="2820"/>
                  </a:lnTo>
                  <a:lnTo>
                    <a:pt x="4153" y="2769"/>
                  </a:lnTo>
                  <a:lnTo>
                    <a:pt x="4281" y="2692"/>
                  </a:lnTo>
                  <a:lnTo>
                    <a:pt x="4409" y="2615"/>
                  </a:lnTo>
                  <a:lnTo>
                    <a:pt x="4486" y="2487"/>
                  </a:lnTo>
                  <a:lnTo>
                    <a:pt x="4537" y="2358"/>
                  </a:lnTo>
                  <a:lnTo>
                    <a:pt x="4563" y="2230"/>
                  </a:lnTo>
                  <a:lnTo>
                    <a:pt x="4537" y="2076"/>
                  </a:lnTo>
                  <a:lnTo>
                    <a:pt x="4486" y="1948"/>
                  </a:lnTo>
                  <a:lnTo>
                    <a:pt x="4409" y="1820"/>
                  </a:lnTo>
                  <a:lnTo>
                    <a:pt x="4230" y="1666"/>
                  </a:lnTo>
                  <a:lnTo>
                    <a:pt x="4025" y="1538"/>
                  </a:lnTo>
                  <a:lnTo>
                    <a:pt x="3820" y="1436"/>
                  </a:lnTo>
                  <a:lnTo>
                    <a:pt x="3589" y="1333"/>
                  </a:lnTo>
                  <a:lnTo>
                    <a:pt x="3127" y="1205"/>
                  </a:lnTo>
                  <a:lnTo>
                    <a:pt x="2640" y="1077"/>
                  </a:lnTo>
                  <a:lnTo>
                    <a:pt x="2153" y="974"/>
                  </a:lnTo>
                  <a:lnTo>
                    <a:pt x="1923" y="897"/>
                  </a:lnTo>
                  <a:lnTo>
                    <a:pt x="1718" y="795"/>
                  </a:lnTo>
                  <a:lnTo>
                    <a:pt x="1513" y="692"/>
                  </a:lnTo>
                  <a:lnTo>
                    <a:pt x="1308" y="564"/>
                  </a:lnTo>
                  <a:lnTo>
                    <a:pt x="1128" y="410"/>
                  </a:lnTo>
                  <a:lnTo>
                    <a:pt x="974" y="231"/>
                  </a:lnTo>
                  <a:lnTo>
                    <a:pt x="897" y="154"/>
                  </a:lnTo>
                  <a:lnTo>
                    <a:pt x="821" y="103"/>
                  </a:lnTo>
                  <a:lnTo>
                    <a:pt x="744" y="52"/>
                  </a:lnTo>
                  <a:lnTo>
                    <a:pt x="667" y="26"/>
                  </a:lnTo>
                  <a:lnTo>
                    <a:pt x="4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30"/>
            <p:cNvSpPr/>
            <p:nvPr/>
          </p:nvSpPr>
          <p:spPr>
            <a:xfrm>
              <a:off x="3779300" y="2486188"/>
              <a:ext cx="95500" cy="67300"/>
            </a:xfrm>
            <a:custGeom>
              <a:avLst/>
              <a:gdLst/>
              <a:ahLst/>
              <a:cxnLst/>
              <a:rect l="l" t="t" r="r" b="b"/>
              <a:pathLst>
                <a:path w="3820" h="2692" extrusionOk="0">
                  <a:moveTo>
                    <a:pt x="488" y="1"/>
                  </a:moveTo>
                  <a:lnTo>
                    <a:pt x="411" y="26"/>
                  </a:lnTo>
                  <a:lnTo>
                    <a:pt x="308" y="52"/>
                  </a:lnTo>
                  <a:lnTo>
                    <a:pt x="231" y="103"/>
                  </a:lnTo>
                  <a:lnTo>
                    <a:pt x="154" y="154"/>
                  </a:lnTo>
                  <a:lnTo>
                    <a:pt x="77" y="231"/>
                  </a:lnTo>
                  <a:lnTo>
                    <a:pt x="52" y="334"/>
                  </a:lnTo>
                  <a:lnTo>
                    <a:pt x="1" y="436"/>
                  </a:lnTo>
                  <a:lnTo>
                    <a:pt x="1" y="565"/>
                  </a:lnTo>
                  <a:lnTo>
                    <a:pt x="1" y="693"/>
                  </a:lnTo>
                  <a:lnTo>
                    <a:pt x="77" y="975"/>
                  </a:lnTo>
                  <a:lnTo>
                    <a:pt x="180" y="1231"/>
                  </a:lnTo>
                  <a:lnTo>
                    <a:pt x="308" y="1462"/>
                  </a:lnTo>
                  <a:lnTo>
                    <a:pt x="436" y="1667"/>
                  </a:lnTo>
                  <a:lnTo>
                    <a:pt x="616" y="1872"/>
                  </a:lnTo>
                  <a:lnTo>
                    <a:pt x="821" y="2051"/>
                  </a:lnTo>
                  <a:lnTo>
                    <a:pt x="1026" y="2205"/>
                  </a:lnTo>
                  <a:lnTo>
                    <a:pt x="1257" y="2333"/>
                  </a:lnTo>
                  <a:lnTo>
                    <a:pt x="1487" y="2436"/>
                  </a:lnTo>
                  <a:lnTo>
                    <a:pt x="1744" y="2538"/>
                  </a:lnTo>
                  <a:lnTo>
                    <a:pt x="2000" y="2615"/>
                  </a:lnTo>
                  <a:lnTo>
                    <a:pt x="2256" y="2666"/>
                  </a:lnTo>
                  <a:lnTo>
                    <a:pt x="2538" y="2692"/>
                  </a:lnTo>
                  <a:lnTo>
                    <a:pt x="2795" y="2692"/>
                  </a:lnTo>
                  <a:lnTo>
                    <a:pt x="3076" y="2666"/>
                  </a:lnTo>
                  <a:lnTo>
                    <a:pt x="3333" y="2641"/>
                  </a:lnTo>
                  <a:lnTo>
                    <a:pt x="3461" y="2615"/>
                  </a:lnTo>
                  <a:lnTo>
                    <a:pt x="3563" y="2564"/>
                  </a:lnTo>
                  <a:lnTo>
                    <a:pt x="3640" y="2487"/>
                  </a:lnTo>
                  <a:lnTo>
                    <a:pt x="3717" y="2410"/>
                  </a:lnTo>
                  <a:lnTo>
                    <a:pt x="3769" y="2308"/>
                  </a:lnTo>
                  <a:lnTo>
                    <a:pt x="3794" y="2205"/>
                  </a:lnTo>
                  <a:lnTo>
                    <a:pt x="3820" y="2102"/>
                  </a:lnTo>
                  <a:lnTo>
                    <a:pt x="3820" y="2000"/>
                  </a:lnTo>
                  <a:lnTo>
                    <a:pt x="3820" y="1872"/>
                  </a:lnTo>
                  <a:lnTo>
                    <a:pt x="3794" y="1769"/>
                  </a:lnTo>
                  <a:lnTo>
                    <a:pt x="3769" y="1667"/>
                  </a:lnTo>
                  <a:lnTo>
                    <a:pt x="3717" y="1564"/>
                  </a:lnTo>
                  <a:lnTo>
                    <a:pt x="3640" y="1487"/>
                  </a:lnTo>
                  <a:lnTo>
                    <a:pt x="3563" y="1410"/>
                  </a:lnTo>
                  <a:lnTo>
                    <a:pt x="3461" y="1359"/>
                  </a:lnTo>
                  <a:lnTo>
                    <a:pt x="3333" y="1333"/>
                  </a:lnTo>
                  <a:lnTo>
                    <a:pt x="3051" y="1282"/>
                  </a:lnTo>
                  <a:lnTo>
                    <a:pt x="2718" y="1231"/>
                  </a:lnTo>
                  <a:lnTo>
                    <a:pt x="2384" y="1205"/>
                  </a:lnTo>
                  <a:lnTo>
                    <a:pt x="2077" y="1128"/>
                  </a:lnTo>
                  <a:lnTo>
                    <a:pt x="1769" y="1026"/>
                  </a:lnTo>
                  <a:lnTo>
                    <a:pt x="1615" y="975"/>
                  </a:lnTo>
                  <a:lnTo>
                    <a:pt x="1487" y="872"/>
                  </a:lnTo>
                  <a:lnTo>
                    <a:pt x="1385" y="795"/>
                  </a:lnTo>
                  <a:lnTo>
                    <a:pt x="1257" y="667"/>
                  </a:lnTo>
                  <a:lnTo>
                    <a:pt x="1180" y="539"/>
                  </a:lnTo>
                  <a:lnTo>
                    <a:pt x="1103" y="385"/>
                  </a:lnTo>
                  <a:lnTo>
                    <a:pt x="1026" y="283"/>
                  </a:lnTo>
                  <a:lnTo>
                    <a:pt x="975" y="180"/>
                  </a:lnTo>
                  <a:lnTo>
                    <a:pt x="872" y="103"/>
                  </a:lnTo>
                  <a:lnTo>
                    <a:pt x="795" y="52"/>
                  </a:lnTo>
                  <a:lnTo>
                    <a:pt x="693" y="26"/>
                  </a:lnTo>
                  <a:lnTo>
                    <a:pt x="5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30"/>
            <p:cNvSpPr/>
            <p:nvPr/>
          </p:nvSpPr>
          <p:spPr>
            <a:xfrm>
              <a:off x="3792125" y="2681638"/>
              <a:ext cx="132025" cy="53200"/>
            </a:xfrm>
            <a:custGeom>
              <a:avLst/>
              <a:gdLst/>
              <a:ahLst/>
              <a:cxnLst/>
              <a:rect l="l" t="t" r="r" b="b"/>
              <a:pathLst>
                <a:path w="5281" h="2128" extrusionOk="0">
                  <a:moveTo>
                    <a:pt x="4409" y="0"/>
                  </a:moveTo>
                  <a:lnTo>
                    <a:pt x="4204" y="26"/>
                  </a:lnTo>
                  <a:lnTo>
                    <a:pt x="3768" y="129"/>
                  </a:lnTo>
                  <a:lnTo>
                    <a:pt x="3332" y="257"/>
                  </a:lnTo>
                  <a:lnTo>
                    <a:pt x="2922" y="385"/>
                  </a:lnTo>
                  <a:lnTo>
                    <a:pt x="2640" y="462"/>
                  </a:lnTo>
                  <a:lnTo>
                    <a:pt x="2358" y="487"/>
                  </a:lnTo>
                  <a:lnTo>
                    <a:pt x="1769" y="487"/>
                  </a:lnTo>
                  <a:lnTo>
                    <a:pt x="1179" y="411"/>
                  </a:lnTo>
                  <a:lnTo>
                    <a:pt x="615" y="334"/>
                  </a:lnTo>
                  <a:lnTo>
                    <a:pt x="436" y="334"/>
                  </a:lnTo>
                  <a:lnTo>
                    <a:pt x="282" y="385"/>
                  </a:lnTo>
                  <a:lnTo>
                    <a:pt x="154" y="487"/>
                  </a:lnTo>
                  <a:lnTo>
                    <a:pt x="52" y="616"/>
                  </a:lnTo>
                  <a:lnTo>
                    <a:pt x="0" y="769"/>
                  </a:lnTo>
                  <a:lnTo>
                    <a:pt x="26" y="923"/>
                  </a:lnTo>
                  <a:lnTo>
                    <a:pt x="52" y="1000"/>
                  </a:lnTo>
                  <a:lnTo>
                    <a:pt x="103" y="1077"/>
                  </a:lnTo>
                  <a:lnTo>
                    <a:pt x="154" y="1154"/>
                  </a:lnTo>
                  <a:lnTo>
                    <a:pt x="231" y="1231"/>
                  </a:lnTo>
                  <a:lnTo>
                    <a:pt x="513" y="1385"/>
                  </a:lnTo>
                  <a:lnTo>
                    <a:pt x="820" y="1564"/>
                  </a:lnTo>
                  <a:lnTo>
                    <a:pt x="1154" y="1692"/>
                  </a:lnTo>
                  <a:lnTo>
                    <a:pt x="1487" y="1820"/>
                  </a:lnTo>
                  <a:lnTo>
                    <a:pt x="1846" y="1948"/>
                  </a:lnTo>
                  <a:lnTo>
                    <a:pt x="2230" y="2025"/>
                  </a:lnTo>
                  <a:lnTo>
                    <a:pt x="2589" y="2102"/>
                  </a:lnTo>
                  <a:lnTo>
                    <a:pt x="2974" y="2128"/>
                  </a:lnTo>
                  <a:lnTo>
                    <a:pt x="3332" y="2102"/>
                  </a:lnTo>
                  <a:lnTo>
                    <a:pt x="3691" y="2077"/>
                  </a:lnTo>
                  <a:lnTo>
                    <a:pt x="4025" y="1974"/>
                  </a:lnTo>
                  <a:lnTo>
                    <a:pt x="4332" y="1846"/>
                  </a:lnTo>
                  <a:lnTo>
                    <a:pt x="4614" y="1667"/>
                  </a:lnTo>
                  <a:lnTo>
                    <a:pt x="4742" y="1564"/>
                  </a:lnTo>
                  <a:lnTo>
                    <a:pt x="4870" y="1436"/>
                  </a:lnTo>
                  <a:lnTo>
                    <a:pt x="4973" y="1308"/>
                  </a:lnTo>
                  <a:lnTo>
                    <a:pt x="5075" y="1154"/>
                  </a:lnTo>
                  <a:lnTo>
                    <a:pt x="5178" y="1000"/>
                  </a:lnTo>
                  <a:lnTo>
                    <a:pt x="5255" y="821"/>
                  </a:lnTo>
                  <a:lnTo>
                    <a:pt x="5281" y="667"/>
                  </a:lnTo>
                  <a:lnTo>
                    <a:pt x="5281" y="513"/>
                  </a:lnTo>
                  <a:lnTo>
                    <a:pt x="5229" y="385"/>
                  </a:lnTo>
                  <a:lnTo>
                    <a:pt x="5152" y="257"/>
                  </a:lnTo>
                  <a:lnTo>
                    <a:pt x="5050" y="154"/>
                  </a:lnTo>
                  <a:lnTo>
                    <a:pt x="4922" y="77"/>
                  </a:lnTo>
                  <a:lnTo>
                    <a:pt x="4794" y="26"/>
                  </a:lnTo>
                  <a:lnTo>
                    <a:pt x="46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85" name="Google Shape;985;p30"/>
          <p:cNvSpPr/>
          <p:nvPr/>
        </p:nvSpPr>
        <p:spPr>
          <a:xfrm>
            <a:off x="790063" y="4910915"/>
            <a:ext cx="1126787" cy="61864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515745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2.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theme" Target="../theme/theme3.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5" Type="http://schemas.openxmlformats.org/officeDocument/2006/relationships/image" Target="../media/image2.jpg"/><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3" name="9Slide.vn - 2019">
            <a:extLst>
              <a:ext uri="{FF2B5EF4-FFF2-40B4-BE49-F238E27FC236}">
                <a16:creationId xmlns:a16="http://schemas.microsoft.com/office/drawing/2014/main" id="{254D27C4-1FEF-E0FA-05F7-31E811516557}"/>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3571514002"/>
      </p:ext>
    </p:extLst>
  </p:cSld>
  <p:clrMap bg1="lt1" tx1="dk1" bg2="dk2" tx2="lt2" accent1="accent1" accent2="accent2" accent3="accent3" accent4="accent4" accent5="accent5" accent6="accent6" hlink="hlink" folHlink="folHlink"/>
  <p:sldLayoutIdLst>
    <p:sldLayoutId id="2147483661" r:id="rId1"/>
    <p:sldLayoutId id="2147483663" r:id="rId2"/>
    <p:sldLayoutId id="2147483667" r:id="rId3"/>
    <p:sldLayoutId id="2147483668" r:id="rId4"/>
    <p:sldLayoutId id="2147483671" r:id="rId5"/>
    <p:sldLayoutId id="2147483672" r:id="rId6"/>
    <p:sldLayoutId id="2147483687" r:id="rId7"/>
    <p:sldLayoutId id="2147483688" r:id="rId8"/>
    <p:sldLayoutId id="2147483689" r:id="rId9"/>
    <p:sldLayoutId id="2147483690"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0">
          <a:gsLst>
            <a:gs pos="0">
              <a:schemeClr val="accent1">
                <a:lumMod val="5000"/>
                <a:lumOff val="95000"/>
              </a:schemeClr>
            </a:gs>
            <a:gs pos="100000">
              <a:srgbClr val="F4D7B4"/>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3" name="9Slide.vn - 2019">
            <a:extLst>
              <a:ext uri="{FF2B5EF4-FFF2-40B4-BE49-F238E27FC236}">
                <a16:creationId xmlns:a16="http://schemas.microsoft.com/office/drawing/2014/main" id="{70951AC3-F813-85EE-B4FB-668C0434BE5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4098306278"/>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Lst>
  <p:txStyles>
    <p:titleStyle>
      <a:lvl1pPr algn="l" defTabSz="914400" rtl="0" eaLnBrk="1" latinLnBrk="0" hangingPunct="1">
        <a:lnSpc>
          <a:spcPct val="90000"/>
        </a:lnSpc>
        <a:spcBef>
          <a:spcPct val="0"/>
        </a:spcBef>
        <a:buNone/>
        <a:defRPr sz="4400" kern="1200">
          <a:solidFill>
            <a:schemeClr val="tx1"/>
          </a:solidFill>
          <a:latin typeface="印品黑体" panose="00000500000000000000" pitchFamily="2" charset="-122"/>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印品黑体" panose="00000500000000000000" pitchFamily="2" charset="-122"/>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印品黑体" panose="00000500000000000000" pitchFamily="2" charset="-122"/>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印品黑体" panose="00000500000000000000" pitchFamily="2" charset="-122"/>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印品黑体" panose="00000500000000000000" pitchFamily="2" charset="-122"/>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印品黑体" panose="00000500000000000000" pitchFamily="2" charset="-122"/>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0">
          <a:gsLst>
            <a:gs pos="0">
              <a:schemeClr val="accent1">
                <a:lumMod val="5000"/>
                <a:lumOff val="95000"/>
              </a:schemeClr>
            </a:gs>
            <a:gs pos="100000">
              <a:srgbClr val="F4D7B4"/>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3" name="9Slide.vn - 2019">
            <a:extLst>
              <a:ext uri="{FF2B5EF4-FFF2-40B4-BE49-F238E27FC236}">
                <a16:creationId xmlns:a16="http://schemas.microsoft.com/office/drawing/2014/main" id="{EC51EF09-4FFE-9391-354E-11470E8A7BB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4037335401"/>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Lst>
  <p:txStyles>
    <p:titleStyle>
      <a:lvl1pPr algn="l" defTabSz="914400" rtl="0" eaLnBrk="1" latinLnBrk="0" hangingPunct="1">
        <a:lnSpc>
          <a:spcPct val="90000"/>
        </a:lnSpc>
        <a:spcBef>
          <a:spcPct val="0"/>
        </a:spcBef>
        <a:buNone/>
        <a:defRPr sz="4400" kern="1200">
          <a:solidFill>
            <a:schemeClr val="tx1"/>
          </a:solidFill>
          <a:latin typeface="印品黑体" panose="00000500000000000000" pitchFamily="2" charset="-122"/>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印品黑体" panose="00000500000000000000" pitchFamily="2" charset="-122"/>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印品黑体" panose="00000500000000000000" pitchFamily="2" charset="-122"/>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印品黑体" panose="00000500000000000000" pitchFamily="2" charset="-122"/>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印品黑体" panose="00000500000000000000" pitchFamily="2" charset="-122"/>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印品黑体" panose="00000500000000000000" pitchFamily="2" charset="-122"/>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3" name="9Slide.vn - 2019">
            <a:extLst>
              <a:ext uri="{FF2B5EF4-FFF2-40B4-BE49-F238E27FC236}">
                <a16:creationId xmlns:a16="http://schemas.microsoft.com/office/drawing/2014/main" id="{40AB0CA2-E52A-A88D-7BCC-690EB7EB375D}"/>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pic>
        <p:nvPicPr>
          <p:cNvPr id="37" name="Picture 36">
            <a:extLst>
              <a:ext uri="{FF2B5EF4-FFF2-40B4-BE49-F238E27FC236}">
                <a16:creationId xmlns:a16="http://schemas.microsoft.com/office/drawing/2014/main" id="{B01EB971-7D24-459A-9206-077789FB7DFA}"/>
              </a:ext>
            </a:extLst>
          </p:cNvPr>
          <p:cNvPicPr>
            <a:picLocks noChangeAspect="1"/>
          </p:cNvPicPr>
          <p:nvPr userDrawn="1"/>
        </p:nvPicPr>
        <p:blipFill>
          <a:blip r:embed="rId15"/>
          <a:stretch>
            <a:fillRect/>
          </a:stretch>
        </p:blipFill>
        <p:spPr>
          <a:xfrm>
            <a:off x="-69536733" y="-28989867"/>
            <a:ext cx="6858000" cy="6858000"/>
          </a:xfrm>
          <a:prstGeom prst="rect">
            <a:avLst/>
          </a:prstGeom>
        </p:spPr>
      </p:pic>
      <p:pic>
        <p:nvPicPr>
          <p:cNvPr id="38" name="Picture 37">
            <a:extLst>
              <a:ext uri="{FF2B5EF4-FFF2-40B4-BE49-F238E27FC236}">
                <a16:creationId xmlns:a16="http://schemas.microsoft.com/office/drawing/2014/main" id="{7802895E-9AE1-4441-88D6-DCB28D52D3C6}"/>
              </a:ext>
            </a:extLst>
          </p:cNvPr>
          <p:cNvPicPr>
            <a:picLocks noChangeAspect="1"/>
          </p:cNvPicPr>
          <p:nvPr userDrawn="1"/>
        </p:nvPicPr>
        <p:blipFill>
          <a:blip r:embed="rId15"/>
          <a:stretch>
            <a:fillRect/>
          </a:stretch>
        </p:blipFill>
        <p:spPr>
          <a:xfrm>
            <a:off x="75412600" y="-32418867"/>
            <a:ext cx="6858000" cy="6858000"/>
          </a:xfrm>
          <a:prstGeom prst="rect">
            <a:avLst/>
          </a:prstGeom>
        </p:spPr>
      </p:pic>
      <p:pic>
        <p:nvPicPr>
          <p:cNvPr id="39" name="Picture 38">
            <a:extLst>
              <a:ext uri="{FF2B5EF4-FFF2-40B4-BE49-F238E27FC236}">
                <a16:creationId xmlns:a16="http://schemas.microsoft.com/office/drawing/2014/main" id="{55EAC671-E9A5-469C-B4BF-0932415E2DB9}"/>
              </a:ext>
            </a:extLst>
          </p:cNvPr>
          <p:cNvPicPr>
            <a:picLocks noChangeAspect="1"/>
          </p:cNvPicPr>
          <p:nvPr userDrawn="1"/>
        </p:nvPicPr>
        <p:blipFill>
          <a:blip r:embed="rId15"/>
          <a:stretch>
            <a:fillRect/>
          </a:stretch>
        </p:blipFill>
        <p:spPr>
          <a:xfrm>
            <a:off x="77173667" y="23528867"/>
            <a:ext cx="6858000" cy="6858000"/>
          </a:xfrm>
          <a:prstGeom prst="rect">
            <a:avLst/>
          </a:prstGeom>
        </p:spPr>
      </p:pic>
      <p:pic>
        <p:nvPicPr>
          <p:cNvPr id="40" name="Picture 39">
            <a:extLst>
              <a:ext uri="{FF2B5EF4-FFF2-40B4-BE49-F238E27FC236}">
                <a16:creationId xmlns:a16="http://schemas.microsoft.com/office/drawing/2014/main" id="{4F88B8AB-5C7C-49E5-824D-FE75646D140D}"/>
              </a:ext>
            </a:extLst>
          </p:cNvPr>
          <p:cNvPicPr>
            <a:picLocks noChangeAspect="1"/>
          </p:cNvPicPr>
          <p:nvPr userDrawn="1"/>
        </p:nvPicPr>
        <p:blipFill>
          <a:blip r:embed="rId15"/>
          <a:stretch>
            <a:fillRect/>
          </a:stretch>
        </p:blipFill>
        <p:spPr>
          <a:xfrm>
            <a:off x="-67911133" y="23528867"/>
            <a:ext cx="6858000" cy="6858000"/>
          </a:xfrm>
          <a:prstGeom prst="rect">
            <a:avLst/>
          </a:prstGeom>
        </p:spPr>
      </p:pic>
      <p:pic>
        <p:nvPicPr>
          <p:cNvPr id="41" name="Picture 40">
            <a:extLst>
              <a:ext uri="{FF2B5EF4-FFF2-40B4-BE49-F238E27FC236}">
                <a16:creationId xmlns:a16="http://schemas.microsoft.com/office/drawing/2014/main" id="{D060742C-1622-4D2B-B2E6-2EB544F00E23}"/>
              </a:ext>
            </a:extLst>
          </p:cNvPr>
          <p:cNvPicPr>
            <a:picLocks noChangeAspect="1"/>
          </p:cNvPicPr>
          <p:nvPr userDrawn="1"/>
        </p:nvPicPr>
        <p:blipFill>
          <a:blip r:embed="rId15"/>
          <a:stretch>
            <a:fillRect/>
          </a:stretch>
        </p:blipFill>
        <p:spPr>
          <a:xfrm>
            <a:off x="78799267" y="76047600"/>
            <a:ext cx="6858000" cy="6858000"/>
          </a:xfrm>
          <a:prstGeom prst="rect">
            <a:avLst/>
          </a:prstGeom>
        </p:spPr>
      </p:pic>
    </p:spTree>
    <p:extLst>
      <p:ext uri="{BB962C8B-B14F-4D97-AF65-F5344CB8AC3E}">
        <p14:creationId xmlns:p14="http://schemas.microsoft.com/office/powerpoint/2010/main" val="3482714460"/>
      </p:ext>
    </p:extLst>
  </p:cSld>
  <p:clrMap bg1="lt1" tx1="dk1" bg2="dk2" tx2="lt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 id="2147483728"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image" Target="../media/image31.jpg"/><Relationship Id="rId1" Type="http://schemas.openxmlformats.org/officeDocument/2006/relationships/slideLayout" Target="../slideLayouts/slideLayout3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 Id="rId9" Type="http://schemas.microsoft.com/office/2007/relationships/hdphoto" Target="../media/hdphoto4.wdp"/></Relationships>
</file>

<file path=ppt/slides/_rels/slide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jpg"/><Relationship Id="rId1" Type="http://schemas.openxmlformats.org/officeDocument/2006/relationships/slideLayout" Target="../slideLayouts/slideLayout28.xml"/><Relationship Id="rId4" Type="http://schemas.microsoft.com/office/2007/relationships/hdphoto" Target="../media/hdphoto5.wdp"/></Relationships>
</file>

<file path=ppt/slides/_rels/slide19.xml.rels><?xml version="1.0" encoding="UTF-8" standalone="yes"?>
<Relationships xmlns="http://schemas.openxmlformats.org/package/2006/relationships"><Relationship Id="rId3" Type="http://schemas.openxmlformats.org/officeDocument/2006/relationships/image" Target="../media/image34.png"/><Relationship Id="rId7" Type="http://schemas.microsoft.com/office/2007/relationships/hdphoto" Target="../media/hdphoto6.wdp"/><Relationship Id="rId2" Type="http://schemas.openxmlformats.org/officeDocument/2006/relationships/image" Target="../media/image31.jpg"/><Relationship Id="rId1" Type="http://schemas.openxmlformats.org/officeDocument/2006/relationships/slideLayout" Target="../slideLayouts/slideLayout3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5.sv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1.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17.jpg"/><Relationship Id="rId1" Type="http://schemas.openxmlformats.org/officeDocument/2006/relationships/slideLayout" Target="../slideLayouts/slideLayout21.xml"/><Relationship Id="rId4" Type="http://schemas.microsoft.com/office/2007/relationships/hdphoto" Target="../media/hdphoto7.wdp"/></Relationships>
</file>

<file path=ppt/slides/_rels/slide2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17.jpg"/><Relationship Id="rId1" Type="http://schemas.openxmlformats.org/officeDocument/2006/relationships/slideLayout" Target="../slideLayouts/slideLayout21.xml"/><Relationship Id="rId4" Type="http://schemas.microsoft.com/office/2007/relationships/hdphoto" Target="../media/hdphoto7.wdp"/></Relationships>
</file>

<file path=ppt/slides/_rels/slide2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17.jpg"/><Relationship Id="rId1" Type="http://schemas.openxmlformats.org/officeDocument/2006/relationships/slideLayout" Target="../slideLayouts/slideLayout21.xml"/><Relationship Id="rId4" Type="http://schemas.microsoft.com/office/2007/relationships/hdphoto" Target="../media/hdphoto7.wdp"/></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20.xml"/><Relationship Id="rId1" Type="http://schemas.openxmlformats.org/officeDocument/2006/relationships/slideLayout" Target="../slideLayouts/slideLayout6.xml"/><Relationship Id="rId4" Type="http://schemas.openxmlformats.org/officeDocument/2006/relationships/image" Target="../media/image44.png"/></Relationships>
</file>

<file path=ppt/slides/_rels/slide28.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Layout" Target="../slideLayouts/slideLayout21.xml"/><Relationship Id="rId6" Type="http://schemas.openxmlformats.org/officeDocument/2006/relationships/image" Target="../media/image47.png"/><Relationship Id="rId5" Type="http://schemas.openxmlformats.org/officeDocument/2006/relationships/image" Target="../media/image22.svg"/><Relationship Id="rId4" Type="http://schemas.openxmlformats.org/officeDocument/2006/relationships/image" Target="../media/image21.png"/></Relationships>
</file>

<file path=ppt/slides/_rels/slide29.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21.xml"/><Relationship Id="rId1" Type="http://schemas.openxmlformats.org/officeDocument/2006/relationships/slideLayout" Target="../slideLayouts/slideLayout6.xml"/><Relationship Id="rId4" Type="http://schemas.openxmlformats.org/officeDocument/2006/relationships/image" Target="../media/image44.pn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Layout" Target="../slideLayouts/slideLayout21.xml"/><Relationship Id="rId6" Type="http://schemas.openxmlformats.org/officeDocument/2006/relationships/image" Target="../media/image48.png"/><Relationship Id="rId5" Type="http://schemas.openxmlformats.org/officeDocument/2006/relationships/image" Target="../media/image22.svg"/><Relationship Id="rId4" Type="http://schemas.openxmlformats.org/officeDocument/2006/relationships/image" Target="../media/image21.png"/></Relationships>
</file>

<file path=ppt/slides/_rels/slide31.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22.xml"/><Relationship Id="rId1" Type="http://schemas.openxmlformats.org/officeDocument/2006/relationships/slideLayout" Target="../slideLayouts/slideLayout6.xml"/><Relationship Id="rId4" Type="http://schemas.openxmlformats.org/officeDocument/2006/relationships/image" Target="../media/image44.png"/></Relationships>
</file>

<file path=ppt/slides/_rels/slide32.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Layout" Target="../slideLayouts/slideLayout21.xml"/><Relationship Id="rId6" Type="http://schemas.openxmlformats.org/officeDocument/2006/relationships/image" Target="../media/image49.png"/><Relationship Id="rId5" Type="http://schemas.openxmlformats.org/officeDocument/2006/relationships/image" Target="../media/image22.svg"/><Relationship Id="rId4" Type="http://schemas.openxmlformats.org/officeDocument/2006/relationships/image" Target="../media/image21.png"/></Relationships>
</file>

<file path=ppt/slides/_rels/slide33.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23.xml"/><Relationship Id="rId1" Type="http://schemas.openxmlformats.org/officeDocument/2006/relationships/slideLayout" Target="../slideLayouts/slideLayout6.xml"/><Relationship Id="rId4" Type="http://schemas.openxmlformats.org/officeDocument/2006/relationships/image" Target="../media/image4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42.xml"/><Relationship Id="rId4" Type="http://schemas.microsoft.com/office/2007/relationships/hdphoto" Target="../media/hdphoto8.wdp"/></Relationships>
</file>

<file path=ppt/slides/_rels/slide38.xml.rels><?xml version="1.0" encoding="UTF-8" standalone="yes"?>
<Relationships xmlns="http://schemas.openxmlformats.org/package/2006/relationships"><Relationship Id="rId3" Type="http://schemas.openxmlformats.org/officeDocument/2006/relationships/image" Target="../media/image23.png"/><Relationship Id="rId7" Type="http://schemas.microsoft.com/office/2007/relationships/hdphoto" Target="../media/hdphoto3.wdp"/><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25.png"/><Relationship Id="rId5" Type="http://schemas.openxmlformats.org/officeDocument/2006/relationships/image" Target="../media/image24.png"/><Relationship Id="rId4" Type="http://schemas.microsoft.com/office/2007/relationships/hdphoto" Target="../media/hdphoto2.wdp"/></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jpg"/><Relationship Id="rId1" Type="http://schemas.openxmlformats.org/officeDocument/2006/relationships/slideLayout" Target="../slideLayouts/slideLayout28.xml"/><Relationship Id="rId4" Type="http://schemas.microsoft.com/office/2007/relationships/hdphoto" Target="../media/hdphoto5.wdp"/></Relationships>
</file>

<file path=ppt/slides/_rels/slide41.xml.rels><?xml version="1.0" encoding="UTF-8" standalone="yes"?>
<Relationships xmlns="http://schemas.openxmlformats.org/package/2006/relationships"><Relationship Id="rId3" Type="http://schemas.openxmlformats.org/officeDocument/2006/relationships/image" Target="../media/image34.png"/><Relationship Id="rId7" Type="http://schemas.microsoft.com/office/2007/relationships/hdphoto" Target="../media/hdphoto6.wdp"/><Relationship Id="rId2" Type="http://schemas.openxmlformats.org/officeDocument/2006/relationships/image" Target="../media/image31.jpg"/><Relationship Id="rId1" Type="http://schemas.openxmlformats.org/officeDocument/2006/relationships/slideLayout" Target="../slideLayouts/slideLayout3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5.svg"/></Relationships>
</file>

<file path=ppt/slides/_rels/slide4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9.xml"/><Relationship Id="rId1" Type="http://schemas.openxmlformats.org/officeDocument/2006/relationships/slideLayout" Target="../slideLayouts/slideLayout9.xml"/><Relationship Id="rId4" Type="http://schemas.microsoft.com/office/2007/relationships/hdphoto" Target="../media/hdphoto9.wdp"/></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22.svg"/><Relationship Id="rId2" Type="http://schemas.openxmlformats.org/officeDocument/2006/relationships/image" Target="../media/image17.jpg"/><Relationship Id="rId1" Type="http://schemas.openxmlformats.org/officeDocument/2006/relationships/slideLayout" Target="../slideLayouts/slideLayout21.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9.xml.rels><?xml version="1.0" encoding="UTF-8" standalone="yes"?>
<Relationships xmlns="http://schemas.openxmlformats.org/package/2006/relationships"><Relationship Id="rId3" Type="http://schemas.openxmlformats.org/officeDocument/2006/relationships/image" Target="../media/image23.png"/><Relationship Id="rId7" Type="http://schemas.microsoft.com/office/2007/relationships/hdphoto" Target="../media/hdphoto3.wdp"/><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25.png"/><Relationship Id="rId5" Type="http://schemas.openxmlformats.org/officeDocument/2006/relationships/image" Target="../media/image24.png"/><Relationship Id="rId4" Type="http://schemas.microsoft.com/office/2007/relationships/hdphoto" Target="../media/hdphoto2.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pic>
        <p:nvPicPr>
          <p:cNvPr id="2" name="Picture 1">
            <a:extLst>
              <a:ext uri="{FF2B5EF4-FFF2-40B4-BE49-F238E27FC236}">
                <a16:creationId xmlns:a16="http://schemas.microsoft.com/office/drawing/2014/main" id="{F553C27E-0948-4016-AC4D-3B74A299C1B4}"/>
              </a:ext>
            </a:extLst>
          </p:cNvPr>
          <p:cNvPicPr>
            <a:picLocks noChangeAspect="1"/>
          </p:cNvPicPr>
          <p:nvPr/>
        </p:nvPicPr>
        <p:blipFill>
          <a:blip r:embed="rId3"/>
          <a:stretch>
            <a:fillRect/>
          </a:stretch>
        </p:blipFill>
        <p:spPr>
          <a:xfrm>
            <a:off x="319539" y="155164"/>
            <a:ext cx="11552921" cy="6547671"/>
          </a:xfrm>
          <a:prstGeom prst="rect">
            <a:avLst/>
          </a:prstGeom>
        </p:spPr>
      </p:pic>
    </p:spTree>
    <p:extLst>
      <p:ext uri="{BB962C8B-B14F-4D97-AF65-F5344CB8AC3E}">
        <p14:creationId xmlns:p14="http://schemas.microsoft.com/office/powerpoint/2010/main" val="4181850513"/>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6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16F23A8-B2AF-440E-8CE3-A1E6DA03A401}"/>
              </a:ext>
            </a:extLst>
          </p:cNvPr>
          <p:cNvSpPr/>
          <p:nvPr/>
        </p:nvSpPr>
        <p:spPr>
          <a:xfrm>
            <a:off x="417093" y="1400388"/>
            <a:ext cx="11357811" cy="5086964"/>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ysClr val="windowText" lastClr="000000"/>
              </a:solidFill>
            </a:endParaRPr>
          </a:p>
        </p:txBody>
      </p:sp>
      <p:sp>
        <p:nvSpPr>
          <p:cNvPr id="1266" name="Google Shape;1266;p36"/>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67" name="Google Shape;1267;p36"/>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3" name="Google Shape;1433;p36"/>
          <p:cNvSpPr/>
          <p:nvPr/>
        </p:nvSpPr>
        <p:spPr>
          <a:xfrm flipH="1">
            <a:off x="278279" y="3321772"/>
            <a:ext cx="274967" cy="414333"/>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4" name="Google Shape;1434;p36"/>
          <p:cNvSpPr/>
          <p:nvPr/>
        </p:nvSpPr>
        <p:spPr>
          <a:xfrm>
            <a:off x="9309734" y="274279"/>
            <a:ext cx="274957" cy="22739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5" name="Google Shape;1435;p36"/>
          <p:cNvSpPr/>
          <p:nvPr/>
        </p:nvSpPr>
        <p:spPr>
          <a:xfrm rot="-2417287" flipH="1">
            <a:off x="10366369" y="1337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6" name="Google Shape;1436;p36">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437" name="Google Shape;1437;p36"/>
          <p:cNvGrpSpPr/>
          <p:nvPr/>
        </p:nvGrpSpPr>
        <p:grpSpPr>
          <a:xfrm>
            <a:off x="10813355" y="736977"/>
            <a:ext cx="427667" cy="350647"/>
            <a:chOff x="615275" y="238125"/>
            <a:chExt cx="6389450" cy="5238750"/>
          </a:xfrm>
        </p:grpSpPr>
        <p:sp>
          <p:nvSpPr>
            <p:cNvPr id="1438" name="Google Shape;1438;p3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9" name="Google Shape;1439;p3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0" name="Google Shape;1440;p3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1" name="Google Shape;1441;p3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2" name="Google Shape;1442;p3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3" name="Google Shape;1443;p3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444" name="Google Shape;1444;p36">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445" name="Google Shape;1445;p36"/>
          <p:cNvGrpSpPr/>
          <p:nvPr/>
        </p:nvGrpSpPr>
        <p:grpSpPr>
          <a:xfrm flipH="1">
            <a:off x="950955" y="719343"/>
            <a:ext cx="427667" cy="350647"/>
            <a:chOff x="615275" y="238125"/>
            <a:chExt cx="6389450" cy="5238750"/>
          </a:xfrm>
        </p:grpSpPr>
        <p:sp>
          <p:nvSpPr>
            <p:cNvPr id="1446" name="Google Shape;1446;p3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7" name="Google Shape;1447;p3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8" name="Google Shape;1448;p3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9" name="Google Shape;1449;p3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0" name="Google Shape;1450;p3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1" name="Google Shape;1451;p3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452" name="Google Shape;1452;p36">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3" name="Google Shape;1453;p36"/>
          <p:cNvSpPr/>
          <p:nvPr/>
        </p:nvSpPr>
        <p:spPr>
          <a:xfrm>
            <a:off x="-9396" y="730325"/>
            <a:ext cx="754633" cy="41431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4" name="Google Shape;1454;p36"/>
          <p:cNvSpPr/>
          <p:nvPr/>
        </p:nvSpPr>
        <p:spPr>
          <a:xfrm>
            <a:off x="8479433" y="383196"/>
            <a:ext cx="754633" cy="41431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1" name="Content Placeholder 2"/>
          <p:cNvSpPr txBox="1">
            <a:spLocks/>
          </p:cNvSpPr>
          <p:nvPr/>
        </p:nvSpPr>
        <p:spPr>
          <a:xfrm>
            <a:off x="574684" y="1400388"/>
            <a:ext cx="10786927" cy="2980347"/>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rgbClr val="434343"/>
              </a:buClr>
              <a:buSzPts val="1200"/>
              <a:buFont typeface="Baloo 2"/>
              <a:buAutoNum type="arabicPeriod"/>
              <a:defRPr sz="1200" b="0" i="0" u="none" strike="noStrike" cap="none">
                <a:solidFill>
                  <a:schemeClr val="dk1"/>
                </a:solidFill>
                <a:latin typeface="Baloo 2"/>
                <a:ea typeface="Baloo 2"/>
                <a:cs typeface="Baloo 2"/>
                <a:sym typeface="Baloo 2"/>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9pPr>
          </a:lstStyle>
          <a:p>
            <a:pPr marL="0" lvl="0" indent="0" algn="just" defTabSz="1219170">
              <a:buNone/>
            </a:pPr>
            <a:r>
              <a:rPr lang="en-US" sz="3200" kern="0">
                <a:solidFill>
                  <a:sysClr val="windowText" lastClr="000000"/>
                </a:solidFill>
                <a:latin typeface="Times New Roman" panose="02020603050405020304" pitchFamily="18" charset="0"/>
                <a:cs typeface="Times New Roman" panose="02020603050405020304" pitchFamily="18" charset="0"/>
              </a:rPr>
              <a:t>	</a:t>
            </a:r>
            <a:r>
              <a:rPr lang="vi-VN" sz="3200" kern="0">
                <a:solidFill>
                  <a:sysClr val="windowText" lastClr="000000"/>
                </a:solidFill>
                <a:latin typeface="Times New Roman" panose="02020603050405020304" pitchFamily="18" charset="0"/>
                <a:cs typeface="Times New Roman" panose="02020603050405020304" pitchFamily="18" charset="0"/>
              </a:rPr>
              <a:t>Tin-tin và Mi-tin được một bà tiên giúp đỡ, đã vượt qua nhiều thử thách, đến nhiều xứ sở để tìm con Chim Xanh về chữa bệnh cho một người bạn hàng xóm. Đoạn trích dưới đây thuật lại việc hai em tới Vương quốc Tương Lai và trò chuyện với những người bạn sắp ra đời.</a:t>
            </a:r>
          </a:p>
          <a:p>
            <a:pPr marL="0" lvl="0" indent="0" algn="just" defTabSz="1219170">
              <a:buNone/>
            </a:pPr>
            <a:r>
              <a:rPr lang="en-US" sz="3200" kern="0">
                <a:solidFill>
                  <a:sysClr val="windowText" lastClr="000000"/>
                </a:solidFill>
                <a:latin typeface="Times New Roman" panose="02020603050405020304" pitchFamily="18" charset="0"/>
                <a:cs typeface="Times New Roman" panose="02020603050405020304" pitchFamily="18" charset="0"/>
              </a:rPr>
              <a:t>	</a:t>
            </a:r>
            <a:r>
              <a:rPr lang="vi-VN" sz="3200" i="1" kern="0">
                <a:solidFill>
                  <a:sysClr val="windowText" lastClr="000000"/>
                </a:solidFill>
                <a:latin typeface="Times New Roman" panose="02020603050405020304" pitchFamily="18" charset="0"/>
                <a:cs typeface="Times New Roman" panose="02020603050405020304" pitchFamily="18" charset="0"/>
              </a:rPr>
              <a:t>Cảnh trí: Một gian phòng rộng có những hàng cột và mái vòm bằng  ngọc bích. Phòng có một số ghế băng, đồ đạc, cây cối. Có nhiều trẻ em đang chơi đùa hoặc làm việc. Có em đi lại hoặc ngồi suy nghĩ.</a:t>
            </a:r>
            <a:endParaRPr lang="en-US" sz="3200" i="1" kern="0">
              <a:solidFill>
                <a:sysClr val="windowText" lastClr="000000"/>
              </a:solidFill>
              <a:latin typeface="Times New Roman" panose="02020603050405020304" pitchFamily="18" charset="0"/>
              <a:cs typeface="Times New Roman" panose="02020603050405020304" pitchFamily="18" charset="0"/>
            </a:endParaRPr>
          </a:p>
          <a:p>
            <a:pPr marL="0" lvl="0" indent="0" algn="just" defTabSz="1219170">
              <a:buNone/>
            </a:pPr>
            <a:r>
              <a:rPr lang="vi-VN" sz="3200" i="1" kern="0">
                <a:solidFill>
                  <a:sysClr val="windowText" lastClr="000000"/>
                </a:solidFill>
                <a:latin typeface="Times New Roman" panose="02020603050405020304" pitchFamily="18" charset="0"/>
                <a:cs typeface="Times New Roman" panose="02020603050405020304" pitchFamily="18" charset="0"/>
              </a:rPr>
              <a:t> </a:t>
            </a:r>
            <a:r>
              <a:rPr lang="en-US" sz="3200" i="1" kern="0">
                <a:solidFill>
                  <a:sysClr val="windowText" lastClr="000000"/>
                </a:solidFill>
                <a:latin typeface="Times New Roman" panose="02020603050405020304" pitchFamily="18" charset="0"/>
                <a:cs typeface="Times New Roman" panose="02020603050405020304" pitchFamily="18" charset="0"/>
              </a:rPr>
              <a:t>	</a:t>
            </a:r>
            <a:r>
              <a:rPr lang="vi-VN" sz="3200" i="1" kern="0">
                <a:solidFill>
                  <a:sysClr val="windowText" lastClr="000000"/>
                </a:solidFill>
                <a:latin typeface="Times New Roman" panose="02020603050405020304" pitchFamily="18" charset="0"/>
                <a:cs typeface="Times New Roman" panose="02020603050405020304" pitchFamily="18" charset="0"/>
              </a:rPr>
              <a:t>Nhân vật: Tin-tin, Mi-tin (em gái Tin-tin), một số em bé.</a:t>
            </a:r>
            <a:endParaRPr kumimoji="0" lang="en-US" sz="3200" b="0" i="1" u="none" strike="noStrike" kern="0" cap="none" spc="0" normalizeH="0" baseline="0" noProof="0" dirty="0">
              <a:ln>
                <a:noFill/>
              </a:ln>
              <a:solidFill>
                <a:sysClr val="windowText" lastClr="000000"/>
              </a:solidFill>
              <a:effectLst/>
              <a:uLnTx/>
              <a:uFillTx/>
              <a:latin typeface="Times New Roman" panose="02020603050405020304" pitchFamily="18" charset="0"/>
              <a:cs typeface="Times New Roman" panose="02020603050405020304" pitchFamily="18" charset="0"/>
              <a:sym typeface="Baloo 2"/>
            </a:endParaRPr>
          </a:p>
        </p:txBody>
      </p:sp>
      <p:pic>
        <p:nvPicPr>
          <p:cNvPr id="3" name="Picture 2">
            <a:extLst>
              <a:ext uri="{FF2B5EF4-FFF2-40B4-BE49-F238E27FC236}">
                <a16:creationId xmlns:a16="http://schemas.microsoft.com/office/drawing/2014/main" id="{4F4F036F-A792-4324-8417-2242740840A0}"/>
              </a:ext>
            </a:extLst>
          </p:cNvPr>
          <p:cNvPicPr>
            <a:picLocks noChangeAspect="1"/>
          </p:cNvPicPr>
          <p:nvPr/>
        </p:nvPicPr>
        <p:blipFill>
          <a:blip r:embed="rId3"/>
          <a:stretch>
            <a:fillRect/>
          </a:stretch>
        </p:blipFill>
        <p:spPr>
          <a:xfrm>
            <a:off x="525403" y="31404"/>
            <a:ext cx="11388315" cy="1560711"/>
          </a:xfrm>
          <a:prstGeom prst="rect">
            <a:avLst/>
          </a:prstGeom>
        </p:spPr>
      </p:pic>
    </p:spTree>
    <p:extLst>
      <p:ext uri="{BB962C8B-B14F-4D97-AF65-F5344CB8AC3E}">
        <p14:creationId xmlns:p14="http://schemas.microsoft.com/office/powerpoint/2010/main" val="25900269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201"/>
                                        </p:tgtEl>
                                        <p:attrNameLst>
                                          <p:attrName>style.visibility</p:attrName>
                                        </p:attrNameLst>
                                      </p:cBhvr>
                                      <p:to>
                                        <p:strVal val="visible"/>
                                      </p:to>
                                    </p:set>
                                    <p:animEffect transition="in" filter="randombar(horizontal)">
                                      <p:cBhvr>
                                        <p:cTn id="11"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6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16F23A8-B2AF-440E-8CE3-A1E6DA03A401}"/>
              </a:ext>
            </a:extLst>
          </p:cNvPr>
          <p:cNvSpPr/>
          <p:nvPr/>
        </p:nvSpPr>
        <p:spPr>
          <a:xfrm>
            <a:off x="132508" y="221509"/>
            <a:ext cx="11877646" cy="6362212"/>
          </a:xfrm>
          <a:prstGeom prst="roundRect">
            <a:avLst/>
          </a:prstGeom>
          <a:solidFill>
            <a:schemeClr val="bg1"/>
          </a:solidFill>
          <a:ln>
            <a:solidFill>
              <a:schemeClr val="accent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433" name="Google Shape;1433;p36"/>
          <p:cNvSpPr/>
          <p:nvPr/>
        </p:nvSpPr>
        <p:spPr>
          <a:xfrm flipH="1">
            <a:off x="278279" y="3321772"/>
            <a:ext cx="274967" cy="414333"/>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Google Shape;1434;p36"/>
          <p:cNvSpPr/>
          <p:nvPr/>
        </p:nvSpPr>
        <p:spPr>
          <a:xfrm>
            <a:off x="9309734" y="274279"/>
            <a:ext cx="274957" cy="22739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5" name="Google Shape;1435;p36"/>
          <p:cNvSpPr/>
          <p:nvPr/>
        </p:nvSpPr>
        <p:spPr>
          <a:xfrm rot="-2417287" flipH="1">
            <a:off x="10366369" y="1337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Google Shape;1444;p36">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Content Placeholder 2"/>
          <p:cNvSpPr txBox="1">
            <a:spLocks/>
          </p:cNvSpPr>
          <p:nvPr/>
        </p:nvSpPr>
        <p:spPr>
          <a:xfrm>
            <a:off x="2371447" y="773190"/>
            <a:ext cx="9542274" cy="2876675"/>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rgbClr val="434343"/>
              </a:buClr>
              <a:buSzPts val="1200"/>
              <a:buFont typeface="Baloo 2"/>
              <a:buAutoNum type="arabicPeriod"/>
              <a:defRPr sz="1200" b="0" i="0" u="none" strike="noStrike" cap="none">
                <a:solidFill>
                  <a:schemeClr val="dk1"/>
                </a:solidFill>
                <a:latin typeface="Baloo 2"/>
                <a:ea typeface="Baloo 2"/>
                <a:cs typeface="Baloo 2"/>
                <a:sym typeface="Baloo 2"/>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9pPr>
          </a:lstStyle>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Cậu đang làm gì với đôi cánh xanh ấy?</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Mình sẽ dùng nó vào việc sáng chế trên Trái Đất.</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Cậu sáng chế cái gì?</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Khi nào ra đời, mình sẽ chế ra một vật làm cho con người hạnh phúc.</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Vật đó ăn ngon chứ? Nó có ồn ào không?</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Không đâu, chẳng ồn ào gì cả. Mình chế sắp xong rồi, cậu có muốn xem không?</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Có chứ! Nó đâu?</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Cậu có muốn xem vật mình sáng chế không?</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Có chứ, cái gì đấy?</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Có ba mươi vị thuốc trường sinh ở kia, trong những chiếc lọ xanh.</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a:t>
            </a:r>
            <a:r>
              <a:rPr lang="vi-VN" sz="2200" i="1" kern="0">
                <a:solidFill>
                  <a:srgbClr val="002060"/>
                </a:solidFill>
                <a:latin typeface="Times New Roman" panose="02020603050405020304" pitchFamily="18" charset="0"/>
                <a:cs typeface="Times New Roman" panose="02020603050405020304" pitchFamily="18" charset="0"/>
              </a:rPr>
              <a:t>Từ trong đám đông đi ra</a:t>
            </a:r>
            <a:r>
              <a:rPr lang="vi-VN" sz="2200" kern="0">
                <a:solidFill>
                  <a:srgbClr val="002060"/>
                </a:solidFill>
                <a:latin typeface="Times New Roman" panose="02020603050405020304" pitchFamily="18" charset="0"/>
                <a:cs typeface="Times New Roman" panose="02020603050405020304" pitchFamily="18" charset="0"/>
              </a:rPr>
              <a:t>) Mình mang đến một thứ ánh sáng mà chưa ai biết cả. (</a:t>
            </a:r>
            <a:r>
              <a:rPr lang="vi-VN" sz="2200" i="1" kern="0">
                <a:solidFill>
                  <a:srgbClr val="002060"/>
                </a:solidFill>
                <a:latin typeface="Times New Roman" panose="02020603050405020304" pitchFamily="18" charset="0"/>
                <a:cs typeface="Times New Roman" panose="02020603050405020304" pitchFamily="18" charset="0"/>
              </a:rPr>
              <a:t>Em bé toả ra một thứ ánh sáng lạ thường</a:t>
            </a:r>
            <a:r>
              <a:rPr lang="vi-VN" sz="2200" kern="0">
                <a:solidFill>
                  <a:srgbClr val="002060"/>
                </a:solidFill>
                <a:latin typeface="Times New Roman" panose="02020603050405020304" pitchFamily="18" charset="0"/>
                <a:cs typeface="Times New Roman" panose="02020603050405020304" pitchFamily="18" charset="0"/>
              </a:rPr>
              <a:t>). Thật là kì lạ phải không?</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a:t>
            </a:r>
            <a:r>
              <a:rPr lang="vi-VN" sz="2200" i="1" kern="0">
                <a:solidFill>
                  <a:srgbClr val="002060"/>
                </a:solidFill>
                <a:latin typeface="Times New Roman" panose="02020603050405020304" pitchFamily="18" charset="0"/>
                <a:cs typeface="Times New Roman" panose="02020603050405020304" pitchFamily="18" charset="0"/>
              </a:rPr>
              <a:t>Kéo tay Tin-tin</a:t>
            </a:r>
            <a:r>
              <a:rPr lang="vi-VN" sz="2200" kern="0">
                <a:solidFill>
                  <a:srgbClr val="002060"/>
                </a:solidFill>
                <a:latin typeface="Times New Roman" panose="02020603050405020304" pitchFamily="18" charset="0"/>
                <a:cs typeface="Times New Roman" panose="02020603050405020304" pitchFamily="18" charset="0"/>
              </a:rPr>
              <a:t>) Cậu lại đây xem cái máy của mình, nó biết bay trên không như một con chim.</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Hãy lại xem cái máy của mình đã. Nó biết dò tìm những kho báu còn giấu kín trên Mặt Trăng.</a:t>
            </a:r>
            <a:endParaRPr lang="en-US" sz="2200" i="1" kern="0" dirty="0">
              <a:solidFill>
                <a:srgbClr val="002060"/>
              </a:solidFill>
              <a:latin typeface="Times New Roman" panose="02020603050405020304" pitchFamily="18" charset="0"/>
              <a:cs typeface="Times New Roman" panose="02020603050405020304" pitchFamily="18" charset="0"/>
            </a:endParaRPr>
          </a:p>
        </p:txBody>
      </p:sp>
      <p:grpSp>
        <p:nvGrpSpPr>
          <p:cNvPr id="204" name="组合 12">
            <a:extLst>
              <a:ext uri="{FF2B5EF4-FFF2-40B4-BE49-F238E27FC236}">
                <a16:creationId xmlns:a16="http://schemas.microsoft.com/office/drawing/2014/main" id="{6D2D2F23-C1B3-4D26-AF06-716CC6173D4E}"/>
              </a:ext>
            </a:extLst>
          </p:cNvPr>
          <p:cNvGrpSpPr/>
          <p:nvPr/>
        </p:nvGrpSpPr>
        <p:grpSpPr>
          <a:xfrm>
            <a:off x="3043975" y="-41793"/>
            <a:ext cx="8699387" cy="859538"/>
            <a:chOff x="2544855" y="873043"/>
            <a:chExt cx="7857677" cy="559573"/>
          </a:xfrm>
        </p:grpSpPr>
        <p:grpSp>
          <p:nvGrpSpPr>
            <p:cNvPr id="205" name="组合 6">
              <a:extLst>
                <a:ext uri="{FF2B5EF4-FFF2-40B4-BE49-F238E27FC236}">
                  <a16:creationId xmlns:a16="http://schemas.microsoft.com/office/drawing/2014/main" id="{24EF42A9-28AB-45B1-8B3E-82AEF4FF946C}"/>
                </a:ext>
              </a:extLst>
            </p:cNvPr>
            <p:cNvGrpSpPr/>
            <p:nvPr/>
          </p:nvGrpSpPr>
          <p:grpSpPr>
            <a:xfrm>
              <a:off x="2544855" y="922292"/>
              <a:ext cx="7857677" cy="510324"/>
              <a:chOff x="3711710" y="1073830"/>
              <a:chExt cx="7857677" cy="510324"/>
            </a:xfrm>
          </p:grpSpPr>
          <p:sp>
            <p:nvSpPr>
              <p:cNvPr id="209" name="矩形 7">
                <a:extLst>
                  <a:ext uri="{FF2B5EF4-FFF2-40B4-BE49-F238E27FC236}">
                    <a16:creationId xmlns:a16="http://schemas.microsoft.com/office/drawing/2014/main" id="{4DCD44AB-7FF7-4349-A20D-95DCA074CA3E}"/>
                  </a:ext>
                </a:extLst>
              </p:cNvPr>
              <p:cNvSpPr/>
              <p:nvPr/>
            </p:nvSpPr>
            <p:spPr>
              <a:xfrm>
                <a:off x="3750928" y="1083236"/>
                <a:ext cx="7818459" cy="500918"/>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altLang="zh-CN" sz="4400" b="1" i="0" u="none" strike="noStrike" kern="0" cap="none" spc="0" normalizeH="0" baseline="0" noProof="0">
                    <a:ln w="152400">
                      <a:solidFill>
                        <a:srgbClr val="FFFFFF"/>
                      </a:solidFill>
                    </a:ln>
                    <a:solidFill>
                      <a:srgbClr val="0070C0"/>
                    </a:solidFill>
                    <a:effectLst>
                      <a:glow rad="63500">
                        <a:srgbClr val="6C83C5">
                          <a:satMod val="175000"/>
                          <a:alpha val="35000"/>
                        </a:srgbClr>
                      </a:glow>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Trong công xưởng xanh</a:t>
                </a:r>
                <a:endParaRPr kumimoji="0" lang="zh-CN" altLang="en-US" sz="4400" b="1" i="0" u="none" strike="noStrike" kern="0" cap="none" spc="0" normalizeH="0" baseline="0" noProof="0" dirty="0">
                  <a:ln w="152400">
                    <a:solidFill>
                      <a:srgbClr val="FFFFFF"/>
                    </a:solidFill>
                  </a:ln>
                  <a:solidFill>
                    <a:srgbClr val="0070C0"/>
                  </a:solidFill>
                  <a:effectLst>
                    <a:glow rad="63500">
                      <a:srgbClr val="6C83C5">
                        <a:satMod val="175000"/>
                        <a:alpha val="35000"/>
                      </a:srgbClr>
                    </a:glow>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sp>
            <p:nvSpPr>
              <p:cNvPr id="210" name="矩形 8">
                <a:extLst>
                  <a:ext uri="{FF2B5EF4-FFF2-40B4-BE49-F238E27FC236}">
                    <a16:creationId xmlns:a16="http://schemas.microsoft.com/office/drawing/2014/main" id="{156EB18B-EC88-4A46-AAD2-C8C74F86E6DD}"/>
                  </a:ext>
                </a:extLst>
              </p:cNvPr>
              <p:cNvSpPr/>
              <p:nvPr/>
            </p:nvSpPr>
            <p:spPr>
              <a:xfrm>
                <a:off x="3711710" y="1073830"/>
                <a:ext cx="5386494" cy="500919"/>
              </a:xfrm>
              <a:prstGeom prst="rect">
                <a:avLst/>
              </a:prstGeom>
            </p:spPr>
            <p:txBody>
              <a:bodyPr wrap="none">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altLang="zh-CN" sz="4400" b="1" kern="0">
                    <a:solidFill>
                      <a:schemeClr val="accent2">
                        <a:lumMod val="25000"/>
                      </a:schemeClr>
                    </a:solidFill>
                    <a:latin typeface="Times New Roman" panose="02020603050405020304" pitchFamily="18" charset="0"/>
                    <a:ea typeface="字魂27号-布丁体" panose="00000505000000000000" pitchFamily="2" charset="-122"/>
                    <a:cs typeface="Times New Roman" panose="02020603050405020304" pitchFamily="18" charset="0"/>
                    <a:sym typeface="Arial"/>
                  </a:rPr>
                  <a:t>Trong công xưởng xanh</a:t>
                </a:r>
                <a:endParaRPr kumimoji="0" lang="zh-CN" altLang="en-US" sz="4400" b="1" i="0" u="none" strike="noStrike" kern="0" cap="none" spc="0" normalizeH="0" baseline="0" noProof="0" dirty="0">
                  <a:ln>
                    <a:noFill/>
                  </a:ln>
                  <a:solidFill>
                    <a:schemeClr val="accent2">
                      <a:lumMod val="25000"/>
                    </a:schemeClr>
                  </a:solidFill>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nvGrpSpPr>
            <p:cNvPr id="206" name="组合 9">
              <a:extLst>
                <a:ext uri="{FF2B5EF4-FFF2-40B4-BE49-F238E27FC236}">
                  <a16:creationId xmlns:a16="http://schemas.microsoft.com/office/drawing/2014/main" id="{1D7182E9-2F1D-49B2-9115-3920CF4F7226}"/>
                </a:ext>
              </a:extLst>
            </p:cNvPr>
            <p:cNvGrpSpPr/>
            <p:nvPr/>
          </p:nvGrpSpPr>
          <p:grpSpPr>
            <a:xfrm>
              <a:off x="3583560" y="873043"/>
              <a:ext cx="166857" cy="514520"/>
              <a:chOff x="3771007" y="1083236"/>
              <a:chExt cx="166857" cy="514520"/>
            </a:xfrm>
          </p:grpSpPr>
          <p:sp>
            <p:nvSpPr>
              <p:cNvPr id="207" name="矩形 10">
                <a:extLst>
                  <a:ext uri="{FF2B5EF4-FFF2-40B4-BE49-F238E27FC236}">
                    <a16:creationId xmlns:a16="http://schemas.microsoft.com/office/drawing/2014/main" id="{ACDB693A-D364-4817-8101-D02F5B4C57E8}"/>
                  </a:ext>
                </a:extLst>
              </p:cNvPr>
              <p:cNvSpPr/>
              <p:nvPr/>
            </p:nvSpPr>
            <p:spPr>
              <a:xfrm>
                <a:off x="3771007" y="1083236"/>
                <a:ext cx="166857" cy="500919"/>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4400" b="1" i="0" u="none" strike="noStrike" kern="0" cap="none" spc="0" normalizeH="0" baseline="0" noProof="0" dirty="0">
                  <a:ln w="152400">
                    <a:solidFill>
                      <a:srgbClr val="FFFFFF"/>
                    </a:solidFill>
                  </a:ln>
                  <a:solidFill>
                    <a:srgbClr val="0070C0"/>
                  </a:solidFill>
                  <a:effectLst>
                    <a:glow rad="63500">
                      <a:srgbClr val="6C83C5">
                        <a:satMod val="175000"/>
                        <a:alpha val="35000"/>
                      </a:srgbClr>
                    </a:glow>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sp>
            <p:nvSpPr>
              <p:cNvPr id="208" name="矩形 11">
                <a:extLst>
                  <a:ext uri="{FF2B5EF4-FFF2-40B4-BE49-F238E27FC236}">
                    <a16:creationId xmlns:a16="http://schemas.microsoft.com/office/drawing/2014/main" id="{A2D222F9-3DBB-40E6-9904-CE512AF2A40C}"/>
                  </a:ext>
                </a:extLst>
              </p:cNvPr>
              <p:cNvSpPr/>
              <p:nvPr/>
            </p:nvSpPr>
            <p:spPr>
              <a:xfrm>
                <a:off x="3771007" y="1096837"/>
                <a:ext cx="166857" cy="500919"/>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4400" b="1" i="0" u="none" strike="noStrike" kern="0" cap="none" spc="0" normalizeH="0" baseline="0" noProof="0" dirty="0">
                  <a:ln>
                    <a:noFill/>
                  </a:ln>
                  <a:solidFill>
                    <a:srgbClr val="0070C0"/>
                  </a:solidFill>
                  <a:effectLst>
                    <a:glow rad="63500">
                      <a:srgbClr val="6C83C5">
                        <a:satMod val="175000"/>
                        <a:alpha val="35000"/>
                      </a:srgbClr>
                    </a:glo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sp>
        <p:nvSpPr>
          <p:cNvPr id="36" name="Content Placeholder 2">
            <a:extLst>
              <a:ext uri="{FF2B5EF4-FFF2-40B4-BE49-F238E27FC236}">
                <a16:creationId xmlns:a16="http://schemas.microsoft.com/office/drawing/2014/main" id="{DEC54AA1-5913-4AC7-8054-D2B53CE7E82F}"/>
              </a:ext>
            </a:extLst>
          </p:cNvPr>
          <p:cNvSpPr txBox="1">
            <a:spLocks/>
          </p:cNvSpPr>
          <p:nvPr/>
        </p:nvSpPr>
        <p:spPr>
          <a:xfrm>
            <a:off x="448638" y="777765"/>
            <a:ext cx="2419364" cy="2511368"/>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rgbClr val="434343"/>
              </a:buClr>
              <a:buSzPts val="1200"/>
              <a:buFont typeface="Baloo 2"/>
              <a:buAutoNum type="arabicPeriod"/>
              <a:defRPr sz="1200" b="0" i="0" u="none" strike="noStrike" cap="none">
                <a:solidFill>
                  <a:schemeClr val="dk1"/>
                </a:solidFill>
                <a:latin typeface="Baloo 2"/>
                <a:ea typeface="Baloo 2"/>
                <a:cs typeface="Baloo 2"/>
                <a:sym typeface="Baloo 2"/>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9pPr>
          </a:lstStyle>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Tin-tin: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nhất: </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Tin-tin: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nhất:</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Mi-tin: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nhất:</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Tin-tin: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hai: </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Tin-tin: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hai:</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ba:</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tư:</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năm:</a:t>
            </a:r>
            <a:endParaRPr lang="en-US" sz="2200" kern="0" dirty="0">
              <a:solidFill>
                <a:srgbClr val="002060"/>
              </a:solidFill>
              <a:latin typeface="Times New Roman" panose="02020603050405020304" pitchFamily="18" charset="0"/>
              <a:cs typeface="Times New Roman" panose="02020603050405020304" pitchFamily="18" charset="0"/>
            </a:endParaRPr>
          </a:p>
        </p:txBody>
      </p:sp>
      <p:sp>
        <p:nvSpPr>
          <p:cNvPr id="37" name="Content Placeholder 2">
            <a:extLst>
              <a:ext uri="{FF2B5EF4-FFF2-40B4-BE49-F238E27FC236}">
                <a16:creationId xmlns:a16="http://schemas.microsoft.com/office/drawing/2014/main" id="{DFCFD4DC-4DD6-401F-8817-E32994A1C869}"/>
              </a:ext>
            </a:extLst>
          </p:cNvPr>
          <p:cNvSpPr txBox="1">
            <a:spLocks/>
          </p:cNvSpPr>
          <p:nvPr/>
        </p:nvSpPr>
        <p:spPr>
          <a:xfrm>
            <a:off x="5337949" y="6019470"/>
            <a:ext cx="6405413" cy="59959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rgbClr val="434343"/>
              </a:buClr>
              <a:buSzPts val="1200"/>
              <a:buFont typeface="Baloo 2"/>
              <a:buAutoNum type="arabicPeriod"/>
              <a:defRPr sz="1200" b="0" i="0" u="none" strike="noStrike" cap="none">
                <a:solidFill>
                  <a:schemeClr val="dk1"/>
                </a:solidFill>
                <a:latin typeface="Baloo 2"/>
                <a:ea typeface="Baloo 2"/>
                <a:cs typeface="Baloo 2"/>
                <a:sym typeface="Baloo 2"/>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9pPr>
          </a:lstStyle>
          <a:p>
            <a:pPr marL="0" lvl="0" indent="0" algn="just" defTabSz="1219170">
              <a:buNone/>
              <a:defRPr/>
            </a:pPr>
            <a:r>
              <a:rPr lang="vi-VN" sz="2200" i="1" kern="0">
                <a:solidFill>
                  <a:srgbClr val="002060"/>
                </a:solidFill>
                <a:latin typeface="Times New Roman" panose="02020603050405020304" pitchFamily="18" charset="0"/>
                <a:cs typeface="Times New Roman" panose="02020603050405020304" pitchFamily="18" charset="0"/>
              </a:rPr>
              <a:t> Theo Mát-téc-lích – Nguyễn Trường Lịch dịch</a:t>
            </a:r>
            <a:endParaRPr lang="en-US" sz="2200" i="1" kern="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993195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 calcmode="lin" valueType="num">
                                      <p:cBhvr>
                                        <p:cTn id="7" dur="500" fill="hold"/>
                                        <p:tgtEl>
                                          <p:spTgt spid="204"/>
                                        </p:tgtEl>
                                        <p:attrNameLst>
                                          <p:attrName>ppt_w</p:attrName>
                                        </p:attrNameLst>
                                      </p:cBhvr>
                                      <p:tavLst>
                                        <p:tav tm="0">
                                          <p:val>
                                            <p:fltVal val="0"/>
                                          </p:val>
                                        </p:tav>
                                        <p:tav tm="100000">
                                          <p:val>
                                            <p:strVal val="#ppt_w"/>
                                          </p:val>
                                        </p:tav>
                                      </p:tavLst>
                                    </p:anim>
                                    <p:anim calcmode="lin" valueType="num">
                                      <p:cBhvr>
                                        <p:cTn id="8" dur="500" fill="hold"/>
                                        <p:tgtEl>
                                          <p:spTgt spid="204"/>
                                        </p:tgtEl>
                                        <p:attrNameLst>
                                          <p:attrName>ppt_h</p:attrName>
                                        </p:attrNameLst>
                                      </p:cBhvr>
                                      <p:tavLst>
                                        <p:tav tm="0">
                                          <p:val>
                                            <p:fltVal val="0"/>
                                          </p:val>
                                        </p:tav>
                                        <p:tav tm="100000">
                                          <p:val>
                                            <p:strVal val="#ppt_h"/>
                                          </p:val>
                                        </p:tav>
                                      </p:tavLst>
                                    </p:anim>
                                    <p:animEffect transition="in" filter="fade">
                                      <p:cBhvr>
                                        <p:cTn id="9" dur="500"/>
                                        <p:tgtEl>
                                          <p:spTgt spid="20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500"/>
                            </p:stCondLst>
                            <p:childTnLst>
                              <p:par>
                                <p:cTn id="16" presetID="14" presetClass="entr" presetSubtype="10"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randombar(horizontal)">
                                      <p:cBhvr>
                                        <p:cTn id="18" dur="500"/>
                                        <p:tgtEl>
                                          <p:spTgt spid="36"/>
                                        </p:tgtEl>
                                      </p:cBhvr>
                                    </p:animEffect>
                                  </p:childTnLst>
                                </p:cTn>
                              </p:par>
                              <p:par>
                                <p:cTn id="19" presetID="14" presetClass="entr" presetSubtype="10" fill="hold" grpId="0" nodeType="withEffect">
                                  <p:stCondLst>
                                    <p:cond delay="0"/>
                                  </p:stCondLst>
                                  <p:childTnLst>
                                    <p:set>
                                      <p:cBhvr>
                                        <p:cTn id="20" dur="1" fill="hold">
                                          <p:stCondLst>
                                            <p:cond delay="0"/>
                                          </p:stCondLst>
                                        </p:cTn>
                                        <p:tgtEl>
                                          <p:spTgt spid="201"/>
                                        </p:tgtEl>
                                        <p:attrNameLst>
                                          <p:attrName>style.visibility</p:attrName>
                                        </p:attrNameLst>
                                      </p:cBhvr>
                                      <p:to>
                                        <p:strVal val="visible"/>
                                      </p:to>
                                    </p:set>
                                    <p:animEffect transition="in" filter="randombar(horizontal)">
                                      <p:cBhvr>
                                        <p:cTn id="21" dur="500"/>
                                        <p:tgtEl>
                                          <p:spTgt spid="201"/>
                                        </p:tgtEl>
                                      </p:cBhvr>
                                    </p:animEffect>
                                  </p:childTnLst>
                                </p:cTn>
                              </p:par>
                            </p:childTnLst>
                          </p:cTn>
                        </p:par>
                        <p:par>
                          <p:cTn id="22" fill="hold">
                            <p:stCondLst>
                              <p:cond delay="1000"/>
                            </p:stCondLst>
                            <p:childTnLst>
                              <p:par>
                                <p:cTn id="23" presetID="14" presetClass="entr" presetSubtype="1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randombar(horizontal)">
                                      <p:cBhvr>
                                        <p:cTn id="25"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1" grpId="0"/>
      <p:bldP spid="36" grpId="0"/>
      <p:bldP spid="3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02"/>
        <p:cNvGrpSpPr/>
        <p:nvPr/>
      </p:nvGrpSpPr>
      <p:grpSpPr>
        <a:xfrm>
          <a:off x="0" y="0"/>
          <a:ext cx="0" cy="0"/>
          <a:chOff x="0" y="0"/>
          <a:chExt cx="0" cy="0"/>
        </a:xfrm>
      </p:grpSpPr>
      <p:sp>
        <p:nvSpPr>
          <p:cNvPr id="1803" name="Google Shape;1803;p39"/>
          <p:cNvSpPr/>
          <p:nvPr/>
        </p:nvSpPr>
        <p:spPr>
          <a:xfrm>
            <a:off x="1946143" y="2046802"/>
            <a:ext cx="1580789" cy="86790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39"/>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39"/>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39">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09" name="Google Shape;1809;p39"/>
          <p:cNvGrpSpPr/>
          <p:nvPr/>
        </p:nvGrpSpPr>
        <p:grpSpPr>
          <a:xfrm>
            <a:off x="10813355" y="736977"/>
            <a:ext cx="427667" cy="350647"/>
            <a:chOff x="615275" y="238125"/>
            <a:chExt cx="6389450" cy="5238750"/>
          </a:xfrm>
        </p:grpSpPr>
        <p:sp>
          <p:nvSpPr>
            <p:cNvPr id="1810" name="Google Shape;1810;p39"/>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39"/>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39"/>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39"/>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39"/>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Google Shape;1815;p39"/>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16" name="Google Shape;1816;p39">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17" name="Google Shape;1817;p39"/>
          <p:cNvGrpSpPr/>
          <p:nvPr/>
        </p:nvGrpSpPr>
        <p:grpSpPr>
          <a:xfrm flipH="1">
            <a:off x="950955" y="719343"/>
            <a:ext cx="427667" cy="350647"/>
            <a:chOff x="615275" y="238125"/>
            <a:chExt cx="6389450" cy="5238750"/>
          </a:xfrm>
        </p:grpSpPr>
        <p:sp>
          <p:nvSpPr>
            <p:cNvPr id="1818" name="Google Shape;1818;p39"/>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9" name="Google Shape;1819;p39"/>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0" name="Google Shape;1820;p39"/>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1" name="Google Shape;1821;p39"/>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39"/>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39"/>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24" name="Google Shape;1824;p39">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39"/>
          <p:cNvSpPr/>
          <p:nvPr/>
        </p:nvSpPr>
        <p:spPr>
          <a:xfrm>
            <a:off x="3791897" y="1087637"/>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39"/>
          <p:cNvSpPr/>
          <p:nvPr/>
        </p:nvSpPr>
        <p:spPr>
          <a:xfrm>
            <a:off x="1360547" y="3857720"/>
            <a:ext cx="934399" cy="51301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27" name="Google Shape;1827;p39"/>
          <p:cNvGrpSpPr/>
          <p:nvPr/>
        </p:nvGrpSpPr>
        <p:grpSpPr>
          <a:xfrm>
            <a:off x="656458" y="2194264"/>
            <a:ext cx="2009654" cy="2145549"/>
            <a:chOff x="5531225" y="238125"/>
            <a:chExt cx="1626750" cy="2380700"/>
          </a:xfrm>
        </p:grpSpPr>
        <p:sp>
          <p:nvSpPr>
            <p:cNvPr id="1828" name="Google Shape;1828;p39"/>
            <p:cNvSpPr/>
            <p:nvPr/>
          </p:nvSpPr>
          <p:spPr>
            <a:xfrm>
              <a:off x="6575625" y="238125"/>
              <a:ext cx="582350" cy="1159075"/>
            </a:xfrm>
            <a:custGeom>
              <a:avLst/>
              <a:gdLst/>
              <a:ahLst/>
              <a:cxnLst/>
              <a:rect l="l" t="t" r="r" b="b"/>
              <a:pathLst>
                <a:path w="23294" h="46363" extrusionOk="0">
                  <a:moveTo>
                    <a:pt x="18679" y="0"/>
                  </a:moveTo>
                  <a:lnTo>
                    <a:pt x="18401" y="56"/>
                  </a:lnTo>
                  <a:lnTo>
                    <a:pt x="18123" y="111"/>
                  </a:lnTo>
                  <a:lnTo>
                    <a:pt x="17567" y="278"/>
                  </a:lnTo>
                  <a:lnTo>
                    <a:pt x="17011" y="500"/>
                  </a:lnTo>
                  <a:lnTo>
                    <a:pt x="16455" y="806"/>
                  </a:lnTo>
                  <a:lnTo>
                    <a:pt x="15927" y="1167"/>
                  </a:lnTo>
                  <a:lnTo>
                    <a:pt x="15371" y="1584"/>
                  </a:lnTo>
                  <a:lnTo>
                    <a:pt x="14816" y="2057"/>
                  </a:lnTo>
                  <a:lnTo>
                    <a:pt x="14260" y="2557"/>
                  </a:lnTo>
                  <a:lnTo>
                    <a:pt x="13704" y="3113"/>
                  </a:lnTo>
                  <a:lnTo>
                    <a:pt x="13176" y="3725"/>
                  </a:lnTo>
                  <a:lnTo>
                    <a:pt x="12647" y="4364"/>
                  </a:lnTo>
                  <a:lnTo>
                    <a:pt x="12092" y="5059"/>
                  </a:lnTo>
                  <a:lnTo>
                    <a:pt x="11591" y="5754"/>
                  </a:lnTo>
                  <a:lnTo>
                    <a:pt x="11063" y="6504"/>
                  </a:lnTo>
                  <a:lnTo>
                    <a:pt x="10535" y="7255"/>
                  </a:lnTo>
                  <a:lnTo>
                    <a:pt x="10035" y="8033"/>
                  </a:lnTo>
                  <a:lnTo>
                    <a:pt x="9534" y="8839"/>
                  </a:lnTo>
                  <a:lnTo>
                    <a:pt x="8589" y="10451"/>
                  </a:lnTo>
                  <a:lnTo>
                    <a:pt x="7672" y="12119"/>
                  </a:lnTo>
                  <a:lnTo>
                    <a:pt x="6783" y="13759"/>
                  </a:lnTo>
                  <a:lnTo>
                    <a:pt x="5977" y="15371"/>
                  </a:lnTo>
                  <a:lnTo>
                    <a:pt x="5226" y="16927"/>
                  </a:lnTo>
                  <a:lnTo>
                    <a:pt x="4670" y="18150"/>
                  </a:lnTo>
                  <a:lnTo>
                    <a:pt x="4087" y="19568"/>
                  </a:lnTo>
                  <a:lnTo>
                    <a:pt x="3531" y="21152"/>
                  </a:lnTo>
                  <a:lnTo>
                    <a:pt x="2975" y="22848"/>
                  </a:lnTo>
                  <a:lnTo>
                    <a:pt x="2419" y="24655"/>
                  </a:lnTo>
                  <a:lnTo>
                    <a:pt x="1891" y="26517"/>
                  </a:lnTo>
                  <a:lnTo>
                    <a:pt x="1418" y="28407"/>
                  </a:lnTo>
                  <a:lnTo>
                    <a:pt x="1001" y="30325"/>
                  </a:lnTo>
                  <a:lnTo>
                    <a:pt x="640" y="32215"/>
                  </a:lnTo>
                  <a:lnTo>
                    <a:pt x="473" y="33160"/>
                  </a:lnTo>
                  <a:lnTo>
                    <a:pt x="334" y="34077"/>
                  </a:lnTo>
                  <a:lnTo>
                    <a:pt x="223" y="34967"/>
                  </a:lnTo>
                  <a:lnTo>
                    <a:pt x="140" y="35828"/>
                  </a:lnTo>
                  <a:lnTo>
                    <a:pt x="56" y="36690"/>
                  </a:lnTo>
                  <a:lnTo>
                    <a:pt x="1" y="37496"/>
                  </a:lnTo>
                  <a:lnTo>
                    <a:pt x="1" y="38274"/>
                  </a:lnTo>
                  <a:lnTo>
                    <a:pt x="1" y="38997"/>
                  </a:lnTo>
                  <a:lnTo>
                    <a:pt x="56" y="39720"/>
                  </a:lnTo>
                  <a:lnTo>
                    <a:pt x="112" y="40359"/>
                  </a:lnTo>
                  <a:lnTo>
                    <a:pt x="223" y="40971"/>
                  </a:lnTo>
                  <a:lnTo>
                    <a:pt x="334" y="41526"/>
                  </a:lnTo>
                  <a:lnTo>
                    <a:pt x="501" y="41999"/>
                  </a:lnTo>
                  <a:lnTo>
                    <a:pt x="723" y="42444"/>
                  </a:lnTo>
                  <a:lnTo>
                    <a:pt x="2947" y="46363"/>
                  </a:lnTo>
                  <a:lnTo>
                    <a:pt x="3531" y="46224"/>
                  </a:lnTo>
                  <a:lnTo>
                    <a:pt x="4114" y="46001"/>
                  </a:lnTo>
                  <a:lnTo>
                    <a:pt x="4670" y="45779"/>
                  </a:lnTo>
                  <a:lnTo>
                    <a:pt x="5254" y="45473"/>
                  </a:lnTo>
                  <a:lnTo>
                    <a:pt x="5810" y="45168"/>
                  </a:lnTo>
                  <a:lnTo>
                    <a:pt x="6338" y="44806"/>
                  </a:lnTo>
                  <a:lnTo>
                    <a:pt x="6894" y="44445"/>
                  </a:lnTo>
                  <a:lnTo>
                    <a:pt x="7422" y="44028"/>
                  </a:lnTo>
                  <a:lnTo>
                    <a:pt x="7950" y="43583"/>
                  </a:lnTo>
                  <a:lnTo>
                    <a:pt x="8478" y="43111"/>
                  </a:lnTo>
                  <a:lnTo>
                    <a:pt x="8979" y="42610"/>
                  </a:lnTo>
                  <a:lnTo>
                    <a:pt x="9479" y="42110"/>
                  </a:lnTo>
                  <a:lnTo>
                    <a:pt x="9979" y="41582"/>
                  </a:lnTo>
                  <a:lnTo>
                    <a:pt x="10452" y="41026"/>
                  </a:lnTo>
                  <a:lnTo>
                    <a:pt x="11397" y="39886"/>
                  </a:lnTo>
                  <a:lnTo>
                    <a:pt x="12258" y="38719"/>
                  </a:lnTo>
                  <a:lnTo>
                    <a:pt x="13092" y="37524"/>
                  </a:lnTo>
                  <a:lnTo>
                    <a:pt x="13898" y="36329"/>
                  </a:lnTo>
                  <a:lnTo>
                    <a:pt x="14621" y="35161"/>
                  </a:lnTo>
                  <a:lnTo>
                    <a:pt x="15288" y="33994"/>
                  </a:lnTo>
                  <a:lnTo>
                    <a:pt x="15900" y="32882"/>
                  </a:lnTo>
                  <a:lnTo>
                    <a:pt x="16428" y="31854"/>
                  </a:lnTo>
                  <a:lnTo>
                    <a:pt x="16900" y="30909"/>
                  </a:lnTo>
                  <a:lnTo>
                    <a:pt x="17317" y="29936"/>
                  </a:lnTo>
                  <a:lnTo>
                    <a:pt x="17845" y="28574"/>
                  </a:lnTo>
                  <a:lnTo>
                    <a:pt x="18457" y="26906"/>
                  </a:lnTo>
                  <a:lnTo>
                    <a:pt x="19152" y="24960"/>
                  </a:lnTo>
                  <a:lnTo>
                    <a:pt x="19874" y="22820"/>
                  </a:lnTo>
                  <a:lnTo>
                    <a:pt x="20597" y="20513"/>
                  </a:lnTo>
                  <a:lnTo>
                    <a:pt x="21292" y="18095"/>
                  </a:lnTo>
                  <a:lnTo>
                    <a:pt x="21625" y="16872"/>
                  </a:lnTo>
                  <a:lnTo>
                    <a:pt x="21931" y="15621"/>
                  </a:lnTo>
                  <a:lnTo>
                    <a:pt x="22209" y="14398"/>
                  </a:lnTo>
                  <a:lnTo>
                    <a:pt x="22487" y="13175"/>
                  </a:lnTo>
                  <a:lnTo>
                    <a:pt x="22709" y="11980"/>
                  </a:lnTo>
                  <a:lnTo>
                    <a:pt x="22904" y="10785"/>
                  </a:lnTo>
                  <a:lnTo>
                    <a:pt x="23071" y="9617"/>
                  </a:lnTo>
                  <a:lnTo>
                    <a:pt x="23182" y="8505"/>
                  </a:lnTo>
                  <a:lnTo>
                    <a:pt x="23265" y="7421"/>
                  </a:lnTo>
                  <a:lnTo>
                    <a:pt x="23293" y="6393"/>
                  </a:lnTo>
                  <a:lnTo>
                    <a:pt x="23265" y="5420"/>
                  </a:lnTo>
                  <a:lnTo>
                    <a:pt x="23210" y="4503"/>
                  </a:lnTo>
                  <a:lnTo>
                    <a:pt x="23126" y="4086"/>
                  </a:lnTo>
                  <a:lnTo>
                    <a:pt x="23071" y="3669"/>
                  </a:lnTo>
                  <a:lnTo>
                    <a:pt x="22960" y="3280"/>
                  </a:lnTo>
                  <a:lnTo>
                    <a:pt x="22876" y="2891"/>
                  </a:lnTo>
                  <a:lnTo>
                    <a:pt x="22737" y="2529"/>
                  </a:lnTo>
                  <a:lnTo>
                    <a:pt x="22598" y="2224"/>
                  </a:lnTo>
                  <a:lnTo>
                    <a:pt x="22431" y="1890"/>
                  </a:lnTo>
                  <a:lnTo>
                    <a:pt x="22265" y="1612"/>
                  </a:lnTo>
                  <a:lnTo>
                    <a:pt x="22070" y="1362"/>
                  </a:lnTo>
                  <a:lnTo>
                    <a:pt x="21848" y="1112"/>
                  </a:lnTo>
                  <a:lnTo>
                    <a:pt x="21625" y="917"/>
                  </a:lnTo>
                  <a:lnTo>
                    <a:pt x="21375" y="723"/>
                  </a:lnTo>
                  <a:lnTo>
                    <a:pt x="21097" y="556"/>
                  </a:lnTo>
                  <a:lnTo>
                    <a:pt x="20847" y="417"/>
                  </a:lnTo>
                  <a:lnTo>
                    <a:pt x="20569" y="278"/>
                  </a:lnTo>
                  <a:lnTo>
                    <a:pt x="20291" y="195"/>
                  </a:lnTo>
                  <a:lnTo>
                    <a:pt x="20041" y="111"/>
                  </a:lnTo>
                  <a:lnTo>
                    <a:pt x="19763" y="56"/>
                  </a:lnTo>
                  <a:lnTo>
                    <a:pt x="1948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9" name="Google Shape;1829;p39"/>
            <p:cNvSpPr/>
            <p:nvPr/>
          </p:nvSpPr>
          <p:spPr>
            <a:xfrm>
              <a:off x="6575625" y="238125"/>
              <a:ext cx="582350" cy="1159075"/>
            </a:xfrm>
            <a:custGeom>
              <a:avLst/>
              <a:gdLst/>
              <a:ahLst/>
              <a:cxnLst/>
              <a:rect l="l" t="t" r="r" b="b"/>
              <a:pathLst>
                <a:path w="23294" h="46363" fill="none" extrusionOk="0">
                  <a:moveTo>
                    <a:pt x="723" y="42444"/>
                  </a:moveTo>
                  <a:lnTo>
                    <a:pt x="723" y="42444"/>
                  </a:lnTo>
                  <a:lnTo>
                    <a:pt x="501" y="41999"/>
                  </a:lnTo>
                  <a:lnTo>
                    <a:pt x="334" y="41526"/>
                  </a:lnTo>
                  <a:lnTo>
                    <a:pt x="223" y="40971"/>
                  </a:lnTo>
                  <a:lnTo>
                    <a:pt x="112" y="40359"/>
                  </a:lnTo>
                  <a:lnTo>
                    <a:pt x="56" y="39720"/>
                  </a:lnTo>
                  <a:lnTo>
                    <a:pt x="1" y="38997"/>
                  </a:lnTo>
                  <a:lnTo>
                    <a:pt x="1" y="38274"/>
                  </a:lnTo>
                  <a:lnTo>
                    <a:pt x="1" y="37496"/>
                  </a:lnTo>
                  <a:lnTo>
                    <a:pt x="56" y="36690"/>
                  </a:lnTo>
                  <a:lnTo>
                    <a:pt x="140" y="35828"/>
                  </a:lnTo>
                  <a:lnTo>
                    <a:pt x="223" y="34967"/>
                  </a:lnTo>
                  <a:lnTo>
                    <a:pt x="334" y="34077"/>
                  </a:lnTo>
                  <a:lnTo>
                    <a:pt x="473" y="33160"/>
                  </a:lnTo>
                  <a:lnTo>
                    <a:pt x="640" y="32215"/>
                  </a:lnTo>
                  <a:lnTo>
                    <a:pt x="1001" y="30325"/>
                  </a:lnTo>
                  <a:lnTo>
                    <a:pt x="1418" y="28407"/>
                  </a:lnTo>
                  <a:lnTo>
                    <a:pt x="1891" y="26517"/>
                  </a:lnTo>
                  <a:lnTo>
                    <a:pt x="2419" y="24655"/>
                  </a:lnTo>
                  <a:lnTo>
                    <a:pt x="2975" y="22848"/>
                  </a:lnTo>
                  <a:lnTo>
                    <a:pt x="3531" y="21152"/>
                  </a:lnTo>
                  <a:lnTo>
                    <a:pt x="4087" y="19568"/>
                  </a:lnTo>
                  <a:lnTo>
                    <a:pt x="4670" y="18150"/>
                  </a:lnTo>
                  <a:lnTo>
                    <a:pt x="5226" y="16927"/>
                  </a:lnTo>
                  <a:lnTo>
                    <a:pt x="5226" y="16927"/>
                  </a:lnTo>
                  <a:lnTo>
                    <a:pt x="5977" y="15371"/>
                  </a:lnTo>
                  <a:lnTo>
                    <a:pt x="6783" y="13759"/>
                  </a:lnTo>
                  <a:lnTo>
                    <a:pt x="7672" y="12119"/>
                  </a:lnTo>
                  <a:lnTo>
                    <a:pt x="8589" y="10451"/>
                  </a:lnTo>
                  <a:lnTo>
                    <a:pt x="9534" y="8839"/>
                  </a:lnTo>
                  <a:lnTo>
                    <a:pt x="10035" y="8033"/>
                  </a:lnTo>
                  <a:lnTo>
                    <a:pt x="10535" y="7255"/>
                  </a:lnTo>
                  <a:lnTo>
                    <a:pt x="11063" y="6504"/>
                  </a:lnTo>
                  <a:lnTo>
                    <a:pt x="11591" y="5754"/>
                  </a:lnTo>
                  <a:lnTo>
                    <a:pt x="12092" y="5059"/>
                  </a:lnTo>
                  <a:lnTo>
                    <a:pt x="12647" y="4364"/>
                  </a:lnTo>
                  <a:lnTo>
                    <a:pt x="13176" y="3725"/>
                  </a:lnTo>
                  <a:lnTo>
                    <a:pt x="13704" y="3113"/>
                  </a:lnTo>
                  <a:lnTo>
                    <a:pt x="14260" y="2557"/>
                  </a:lnTo>
                  <a:lnTo>
                    <a:pt x="14816" y="2057"/>
                  </a:lnTo>
                  <a:lnTo>
                    <a:pt x="15371" y="1584"/>
                  </a:lnTo>
                  <a:lnTo>
                    <a:pt x="15927" y="1167"/>
                  </a:lnTo>
                  <a:lnTo>
                    <a:pt x="16455" y="806"/>
                  </a:lnTo>
                  <a:lnTo>
                    <a:pt x="17011" y="500"/>
                  </a:lnTo>
                  <a:lnTo>
                    <a:pt x="17567" y="278"/>
                  </a:lnTo>
                  <a:lnTo>
                    <a:pt x="18123" y="111"/>
                  </a:lnTo>
                  <a:lnTo>
                    <a:pt x="18401" y="56"/>
                  </a:lnTo>
                  <a:lnTo>
                    <a:pt x="18679" y="0"/>
                  </a:lnTo>
                  <a:lnTo>
                    <a:pt x="18957" y="0"/>
                  </a:lnTo>
                  <a:lnTo>
                    <a:pt x="19235" y="0"/>
                  </a:lnTo>
                  <a:lnTo>
                    <a:pt x="19485" y="0"/>
                  </a:lnTo>
                  <a:lnTo>
                    <a:pt x="19763" y="56"/>
                  </a:lnTo>
                  <a:lnTo>
                    <a:pt x="20041" y="111"/>
                  </a:lnTo>
                  <a:lnTo>
                    <a:pt x="20291" y="195"/>
                  </a:lnTo>
                  <a:lnTo>
                    <a:pt x="20569" y="278"/>
                  </a:lnTo>
                  <a:lnTo>
                    <a:pt x="20847" y="417"/>
                  </a:lnTo>
                  <a:lnTo>
                    <a:pt x="21097" y="556"/>
                  </a:lnTo>
                  <a:lnTo>
                    <a:pt x="21375" y="723"/>
                  </a:lnTo>
                  <a:lnTo>
                    <a:pt x="21375" y="723"/>
                  </a:lnTo>
                  <a:lnTo>
                    <a:pt x="21625" y="917"/>
                  </a:lnTo>
                  <a:lnTo>
                    <a:pt x="21848" y="1112"/>
                  </a:lnTo>
                  <a:lnTo>
                    <a:pt x="22070" y="1362"/>
                  </a:lnTo>
                  <a:lnTo>
                    <a:pt x="22265" y="1612"/>
                  </a:lnTo>
                  <a:lnTo>
                    <a:pt x="22431" y="1890"/>
                  </a:lnTo>
                  <a:lnTo>
                    <a:pt x="22598" y="2224"/>
                  </a:lnTo>
                  <a:lnTo>
                    <a:pt x="22737" y="2529"/>
                  </a:lnTo>
                  <a:lnTo>
                    <a:pt x="22876" y="2891"/>
                  </a:lnTo>
                  <a:lnTo>
                    <a:pt x="22960" y="3280"/>
                  </a:lnTo>
                  <a:lnTo>
                    <a:pt x="23071" y="3669"/>
                  </a:lnTo>
                  <a:lnTo>
                    <a:pt x="23126" y="4086"/>
                  </a:lnTo>
                  <a:lnTo>
                    <a:pt x="23210" y="4503"/>
                  </a:lnTo>
                  <a:lnTo>
                    <a:pt x="23265" y="5420"/>
                  </a:lnTo>
                  <a:lnTo>
                    <a:pt x="23293" y="6393"/>
                  </a:lnTo>
                  <a:lnTo>
                    <a:pt x="23265" y="7421"/>
                  </a:lnTo>
                  <a:lnTo>
                    <a:pt x="23182" y="8505"/>
                  </a:lnTo>
                  <a:lnTo>
                    <a:pt x="23071" y="9617"/>
                  </a:lnTo>
                  <a:lnTo>
                    <a:pt x="22904" y="10785"/>
                  </a:lnTo>
                  <a:lnTo>
                    <a:pt x="22709" y="11980"/>
                  </a:lnTo>
                  <a:lnTo>
                    <a:pt x="22487" y="13175"/>
                  </a:lnTo>
                  <a:lnTo>
                    <a:pt x="22209" y="14398"/>
                  </a:lnTo>
                  <a:lnTo>
                    <a:pt x="21931" y="15621"/>
                  </a:lnTo>
                  <a:lnTo>
                    <a:pt x="21625" y="16872"/>
                  </a:lnTo>
                  <a:lnTo>
                    <a:pt x="21292" y="18095"/>
                  </a:lnTo>
                  <a:lnTo>
                    <a:pt x="20597" y="20513"/>
                  </a:lnTo>
                  <a:lnTo>
                    <a:pt x="19874" y="22820"/>
                  </a:lnTo>
                  <a:lnTo>
                    <a:pt x="19152" y="24960"/>
                  </a:lnTo>
                  <a:lnTo>
                    <a:pt x="18457" y="26906"/>
                  </a:lnTo>
                  <a:lnTo>
                    <a:pt x="17845" y="28574"/>
                  </a:lnTo>
                  <a:lnTo>
                    <a:pt x="17317" y="29936"/>
                  </a:lnTo>
                  <a:lnTo>
                    <a:pt x="16900" y="30909"/>
                  </a:lnTo>
                  <a:lnTo>
                    <a:pt x="16900" y="30909"/>
                  </a:lnTo>
                  <a:lnTo>
                    <a:pt x="16428" y="31854"/>
                  </a:lnTo>
                  <a:lnTo>
                    <a:pt x="15900" y="32882"/>
                  </a:lnTo>
                  <a:lnTo>
                    <a:pt x="15288" y="33994"/>
                  </a:lnTo>
                  <a:lnTo>
                    <a:pt x="14621" y="35161"/>
                  </a:lnTo>
                  <a:lnTo>
                    <a:pt x="13898" y="36329"/>
                  </a:lnTo>
                  <a:lnTo>
                    <a:pt x="13092" y="37524"/>
                  </a:lnTo>
                  <a:lnTo>
                    <a:pt x="12258" y="38719"/>
                  </a:lnTo>
                  <a:lnTo>
                    <a:pt x="11397" y="39886"/>
                  </a:lnTo>
                  <a:lnTo>
                    <a:pt x="10452" y="41026"/>
                  </a:lnTo>
                  <a:lnTo>
                    <a:pt x="9979" y="41582"/>
                  </a:lnTo>
                  <a:lnTo>
                    <a:pt x="9479" y="42110"/>
                  </a:lnTo>
                  <a:lnTo>
                    <a:pt x="8979" y="42610"/>
                  </a:lnTo>
                  <a:lnTo>
                    <a:pt x="8478" y="43111"/>
                  </a:lnTo>
                  <a:lnTo>
                    <a:pt x="7950" y="43583"/>
                  </a:lnTo>
                  <a:lnTo>
                    <a:pt x="7422" y="44028"/>
                  </a:lnTo>
                  <a:lnTo>
                    <a:pt x="6894" y="44445"/>
                  </a:lnTo>
                  <a:lnTo>
                    <a:pt x="6338" y="44806"/>
                  </a:lnTo>
                  <a:lnTo>
                    <a:pt x="5810" y="45168"/>
                  </a:lnTo>
                  <a:lnTo>
                    <a:pt x="5254" y="45473"/>
                  </a:lnTo>
                  <a:lnTo>
                    <a:pt x="4670" y="45779"/>
                  </a:lnTo>
                  <a:lnTo>
                    <a:pt x="4114" y="46001"/>
                  </a:lnTo>
                  <a:lnTo>
                    <a:pt x="3531" y="46224"/>
                  </a:lnTo>
                  <a:lnTo>
                    <a:pt x="2947" y="46363"/>
                  </a:lnTo>
                  <a:lnTo>
                    <a:pt x="723" y="4244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0" name="Google Shape;1830;p39"/>
            <p:cNvSpPr/>
            <p:nvPr/>
          </p:nvSpPr>
          <p:spPr>
            <a:xfrm>
              <a:off x="5531225" y="238125"/>
              <a:ext cx="582325" cy="1159075"/>
            </a:xfrm>
            <a:custGeom>
              <a:avLst/>
              <a:gdLst/>
              <a:ahLst/>
              <a:cxnLst/>
              <a:rect l="l" t="t" r="r" b="b"/>
              <a:pathLst>
                <a:path w="23293" h="46363" extrusionOk="0">
                  <a:moveTo>
                    <a:pt x="3780" y="0"/>
                  </a:moveTo>
                  <a:lnTo>
                    <a:pt x="3530" y="56"/>
                  </a:lnTo>
                  <a:lnTo>
                    <a:pt x="3252" y="111"/>
                  </a:lnTo>
                  <a:lnTo>
                    <a:pt x="2974" y="195"/>
                  </a:lnTo>
                  <a:lnTo>
                    <a:pt x="2724" y="278"/>
                  </a:lnTo>
                  <a:lnTo>
                    <a:pt x="2446" y="417"/>
                  </a:lnTo>
                  <a:lnTo>
                    <a:pt x="2196" y="556"/>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1" name="Google Shape;1831;p39"/>
            <p:cNvSpPr/>
            <p:nvPr/>
          </p:nvSpPr>
          <p:spPr>
            <a:xfrm>
              <a:off x="5531225" y="238125"/>
              <a:ext cx="582325" cy="1159075"/>
            </a:xfrm>
            <a:custGeom>
              <a:avLst/>
              <a:gdLst/>
              <a:ahLst/>
              <a:cxnLst/>
              <a:rect l="l" t="t" r="r" b="b"/>
              <a:pathLst>
                <a:path w="23293" h="46363" fill="none" extrusionOk="0">
                  <a:moveTo>
                    <a:pt x="22570" y="42444"/>
                  </a:move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lnTo>
                    <a:pt x="4336" y="0"/>
                  </a:lnTo>
                  <a:lnTo>
                    <a:pt x="4058" y="0"/>
                  </a:lnTo>
                  <a:lnTo>
                    <a:pt x="3780" y="0"/>
                  </a:lnTo>
                  <a:lnTo>
                    <a:pt x="3530" y="56"/>
                  </a:lnTo>
                  <a:lnTo>
                    <a:pt x="3252" y="111"/>
                  </a:lnTo>
                  <a:lnTo>
                    <a:pt x="2974" y="195"/>
                  </a:lnTo>
                  <a:lnTo>
                    <a:pt x="2724" y="278"/>
                  </a:lnTo>
                  <a:lnTo>
                    <a:pt x="2446" y="417"/>
                  </a:lnTo>
                  <a:lnTo>
                    <a:pt x="2196" y="556"/>
                  </a:lnTo>
                  <a:lnTo>
                    <a:pt x="1918" y="723"/>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2" name="Google Shape;1832;p39"/>
            <p:cNvSpPr/>
            <p:nvPr/>
          </p:nvSpPr>
          <p:spPr>
            <a:xfrm>
              <a:off x="5753575" y="611950"/>
              <a:ext cx="281450" cy="640025"/>
            </a:xfrm>
            <a:custGeom>
              <a:avLst/>
              <a:gdLst/>
              <a:ahLst/>
              <a:cxnLst/>
              <a:rect l="l" t="t" r="r" b="b"/>
              <a:pathLst>
                <a:path w="11258" h="25601" extrusionOk="0">
                  <a:moveTo>
                    <a:pt x="1613" y="1"/>
                  </a:moveTo>
                  <a:lnTo>
                    <a:pt x="1390" y="29"/>
                  </a:lnTo>
                  <a:lnTo>
                    <a:pt x="1168" y="112"/>
                  </a:lnTo>
                  <a:lnTo>
                    <a:pt x="974" y="223"/>
                  </a:lnTo>
                  <a:lnTo>
                    <a:pt x="751" y="390"/>
                  </a:lnTo>
                  <a:lnTo>
                    <a:pt x="584" y="557"/>
                  </a:lnTo>
                  <a:lnTo>
                    <a:pt x="445" y="779"/>
                  </a:lnTo>
                  <a:lnTo>
                    <a:pt x="306" y="1002"/>
                  </a:lnTo>
                  <a:lnTo>
                    <a:pt x="223" y="1280"/>
                  </a:lnTo>
                  <a:lnTo>
                    <a:pt x="140" y="1558"/>
                  </a:lnTo>
                  <a:lnTo>
                    <a:pt x="84" y="1863"/>
                  </a:lnTo>
                  <a:lnTo>
                    <a:pt x="28" y="2197"/>
                  </a:lnTo>
                  <a:lnTo>
                    <a:pt x="1" y="2530"/>
                  </a:lnTo>
                  <a:lnTo>
                    <a:pt x="1" y="2919"/>
                  </a:lnTo>
                  <a:lnTo>
                    <a:pt x="28" y="3281"/>
                  </a:lnTo>
                  <a:lnTo>
                    <a:pt x="56" y="3698"/>
                  </a:lnTo>
                  <a:lnTo>
                    <a:pt x="195" y="4559"/>
                  </a:lnTo>
                  <a:lnTo>
                    <a:pt x="362" y="5477"/>
                  </a:lnTo>
                  <a:lnTo>
                    <a:pt x="612" y="6450"/>
                  </a:lnTo>
                  <a:lnTo>
                    <a:pt x="918" y="7450"/>
                  </a:lnTo>
                  <a:lnTo>
                    <a:pt x="1251" y="8506"/>
                  </a:lnTo>
                  <a:lnTo>
                    <a:pt x="1641" y="9590"/>
                  </a:lnTo>
                  <a:lnTo>
                    <a:pt x="2058" y="10702"/>
                  </a:lnTo>
                  <a:lnTo>
                    <a:pt x="2502" y="11814"/>
                  </a:lnTo>
                  <a:lnTo>
                    <a:pt x="2975" y="12926"/>
                  </a:lnTo>
                  <a:lnTo>
                    <a:pt x="3447" y="14038"/>
                  </a:lnTo>
                  <a:lnTo>
                    <a:pt x="4476" y="16261"/>
                  </a:lnTo>
                  <a:lnTo>
                    <a:pt x="5504" y="18374"/>
                  </a:lnTo>
                  <a:lnTo>
                    <a:pt x="6477" y="20319"/>
                  </a:lnTo>
                  <a:lnTo>
                    <a:pt x="7394" y="22071"/>
                  </a:lnTo>
                  <a:lnTo>
                    <a:pt x="8173" y="23516"/>
                  </a:lnTo>
                  <a:lnTo>
                    <a:pt x="8784" y="24628"/>
                  </a:lnTo>
                  <a:lnTo>
                    <a:pt x="9340" y="25601"/>
                  </a:lnTo>
                  <a:lnTo>
                    <a:pt x="11258" y="25128"/>
                  </a:lnTo>
                  <a:lnTo>
                    <a:pt x="11008" y="23933"/>
                  </a:lnTo>
                  <a:lnTo>
                    <a:pt x="10285" y="20820"/>
                  </a:lnTo>
                  <a:lnTo>
                    <a:pt x="9785" y="18735"/>
                  </a:lnTo>
                  <a:lnTo>
                    <a:pt x="9201" y="16456"/>
                  </a:lnTo>
                  <a:lnTo>
                    <a:pt x="8534" y="14038"/>
                  </a:lnTo>
                  <a:lnTo>
                    <a:pt x="7811" y="11536"/>
                  </a:lnTo>
                  <a:lnTo>
                    <a:pt x="7422" y="10313"/>
                  </a:lnTo>
                  <a:lnTo>
                    <a:pt x="7033" y="9090"/>
                  </a:lnTo>
                  <a:lnTo>
                    <a:pt x="6616" y="7923"/>
                  </a:lnTo>
                  <a:lnTo>
                    <a:pt x="6199" y="6783"/>
                  </a:lnTo>
                  <a:lnTo>
                    <a:pt x="5782" y="5699"/>
                  </a:lnTo>
                  <a:lnTo>
                    <a:pt x="5337" y="4671"/>
                  </a:lnTo>
                  <a:lnTo>
                    <a:pt x="4920" y="3726"/>
                  </a:lnTo>
                  <a:lnTo>
                    <a:pt x="4476" y="2836"/>
                  </a:lnTo>
                  <a:lnTo>
                    <a:pt x="4031" y="2058"/>
                  </a:lnTo>
                  <a:lnTo>
                    <a:pt x="3586" y="1391"/>
                  </a:lnTo>
                  <a:lnTo>
                    <a:pt x="3364" y="1113"/>
                  </a:lnTo>
                  <a:lnTo>
                    <a:pt x="3142" y="863"/>
                  </a:lnTo>
                  <a:lnTo>
                    <a:pt x="2919" y="612"/>
                  </a:lnTo>
                  <a:lnTo>
                    <a:pt x="2697" y="418"/>
                  </a:lnTo>
                  <a:lnTo>
                    <a:pt x="2474" y="279"/>
                  </a:lnTo>
                  <a:lnTo>
                    <a:pt x="2252" y="140"/>
                  </a:lnTo>
                  <a:lnTo>
                    <a:pt x="2030" y="57"/>
                  </a:lnTo>
                  <a:lnTo>
                    <a:pt x="180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3" name="Google Shape;1833;p39"/>
            <p:cNvSpPr/>
            <p:nvPr/>
          </p:nvSpPr>
          <p:spPr>
            <a:xfrm>
              <a:off x="5753575" y="611950"/>
              <a:ext cx="281450" cy="640025"/>
            </a:xfrm>
            <a:custGeom>
              <a:avLst/>
              <a:gdLst/>
              <a:ahLst/>
              <a:cxnLst/>
              <a:rect l="l" t="t" r="r" b="b"/>
              <a:pathLst>
                <a:path w="11258" h="25601" fill="none" extrusionOk="0">
                  <a:moveTo>
                    <a:pt x="9340" y="25601"/>
                  </a:moveTo>
                  <a:lnTo>
                    <a:pt x="9340" y="25601"/>
                  </a:lnTo>
                  <a:lnTo>
                    <a:pt x="8784" y="24628"/>
                  </a:lnTo>
                  <a:lnTo>
                    <a:pt x="8173" y="23516"/>
                  </a:lnTo>
                  <a:lnTo>
                    <a:pt x="7394" y="22071"/>
                  </a:lnTo>
                  <a:lnTo>
                    <a:pt x="6477" y="20319"/>
                  </a:lnTo>
                  <a:lnTo>
                    <a:pt x="5504" y="18374"/>
                  </a:lnTo>
                  <a:lnTo>
                    <a:pt x="4476" y="16261"/>
                  </a:lnTo>
                  <a:lnTo>
                    <a:pt x="3447" y="14038"/>
                  </a:lnTo>
                  <a:lnTo>
                    <a:pt x="2975" y="12926"/>
                  </a:lnTo>
                  <a:lnTo>
                    <a:pt x="2502" y="11814"/>
                  </a:lnTo>
                  <a:lnTo>
                    <a:pt x="2058" y="10702"/>
                  </a:lnTo>
                  <a:lnTo>
                    <a:pt x="1641" y="9590"/>
                  </a:lnTo>
                  <a:lnTo>
                    <a:pt x="1251" y="8506"/>
                  </a:lnTo>
                  <a:lnTo>
                    <a:pt x="918" y="7450"/>
                  </a:lnTo>
                  <a:lnTo>
                    <a:pt x="612" y="6450"/>
                  </a:lnTo>
                  <a:lnTo>
                    <a:pt x="362" y="5477"/>
                  </a:lnTo>
                  <a:lnTo>
                    <a:pt x="195" y="4559"/>
                  </a:lnTo>
                  <a:lnTo>
                    <a:pt x="56" y="3698"/>
                  </a:lnTo>
                  <a:lnTo>
                    <a:pt x="28" y="3281"/>
                  </a:lnTo>
                  <a:lnTo>
                    <a:pt x="1" y="2919"/>
                  </a:lnTo>
                  <a:lnTo>
                    <a:pt x="1" y="2530"/>
                  </a:lnTo>
                  <a:lnTo>
                    <a:pt x="28" y="2197"/>
                  </a:lnTo>
                  <a:lnTo>
                    <a:pt x="84" y="1863"/>
                  </a:lnTo>
                  <a:lnTo>
                    <a:pt x="140" y="1558"/>
                  </a:lnTo>
                  <a:lnTo>
                    <a:pt x="223" y="1280"/>
                  </a:lnTo>
                  <a:lnTo>
                    <a:pt x="306" y="1002"/>
                  </a:lnTo>
                  <a:lnTo>
                    <a:pt x="445" y="779"/>
                  </a:lnTo>
                  <a:lnTo>
                    <a:pt x="584" y="557"/>
                  </a:lnTo>
                  <a:lnTo>
                    <a:pt x="751" y="390"/>
                  </a:lnTo>
                  <a:lnTo>
                    <a:pt x="974" y="223"/>
                  </a:lnTo>
                  <a:lnTo>
                    <a:pt x="974" y="223"/>
                  </a:lnTo>
                  <a:lnTo>
                    <a:pt x="1168" y="112"/>
                  </a:lnTo>
                  <a:lnTo>
                    <a:pt x="1390" y="29"/>
                  </a:lnTo>
                  <a:lnTo>
                    <a:pt x="1613" y="1"/>
                  </a:lnTo>
                  <a:lnTo>
                    <a:pt x="1807" y="1"/>
                  </a:lnTo>
                  <a:lnTo>
                    <a:pt x="2030" y="57"/>
                  </a:lnTo>
                  <a:lnTo>
                    <a:pt x="2252" y="140"/>
                  </a:lnTo>
                  <a:lnTo>
                    <a:pt x="2474" y="279"/>
                  </a:lnTo>
                  <a:lnTo>
                    <a:pt x="2697" y="418"/>
                  </a:lnTo>
                  <a:lnTo>
                    <a:pt x="2919" y="612"/>
                  </a:lnTo>
                  <a:lnTo>
                    <a:pt x="3142" y="863"/>
                  </a:lnTo>
                  <a:lnTo>
                    <a:pt x="3364" y="1113"/>
                  </a:lnTo>
                  <a:lnTo>
                    <a:pt x="3586" y="1391"/>
                  </a:lnTo>
                  <a:lnTo>
                    <a:pt x="4031" y="2058"/>
                  </a:lnTo>
                  <a:lnTo>
                    <a:pt x="4476" y="2836"/>
                  </a:lnTo>
                  <a:lnTo>
                    <a:pt x="4920" y="3726"/>
                  </a:lnTo>
                  <a:lnTo>
                    <a:pt x="5337" y="4671"/>
                  </a:lnTo>
                  <a:lnTo>
                    <a:pt x="5782" y="5699"/>
                  </a:lnTo>
                  <a:lnTo>
                    <a:pt x="6199" y="6783"/>
                  </a:lnTo>
                  <a:lnTo>
                    <a:pt x="6616" y="7923"/>
                  </a:lnTo>
                  <a:lnTo>
                    <a:pt x="7033" y="9090"/>
                  </a:lnTo>
                  <a:lnTo>
                    <a:pt x="7422" y="10313"/>
                  </a:lnTo>
                  <a:lnTo>
                    <a:pt x="7811" y="11536"/>
                  </a:lnTo>
                  <a:lnTo>
                    <a:pt x="8534" y="14038"/>
                  </a:lnTo>
                  <a:lnTo>
                    <a:pt x="9201" y="16456"/>
                  </a:lnTo>
                  <a:lnTo>
                    <a:pt x="9785" y="18735"/>
                  </a:lnTo>
                  <a:lnTo>
                    <a:pt x="10285" y="20820"/>
                  </a:lnTo>
                  <a:lnTo>
                    <a:pt x="11008" y="23933"/>
                  </a:lnTo>
                  <a:lnTo>
                    <a:pt x="11258" y="25128"/>
                  </a:lnTo>
                  <a:lnTo>
                    <a:pt x="9340" y="2560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4" name="Google Shape;1834;p39"/>
            <p:cNvSpPr/>
            <p:nvPr/>
          </p:nvSpPr>
          <p:spPr>
            <a:xfrm>
              <a:off x="6654850" y="611950"/>
              <a:ext cx="281450" cy="640025"/>
            </a:xfrm>
            <a:custGeom>
              <a:avLst/>
              <a:gdLst/>
              <a:ahLst/>
              <a:cxnLst/>
              <a:rect l="l" t="t" r="r" b="b"/>
              <a:pathLst>
                <a:path w="11258" h="25601" extrusionOk="0">
                  <a:moveTo>
                    <a:pt x="9451" y="1"/>
                  </a:move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090" y="112"/>
                  </a:lnTo>
                  <a:lnTo>
                    <a:pt x="9868" y="29"/>
                  </a:lnTo>
                  <a:lnTo>
                    <a:pt x="967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5" name="Google Shape;1835;p39"/>
            <p:cNvSpPr/>
            <p:nvPr/>
          </p:nvSpPr>
          <p:spPr>
            <a:xfrm>
              <a:off x="6654850" y="611950"/>
              <a:ext cx="281450" cy="640025"/>
            </a:xfrm>
            <a:custGeom>
              <a:avLst/>
              <a:gdLst/>
              <a:ahLst/>
              <a:cxnLst/>
              <a:rect l="l" t="t" r="r" b="b"/>
              <a:pathLst>
                <a:path w="11258" h="25601" fill="none" extrusionOk="0">
                  <a:moveTo>
                    <a:pt x="1918" y="25601"/>
                  </a:move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312" y="223"/>
                  </a:lnTo>
                  <a:lnTo>
                    <a:pt x="10090" y="112"/>
                  </a:lnTo>
                  <a:lnTo>
                    <a:pt x="9868" y="29"/>
                  </a:lnTo>
                  <a:lnTo>
                    <a:pt x="9673" y="1"/>
                  </a:lnTo>
                  <a:lnTo>
                    <a:pt x="9451" y="1"/>
                  </a:ln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6" name="Google Shape;1836;p39"/>
            <p:cNvSpPr/>
            <p:nvPr/>
          </p:nvSpPr>
          <p:spPr>
            <a:xfrm>
              <a:off x="5649350" y="1149100"/>
              <a:ext cx="1397425" cy="1469725"/>
            </a:xfrm>
            <a:custGeom>
              <a:avLst/>
              <a:gdLst/>
              <a:ahLst/>
              <a:cxnLst/>
              <a:rect l="l" t="t" r="r" b="b"/>
              <a:pathLst>
                <a:path w="55897" h="58789" extrusionOk="0">
                  <a:moveTo>
                    <a:pt x="28630" y="1"/>
                  </a:moveTo>
                  <a:lnTo>
                    <a:pt x="27824" y="29"/>
                  </a:lnTo>
                  <a:lnTo>
                    <a:pt x="27045" y="84"/>
                  </a:lnTo>
                  <a:lnTo>
                    <a:pt x="26211" y="140"/>
                  </a:lnTo>
                  <a:lnTo>
                    <a:pt x="25405" y="223"/>
                  </a:lnTo>
                  <a:lnTo>
                    <a:pt x="24544" y="334"/>
                  </a:lnTo>
                  <a:lnTo>
                    <a:pt x="23682" y="446"/>
                  </a:lnTo>
                  <a:lnTo>
                    <a:pt x="22848" y="585"/>
                  </a:lnTo>
                  <a:lnTo>
                    <a:pt x="22042" y="751"/>
                  </a:lnTo>
                  <a:lnTo>
                    <a:pt x="21236" y="918"/>
                  </a:lnTo>
                  <a:lnTo>
                    <a:pt x="20458" y="1113"/>
                  </a:lnTo>
                  <a:lnTo>
                    <a:pt x="19679" y="1335"/>
                  </a:lnTo>
                  <a:lnTo>
                    <a:pt x="18929" y="1557"/>
                  </a:lnTo>
                  <a:lnTo>
                    <a:pt x="18206" y="1780"/>
                  </a:lnTo>
                  <a:lnTo>
                    <a:pt x="17484" y="2058"/>
                  </a:lnTo>
                  <a:lnTo>
                    <a:pt x="16789" y="2308"/>
                  </a:lnTo>
                  <a:lnTo>
                    <a:pt x="16094" y="2614"/>
                  </a:lnTo>
                  <a:lnTo>
                    <a:pt x="15427" y="2919"/>
                  </a:lnTo>
                  <a:lnTo>
                    <a:pt x="14760" y="3225"/>
                  </a:lnTo>
                  <a:lnTo>
                    <a:pt x="14120" y="3559"/>
                  </a:lnTo>
                  <a:lnTo>
                    <a:pt x="13481" y="3892"/>
                  </a:lnTo>
                  <a:lnTo>
                    <a:pt x="12870" y="4254"/>
                  </a:lnTo>
                  <a:lnTo>
                    <a:pt x="12286" y="4615"/>
                  </a:lnTo>
                  <a:lnTo>
                    <a:pt x="11702" y="5004"/>
                  </a:lnTo>
                  <a:lnTo>
                    <a:pt x="11146" y="5421"/>
                  </a:lnTo>
                  <a:lnTo>
                    <a:pt x="10590" y="5810"/>
                  </a:lnTo>
                  <a:lnTo>
                    <a:pt x="10034" y="6255"/>
                  </a:lnTo>
                  <a:lnTo>
                    <a:pt x="9534" y="6672"/>
                  </a:lnTo>
                  <a:lnTo>
                    <a:pt x="9006" y="7116"/>
                  </a:lnTo>
                  <a:lnTo>
                    <a:pt x="8534" y="7589"/>
                  </a:lnTo>
                  <a:lnTo>
                    <a:pt x="8061" y="8062"/>
                  </a:lnTo>
                  <a:lnTo>
                    <a:pt x="7588" y="8534"/>
                  </a:lnTo>
                  <a:lnTo>
                    <a:pt x="7144" y="9034"/>
                  </a:lnTo>
                  <a:lnTo>
                    <a:pt x="6699" y="9535"/>
                  </a:lnTo>
                  <a:lnTo>
                    <a:pt x="6282" y="10063"/>
                  </a:lnTo>
                  <a:lnTo>
                    <a:pt x="5865" y="10591"/>
                  </a:lnTo>
                  <a:lnTo>
                    <a:pt x="5476" y="11119"/>
                  </a:lnTo>
                  <a:lnTo>
                    <a:pt x="5115" y="11647"/>
                  </a:lnTo>
                  <a:lnTo>
                    <a:pt x="4753" y="12203"/>
                  </a:lnTo>
                  <a:lnTo>
                    <a:pt x="4392" y="12787"/>
                  </a:lnTo>
                  <a:lnTo>
                    <a:pt x="4058" y="13343"/>
                  </a:lnTo>
                  <a:lnTo>
                    <a:pt x="3447" y="14538"/>
                  </a:lnTo>
                  <a:lnTo>
                    <a:pt x="2863" y="15733"/>
                  </a:lnTo>
                  <a:lnTo>
                    <a:pt x="2335" y="16984"/>
                  </a:lnTo>
                  <a:lnTo>
                    <a:pt x="1890" y="18262"/>
                  </a:lnTo>
                  <a:lnTo>
                    <a:pt x="1474" y="19569"/>
                  </a:lnTo>
                  <a:lnTo>
                    <a:pt x="1112" y="20875"/>
                  </a:lnTo>
                  <a:lnTo>
                    <a:pt x="806" y="22237"/>
                  </a:lnTo>
                  <a:lnTo>
                    <a:pt x="528" y="23599"/>
                  </a:lnTo>
                  <a:lnTo>
                    <a:pt x="334" y="25017"/>
                  </a:lnTo>
                  <a:lnTo>
                    <a:pt x="167" y="26434"/>
                  </a:lnTo>
                  <a:lnTo>
                    <a:pt x="84" y="27852"/>
                  </a:lnTo>
                  <a:lnTo>
                    <a:pt x="28" y="29297"/>
                  </a:lnTo>
                  <a:lnTo>
                    <a:pt x="0" y="30770"/>
                  </a:lnTo>
                  <a:lnTo>
                    <a:pt x="56" y="32244"/>
                  </a:lnTo>
                  <a:lnTo>
                    <a:pt x="112" y="32994"/>
                  </a:lnTo>
                  <a:lnTo>
                    <a:pt x="167" y="33772"/>
                  </a:lnTo>
                  <a:lnTo>
                    <a:pt x="278" y="34523"/>
                  </a:lnTo>
                  <a:lnTo>
                    <a:pt x="389" y="35246"/>
                  </a:lnTo>
                  <a:lnTo>
                    <a:pt x="528" y="35996"/>
                  </a:lnTo>
                  <a:lnTo>
                    <a:pt x="667" y="36719"/>
                  </a:lnTo>
                  <a:lnTo>
                    <a:pt x="862" y="37441"/>
                  </a:lnTo>
                  <a:lnTo>
                    <a:pt x="1029" y="38164"/>
                  </a:lnTo>
                  <a:lnTo>
                    <a:pt x="1251" y="38887"/>
                  </a:lnTo>
                  <a:lnTo>
                    <a:pt x="1474" y="39582"/>
                  </a:lnTo>
                  <a:lnTo>
                    <a:pt x="1724" y="40276"/>
                  </a:lnTo>
                  <a:lnTo>
                    <a:pt x="2002" y="40944"/>
                  </a:lnTo>
                  <a:lnTo>
                    <a:pt x="2280" y="41611"/>
                  </a:lnTo>
                  <a:lnTo>
                    <a:pt x="2558" y="42278"/>
                  </a:lnTo>
                  <a:lnTo>
                    <a:pt x="2891" y="42945"/>
                  </a:lnTo>
                  <a:lnTo>
                    <a:pt x="3225" y="43584"/>
                  </a:lnTo>
                  <a:lnTo>
                    <a:pt x="3558" y="44223"/>
                  </a:lnTo>
                  <a:lnTo>
                    <a:pt x="3920" y="44835"/>
                  </a:lnTo>
                  <a:lnTo>
                    <a:pt x="4309" y="45446"/>
                  </a:lnTo>
                  <a:lnTo>
                    <a:pt x="4698" y="46058"/>
                  </a:lnTo>
                  <a:lnTo>
                    <a:pt x="5087" y="46642"/>
                  </a:lnTo>
                  <a:lnTo>
                    <a:pt x="5532" y="47225"/>
                  </a:lnTo>
                  <a:lnTo>
                    <a:pt x="5949" y="47781"/>
                  </a:lnTo>
                  <a:lnTo>
                    <a:pt x="6393" y="48337"/>
                  </a:lnTo>
                  <a:lnTo>
                    <a:pt x="6866" y="48893"/>
                  </a:lnTo>
                  <a:lnTo>
                    <a:pt x="7338" y="49421"/>
                  </a:lnTo>
                  <a:lnTo>
                    <a:pt x="7839" y="49949"/>
                  </a:lnTo>
                  <a:lnTo>
                    <a:pt x="8339" y="50450"/>
                  </a:lnTo>
                  <a:lnTo>
                    <a:pt x="8839" y="50950"/>
                  </a:lnTo>
                  <a:lnTo>
                    <a:pt x="9367" y="51422"/>
                  </a:lnTo>
                  <a:lnTo>
                    <a:pt x="9896" y="51895"/>
                  </a:lnTo>
                  <a:lnTo>
                    <a:pt x="10451" y="52368"/>
                  </a:lnTo>
                  <a:lnTo>
                    <a:pt x="11007" y="52812"/>
                  </a:lnTo>
                  <a:lnTo>
                    <a:pt x="11563" y="53229"/>
                  </a:lnTo>
                  <a:lnTo>
                    <a:pt x="12147" y="53646"/>
                  </a:lnTo>
                  <a:lnTo>
                    <a:pt x="12731" y="54035"/>
                  </a:lnTo>
                  <a:lnTo>
                    <a:pt x="13342" y="54424"/>
                  </a:lnTo>
                  <a:lnTo>
                    <a:pt x="13954" y="54814"/>
                  </a:lnTo>
                  <a:lnTo>
                    <a:pt x="14565" y="55147"/>
                  </a:lnTo>
                  <a:lnTo>
                    <a:pt x="15177" y="55508"/>
                  </a:lnTo>
                  <a:lnTo>
                    <a:pt x="15816" y="55814"/>
                  </a:lnTo>
                  <a:lnTo>
                    <a:pt x="16455" y="56148"/>
                  </a:lnTo>
                  <a:lnTo>
                    <a:pt x="17095" y="56426"/>
                  </a:lnTo>
                  <a:lnTo>
                    <a:pt x="17762" y="56704"/>
                  </a:lnTo>
                  <a:lnTo>
                    <a:pt x="18429" y="56954"/>
                  </a:lnTo>
                  <a:lnTo>
                    <a:pt x="19096" y="57204"/>
                  </a:lnTo>
                  <a:lnTo>
                    <a:pt x="19763" y="57426"/>
                  </a:lnTo>
                  <a:lnTo>
                    <a:pt x="20458" y="57649"/>
                  </a:lnTo>
                  <a:lnTo>
                    <a:pt x="21153" y="57843"/>
                  </a:lnTo>
                  <a:lnTo>
                    <a:pt x="21848" y="58010"/>
                  </a:lnTo>
                  <a:lnTo>
                    <a:pt x="22542" y="58177"/>
                  </a:lnTo>
                  <a:lnTo>
                    <a:pt x="23237" y="58316"/>
                  </a:lnTo>
                  <a:lnTo>
                    <a:pt x="23960" y="58455"/>
                  </a:lnTo>
                  <a:lnTo>
                    <a:pt x="24655" y="58538"/>
                  </a:lnTo>
                  <a:lnTo>
                    <a:pt x="25378" y="58621"/>
                  </a:lnTo>
                  <a:lnTo>
                    <a:pt x="26100" y="58705"/>
                  </a:lnTo>
                  <a:lnTo>
                    <a:pt x="26823" y="58733"/>
                  </a:lnTo>
                  <a:lnTo>
                    <a:pt x="27546" y="58788"/>
                  </a:lnTo>
                  <a:lnTo>
                    <a:pt x="28268" y="58788"/>
                  </a:lnTo>
                  <a:lnTo>
                    <a:pt x="29019" y="58760"/>
                  </a:lnTo>
                  <a:lnTo>
                    <a:pt x="29741" y="58733"/>
                  </a:lnTo>
                  <a:lnTo>
                    <a:pt x="30492" y="58677"/>
                  </a:lnTo>
                  <a:lnTo>
                    <a:pt x="31215" y="58621"/>
                  </a:lnTo>
                  <a:lnTo>
                    <a:pt x="31965" y="58538"/>
                  </a:lnTo>
                  <a:lnTo>
                    <a:pt x="33688" y="58260"/>
                  </a:lnTo>
                  <a:lnTo>
                    <a:pt x="34522" y="58093"/>
                  </a:lnTo>
                  <a:lnTo>
                    <a:pt x="35328" y="57927"/>
                  </a:lnTo>
                  <a:lnTo>
                    <a:pt x="36134" y="57732"/>
                  </a:lnTo>
                  <a:lnTo>
                    <a:pt x="36913" y="57537"/>
                  </a:lnTo>
                  <a:lnTo>
                    <a:pt x="37691" y="57343"/>
                  </a:lnTo>
                  <a:lnTo>
                    <a:pt x="38441" y="57121"/>
                  </a:lnTo>
                  <a:lnTo>
                    <a:pt x="39164" y="56870"/>
                  </a:lnTo>
                  <a:lnTo>
                    <a:pt x="39887" y="56620"/>
                  </a:lnTo>
                  <a:lnTo>
                    <a:pt x="40582" y="56342"/>
                  </a:lnTo>
                  <a:lnTo>
                    <a:pt x="41249" y="56064"/>
                  </a:lnTo>
                  <a:lnTo>
                    <a:pt x="41916" y="55786"/>
                  </a:lnTo>
                  <a:lnTo>
                    <a:pt x="42555" y="55481"/>
                  </a:lnTo>
                  <a:lnTo>
                    <a:pt x="43194" y="55175"/>
                  </a:lnTo>
                  <a:lnTo>
                    <a:pt x="43806" y="54841"/>
                  </a:lnTo>
                  <a:lnTo>
                    <a:pt x="44390" y="54480"/>
                  </a:lnTo>
                  <a:lnTo>
                    <a:pt x="44973" y="54146"/>
                  </a:lnTo>
                  <a:lnTo>
                    <a:pt x="45529" y="53757"/>
                  </a:lnTo>
                  <a:lnTo>
                    <a:pt x="46057" y="53396"/>
                  </a:lnTo>
                  <a:lnTo>
                    <a:pt x="46585" y="53007"/>
                  </a:lnTo>
                  <a:lnTo>
                    <a:pt x="47114" y="52590"/>
                  </a:lnTo>
                  <a:lnTo>
                    <a:pt x="47614" y="52173"/>
                  </a:lnTo>
                  <a:lnTo>
                    <a:pt x="48086" y="51756"/>
                  </a:lnTo>
                  <a:lnTo>
                    <a:pt x="48559" y="51311"/>
                  </a:lnTo>
                  <a:lnTo>
                    <a:pt x="49004" y="50867"/>
                  </a:lnTo>
                  <a:lnTo>
                    <a:pt x="49448" y="50394"/>
                  </a:lnTo>
                  <a:lnTo>
                    <a:pt x="49865" y="49922"/>
                  </a:lnTo>
                  <a:lnTo>
                    <a:pt x="50254" y="49421"/>
                  </a:lnTo>
                  <a:lnTo>
                    <a:pt x="50644" y="48921"/>
                  </a:lnTo>
                  <a:lnTo>
                    <a:pt x="51033" y="48421"/>
                  </a:lnTo>
                  <a:lnTo>
                    <a:pt x="51394" y="47892"/>
                  </a:lnTo>
                  <a:lnTo>
                    <a:pt x="51728" y="47364"/>
                  </a:lnTo>
                  <a:lnTo>
                    <a:pt x="52061" y="46808"/>
                  </a:lnTo>
                  <a:lnTo>
                    <a:pt x="52367" y="46253"/>
                  </a:lnTo>
                  <a:lnTo>
                    <a:pt x="52673" y="45669"/>
                  </a:lnTo>
                  <a:lnTo>
                    <a:pt x="52951" y="45085"/>
                  </a:lnTo>
                  <a:lnTo>
                    <a:pt x="53229" y="44501"/>
                  </a:lnTo>
                  <a:lnTo>
                    <a:pt x="53479" y="43918"/>
                  </a:lnTo>
                  <a:lnTo>
                    <a:pt x="53729" y="43278"/>
                  </a:lnTo>
                  <a:lnTo>
                    <a:pt x="54174" y="42028"/>
                  </a:lnTo>
                  <a:lnTo>
                    <a:pt x="54563" y="40721"/>
                  </a:lnTo>
                  <a:lnTo>
                    <a:pt x="54924" y="39387"/>
                  </a:lnTo>
                  <a:lnTo>
                    <a:pt x="55202" y="37997"/>
                  </a:lnTo>
                  <a:lnTo>
                    <a:pt x="55452" y="36580"/>
                  </a:lnTo>
                  <a:lnTo>
                    <a:pt x="55619" y="35107"/>
                  </a:lnTo>
                  <a:lnTo>
                    <a:pt x="55758" y="33606"/>
                  </a:lnTo>
                  <a:lnTo>
                    <a:pt x="55841" y="32049"/>
                  </a:lnTo>
                  <a:lnTo>
                    <a:pt x="55897" y="30465"/>
                  </a:lnTo>
                  <a:lnTo>
                    <a:pt x="55897" y="28853"/>
                  </a:lnTo>
                  <a:lnTo>
                    <a:pt x="55841" y="27185"/>
                  </a:lnTo>
                  <a:lnTo>
                    <a:pt x="55730" y="25489"/>
                  </a:lnTo>
                  <a:lnTo>
                    <a:pt x="55591" y="24127"/>
                  </a:lnTo>
                  <a:lnTo>
                    <a:pt x="55369" y="22765"/>
                  </a:lnTo>
                  <a:lnTo>
                    <a:pt x="55091" y="21431"/>
                  </a:lnTo>
                  <a:lnTo>
                    <a:pt x="54757" y="20125"/>
                  </a:lnTo>
                  <a:lnTo>
                    <a:pt x="54340" y="18818"/>
                  </a:lnTo>
                  <a:lnTo>
                    <a:pt x="53923" y="17540"/>
                  </a:lnTo>
                  <a:lnTo>
                    <a:pt x="53423" y="16289"/>
                  </a:lnTo>
                  <a:lnTo>
                    <a:pt x="52867" y="15066"/>
                  </a:lnTo>
                  <a:lnTo>
                    <a:pt x="52256" y="13899"/>
                  </a:lnTo>
                  <a:lnTo>
                    <a:pt x="51589" y="12731"/>
                  </a:lnTo>
                  <a:lnTo>
                    <a:pt x="50894" y="11619"/>
                  </a:lnTo>
                  <a:lnTo>
                    <a:pt x="50143" y="10535"/>
                  </a:lnTo>
                  <a:lnTo>
                    <a:pt x="49337" y="9479"/>
                  </a:lnTo>
                  <a:lnTo>
                    <a:pt x="48475" y="8478"/>
                  </a:lnTo>
                  <a:lnTo>
                    <a:pt x="47558" y="7533"/>
                  </a:lnTo>
                  <a:lnTo>
                    <a:pt x="47086" y="7061"/>
                  </a:lnTo>
                  <a:lnTo>
                    <a:pt x="46613" y="6616"/>
                  </a:lnTo>
                  <a:lnTo>
                    <a:pt x="46113" y="6171"/>
                  </a:lnTo>
                  <a:lnTo>
                    <a:pt x="45613" y="5755"/>
                  </a:lnTo>
                  <a:lnTo>
                    <a:pt x="45084" y="5338"/>
                  </a:lnTo>
                  <a:lnTo>
                    <a:pt x="44556" y="4921"/>
                  </a:lnTo>
                  <a:lnTo>
                    <a:pt x="44028" y="4559"/>
                  </a:lnTo>
                  <a:lnTo>
                    <a:pt x="43472" y="4170"/>
                  </a:lnTo>
                  <a:lnTo>
                    <a:pt x="42916" y="3809"/>
                  </a:lnTo>
                  <a:lnTo>
                    <a:pt x="42333" y="3475"/>
                  </a:lnTo>
                  <a:lnTo>
                    <a:pt x="41749" y="3142"/>
                  </a:lnTo>
                  <a:lnTo>
                    <a:pt x="41165" y="2836"/>
                  </a:lnTo>
                  <a:lnTo>
                    <a:pt x="40554" y="2530"/>
                  </a:lnTo>
                  <a:lnTo>
                    <a:pt x="39915" y="2252"/>
                  </a:lnTo>
                  <a:lnTo>
                    <a:pt x="39303" y="1974"/>
                  </a:lnTo>
                  <a:lnTo>
                    <a:pt x="38664" y="1724"/>
                  </a:lnTo>
                  <a:lnTo>
                    <a:pt x="37997" y="1474"/>
                  </a:lnTo>
                  <a:lnTo>
                    <a:pt x="37357" y="1252"/>
                  </a:lnTo>
                  <a:lnTo>
                    <a:pt x="36662" y="1057"/>
                  </a:lnTo>
                  <a:lnTo>
                    <a:pt x="35995" y="863"/>
                  </a:lnTo>
                  <a:lnTo>
                    <a:pt x="35300" y="696"/>
                  </a:lnTo>
                  <a:lnTo>
                    <a:pt x="34606" y="557"/>
                  </a:lnTo>
                  <a:lnTo>
                    <a:pt x="33883" y="418"/>
                  </a:lnTo>
                  <a:lnTo>
                    <a:pt x="33160" y="307"/>
                  </a:lnTo>
                  <a:lnTo>
                    <a:pt x="32438" y="195"/>
                  </a:lnTo>
                  <a:lnTo>
                    <a:pt x="31687" y="140"/>
                  </a:lnTo>
                  <a:lnTo>
                    <a:pt x="30937" y="56"/>
                  </a:lnTo>
                  <a:lnTo>
                    <a:pt x="30186" y="29"/>
                  </a:lnTo>
                  <a:lnTo>
                    <a:pt x="2940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7" name="Google Shape;1837;p39"/>
            <p:cNvSpPr/>
            <p:nvPr/>
          </p:nvSpPr>
          <p:spPr>
            <a:xfrm>
              <a:off x="5649350" y="1149100"/>
              <a:ext cx="1397425" cy="1469725"/>
            </a:xfrm>
            <a:custGeom>
              <a:avLst/>
              <a:gdLst/>
              <a:ahLst/>
              <a:cxnLst/>
              <a:rect l="l" t="t" r="r" b="b"/>
              <a:pathLst>
                <a:path w="55897" h="58789" fill="none" extrusionOk="0">
                  <a:moveTo>
                    <a:pt x="31965" y="58538"/>
                  </a:moveTo>
                  <a:lnTo>
                    <a:pt x="31965" y="58538"/>
                  </a:lnTo>
                  <a:lnTo>
                    <a:pt x="31215" y="58621"/>
                  </a:lnTo>
                  <a:lnTo>
                    <a:pt x="30492" y="58677"/>
                  </a:lnTo>
                  <a:lnTo>
                    <a:pt x="29741" y="58733"/>
                  </a:lnTo>
                  <a:lnTo>
                    <a:pt x="29019" y="58760"/>
                  </a:lnTo>
                  <a:lnTo>
                    <a:pt x="28268" y="58788"/>
                  </a:lnTo>
                  <a:lnTo>
                    <a:pt x="27546" y="58788"/>
                  </a:lnTo>
                  <a:lnTo>
                    <a:pt x="26823" y="58733"/>
                  </a:lnTo>
                  <a:lnTo>
                    <a:pt x="26100" y="58705"/>
                  </a:lnTo>
                  <a:lnTo>
                    <a:pt x="25378" y="58621"/>
                  </a:lnTo>
                  <a:lnTo>
                    <a:pt x="24655" y="58538"/>
                  </a:lnTo>
                  <a:lnTo>
                    <a:pt x="23960" y="58455"/>
                  </a:lnTo>
                  <a:lnTo>
                    <a:pt x="23237" y="58316"/>
                  </a:lnTo>
                  <a:lnTo>
                    <a:pt x="22542" y="58177"/>
                  </a:lnTo>
                  <a:lnTo>
                    <a:pt x="21848" y="58010"/>
                  </a:lnTo>
                  <a:lnTo>
                    <a:pt x="21153" y="57843"/>
                  </a:lnTo>
                  <a:lnTo>
                    <a:pt x="20458" y="57649"/>
                  </a:lnTo>
                  <a:lnTo>
                    <a:pt x="19763" y="57426"/>
                  </a:lnTo>
                  <a:lnTo>
                    <a:pt x="19096" y="57204"/>
                  </a:lnTo>
                  <a:lnTo>
                    <a:pt x="18429" y="56954"/>
                  </a:lnTo>
                  <a:lnTo>
                    <a:pt x="17762" y="56704"/>
                  </a:lnTo>
                  <a:lnTo>
                    <a:pt x="17095" y="56426"/>
                  </a:lnTo>
                  <a:lnTo>
                    <a:pt x="16455" y="56148"/>
                  </a:lnTo>
                  <a:lnTo>
                    <a:pt x="15816" y="55814"/>
                  </a:lnTo>
                  <a:lnTo>
                    <a:pt x="15177" y="55508"/>
                  </a:lnTo>
                  <a:lnTo>
                    <a:pt x="14565" y="55147"/>
                  </a:lnTo>
                  <a:lnTo>
                    <a:pt x="13954" y="54814"/>
                  </a:lnTo>
                  <a:lnTo>
                    <a:pt x="13342" y="54424"/>
                  </a:lnTo>
                  <a:lnTo>
                    <a:pt x="12731" y="54035"/>
                  </a:lnTo>
                  <a:lnTo>
                    <a:pt x="12147" y="53646"/>
                  </a:lnTo>
                  <a:lnTo>
                    <a:pt x="11563" y="53229"/>
                  </a:lnTo>
                  <a:lnTo>
                    <a:pt x="11007" y="52812"/>
                  </a:lnTo>
                  <a:lnTo>
                    <a:pt x="10451" y="52368"/>
                  </a:lnTo>
                  <a:lnTo>
                    <a:pt x="9896" y="51895"/>
                  </a:lnTo>
                  <a:lnTo>
                    <a:pt x="9367" y="51422"/>
                  </a:lnTo>
                  <a:lnTo>
                    <a:pt x="8839" y="50950"/>
                  </a:lnTo>
                  <a:lnTo>
                    <a:pt x="8339" y="50450"/>
                  </a:lnTo>
                  <a:lnTo>
                    <a:pt x="7839" y="49949"/>
                  </a:lnTo>
                  <a:lnTo>
                    <a:pt x="7338" y="49421"/>
                  </a:lnTo>
                  <a:lnTo>
                    <a:pt x="6866" y="48893"/>
                  </a:lnTo>
                  <a:lnTo>
                    <a:pt x="6393" y="48337"/>
                  </a:lnTo>
                  <a:lnTo>
                    <a:pt x="5949" y="47781"/>
                  </a:lnTo>
                  <a:lnTo>
                    <a:pt x="5532" y="47225"/>
                  </a:lnTo>
                  <a:lnTo>
                    <a:pt x="5087" y="46642"/>
                  </a:lnTo>
                  <a:lnTo>
                    <a:pt x="4698" y="46058"/>
                  </a:lnTo>
                  <a:lnTo>
                    <a:pt x="4309" y="45446"/>
                  </a:lnTo>
                  <a:lnTo>
                    <a:pt x="3920" y="44835"/>
                  </a:lnTo>
                  <a:lnTo>
                    <a:pt x="3558" y="44223"/>
                  </a:lnTo>
                  <a:lnTo>
                    <a:pt x="3225" y="43584"/>
                  </a:lnTo>
                  <a:lnTo>
                    <a:pt x="2891" y="42945"/>
                  </a:lnTo>
                  <a:lnTo>
                    <a:pt x="2558" y="42278"/>
                  </a:lnTo>
                  <a:lnTo>
                    <a:pt x="2280" y="41611"/>
                  </a:lnTo>
                  <a:lnTo>
                    <a:pt x="2002" y="40944"/>
                  </a:lnTo>
                  <a:lnTo>
                    <a:pt x="1724" y="40276"/>
                  </a:lnTo>
                  <a:lnTo>
                    <a:pt x="1474" y="39582"/>
                  </a:lnTo>
                  <a:lnTo>
                    <a:pt x="1251" y="38887"/>
                  </a:lnTo>
                  <a:lnTo>
                    <a:pt x="1029" y="38164"/>
                  </a:lnTo>
                  <a:lnTo>
                    <a:pt x="862" y="37441"/>
                  </a:lnTo>
                  <a:lnTo>
                    <a:pt x="667" y="36719"/>
                  </a:lnTo>
                  <a:lnTo>
                    <a:pt x="528" y="35996"/>
                  </a:lnTo>
                  <a:lnTo>
                    <a:pt x="389" y="35246"/>
                  </a:lnTo>
                  <a:lnTo>
                    <a:pt x="278" y="34523"/>
                  </a:lnTo>
                  <a:lnTo>
                    <a:pt x="167" y="33772"/>
                  </a:lnTo>
                  <a:lnTo>
                    <a:pt x="112" y="32994"/>
                  </a:lnTo>
                  <a:lnTo>
                    <a:pt x="56" y="32244"/>
                  </a:lnTo>
                  <a:lnTo>
                    <a:pt x="56" y="32244"/>
                  </a:lnTo>
                  <a:lnTo>
                    <a:pt x="0" y="30770"/>
                  </a:lnTo>
                  <a:lnTo>
                    <a:pt x="28" y="29297"/>
                  </a:lnTo>
                  <a:lnTo>
                    <a:pt x="84" y="27852"/>
                  </a:lnTo>
                  <a:lnTo>
                    <a:pt x="167" y="26434"/>
                  </a:lnTo>
                  <a:lnTo>
                    <a:pt x="334" y="25017"/>
                  </a:lnTo>
                  <a:lnTo>
                    <a:pt x="528" y="23599"/>
                  </a:lnTo>
                  <a:lnTo>
                    <a:pt x="806" y="22237"/>
                  </a:lnTo>
                  <a:lnTo>
                    <a:pt x="1112" y="20875"/>
                  </a:lnTo>
                  <a:lnTo>
                    <a:pt x="1474" y="19569"/>
                  </a:lnTo>
                  <a:lnTo>
                    <a:pt x="1890" y="18262"/>
                  </a:lnTo>
                  <a:lnTo>
                    <a:pt x="2335" y="16984"/>
                  </a:lnTo>
                  <a:lnTo>
                    <a:pt x="2863" y="15733"/>
                  </a:lnTo>
                  <a:lnTo>
                    <a:pt x="3447" y="14538"/>
                  </a:lnTo>
                  <a:lnTo>
                    <a:pt x="4058" y="13343"/>
                  </a:lnTo>
                  <a:lnTo>
                    <a:pt x="4392" y="12787"/>
                  </a:lnTo>
                  <a:lnTo>
                    <a:pt x="4753" y="12203"/>
                  </a:lnTo>
                  <a:lnTo>
                    <a:pt x="5115" y="11647"/>
                  </a:lnTo>
                  <a:lnTo>
                    <a:pt x="5476" y="11119"/>
                  </a:lnTo>
                  <a:lnTo>
                    <a:pt x="5865" y="10591"/>
                  </a:lnTo>
                  <a:lnTo>
                    <a:pt x="6282" y="10063"/>
                  </a:lnTo>
                  <a:lnTo>
                    <a:pt x="6699" y="9535"/>
                  </a:lnTo>
                  <a:lnTo>
                    <a:pt x="7144" y="9034"/>
                  </a:lnTo>
                  <a:lnTo>
                    <a:pt x="7588" y="8534"/>
                  </a:lnTo>
                  <a:lnTo>
                    <a:pt x="8061" y="8062"/>
                  </a:lnTo>
                  <a:lnTo>
                    <a:pt x="8534" y="7589"/>
                  </a:lnTo>
                  <a:lnTo>
                    <a:pt x="9006" y="7116"/>
                  </a:lnTo>
                  <a:lnTo>
                    <a:pt x="9534" y="6672"/>
                  </a:lnTo>
                  <a:lnTo>
                    <a:pt x="10034" y="6255"/>
                  </a:lnTo>
                  <a:lnTo>
                    <a:pt x="10590" y="5810"/>
                  </a:lnTo>
                  <a:lnTo>
                    <a:pt x="11146" y="5421"/>
                  </a:lnTo>
                  <a:lnTo>
                    <a:pt x="11702" y="5004"/>
                  </a:lnTo>
                  <a:lnTo>
                    <a:pt x="12286" y="4615"/>
                  </a:lnTo>
                  <a:lnTo>
                    <a:pt x="12870" y="4254"/>
                  </a:lnTo>
                  <a:lnTo>
                    <a:pt x="13481" y="3892"/>
                  </a:lnTo>
                  <a:lnTo>
                    <a:pt x="14120" y="3559"/>
                  </a:lnTo>
                  <a:lnTo>
                    <a:pt x="14760" y="3225"/>
                  </a:lnTo>
                  <a:lnTo>
                    <a:pt x="15427" y="2919"/>
                  </a:lnTo>
                  <a:lnTo>
                    <a:pt x="16094" y="2614"/>
                  </a:lnTo>
                  <a:lnTo>
                    <a:pt x="16789" y="2308"/>
                  </a:lnTo>
                  <a:lnTo>
                    <a:pt x="17484" y="2058"/>
                  </a:lnTo>
                  <a:lnTo>
                    <a:pt x="18206" y="1780"/>
                  </a:lnTo>
                  <a:lnTo>
                    <a:pt x="18929" y="1557"/>
                  </a:lnTo>
                  <a:lnTo>
                    <a:pt x="19679" y="1335"/>
                  </a:lnTo>
                  <a:lnTo>
                    <a:pt x="20458" y="1113"/>
                  </a:lnTo>
                  <a:lnTo>
                    <a:pt x="21236" y="918"/>
                  </a:lnTo>
                  <a:lnTo>
                    <a:pt x="22042" y="751"/>
                  </a:lnTo>
                  <a:lnTo>
                    <a:pt x="22848" y="585"/>
                  </a:lnTo>
                  <a:lnTo>
                    <a:pt x="23682" y="446"/>
                  </a:lnTo>
                  <a:lnTo>
                    <a:pt x="24544" y="334"/>
                  </a:lnTo>
                  <a:lnTo>
                    <a:pt x="25405" y="223"/>
                  </a:lnTo>
                  <a:lnTo>
                    <a:pt x="25405" y="223"/>
                  </a:lnTo>
                  <a:lnTo>
                    <a:pt x="26211" y="140"/>
                  </a:lnTo>
                  <a:lnTo>
                    <a:pt x="27045" y="84"/>
                  </a:lnTo>
                  <a:lnTo>
                    <a:pt x="27824" y="29"/>
                  </a:lnTo>
                  <a:lnTo>
                    <a:pt x="28630" y="1"/>
                  </a:lnTo>
                  <a:lnTo>
                    <a:pt x="29408" y="1"/>
                  </a:lnTo>
                  <a:lnTo>
                    <a:pt x="30186" y="29"/>
                  </a:lnTo>
                  <a:lnTo>
                    <a:pt x="30937" y="56"/>
                  </a:lnTo>
                  <a:lnTo>
                    <a:pt x="31687" y="140"/>
                  </a:lnTo>
                  <a:lnTo>
                    <a:pt x="32438" y="195"/>
                  </a:lnTo>
                  <a:lnTo>
                    <a:pt x="33160" y="307"/>
                  </a:lnTo>
                  <a:lnTo>
                    <a:pt x="33883" y="418"/>
                  </a:lnTo>
                  <a:lnTo>
                    <a:pt x="34606" y="557"/>
                  </a:lnTo>
                  <a:lnTo>
                    <a:pt x="35300" y="696"/>
                  </a:lnTo>
                  <a:lnTo>
                    <a:pt x="35995" y="863"/>
                  </a:lnTo>
                  <a:lnTo>
                    <a:pt x="36662" y="1057"/>
                  </a:lnTo>
                  <a:lnTo>
                    <a:pt x="37357" y="1252"/>
                  </a:lnTo>
                  <a:lnTo>
                    <a:pt x="37997" y="1474"/>
                  </a:lnTo>
                  <a:lnTo>
                    <a:pt x="38664" y="1724"/>
                  </a:lnTo>
                  <a:lnTo>
                    <a:pt x="39303" y="1974"/>
                  </a:lnTo>
                  <a:lnTo>
                    <a:pt x="39915" y="2252"/>
                  </a:lnTo>
                  <a:lnTo>
                    <a:pt x="40554" y="2530"/>
                  </a:lnTo>
                  <a:lnTo>
                    <a:pt x="41165" y="2836"/>
                  </a:lnTo>
                  <a:lnTo>
                    <a:pt x="41749" y="3142"/>
                  </a:lnTo>
                  <a:lnTo>
                    <a:pt x="42333" y="3475"/>
                  </a:lnTo>
                  <a:lnTo>
                    <a:pt x="42916" y="3809"/>
                  </a:lnTo>
                  <a:lnTo>
                    <a:pt x="43472" y="4170"/>
                  </a:lnTo>
                  <a:lnTo>
                    <a:pt x="44028" y="4559"/>
                  </a:lnTo>
                  <a:lnTo>
                    <a:pt x="44556" y="4921"/>
                  </a:lnTo>
                  <a:lnTo>
                    <a:pt x="45084" y="5338"/>
                  </a:lnTo>
                  <a:lnTo>
                    <a:pt x="45613" y="5755"/>
                  </a:lnTo>
                  <a:lnTo>
                    <a:pt x="46113" y="6171"/>
                  </a:lnTo>
                  <a:lnTo>
                    <a:pt x="46613" y="6616"/>
                  </a:lnTo>
                  <a:lnTo>
                    <a:pt x="47086" y="7061"/>
                  </a:lnTo>
                  <a:lnTo>
                    <a:pt x="47558" y="7533"/>
                  </a:lnTo>
                  <a:lnTo>
                    <a:pt x="48475" y="8478"/>
                  </a:lnTo>
                  <a:lnTo>
                    <a:pt x="49337" y="9479"/>
                  </a:lnTo>
                  <a:lnTo>
                    <a:pt x="50143" y="10535"/>
                  </a:lnTo>
                  <a:lnTo>
                    <a:pt x="50894" y="11619"/>
                  </a:lnTo>
                  <a:lnTo>
                    <a:pt x="51589" y="12731"/>
                  </a:lnTo>
                  <a:lnTo>
                    <a:pt x="52256" y="13899"/>
                  </a:lnTo>
                  <a:lnTo>
                    <a:pt x="52867" y="15066"/>
                  </a:lnTo>
                  <a:lnTo>
                    <a:pt x="53423" y="16289"/>
                  </a:lnTo>
                  <a:lnTo>
                    <a:pt x="53923" y="17540"/>
                  </a:lnTo>
                  <a:lnTo>
                    <a:pt x="54340" y="18818"/>
                  </a:lnTo>
                  <a:lnTo>
                    <a:pt x="54757" y="20125"/>
                  </a:lnTo>
                  <a:lnTo>
                    <a:pt x="55091" y="21431"/>
                  </a:lnTo>
                  <a:lnTo>
                    <a:pt x="55369" y="22765"/>
                  </a:lnTo>
                  <a:lnTo>
                    <a:pt x="55591" y="24127"/>
                  </a:lnTo>
                  <a:lnTo>
                    <a:pt x="55730" y="25489"/>
                  </a:lnTo>
                  <a:lnTo>
                    <a:pt x="55730" y="25489"/>
                  </a:lnTo>
                  <a:lnTo>
                    <a:pt x="55841" y="27185"/>
                  </a:lnTo>
                  <a:lnTo>
                    <a:pt x="55897" y="28853"/>
                  </a:lnTo>
                  <a:lnTo>
                    <a:pt x="55897" y="30465"/>
                  </a:lnTo>
                  <a:lnTo>
                    <a:pt x="55841" y="32049"/>
                  </a:lnTo>
                  <a:lnTo>
                    <a:pt x="55758" y="33606"/>
                  </a:lnTo>
                  <a:lnTo>
                    <a:pt x="55619" y="35107"/>
                  </a:lnTo>
                  <a:lnTo>
                    <a:pt x="55452" y="36580"/>
                  </a:lnTo>
                  <a:lnTo>
                    <a:pt x="55202" y="37997"/>
                  </a:lnTo>
                  <a:lnTo>
                    <a:pt x="54924" y="39387"/>
                  </a:lnTo>
                  <a:lnTo>
                    <a:pt x="54563" y="40721"/>
                  </a:lnTo>
                  <a:lnTo>
                    <a:pt x="54174" y="42028"/>
                  </a:lnTo>
                  <a:lnTo>
                    <a:pt x="53729" y="43278"/>
                  </a:lnTo>
                  <a:lnTo>
                    <a:pt x="53479" y="43918"/>
                  </a:lnTo>
                  <a:lnTo>
                    <a:pt x="53229" y="44501"/>
                  </a:lnTo>
                  <a:lnTo>
                    <a:pt x="52951" y="45085"/>
                  </a:lnTo>
                  <a:lnTo>
                    <a:pt x="52673" y="45669"/>
                  </a:lnTo>
                  <a:lnTo>
                    <a:pt x="52367" y="46253"/>
                  </a:lnTo>
                  <a:lnTo>
                    <a:pt x="52061" y="46808"/>
                  </a:lnTo>
                  <a:lnTo>
                    <a:pt x="51728" y="47364"/>
                  </a:lnTo>
                  <a:lnTo>
                    <a:pt x="51394" y="47892"/>
                  </a:lnTo>
                  <a:lnTo>
                    <a:pt x="51033" y="48421"/>
                  </a:lnTo>
                  <a:lnTo>
                    <a:pt x="50644" y="48921"/>
                  </a:lnTo>
                  <a:lnTo>
                    <a:pt x="50254" y="49421"/>
                  </a:lnTo>
                  <a:lnTo>
                    <a:pt x="49865" y="49922"/>
                  </a:lnTo>
                  <a:lnTo>
                    <a:pt x="49448" y="50394"/>
                  </a:lnTo>
                  <a:lnTo>
                    <a:pt x="49004" y="50867"/>
                  </a:lnTo>
                  <a:lnTo>
                    <a:pt x="48559" y="51311"/>
                  </a:lnTo>
                  <a:lnTo>
                    <a:pt x="48086" y="51756"/>
                  </a:lnTo>
                  <a:lnTo>
                    <a:pt x="47614" y="52173"/>
                  </a:lnTo>
                  <a:lnTo>
                    <a:pt x="47114" y="52590"/>
                  </a:lnTo>
                  <a:lnTo>
                    <a:pt x="46585" y="53007"/>
                  </a:lnTo>
                  <a:lnTo>
                    <a:pt x="46057" y="53396"/>
                  </a:lnTo>
                  <a:lnTo>
                    <a:pt x="45529" y="53757"/>
                  </a:lnTo>
                  <a:lnTo>
                    <a:pt x="44973" y="54146"/>
                  </a:lnTo>
                  <a:lnTo>
                    <a:pt x="44390" y="54480"/>
                  </a:lnTo>
                  <a:lnTo>
                    <a:pt x="43806" y="54841"/>
                  </a:lnTo>
                  <a:lnTo>
                    <a:pt x="43194" y="55175"/>
                  </a:lnTo>
                  <a:lnTo>
                    <a:pt x="42555" y="55481"/>
                  </a:lnTo>
                  <a:lnTo>
                    <a:pt x="41916" y="55786"/>
                  </a:lnTo>
                  <a:lnTo>
                    <a:pt x="41249" y="56064"/>
                  </a:lnTo>
                  <a:lnTo>
                    <a:pt x="40582" y="56342"/>
                  </a:lnTo>
                  <a:lnTo>
                    <a:pt x="39887" y="56620"/>
                  </a:lnTo>
                  <a:lnTo>
                    <a:pt x="39164" y="56870"/>
                  </a:lnTo>
                  <a:lnTo>
                    <a:pt x="38441" y="57121"/>
                  </a:lnTo>
                  <a:lnTo>
                    <a:pt x="37691" y="57343"/>
                  </a:lnTo>
                  <a:lnTo>
                    <a:pt x="36913" y="57537"/>
                  </a:lnTo>
                  <a:lnTo>
                    <a:pt x="36134" y="57732"/>
                  </a:lnTo>
                  <a:lnTo>
                    <a:pt x="35328" y="57927"/>
                  </a:lnTo>
                  <a:lnTo>
                    <a:pt x="34522" y="58093"/>
                  </a:lnTo>
                  <a:lnTo>
                    <a:pt x="33688" y="58260"/>
                  </a:lnTo>
                  <a:lnTo>
                    <a:pt x="31965" y="5853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8" name="Google Shape;1838;p39"/>
            <p:cNvSpPr/>
            <p:nvPr/>
          </p:nvSpPr>
          <p:spPr>
            <a:xfrm>
              <a:off x="6270575" y="2434650"/>
              <a:ext cx="209875" cy="159850"/>
            </a:xfrm>
            <a:custGeom>
              <a:avLst/>
              <a:gdLst/>
              <a:ahLst/>
              <a:cxnLst/>
              <a:rect l="l" t="t" r="r" b="b"/>
              <a:pathLst>
                <a:path w="8395" h="6394" extrusionOk="0">
                  <a:moveTo>
                    <a:pt x="8395" y="0"/>
                  </a:moveTo>
                  <a:lnTo>
                    <a:pt x="0" y="973"/>
                  </a:lnTo>
                  <a:lnTo>
                    <a:pt x="1779" y="6393"/>
                  </a:lnTo>
                  <a:lnTo>
                    <a:pt x="7144" y="5865"/>
                  </a:lnTo>
                  <a:lnTo>
                    <a:pt x="8395" y="0"/>
                  </a:lnTo>
                  <a:close/>
                </a:path>
              </a:pathLst>
            </a:custGeom>
            <a:solidFill>
              <a:srgbClr val="FDFC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9" name="Google Shape;1839;p39"/>
            <p:cNvSpPr/>
            <p:nvPr/>
          </p:nvSpPr>
          <p:spPr>
            <a:xfrm>
              <a:off x="6270575" y="2434650"/>
              <a:ext cx="209875" cy="159850"/>
            </a:xfrm>
            <a:custGeom>
              <a:avLst/>
              <a:gdLst/>
              <a:ahLst/>
              <a:cxnLst/>
              <a:rect l="l" t="t" r="r" b="b"/>
              <a:pathLst>
                <a:path w="8395" h="6394" fill="none" extrusionOk="0">
                  <a:moveTo>
                    <a:pt x="0" y="973"/>
                  </a:moveTo>
                  <a:lnTo>
                    <a:pt x="1779" y="6393"/>
                  </a:lnTo>
                  <a:lnTo>
                    <a:pt x="7144" y="5865"/>
                  </a:lnTo>
                  <a:lnTo>
                    <a:pt x="839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0" name="Google Shape;1840;p39"/>
            <p:cNvSpPr/>
            <p:nvPr/>
          </p:nvSpPr>
          <p:spPr>
            <a:xfrm>
              <a:off x="6365075" y="2471475"/>
              <a:ext cx="19475" cy="117475"/>
            </a:xfrm>
            <a:custGeom>
              <a:avLst/>
              <a:gdLst/>
              <a:ahLst/>
              <a:cxnLst/>
              <a:rect l="l" t="t" r="r" b="b"/>
              <a:pathLst>
                <a:path w="779" h="4699" extrusionOk="0">
                  <a:moveTo>
                    <a:pt x="1" y="1"/>
                  </a:moveTo>
                  <a:lnTo>
                    <a:pt x="418" y="4698"/>
                  </a:lnTo>
                  <a:lnTo>
                    <a:pt x="779" y="4698"/>
                  </a:lnTo>
                  <a:lnTo>
                    <a:pt x="418" y="1"/>
                  </a:lnTo>
                  <a:close/>
                </a:path>
              </a:pathLst>
            </a:custGeom>
            <a:solidFill>
              <a:srgbClr val="D5D5D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1" name="Google Shape;1841;p39"/>
            <p:cNvSpPr/>
            <p:nvPr/>
          </p:nvSpPr>
          <p:spPr>
            <a:xfrm>
              <a:off x="6365075" y="2471475"/>
              <a:ext cx="19475" cy="117475"/>
            </a:xfrm>
            <a:custGeom>
              <a:avLst/>
              <a:gdLst/>
              <a:ahLst/>
              <a:cxnLst/>
              <a:rect l="l" t="t" r="r" b="b"/>
              <a:pathLst>
                <a:path w="779" h="4699" fill="none" extrusionOk="0">
                  <a:moveTo>
                    <a:pt x="418" y="4698"/>
                  </a:moveTo>
                  <a:lnTo>
                    <a:pt x="1" y="1"/>
                  </a:lnTo>
                  <a:lnTo>
                    <a:pt x="418" y="1"/>
                  </a:lnTo>
                  <a:lnTo>
                    <a:pt x="779" y="46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2" name="Google Shape;1842;p39"/>
            <p:cNvSpPr/>
            <p:nvPr/>
          </p:nvSpPr>
          <p:spPr>
            <a:xfrm>
              <a:off x="6069050" y="2076775"/>
              <a:ext cx="603200" cy="446150"/>
            </a:xfrm>
            <a:custGeom>
              <a:avLst/>
              <a:gdLst/>
              <a:ahLst/>
              <a:cxnLst/>
              <a:rect l="l" t="t" r="r" b="b"/>
              <a:pathLst>
                <a:path w="24128" h="17846" extrusionOk="0">
                  <a:moveTo>
                    <a:pt x="11397" y="1"/>
                  </a:moveTo>
                  <a:lnTo>
                    <a:pt x="10341" y="29"/>
                  </a:lnTo>
                  <a:lnTo>
                    <a:pt x="9340" y="112"/>
                  </a:lnTo>
                  <a:lnTo>
                    <a:pt x="8395" y="251"/>
                  </a:lnTo>
                  <a:lnTo>
                    <a:pt x="7506" y="418"/>
                  </a:lnTo>
                  <a:lnTo>
                    <a:pt x="6644" y="668"/>
                  </a:lnTo>
                  <a:lnTo>
                    <a:pt x="5866" y="918"/>
                  </a:lnTo>
                  <a:lnTo>
                    <a:pt x="5115" y="1224"/>
                  </a:lnTo>
                  <a:lnTo>
                    <a:pt x="4448" y="1585"/>
                  </a:lnTo>
                  <a:lnTo>
                    <a:pt x="3809" y="1974"/>
                  </a:lnTo>
                  <a:lnTo>
                    <a:pt x="3225" y="2391"/>
                  </a:lnTo>
                  <a:lnTo>
                    <a:pt x="2697" y="2836"/>
                  </a:lnTo>
                  <a:lnTo>
                    <a:pt x="2197" y="3308"/>
                  </a:lnTo>
                  <a:lnTo>
                    <a:pt x="1780" y="3781"/>
                  </a:lnTo>
                  <a:lnTo>
                    <a:pt x="1391" y="4309"/>
                  </a:lnTo>
                  <a:lnTo>
                    <a:pt x="1057" y="4837"/>
                  </a:lnTo>
                  <a:lnTo>
                    <a:pt x="751" y="5393"/>
                  </a:lnTo>
                  <a:lnTo>
                    <a:pt x="529" y="5977"/>
                  </a:lnTo>
                  <a:lnTo>
                    <a:pt x="334" y="6533"/>
                  </a:lnTo>
                  <a:lnTo>
                    <a:pt x="168" y="7116"/>
                  </a:lnTo>
                  <a:lnTo>
                    <a:pt x="56" y="7728"/>
                  </a:lnTo>
                  <a:lnTo>
                    <a:pt x="1" y="8312"/>
                  </a:lnTo>
                  <a:lnTo>
                    <a:pt x="1" y="8895"/>
                  </a:lnTo>
                  <a:lnTo>
                    <a:pt x="29" y="9479"/>
                  </a:lnTo>
                  <a:lnTo>
                    <a:pt x="84" y="10063"/>
                  </a:lnTo>
                  <a:lnTo>
                    <a:pt x="223" y="10646"/>
                  </a:lnTo>
                  <a:lnTo>
                    <a:pt x="362" y="11202"/>
                  </a:lnTo>
                  <a:lnTo>
                    <a:pt x="557" y="11758"/>
                  </a:lnTo>
                  <a:lnTo>
                    <a:pt x="807" y="12314"/>
                  </a:lnTo>
                  <a:lnTo>
                    <a:pt x="1085" y="12815"/>
                  </a:lnTo>
                  <a:lnTo>
                    <a:pt x="1418" y="13315"/>
                  </a:lnTo>
                  <a:lnTo>
                    <a:pt x="1780" y="13787"/>
                  </a:lnTo>
                  <a:lnTo>
                    <a:pt x="2169" y="14232"/>
                  </a:lnTo>
                  <a:lnTo>
                    <a:pt x="2586" y="14621"/>
                  </a:lnTo>
                  <a:lnTo>
                    <a:pt x="3030" y="15010"/>
                  </a:lnTo>
                  <a:lnTo>
                    <a:pt x="3531" y="15344"/>
                  </a:lnTo>
                  <a:lnTo>
                    <a:pt x="4031" y="15677"/>
                  </a:lnTo>
                  <a:lnTo>
                    <a:pt x="4587" y="16011"/>
                  </a:lnTo>
                  <a:lnTo>
                    <a:pt x="5171" y="16289"/>
                  </a:lnTo>
                  <a:lnTo>
                    <a:pt x="5782" y="16567"/>
                  </a:lnTo>
                  <a:lnTo>
                    <a:pt x="6421" y="16817"/>
                  </a:lnTo>
                  <a:lnTo>
                    <a:pt x="7089" y="17039"/>
                  </a:lnTo>
                  <a:lnTo>
                    <a:pt x="7756" y="17234"/>
                  </a:lnTo>
                  <a:lnTo>
                    <a:pt x="8451" y="17401"/>
                  </a:lnTo>
                  <a:lnTo>
                    <a:pt x="9145" y="17540"/>
                  </a:lnTo>
                  <a:lnTo>
                    <a:pt x="9868" y="17651"/>
                  </a:lnTo>
                  <a:lnTo>
                    <a:pt x="10591" y="17762"/>
                  </a:lnTo>
                  <a:lnTo>
                    <a:pt x="11313" y="17818"/>
                  </a:lnTo>
                  <a:lnTo>
                    <a:pt x="12036" y="17845"/>
                  </a:lnTo>
                  <a:lnTo>
                    <a:pt x="13509" y="17845"/>
                  </a:lnTo>
                  <a:lnTo>
                    <a:pt x="14260" y="17790"/>
                  </a:lnTo>
                  <a:lnTo>
                    <a:pt x="14982" y="17679"/>
                  </a:lnTo>
                  <a:lnTo>
                    <a:pt x="15705" y="17568"/>
                  </a:lnTo>
                  <a:lnTo>
                    <a:pt x="16400" y="17429"/>
                  </a:lnTo>
                  <a:lnTo>
                    <a:pt x="17095" y="17234"/>
                  </a:lnTo>
                  <a:lnTo>
                    <a:pt x="17790" y="17012"/>
                  </a:lnTo>
                  <a:lnTo>
                    <a:pt x="18429" y="16761"/>
                  </a:lnTo>
                  <a:lnTo>
                    <a:pt x="19068" y="16484"/>
                  </a:lnTo>
                  <a:lnTo>
                    <a:pt x="19680" y="16150"/>
                  </a:lnTo>
                  <a:lnTo>
                    <a:pt x="20291" y="15789"/>
                  </a:lnTo>
                  <a:lnTo>
                    <a:pt x="20847" y="15372"/>
                  </a:lnTo>
                  <a:lnTo>
                    <a:pt x="21375" y="14955"/>
                  </a:lnTo>
                  <a:lnTo>
                    <a:pt x="21876" y="14482"/>
                  </a:lnTo>
                  <a:lnTo>
                    <a:pt x="22320" y="13954"/>
                  </a:lnTo>
                  <a:lnTo>
                    <a:pt x="22654" y="13537"/>
                  </a:lnTo>
                  <a:lnTo>
                    <a:pt x="22932" y="13120"/>
                  </a:lnTo>
                  <a:lnTo>
                    <a:pt x="23182" y="12648"/>
                  </a:lnTo>
                  <a:lnTo>
                    <a:pt x="23432" y="12147"/>
                  </a:lnTo>
                  <a:lnTo>
                    <a:pt x="23627" y="11647"/>
                  </a:lnTo>
                  <a:lnTo>
                    <a:pt x="23794" y="11119"/>
                  </a:lnTo>
                  <a:lnTo>
                    <a:pt x="23933" y="10591"/>
                  </a:lnTo>
                  <a:lnTo>
                    <a:pt x="24016" y="10007"/>
                  </a:lnTo>
                  <a:lnTo>
                    <a:pt x="24099" y="9451"/>
                  </a:lnTo>
                  <a:lnTo>
                    <a:pt x="24127" y="8868"/>
                  </a:lnTo>
                  <a:lnTo>
                    <a:pt x="24099" y="8284"/>
                  </a:lnTo>
                  <a:lnTo>
                    <a:pt x="24044" y="7700"/>
                  </a:lnTo>
                  <a:lnTo>
                    <a:pt x="23960" y="7144"/>
                  </a:lnTo>
                  <a:lnTo>
                    <a:pt x="23821" y="6561"/>
                  </a:lnTo>
                  <a:lnTo>
                    <a:pt x="23627" y="5977"/>
                  </a:lnTo>
                  <a:lnTo>
                    <a:pt x="23377" y="5421"/>
                  </a:lnTo>
                  <a:lnTo>
                    <a:pt x="23071" y="4865"/>
                  </a:lnTo>
                  <a:lnTo>
                    <a:pt x="22737" y="4337"/>
                  </a:lnTo>
                  <a:lnTo>
                    <a:pt x="22348" y="3809"/>
                  </a:lnTo>
                  <a:lnTo>
                    <a:pt x="21876" y="3308"/>
                  </a:lnTo>
                  <a:lnTo>
                    <a:pt x="21375" y="2836"/>
                  </a:lnTo>
                  <a:lnTo>
                    <a:pt x="20792" y="2391"/>
                  </a:lnTo>
                  <a:lnTo>
                    <a:pt x="20180" y="1974"/>
                  </a:lnTo>
                  <a:lnTo>
                    <a:pt x="19458" y="1613"/>
                  </a:lnTo>
                  <a:lnTo>
                    <a:pt x="18707" y="1252"/>
                  </a:lnTo>
                  <a:lnTo>
                    <a:pt x="17873" y="946"/>
                  </a:lnTo>
                  <a:lnTo>
                    <a:pt x="16984" y="668"/>
                  </a:lnTo>
                  <a:lnTo>
                    <a:pt x="16011" y="446"/>
                  </a:lnTo>
                  <a:lnTo>
                    <a:pt x="14982" y="251"/>
                  </a:lnTo>
                  <a:lnTo>
                    <a:pt x="13871" y="112"/>
                  </a:lnTo>
                  <a:lnTo>
                    <a:pt x="12675" y="29"/>
                  </a:lnTo>
                  <a:lnTo>
                    <a:pt x="1139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3" name="Google Shape;1843;p39"/>
            <p:cNvSpPr/>
            <p:nvPr/>
          </p:nvSpPr>
          <p:spPr>
            <a:xfrm>
              <a:off x="6351175" y="2169200"/>
              <a:ext cx="12525" cy="244625"/>
            </a:xfrm>
            <a:custGeom>
              <a:avLst/>
              <a:gdLst/>
              <a:ahLst/>
              <a:cxnLst/>
              <a:rect l="l" t="t" r="r" b="b"/>
              <a:pathLst>
                <a:path w="501" h="9785" extrusionOk="0">
                  <a:moveTo>
                    <a:pt x="251" y="1"/>
                  </a:moveTo>
                  <a:lnTo>
                    <a:pt x="167" y="28"/>
                  </a:lnTo>
                  <a:lnTo>
                    <a:pt x="84" y="56"/>
                  </a:lnTo>
                  <a:lnTo>
                    <a:pt x="28" y="140"/>
                  </a:lnTo>
                  <a:lnTo>
                    <a:pt x="1" y="251"/>
                  </a:lnTo>
                  <a:lnTo>
                    <a:pt x="1" y="9507"/>
                  </a:lnTo>
                  <a:lnTo>
                    <a:pt x="28" y="9618"/>
                  </a:lnTo>
                  <a:lnTo>
                    <a:pt x="84" y="9701"/>
                  </a:lnTo>
                  <a:lnTo>
                    <a:pt x="167" y="9757"/>
                  </a:lnTo>
                  <a:lnTo>
                    <a:pt x="251" y="9785"/>
                  </a:lnTo>
                  <a:lnTo>
                    <a:pt x="362" y="9757"/>
                  </a:lnTo>
                  <a:lnTo>
                    <a:pt x="445" y="9701"/>
                  </a:lnTo>
                  <a:lnTo>
                    <a:pt x="501" y="9618"/>
                  </a:lnTo>
                  <a:lnTo>
                    <a:pt x="501" y="9507"/>
                  </a:lnTo>
                  <a:lnTo>
                    <a:pt x="501" y="251"/>
                  </a:lnTo>
                  <a:lnTo>
                    <a:pt x="501" y="140"/>
                  </a:lnTo>
                  <a:lnTo>
                    <a:pt x="445" y="56"/>
                  </a:lnTo>
                  <a:lnTo>
                    <a:pt x="362" y="28"/>
                  </a:lnTo>
                  <a:lnTo>
                    <a:pt x="25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4" name="Google Shape;1844;p39"/>
            <p:cNvSpPr/>
            <p:nvPr/>
          </p:nvSpPr>
          <p:spPr>
            <a:xfrm>
              <a:off x="6228175" y="2065675"/>
              <a:ext cx="252275" cy="124400"/>
            </a:xfrm>
            <a:custGeom>
              <a:avLst/>
              <a:gdLst/>
              <a:ahLst/>
              <a:cxnLst/>
              <a:rect l="l" t="t" r="r" b="b"/>
              <a:pathLst>
                <a:path w="10091" h="4976" extrusionOk="0">
                  <a:moveTo>
                    <a:pt x="5226" y="0"/>
                  </a:moveTo>
                  <a:lnTo>
                    <a:pt x="4198" y="56"/>
                  </a:lnTo>
                  <a:lnTo>
                    <a:pt x="3197" y="111"/>
                  </a:lnTo>
                  <a:lnTo>
                    <a:pt x="2252" y="195"/>
                  </a:lnTo>
                  <a:lnTo>
                    <a:pt x="1418" y="306"/>
                  </a:lnTo>
                  <a:lnTo>
                    <a:pt x="1141" y="361"/>
                  </a:lnTo>
                  <a:lnTo>
                    <a:pt x="890" y="445"/>
                  </a:lnTo>
                  <a:lnTo>
                    <a:pt x="668" y="556"/>
                  </a:lnTo>
                  <a:lnTo>
                    <a:pt x="473" y="667"/>
                  </a:lnTo>
                  <a:lnTo>
                    <a:pt x="307" y="778"/>
                  </a:lnTo>
                  <a:lnTo>
                    <a:pt x="195" y="917"/>
                  </a:lnTo>
                  <a:lnTo>
                    <a:pt x="84" y="1056"/>
                  </a:lnTo>
                  <a:lnTo>
                    <a:pt x="29" y="1195"/>
                  </a:lnTo>
                  <a:lnTo>
                    <a:pt x="1" y="1334"/>
                  </a:lnTo>
                  <a:lnTo>
                    <a:pt x="1" y="1473"/>
                  </a:lnTo>
                  <a:lnTo>
                    <a:pt x="56" y="1612"/>
                  </a:lnTo>
                  <a:lnTo>
                    <a:pt x="140" y="1751"/>
                  </a:lnTo>
                  <a:lnTo>
                    <a:pt x="251" y="1862"/>
                  </a:lnTo>
                  <a:lnTo>
                    <a:pt x="418" y="1974"/>
                  </a:lnTo>
                  <a:lnTo>
                    <a:pt x="640" y="2085"/>
                  </a:lnTo>
                  <a:lnTo>
                    <a:pt x="890" y="2140"/>
                  </a:lnTo>
                  <a:lnTo>
                    <a:pt x="1446" y="2307"/>
                  </a:lnTo>
                  <a:lnTo>
                    <a:pt x="1919" y="2474"/>
                  </a:lnTo>
                  <a:lnTo>
                    <a:pt x="2336" y="2696"/>
                  </a:lnTo>
                  <a:lnTo>
                    <a:pt x="2641" y="2919"/>
                  </a:lnTo>
                  <a:lnTo>
                    <a:pt x="2919" y="3141"/>
                  </a:lnTo>
                  <a:lnTo>
                    <a:pt x="3142" y="3391"/>
                  </a:lnTo>
                  <a:lnTo>
                    <a:pt x="3309" y="3641"/>
                  </a:lnTo>
                  <a:lnTo>
                    <a:pt x="3475" y="3864"/>
                  </a:lnTo>
                  <a:lnTo>
                    <a:pt x="3753" y="4308"/>
                  </a:lnTo>
                  <a:lnTo>
                    <a:pt x="3892" y="4503"/>
                  </a:lnTo>
                  <a:lnTo>
                    <a:pt x="4059" y="4670"/>
                  </a:lnTo>
                  <a:lnTo>
                    <a:pt x="4281" y="4809"/>
                  </a:lnTo>
                  <a:lnTo>
                    <a:pt x="4504" y="4920"/>
                  </a:lnTo>
                  <a:lnTo>
                    <a:pt x="4810" y="4975"/>
                  </a:lnTo>
                  <a:lnTo>
                    <a:pt x="5171" y="4975"/>
                  </a:lnTo>
                  <a:lnTo>
                    <a:pt x="5504" y="4948"/>
                  </a:lnTo>
                  <a:lnTo>
                    <a:pt x="5782" y="4864"/>
                  </a:lnTo>
                  <a:lnTo>
                    <a:pt x="6032" y="4725"/>
                  </a:lnTo>
                  <a:lnTo>
                    <a:pt x="6255" y="4559"/>
                  </a:lnTo>
                  <a:lnTo>
                    <a:pt x="6449" y="4364"/>
                  </a:lnTo>
                  <a:lnTo>
                    <a:pt x="6616" y="4142"/>
                  </a:lnTo>
                  <a:lnTo>
                    <a:pt x="6922" y="3641"/>
                  </a:lnTo>
                  <a:lnTo>
                    <a:pt x="7228" y="3169"/>
                  </a:lnTo>
                  <a:lnTo>
                    <a:pt x="7394" y="2919"/>
                  </a:lnTo>
                  <a:lnTo>
                    <a:pt x="7589" y="2724"/>
                  </a:lnTo>
                  <a:lnTo>
                    <a:pt x="7811" y="2529"/>
                  </a:lnTo>
                  <a:lnTo>
                    <a:pt x="8062" y="2363"/>
                  </a:lnTo>
                  <a:lnTo>
                    <a:pt x="8340" y="2224"/>
                  </a:lnTo>
                  <a:lnTo>
                    <a:pt x="8673" y="2168"/>
                  </a:lnTo>
                  <a:lnTo>
                    <a:pt x="8979" y="2113"/>
                  </a:lnTo>
                  <a:lnTo>
                    <a:pt x="9257" y="2029"/>
                  </a:lnTo>
                  <a:lnTo>
                    <a:pt x="9479" y="1918"/>
                  </a:lnTo>
                  <a:lnTo>
                    <a:pt x="9674" y="1835"/>
                  </a:lnTo>
                  <a:lnTo>
                    <a:pt x="9813" y="1696"/>
                  </a:lnTo>
                  <a:lnTo>
                    <a:pt x="9952" y="1584"/>
                  </a:lnTo>
                  <a:lnTo>
                    <a:pt x="10035" y="1445"/>
                  </a:lnTo>
                  <a:lnTo>
                    <a:pt x="10063" y="1306"/>
                  </a:lnTo>
                  <a:lnTo>
                    <a:pt x="10091" y="1167"/>
                  </a:lnTo>
                  <a:lnTo>
                    <a:pt x="10063" y="1056"/>
                  </a:lnTo>
                  <a:lnTo>
                    <a:pt x="10035" y="917"/>
                  </a:lnTo>
                  <a:lnTo>
                    <a:pt x="9952" y="806"/>
                  </a:lnTo>
                  <a:lnTo>
                    <a:pt x="9840" y="695"/>
                  </a:lnTo>
                  <a:lnTo>
                    <a:pt x="9701" y="584"/>
                  </a:lnTo>
                  <a:lnTo>
                    <a:pt x="9563" y="500"/>
                  </a:lnTo>
                  <a:lnTo>
                    <a:pt x="9368" y="445"/>
                  </a:lnTo>
                  <a:lnTo>
                    <a:pt x="8895" y="334"/>
                  </a:lnTo>
                  <a:lnTo>
                    <a:pt x="8395" y="250"/>
                  </a:lnTo>
                  <a:lnTo>
                    <a:pt x="7867" y="167"/>
                  </a:lnTo>
                  <a:lnTo>
                    <a:pt x="7367" y="111"/>
                  </a:lnTo>
                  <a:lnTo>
                    <a:pt x="6310" y="28"/>
                  </a:lnTo>
                  <a:lnTo>
                    <a:pt x="522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5" name="Google Shape;1845;p39"/>
            <p:cNvSpPr/>
            <p:nvPr/>
          </p:nvSpPr>
          <p:spPr>
            <a:xfrm>
              <a:off x="6523500" y="1770350"/>
              <a:ext cx="274525" cy="274500"/>
            </a:xfrm>
            <a:custGeom>
              <a:avLst/>
              <a:gdLst/>
              <a:ahLst/>
              <a:cxnLst/>
              <a:rect l="l" t="t" r="r" b="b"/>
              <a:pathLst>
                <a:path w="10981" h="10980" extrusionOk="0">
                  <a:moveTo>
                    <a:pt x="5477" y="0"/>
                  </a:moveTo>
                  <a:lnTo>
                    <a:pt x="4921" y="28"/>
                  </a:lnTo>
                  <a:lnTo>
                    <a:pt x="4365" y="111"/>
                  </a:lnTo>
                  <a:lnTo>
                    <a:pt x="3837" y="250"/>
                  </a:lnTo>
                  <a:lnTo>
                    <a:pt x="3336" y="445"/>
                  </a:lnTo>
                  <a:lnTo>
                    <a:pt x="2864" y="667"/>
                  </a:lnTo>
                  <a:lnTo>
                    <a:pt x="2419" y="945"/>
                  </a:lnTo>
                  <a:lnTo>
                    <a:pt x="1974" y="1251"/>
                  </a:lnTo>
                  <a:lnTo>
                    <a:pt x="1585" y="1612"/>
                  </a:lnTo>
                  <a:lnTo>
                    <a:pt x="1252" y="2001"/>
                  </a:lnTo>
                  <a:lnTo>
                    <a:pt x="918" y="2418"/>
                  </a:lnTo>
                  <a:lnTo>
                    <a:pt x="640" y="2863"/>
                  </a:lnTo>
                  <a:lnTo>
                    <a:pt x="418" y="3363"/>
                  </a:lnTo>
                  <a:lnTo>
                    <a:pt x="251" y="3864"/>
                  </a:lnTo>
                  <a:lnTo>
                    <a:pt x="112" y="4392"/>
                  </a:lnTo>
                  <a:lnTo>
                    <a:pt x="29" y="4920"/>
                  </a:lnTo>
                  <a:lnTo>
                    <a:pt x="1" y="5504"/>
                  </a:lnTo>
                  <a:lnTo>
                    <a:pt x="29" y="6059"/>
                  </a:lnTo>
                  <a:lnTo>
                    <a:pt x="112" y="6588"/>
                  </a:lnTo>
                  <a:lnTo>
                    <a:pt x="251" y="7116"/>
                  </a:lnTo>
                  <a:lnTo>
                    <a:pt x="418" y="7644"/>
                  </a:lnTo>
                  <a:lnTo>
                    <a:pt x="668" y="8116"/>
                  </a:lnTo>
                  <a:lnTo>
                    <a:pt x="946" y="8561"/>
                  </a:lnTo>
                  <a:lnTo>
                    <a:pt x="1252" y="8978"/>
                  </a:lnTo>
                  <a:lnTo>
                    <a:pt x="1613" y="9367"/>
                  </a:lnTo>
                  <a:lnTo>
                    <a:pt x="2002" y="9728"/>
                  </a:lnTo>
                  <a:lnTo>
                    <a:pt x="2419" y="10034"/>
                  </a:lnTo>
                  <a:lnTo>
                    <a:pt x="2864" y="10312"/>
                  </a:lnTo>
                  <a:lnTo>
                    <a:pt x="3364" y="10534"/>
                  </a:lnTo>
                  <a:lnTo>
                    <a:pt x="3865" y="10729"/>
                  </a:lnTo>
                  <a:lnTo>
                    <a:pt x="4393" y="10868"/>
                  </a:lnTo>
                  <a:lnTo>
                    <a:pt x="4921" y="10951"/>
                  </a:lnTo>
                  <a:lnTo>
                    <a:pt x="5477" y="10979"/>
                  </a:lnTo>
                  <a:lnTo>
                    <a:pt x="6060" y="10951"/>
                  </a:lnTo>
                  <a:lnTo>
                    <a:pt x="6588" y="10868"/>
                  </a:lnTo>
                  <a:lnTo>
                    <a:pt x="7117" y="10729"/>
                  </a:lnTo>
                  <a:lnTo>
                    <a:pt x="7617" y="10534"/>
                  </a:lnTo>
                  <a:lnTo>
                    <a:pt x="8117" y="10312"/>
                  </a:lnTo>
                  <a:lnTo>
                    <a:pt x="8562" y="10034"/>
                  </a:lnTo>
                  <a:lnTo>
                    <a:pt x="8979" y="9728"/>
                  </a:lnTo>
                  <a:lnTo>
                    <a:pt x="9368" y="9367"/>
                  </a:lnTo>
                  <a:lnTo>
                    <a:pt x="9729" y="8978"/>
                  </a:lnTo>
                  <a:lnTo>
                    <a:pt x="10035" y="8561"/>
                  </a:lnTo>
                  <a:lnTo>
                    <a:pt x="10313" y="8088"/>
                  </a:lnTo>
                  <a:lnTo>
                    <a:pt x="10535" y="7616"/>
                  </a:lnTo>
                  <a:lnTo>
                    <a:pt x="10730" y="7116"/>
                  </a:lnTo>
                  <a:lnTo>
                    <a:pt x="10869" y="6588"/>
                  </a:lnTo>
                  <a:lnTo>
                    <a:pt x="10952" y="6032"/>
                  </a:lnTo>
                  <a:lnTo>
                    <a:pt x="10980" y="5476"/>
                  </a:lnTo>
                  <a:lnTo>
                    <a:pt x="10952" y="4920"/>
                  </a:lnTo>
                  <a:lnTo>
                    <a:pt x="10869" y="4364"/>
                  </a:lnTo>
                  <a:lnTo>
                    <a:pt x="10730" y="3836"/>
                  </a:lnTo>
                  <a:lnTo>
                    <a:pt x="10535" y="3335"/>
                  </a:lnTo>
                  <a:lnTo>
                    <a:pt x="10313" y="2863"/>
                  </a:lnTo>
                  <a:lnTo>
                    <a:pt x="10035" y="2418"/>
                  </a:lnTo>
                  <a:lnTo>
                    <a:pt x="9702" y="2001"/>
                  </a:lnTo>
                  <a:lnTo>
                    <a:pt x="9368" y="1612"/>
                  </a:lnTo>
                  <a:lnTo>
                    <a:pt x="8979" y="1251"/>
                  </a:lnTo>
                  <a:lnTo>
                    <a:pt x="8534" y="917"/>
                  </a:lnTo>
                  <a:lnTo>
                    <a:pt x="8089" y="667"/>
                  </a:lnTo>
                  <a:lnTo>
                    <a:pt x="7617" y="417"/>
                  </a:lnTo>
                  <a:lnTo>
                    <a:pt x="7117" y="250"/>
                  </a:lnTo>
                  <a:lnTo>
                    <a:pt x="6588" y="111"/>
                  </a:lnTo>
                  <a:lnTo>
                    <a:pt x="6033" y="28"/>
                  </a:lnTo>
                  <a:lnTo>
                    <a:pt x="547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6" name="Google Shape;1846;p39"/>
            <p:cNvSpPr/>
            <p:nvPr/>
          </p:nvSpPr>
          <p:spPr>
            <a:xfrm>
              <a:off x="5894650" y="1771025"/>
              <a:ext cx="274500" cy="274500"/>
            </a:xfrm>
            <a:custGeom>
              <a:avLst/>
              <a:gdLst/>
              <a:ahLst/>
              <a:cxnLst/>
              <a:rect l="l" t="t" r="r" b="b"/>
              <a:pathLst>
                <a:path w="10980" h="10980" extrusionOk="0">
                  <a:moveTo>
                    <a:pt x="5476" y="1"/>
                  </a:moveTo>
                  <a:lnTo>
                    <a:pt x="4920" y="29"/>
                  </a:lnTo>
                  <a:lnTo>
                    <a:pt x="4364" y="112"/>
                  </a:lnTo>
                  <a:lnTo>
                    <a:pt x="3836" y="251"/>
                  </a:lnTo>
                  <a:lnTo>
                    <a:pt x="3336" y="446"/>
                  </a:lnTo>
                  <a:lnTo>
                    <a:pt x="2863" y="668"/>
                  </a:lnTo>
                  <a:lnTo>
                    <a:pt x="2418" y="946"/>
                  </a:lnTo>
                  <a:lnTo>
                    <a:pt x="2001" y="1252"/>
                  </a:lnTo>
                  <a:lnTo>
                    <a:pt x="1612" y="1613"/>
                  </a:lnTo>
                  <a:lnTo>
                    <a:pt x="1251" y="2002"/>
                  </a:lnTo>
                  <a:lnTo>
                    <a:pt x="917" y="2419"/>
                  </a:lnTo>
                  <a:lnTo>
                    <a:pt x="667" y="2892"/>
                  </a:lnTo>
                  <a:lnTo>
                    <a:pt x="417" y="3364"/>
                  </a:lnTo>
                  <a:lnTo>
                    <a:pt x="250" y="3864"/>
                  </a:lnTo>
                  <a:lnTo>
                    <a:pt x="111" y="4392"/>
                  </a:lnTo>
                  <a:lnTo>
                    <a:pt x="28" y="4948"/>
                  </a:lnTo>
                  <a:lnTo>
                    <a:pt x="0" y="5504"/>
                  </a:lnTo>
                  <a:lnTo>
                    <a:pt x="28" y="6060"/>
                  </a:lnTo>
                  <a:lnTo>
                    <a:pt x="111" y="6616"/>
                  </a:lnTo>
                  <a:lnTo>
                    <a:pt x="250" y="7144"/>
                  </a:lnTo>
                  <a:lnTo>
                    <a:pt x="417" y="7645"/>
                  </a:lnTo>
                  <a:lnTo>
                    <a:pt x="667" y="8117"/>
                  </a:lnTo>
                  <a:lnTo>
                    <a:pt x="945" y="8562"/>
                  </a:lnTo>
                  <a:lnTo>
                    <a:pt x="1251" y="8979"/>
                  </a:lnTo>
                  <a:lnTo>
                    <a:pt x="1612" y="9368"/>
                  </a:lnTo>
                  <a:lnTo>
                    <a:pt x="2001" y="9729"/>
                  </a:lnTo>
                  <a:lnTo>
                    <a:pt x="2418" y="10035"/>
                  </a:lnTo>
                  <a:lnTo>
                    <a:pt x="2863" y="10313"/>
                  </a:lnTo>
                  <a:lnTo>
                    <a:pt x="3363" y="10563"/>
                  </a:lnTo>
                  <a:lnTo>
                    <a:pt x="3864" y="10730"/>
                  </a:lnTo>
                  <a:lnTo>
                    <a:pt x="4392" y="10869"/>
                  </a:lnTo>
                  <a:lnTo>
                    <a:pt x="4920" y="10952"/>
                  </a:lnTo>
                  <a:lnTo>
                    <a:pt x="5504" y="10980"/>
                  </a:lnTo>
                  <a:lnTo>
                    <a:pt x="6060" y="10952"/>
                  </a:lnTo>
                  <a:lnTo>
                    <a:pt x="6588" y="10869"/>
                  </a:lnTo>
                  <a:lnTo>
                    <a:pt x="7116" y="10730"/>
                  </a:lnTo>
                  <a:lnTo>
                    <a:pt x="7616" y="10535"/>
                  </a:lnTo>
                  <a:lnTo>
                    <a:pt x="8116" y="10313"/>
                  </a:lnTo>
                  <a:lnTo>
                    <a:pt x="8561" y="10035"/>
                  </a:lnTo>
                  <a:lnTo>
                    <a:pt x="8978" y="9729"/>
                  </a:lnTo>
                  <a:lnTo>
                    <a:pt x="9367" y="9368"/>
                  </a:lnTo>
                  <a:lnTo>
                    <a:pt x="9729" y="8979"/>
                  </a:lnTo>
                  <a:lnTo>
                    <a:pt x="10034" y="8562"/>
                  </a:lnTo>
                  <a:lnTo>
                    <a:pt x="10312" y="8089"/>
                  </a:lnTo>
                  <a:lnTo>
                    <a:pt x="10535" y="7617"/>
                  </a:lnTo>
                  <a:lnTo>
                    <a:pt x="10729" y="7116"/>
                  </a:lnTo>
                  <a:lnTo>
                    <a:pt x="10868" y="6588"/>
                  </a:lnTo>
                  <a:lnTo>
                    <a:pt x="10952" y="6060"/>
                  </a:lnTo>
                  <a:lnTo>
                    <a:pt x="10979" y="5477"/>
                  </a:lnTo>
                  <a:lnTo>
                    <a:pt x="10952" y="4921"/>
                  </a:lnTo>
                  <a:lnTo>
                    <a:pt x="10868" y="4392"/>
                  </a:lnTo>
                  <a:lnTo>
                    <a:pt x="10729" y="3864"/>
                  </a:lnTo>
                  <a:lnTo>
                    <a:pt x="10535" y="3336"/>
                  </a:lnTo>
                  <a:lnTo>
                    <a:pt x="10312" y="2864"/>
                  </a:lnTo>
                  <a:lnTo>
                    <a:pt x="10034" y="2419"/>
                  </a:lnTo>
                  <a:lnTo>
                    <a:pt x="9729" y="2002"/>
                  </a:lnTo>
                  <a:lnTo>
                    <a:pt x="9367" y="1613"/>
                  </a:lnTo>
                  <a:lnTo>
                    <a:pt x="8978" y="1252"/>
                  </a:lnTo>
                  <a:lnTo>
                    <a:pt x="8561" y="946"/>
                  </a:lnTo>
                  <a:lnTo>
                    <a:pt x="8089" y="668"/>
                  </a:lnTo>
                  <a:lnTo>
                    <a:pt x="7616" y="418"/>
                  </a:lnTo>
                  <a:lnTo>
                    <a:pt x="7116" y="251"/>
                  </a:lnTo>
                  <a:lnTo>
                    <a:pt x="6588" y="112"/>
                  </a:lnTo>
                  <a:lnTo>
                    <a:pt x="6032" y="29"/>
                  </a:lnTo>
                  <a:lnTo>
                    <a:pt x="5476"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7" name="Google Shape;1847;p39"/>
            <p:cNvSpPr/>
            <p:nvPr/>
          </p:nvSpPr>
          <p:spPr>
            <a:xfrm>
              <a:off x="6548525" y="1858600"/>
              <a:ext cx="149425" cy="139675"/>
            </a:xfrm>
            <a:custGeom>
              <a:avLst/>
              <a:gdLst/>
              <a:ahLst/>
              <a:cxnLst/>
              <a:rect l="l" t="t" r="r" b="b"/>
              <a:pathLst>
                <a:path w="5977" h="5587" extrusionOk="0">
                  <a:moveTo>
                    <a:pt x="3002" y="0"/>
                  </a:moveTo>
                  <a:lnTo>
                    <a:pt x="2725" y="28"/>
                  </a:lnTo>
                  <a:lnTo>
                    <a:pt x="2419" y="83"/>
                  </a:lnTo>
                  <a:lnTo>
                    <a:pt x="2141" y="167"/>
                  </a:lnTo>
                  <a:lnTo>
                    <a:pt x="1891" y="278"/>
                  </a:lnTo>
                  <a:lnTo>
                    <a:pt x="1641" y="417"/>
                  </a:lnTo>
                  <a:lnTo>
                    <a:pt x="1390" y="556"/>
                  </a:lnTo>
                  <a:lnTo>
                    <a:pt x="1168" y="751"/>
                  </a:lnTo>
                  <a:lnTo>
                    <a:pt x="946" y="945"/>
                  </a:lnTo>
                  <a:lnTo>
                    <a:pt x="751" y="1140"/>
                  </a:lnTo>
                  <a:lnTo>
                    <a:pt x="584" y="1362"/>
                  </a:lnTo>
                  <a:lnTo>
                    <a:pt x="418" y="1584"/>
                  </a:lnTo>
                  <a:lnTo>
                    <a:pt x="279" y="1835"/>
                  </a:lnTo>
                  <a:lnTo>
                    <a:pt x="167" y="2085"/>
                  </a:lnTo>
                  <a:lnTo>
                    <a:pt x="84" y="2335"/>
                  </a:lnTo>
                  <a:lnTo>
                    <a:pt x="28" y="2585"/>
                  </a:lnTo>
                  <a:lnTo>
                    <a:pt x="1" y="2863"/>
                  </a:lnTo>
                  <a:lnTo>
                    <a:pt x="1" y="3113"/>
                  </a:lnTo>
                  <a:lnTo>
                    <a:pt x="28" y="3391"/>
                  </a:lnTo>
                  <a:lnTo>
                    <a:pt x="84" y="3641"/>
                  </a:lnTo>
                  <a:lnTo>
                    <a:pt x="167" y="3891"/>
                  </a:lnTo>
                  <a:lnTo>
                    <a:pt x="306" y="4114"/>
                  </a:lnTo>
                  <a:lnTo>
                    <a:pt x="445" y="4364"/>
                  </a:lnTo>
                  <a:lnTo>
                    <a:pt x="668" y="4586"/>
                  </a:lnTo>
                  <a:lnTo>
                    <a:pt x="890" y="4781"/>
                  </a:lnTo>
                  <a:lnTo>
                    <a:pt x="1168" y="4975"/>
                  </a:lnTo>
                  <a:lnTo>
                    <a:pt x="1502" y="5142"/>
                  </a:lnTo>
                  <a:lnTo>
                    <a:pt x="1863" y="5309"/>
                  </a:lnTo>
                  <a:lnTo>
                    <a:pt x="2252" y="5448"/>
                  </a:lnTo>
                  <a:lnTo>
                    <a:pt x="2586" y="5531"/>
                  </a:lnTo>
                  <a:lnTo>
                    <a:pt x="2891" y="5559"/>
                  </a:lnTo>
                  <a:lnTo>
                    <a:pt x="3197" y="5587"/>
                  </a:lnTo>
                  <a:lnTo>
                    <a:pt x="3475" y="5587"/>
                  </a:lnTo>
                  <a:lnTo>
                    <a:pt x="3753" y="5531"/>
                  </a:lnTo>
                  <a:lnTo>
                    <a:pt x="4031" y="5476"/>
                  </a:lnTo>
                  <a:lnTo>
                    <a:pt x="4281" y="5365"/>
                  </a:lnTo>
                  <a:lnTo>
                    <a:pt x="4503" y="5253"/>
                  </a:lnTo>
                  <a:lnTo>
                    <a:pt x="4726" y="5114"/>
                  </a:lnTo>
                  <a:lnTo>
                    <a:pt x="4920" y="4975"/>
                  </a:lnTo>
                  <a:lnTo>
                    <a:pt x="5115" y="4781"/>
                  </a:lnTo>
                  <a:lnTo>
                    <a:pt x="5282" y="4586"/>
                  </a:lnTo>
                  <a:lnTo>
                    <a:pt x="5448" y="4392"/>
                  </a:lnTo>
                  <a:lnTo>
                    <a:pt x="5560" y="4169"/>
                  </a:lnTo>
                  <a:lnTo>
                    <a:pt x="5699" y="3947"/>
                  </a:lnTo>
                  <a:lnTo>
                    <a:pt x="5782" y="3725"/>
                  </a:lnTo>
                  <a:lnTo>
                    <a:pt x="5865" y="3474"/>
                  </a:lnTo>
                  <a:lnTo>
                    <a:pt x="5921" y="3224"/>
                  </a:lnTo>
                  <a:lnTo>
                    <a:pt x="5949" y="2974"/>
                  </a:lnTo>
                  <a:lnTo>
                    <a:pt x="5977" y="2724"/>
                  </a:lnTo>
                  <a:lnTo>
                    <a:pt x="5949" y="2446"/>
                  </a:lnTo>
                  <a:lnTo>
                    <a:pt x="5921" y="2196"/>
                  </a:lnTo>
                  <a:lnTo>
                    <a:pt x="5865" y="1946"/>
                  </a:lnTo>
                  <a:lnTo>
                    <a:pt x="5782" y="1723"/>
                  </a:lnTo>
                  <a:lnTo>
                    <a:pt x="5699" y="1473"/>
                  </a:lnTo>
                  <a:lnTo>
                    <a:pt x="5560" y="1251"/>
                  </a:lnTo>
                  <a:lnTo>
                    <a:pt x="5393" y="1028"/>
                  </a:lnTo>
                  <a:lnTo>
                    <a:pt x="5226" y="834"/>
                  </a:lnTo>
                  <a:lnTo>
                    <a:pt x="5004" y="639"/>
                  </a:lnTo>
                  <a:lnTo>
                    <a:pt x="4781" y="473"/>
                  </a:lnTo>
                  <a:lnTo>
                    <a:pt x="4503" y="334"/>
                  </a:lnTo>
                  <a:lnTo>
                    <a:pt x="4225" y="195"/>
                  </a:lnTo>
                  <a:lnTo>
                    <a:pt x="3920" y="83"/>
                  </a:lnTo>
                  <a:lnTo>
                    <a:pt x="3614" y="28"/>
                  </a:lnTo>
                  <a:lnTo>
                    <a:pt x="3308" y="0"/>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8" name="Google Shape;1848;p39"/>
            <p:cNvSpPr/>
            <p:nvPr/>
          </p:nvSpPr>
          <p:spPr>
            <a:xfrm>
              <a:off x="6582575" y="1935725"/>
              <a:ext cx="26425" cy="25025"/>
            </a:xfrm>
            <a:custGeom>
              <a:avLst/>
              <a:gdLst/>
              <a:ahLst/>
              <a:cxnLst/>
              <a:rect l="l" t="t" r="r" b="b"/>
              <a:pathLst>
                <a:path w="1057" h="1001" extrusionOk="0">
                  <a:moveTo>
                    <a:pt x="529" y="0"/>
                  </a:moveTo>
                  <a:lnTo>
                    <a:pt x="417" y="28"/>
                  </a:lnTo>
                  <a:lnTo>
                    <a:pt x="334" y="56"/>
                  </a:lnTo>
                  <a:lnTo>
                    <a:pt x="223" y="112"/>
                  </a:lnTo>
                  <a:lnTo>
                    <a:pt x="167" y="167"/>
                  </a:lnTo>
                  <a:lnTo>
                    <a:pt x="28" y="334"/>
                  </a:lnTo>
                  <a:lnTo>
                    <a:pt x="1" y="417"/>
                  </a:lnTo>
                  <a:lnTo>
                    <a:pt x="1" y="528"/>
                  </a:lnTo>
                  <a:lnTo>
                    <a:pt x="1" y="612"/>
                  </a:lnTo>
                  <a:lnTo>
                    <a:pt x="28" y="695"/>
                  </a:lnTo>
                  <a:lnTo>
                    <a:pt x="84" y="779"/>
                  </a:lnTo>
                  <a:lnTo>
                    <a:pt x="140" y="862"/>
                  </a:lnTo>
                  <a:lnTo>
                    <a:pt x="251" y="918"/>
                  </a:lnTo>
                  <a:lnTo>
                    <a:pt x="390" y="973"/>
                  </a:lnTo>
                  <a:lnTo>
                    <a:pt x="501" y="1001"/>
                  </a:lnTo>
                  <a:lnTo>
                    <a:pt x="612" y="1001"/>
                  </a:lnTo>
                  <a:lnTo>
                    <a:pt x="695" y="973"/>
                  </a:lnTo>
                  <a:lnTo>
                    <a:pt x="779" y="945"/>
                  </a:lnTo>
                  <a:lnTo>
                    <a:pt x="862" y="890"/>
                  </a:lnTo>
                  <a:lnTo>
                    <a:pt x="918" y="834"/>
                  </a:lnTo>
                  <a:lnTo>
                    <a:pt x="1029" y="667"/>
                  </a:lnTo>
                  <a:lnTo>
                    <a:pt x="1057" y="501"/>
                  </a:lnTo>
                  <a:lnTo>
                    <a:pt x="1029" y="417"/>
                  </a:lnTo>
                  <a:lnTo>
                    <a:pt x="1029" y="306"/>
                  </a:lnTo>
                  <a:lnTo>
                    <a:pt x="973" y="250"/>
                  </a:lnTo>
                  <a:lnTo>
                    <a:pt x="918" y="167"/>
                  </a:lnTo>
                  <a:lnTo>
                    <a:pt x="834" y="112"/>
                  </a:lnTo>
                  <a:lnTo>
                    <a:pt x="751" y="56"/>
                  </a:lnTo>
                  <a:lnTo>
                    <a:pt x="640" y="28"/>
                  </a:lnTo>
                  <a:lnTo>
                    <a:pt x="529"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9" name="Google Shape;1849;p39"/>
            <p:cNvSpPr/>
            <p:nvPr/>
          </p:nvSpPr>
          <p:spPr>
            <a:xfrm>
              <a:off x="6604825" y="1916950"/>
              <a:ext cx="7650" cy="6975"/>
            </a:xfrm>
            <a:custGeom>
              <a:avLst/>
              <a:gdLst/>
              <a:ahLst/>
              <a:cxnLst/>
              <a:rect l="l" t="t" r="r" b="b"/>
              <a:pathLst>
                <a:path w="306" h="279" extrusionOk="0">
                  <a:moveTo>
                    <a:pt x="167" y="1"/>
                  </a:moveTo>
                  <a:lnTo>
                    <a:pt x="111" y="29"/>
                  </a:lnTo>
                  <a:lnTo>
                    <a:pt x="56" y="56"/>
                  </a:lnTo>
                  <a:lnTo>
                    <a:pt x="28" y="112"/>
                  </a:lnTo>
                  <a:lnTo>
                    <a:pt x="0" y="140"/>
                  </a:lnTo>
                  <a:lnTo>
                    <a:pt x="28" y="195"/>
                  </a:lnTo>
                  <a:lnTo>
                    <a:pt x="56" y="251"/>
                  </a:lnTo>
                  <a:lnTo>
                    <a:pt x="111" y="279"/>
                  </a:lnTo>
                  <a:lnTo>
                    <a:pt x="222" y="279"/>
                  </a:lnTo>
                  <a:lnTo>
                    <a:pt x="278" y="251"/>
                  </a:lnTo>
                  <a:lnTo>
                    <a:pt x="306" y="195"/>
                  </a:lnTo>
                  <a:lnTo>
                    <a:pt x="306" y="140"/>
                  </a:lnTo>
                  <a:lnTo>
                    <a:pt x="306" y="84"/>
                  </a:lnTo>
                  <a:lnTo>
                    <a:pt x="278" y="56"/>
                  </a:lnTo>
                  <a:lnTo>
                    <a:pt x="222" y="29"/>
                  </a:lnTo>
                  <a:lnTo>
                    <a:pt x="167"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0" name="Google Shape;1850;p39"/>
            <p:cNvSpPr/>
            <p:nvPr/>
          </p:nvSpPr>
          <p:spPr>
            <a:xfrm>
              <a:off x="5926600" y="1859275"/>
              <a:ext cx="149425" cy="139700"/>
            </a:xfrm>
            <a:custGeom>
              <a:avLst/>
              <a:gdLst/>
              <a:ahLst/>
              <a:cxnLst/>
              <a:rect l="l" t="t" r="r" b="b"/>
              <a:pathLst>
                <a:path w="5977" h="5588" extrusionOk="0">
                  <a:moveTo>
                    <a:pt x="3003" y="1"/>
                  </a:moveTo>
                  <a:lnTo>
                    <a:pt x="2725" y="29"/>
                  </a:lnTo>
                  <a:lnTo>
                    <a:pt x="2447" y="84"/>
                  </a:lnTo>
                  <a:lnTo>
                    <a:pt x="2169" y="168"/>
                  </a:lnTo>
                  <a:lnTo>
                    <a:pt x="1891" y="279"/>
                  </a:lnTo>
                  <a:lnTo>
                    <a:pt x="1641" y="418"/>
                  </a:lnTo>
                  <a:lnTo>
                    <a:pt x="1390" y="585"/>
                  </a:lnTo>
                  <a:lnTo>
                    <a:pt x="1168" y="751"/>
                  </a:lnTo>
                  <a:lnTo>
                    <a:pt x="946" y="946"/>
                  </a:lnTo>
                  <a:lnTo>
                    <a:pt x="751" y="1140"/>
                  </a:lnTo>
                  <a:lnTo>
                    <a:pt x="584" y="1363"/>
                  </a:lnTo>
                  <a:lnTo>
                    <a:pt x="445" y="1585"/>
                  </a:lnTo>
                  <a:lnTo>
                    <a:pt x="306" y="1835"/>
                  </a:lnTo>
                  <a:lnTo>
                    <a:pt x="195" y="2085"/>
                  </a:lnTo>
                  <a:lnTo>
                    <a:pt x="112" y="2336"/>
                  </a:lnTo>
                  <a:lnTo>
                    <a:pt x="29" y="2614"/>
                  </a:lnTo>
                  <a:lnTo>
                    <a:pt x="1" y="2864"/>
                  </a:lnTo>
                  <a:lnTo>
                    <a:pt x="1" y="3114"/>
                  </a:lnTo>
                  <a:lnTo>
                    <a:pt x="29" y="3392"/>
                  </a:lnTo>
                  <a:lnTo>
                    <a:pt x="84" y="3642"/>
                  </a:lnTo>
                  <a:lnTo>
                    <a:pt x="167" y="3892"/>
                  </a:lnTo>
                  <a:lnTo>
                    <a:pt x="306" y="4142"/>
                  </a:lnTo>
                  <a:lnTo>
                    <a:pt x="473" y="4365"/>
                  </a:lnTo>
                  <a:lnTo>
                    <a:pt x="668" y="4587"/>
                  </a:lnTo>
                  <a:lnTo>
                    <a:pt x="890" y="4782"/>
                  </a:lnTo>
                  <a:lnTo>
                    <a:pt x="1168" y="4976"/>
                  </a:lnTo>
                  <a:lnTo>
                    <a:pt x="1502" y="5143"/>
                  </a:lnTo>
                  <a:lnTo>
                    <a:pt x="1863" y="5310"/>
                  </a:lnTo>
                  <a:lnTo>
                    <a:pt x="2280" y="5449"/>
                  </a:lnTo>
                  <a:lnTo>
                    <a:pt x="2586" y="5532"/>
                  </a:lnTo>
                  <a:lnTo>
                    <a:pt x="2891" y="5588"/>
                  </a:lnTo>
                  <a:lnTo>
                    <a:pt x="3503" y="5588"/>
                  </a:lnTo>
                  <a:lnTo>
                    <a:pt x="3781" y="5532"/>
                  </a:lnTo>
                  <a:lnTo>
                    <a:pt x="4031" y="5477"/>
                  </a:lnTo>
                  <a:lnTo>
                    <a:pt x="4281" y="5393"/>
                  </a:lnTo>
                  <a:lnTo>
                    <a:pt x="4504" y="5254"/>
                  </a:lnTo>
                  <a:lnTo>
                    <a:pt x="4726" y="5115"/>
                  </a:lnTo>
                  <a:lnTo>
                    <a:pt x="4948" y="4976"/>
                  </a:lnTo>
                  <a:lnTo>
                    <a:pt x="5115" y="4809"/>
                  </a:lnTo>
                  <a:lnTo>
                    <a:pt x="5282" y="4615"/>
                  </a:lnTo>
                  <a:lnTo>
                    <a:pt x="5449" y="4393"/>
                  </a:lnTo>
                  <a:lnTo>
                    <a:pt x="5588" y="4170"/>
                  </a:lnTo>
                  <a:lnTo>
                    <a:pt x="5699" y="3948"/>
                  </a:lnTo>
                  <a:lnTo>
                    <a:pt x="5782" y="3725"/>
                  </a:lnTo>
                  <a:lnTo>
                    <a:pt x="5866" y="3475"/>
                  </a:lnTo>
                  <a:lnTo>
                    <a:pt x="5921" y="3225"/>
                  </a:lnTo>
                  <a:lnTo>
                    <a:pt x="5949" y="2975"/>
                  </a:lnTo>
                  <a:lnTo>
                    <a:pt x="5977" y="2725"/>
                  </a:lnTo>
                  <a:lnTo>
                    <a:pt x="5977" y="2475"/>
                  </a:lnTo>
                  <a:lnTo>
                    <a:pt x="5921" y="2224"/>
                  </a:lnTo>
                  <a:lnTo>
                    <a:pt x="5866" y="1974"/>
                  </a:lnTo>
                  <a:lnTo>
                    <a:pt x="5810" y="1724"/>
                  </a:lnTo>
                  <a:lnTo>
                    <a:pt x="5699" y="1474"/>
                  </a:lnTo>
                  <a:lnTo>
                    <a:pt x="5560" y="1252"/>
                  </a:lnTo>
                  <a:lnTo>
                    <a:pt x="5421" y="1057"/>
                  </a:lnTo>
                  <a:lnTo>
                    <a:pt x="5226" y="835"/>
                  </a:lnTo>
                  <a:lnTo>
                    <a:pt x="5032" y="668"/>
                  </a:lnTo>
                  <a:lnTo>
                    <a:pt x="4782" y="473"/>
                  </a:lnTo>
                  <a:lnTo>
                    <a:pt x="4531" y="334"/>
                  </a:lnTo>
                  <a:lnTo>
                    <a:pt x="4226" y="195"/>
                  </a:lnTo>
                  <a:lnTo>
                    <a:pt x="3920" y="84"/>
                  </a:lnTo>
                  <a:lnTo>
                    <a:pt x="3614" y="29"/>
                  </a:lnTo>
                  <a:lnTo>
                    <a:pt x="3308"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1" name="Google Shape;1851;p39"/>
            <p:cNvSpPr/>
            <p:nvPr/>
          </p:nvSpPr>
          <p:spPr>
            <a:xfrm>
              <a:off x="5960650" y="1937100"/>
              <a:ext cx="26425" cy="24350"/>
            </a:xfrm>
            <a:custGeom>
              <a:avLst/>
              <a:gdLst/>
              <a:ahLst/>
              <a:cxnLst/>
              <a:rect l="l" t="t" r="r" b="b"/>
              <a:pathLst>
                <a:path w="1057" h="974" extrusionOk="0">
                  <a:moveTo>
                    <a:pt x="445" y="1"/>
                  </a:moveTo>
                  <a:lnTo>
                    <a:pt x="334" y="29"/>
                  </a:lnTo>
                  <a:lnTo>
                    <a:pt x="251" y="84"/>
                  </a:lnTo>
                  <a:lnTo>
                    <a:pt x="167" y="168"/>
                  </a:lnTo>
                  <a:lnTo>
                    <a:pt x="56" y="307"/>
                  </a:lnTo>
                  <a:lnTo>
                    <a:pt x="28" y="418"/>
                  </a:lnTo>
                  <a:lnTo>
                    <a:pt x="1" y="501"/>
                  </a:lnTo>
                  <a:lnTo>
                    <a:pt x="1" y="585"/>
                  </a:lnTo>
                  <a:lnTo>
                    <a:pt x="28" y="668"/>
                  </a:lnTo>
                  <a:lnTo>
                    <a:pt x="84" y="751"/>
                  </a:lnTo>
                  <a:lnTo>
                    <a:pt x="167" y="835"/>
                  </a:lnTo>
                  <a:lnTo>
                    <a:pt x="279" y="918"/>
                  </a:lnTo>
                  <a:lnTo>
                    <a:pt x="418" y="946"/>
                  </a:lnTo>
                  <a:lnTo>
                    <a:pt x="529" y="974"/>
                  </a:lnTo>
                  <a:lnTo>
                    <a:pt x="723" y="974"/>
                  </a:lnTo>
                  <a:lnTo>
                    <a:pt x="807" y="918"/>
                  </a:lnTo>
                  <a:lnTo>
                    <a:pt x="890" y="863"/>
                  </a:lnTo>
                  <a:lnTo>
                    <a:pt x="946" y="807"/>
                  </a:lnTo>
                  <a:lnTo>
                    <a:pt x="1029" y="640"/>
                  </a:lnTo>
                  <a:lnTo>
                    <a:pt x="1057" y="473"/>
                  </a:lnTo>
                  <a:lnTo>
                    <a:pt x="1057" y="390"/>
                  </a:lnTo>
                  <a:lnTo>
                    <a:pt x="1029" y="307"/>
                  </a:lnTo>
                  <a:lnTo>
                    <a:pt x="1001" y="223"/>
                  </a:lnTo>
                  <a:lnTo>
                    <a:pt x="946" y="140"/>
                  </a:lnTo>
                  <a:lnTo>
                    <a:pt x="862" y="84"/>
                  </a:lnTo>
                  <a:lnTo>
                    <a:pt x="751" y="29"/>
                  </a:lnTo>
                  <a:lnTo>
                    <a:pt x="64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2" name="Google Shape;1852;p39"/>
            <p:cNvSpPr/>
            <p:nvPr/>
          </p:nvSpPr>
          <p:spPr>
            <a:xfrm>
              <a:off x="5983575" y="1917650"/>
              <a:ext cx="7675" cy="7675"/>
            </a:xfrm>
            <a:custGeom>
              <a:avLst/>
              <a:gdLst/>
              <a:ahLst/>
              <a:cxnLst/>
              <a:rect l="l" t="t" r="r" b="b"/>
              <a:pathLst>
                <a:path w="307" h="307" extrusionOk="0">
                  <a:moveTo>
                    <a:pt x="140" y="1"/>
                  </a:moveTo>
                  <a:lnTo>
                    <a:pt x="84" y="28"/>
                  </a:lnTo>
                  <a:lnTo>
                    <a:pt x="29" y="56"/>
                  </a:lnTo>
                  <a:lnTo>
                    <a:pt x="1" y="112"/>
                  </a:lnTo>
                  <a:lnTo>
                    <a:pt x="1" y="167"/>
                  </a:lnTo>
                  <a:lnTo>
                    <a:pt x="1" y="223"/>
                  </a:lnTo>
                  <a:lnTo>
                    <a:pt x="29" y="251"/>
                  </a:lnTo>
                  <a:lnTo>
                    <a:pt x="112" y="279"/>
                  </a:lnTo>
                  <a:lnTo>
                    <a:pt x="168" y="306"/>
                  </a:lnTo>
                  <a:lnTo>
                    <a:pt x="223" y="279"/>
                  </a:lnTo>
                  <a:lnTo>
                    <a:pt x="251" y="251"/>
                  </a:lnTo>
                  <a:lnTo>
                    <a:pt x="279" y="195"/>
                  </a:lnTo>
                  <a:lnTo>
                    <a:pt x="307" y="140"/>
                  </a:lnTo>
                  <a:lnTo>
                    <a:pt x="279" y="112"/>
                  </a:lnTo>
                  <a:lnTo>
                    <a:pt x="251" y="56"/>
                  </a:lnTo>
                  <a:lnTo>
                    <a:pt x="195" y="28"/>
                  </a:lnTo>
                  <a:lnTo>
                    <a:pt x="14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3" name="Google Shape;1853;p39"/>
            <p:cNvSpPr/>
            <p:nvPr/>
          </p:nvSpPr>
          <p:spPr>
            <a:xfrm>
              <a:off x="6488775" y="2231750"/>
              <a:ext cx="20175" cy="19475"/>
            </a:xfrm>
            <a:custGeom>
              <a:avLst/>
              <a:gdLst/>
              <a:ahLst/>
              <a:cxnLst/>
              <a:rect l="l" t="t" r="r" b="b"/>
              <a:pathLst>
                <a:path w="807" h="779" extrusionOk="0">
                  <a:moveTo>
                    <a:pt x="389" y="0"/>
                  </a:moveTo>
                  <a:lnTo>
                    <a:pt x="250" y="28"/>
                  </a:lnTo>
                  <a:lnTo>
                    <a:pt x="111" y="111"/>
                  </a:lnTo>
                  <a:lnTo>
                    <a:pt x="28" y="223"/>
                  </a:lnTo>
                  <a:lnTo>
                    <a:pt x="0" y="389"/>
                  </a:lnTo>
                  <a:lnTo>
                    <a:pt x="28" y="528"/>
                  </a:lnTo>
                  <a:lnTo>
                    <a:pt x="111" y="667"/>
                  </a:lnTo>
                  <a:lnTo>
                    <a:pt x="250" y="751"/>
                  </a:lnTo>
                  <a:lnTo>
                    <a:pt x="389" y="778"/>
                  </a:lnTo>
                  <a:lnTo>
                    <a:pt x="556" y="751"/>
                  </a:lnTo>
                  <a:lnTo>
                    <a:pt x="695" y="667"/>
                  </a:lnTo>
                  <a:lnTo>
                    <a:pt x="778" y="528"/>
                  </a:lnTo>
                  <a:lnTo>
                    <a:pt x="806" y="389"/>
                  </a:lnTo>
                  <a:lnTo>
                    <a:pt x="778" y="223"/>
                  </a:lnTo>
                  <a:lnTo>
                    <a:pt x="695" y="111"/>
                  </a:lnTo>
                  <a:lnTo>
                    <a:pt x="556" y="28"/>
                  </a:lnTo>
                  <a:lnTo>
                    <a:pt x="38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4" name="Google Shape;1854;p39"/>
            <p:cNvSpPr/>
            <p:nvPr/>
          </p:nvSpPr>
          <p:spPr>
            <a:xfrm>
              <a:off x="6573550" y="2274125"/>
              <a:ext cx="17400" cy="17400"/>
            </a:xfrm>
            <a:custGeom>
              <a:avLst/>
              <a:gdLst/>
              <a:ahLst/>
              <a:cxnLst/>
              <a:rect l="l" t="t" r="r" b="b"/>
              <a:pathLst>
                <a:path w="696" h="696" extrusionOk="0">
                  <a:moveTo>
                    <a:pt x="362" y="1"/>
                  </a:moveTo>
                  <a:lnTo>
                    <a:pt x="223" y="29"/>
                  </a:lnTo>
                  <a:lnTo>
                    <a:pt x="111" y="84"/>
                  </a:lnTo>
                  <a:lnTo>
                    <a:pt x="28" y="195"/>
                  </a:lnTo>
                  <a:lnTo>
                    <a:pt x="0" y="334"/>
                  </a:lnTo>
                  <a:lnTo>
                    <a:pt x="28" y="473"/>
                  </a:lnTo>
                  <a:lnTo>
                    <a:pt x="111" y="584"/>
                  </a:lnTo>
                  <a:lnTo>
                    <a:pt x="223" y="668"/>
                  </a:lnTo>
                  <a:lnTo>
                    <a:pt x="362" y="696"/>
                  </a:lnTo>
                  <a:lnTo>
                    <a:pt x="501" y="668"/>
                  </a:lnTo>
                  <a:lnTo>
                    <a:pt x="612" y="584"/>
                  </a:lnTo>
                  <a:lnTo>
                    <a:pt x="667" y="473"/>
                  </a:lnTo>
                  <a:lnTo>
                    <a:pt x="695" y="334"/>
                  </a:lnTo>
                  <a:lnTo>
                    <a:pt x="667" y="195"/>
                  </a:lnTo>
                  <a:lnTo>
                    <a:pt x="612" y="84"/>
                  </a:lnTo>
                  <a:lnTo>
                    <a:pt x="501" y="29"/>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5" name="Google Shape;1855;p39"/>
            <p:cNvSpPr/>
            <p:nvPr/>
          </p:nvSpPr>
          <p:spPr>
            <a:xfrm>
              <a:off x="6441525" y="2291500"/>
              <a:ext cx="17375" cy="17400"/>
            </a:xfrm>
            <a:custGeom>
              <a:avLst/>
              <a:gdLst/>
              <a:ahLst/>
              <a:cxnLst/>
              <a:rect l="l" t="t" r="r" b="b"/>
              <a:pathLst>
                <a:path w="695" h="696" extrusionOk="0">
                  <a:moveTo>
                    <a:pt x="334" y="1"/>
                  </a:moveTo>
                  <a:lnTo>
                    <a:pt x="195" y="28"/>
                  </a:lnTo>
                  <a:lnTo>
                    <a:pt x="83" y="84"/>
                  </a:lnTo>
                  <a:lnTo>
                    <a:pt x="28" y="195"/>
                  </a:lnTo>
                  <a:lnTo>
                    <a:pt x="0" y="334"/>
                  </a:lnTo>
                  <a:lnTo>
                    <a:pt x="28" y="473"/>
                  </a:lnTo>
                  <a:lnTo>
                    <a:pt x="83" y="584"/>
                  </a:lnTo>
                  <a:lnTo>
                    <a:pt x="195" y="668"/>
                  </a:lnTo>
                  <a:lnTo>
                    <a:pt x="334" y="695"/>
                  </a:lnTo>
                  <a:lnTo>
                    <a:pt x="473" y="668"/>
                  </a:lnTo>
                  <a:lnTo>
                    <a:pt x="584" y="584"/>
                  </a:lnTo>
                  <a:lnTo>
                    <a:pt x="667" y="473"/>
                  </a:lnTo>
                  <a:lnTo>
                    <a:pt x="695" y="334"/>
                  </a:lnTo>
                  <a:lnTo>
                    <a:pt x="667" y="195"/>
                  </a:lnTo>
                  <a:lnTo>
                    <a:pt x="584" y="84"/>
                  </a:lnTo>
                  <a:lnTo>
                    <a:pt x="473" y="28"/>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6" name="Google Shape;1856;p39"/>
            <p:cNvSpPr/>
            <p:nvPr/>
          </p:nvSpPr>
          <p:spPr>
            <a:xfrm>
              <a:off x="6508925" y="2345700"/>
              <a:ext cx="22950" cy="22950"/>
            </a:xfrm>
            <a:custGeom>
              <a:avLst/>
              <a:gdLst/>
              <a:ahLst/>
              <a:cxnLst/>
              <a:rect l="l" t="t" r="r" b="b"/>
              <a:pathLst>
                <a:path w="918" h="918" extrusionOk="0">
                  <a:moveTo>
                    <a:pt x="362" y="1"/>
                  </a:moveTo>
                  <a:lnTo>
                    <a:pt x="278" y="28"/>
                  </a:lnTo>
                  <a:lnTo>
                    <a:pt x="195" y="84"/>
                  </a:lnTo>
                  <a:lnTo>
                    <a:pt x="139" y="140"/>
                  </a:lnTo>
                  <a:lnTo>
                    <a:pt x="84" y="195"/>
                  </a:lnTo>
                  <a:lnTo>
                    <a:pt x="28" y="279"/>
                  </a:lnTo>
                  <a:lnTo>
                    <a:pt x="0" y="362"/>
                  </a:lnTo>
                  <a:lnTo>
                    <a:pt x="0" y="445"/>
                  </a:lnTo>
                  <a:lnTo>
                    <a:pt x="0" y="557"/>
                  </a:lnTo>
                  <a:lnTo>
                    <a:pt x="28" y="640"/>
                  </a:lnTo>
                  <a:lnTo>
                    <a:pt x="84" y="723"/>
                  </a:lnTo>
                  <a:lnTo>
                    <a:pt x="139" y="779"/>
                  </a:lnTo>
                  <a:lnTo>
                    <a:pt x="195" y="835"/>
                  </a:lnTo>
                  <a:lnTo>
                    <a:pt x="278" y="890"/>
                  </a:lnTo>
                  <a:lnTo>
                    <a:pt x="362" y="918"/>
                  </a:lnTo>
                  <a:lnTo>
                    <a:pt x="556" y="918"/>
                  </a:lnTo>
                  <a:lnTo>
                    <a:pt x="640" y="890"/>
                  </a:lnTo>
                  <a:lnTo>
                    <a:pt x="723" y="835"/>
                  </a:lnTo>
                  <a:lnTo>
                    <a:pt x="779" y="779"/>
                  </a:lnTo>
                  <a:lnTo>
                    <a:pt x="834" y="723"/>
                  </a:lnTo>
                  <a:lnTo>
                    <a:pt x="890" y="640"/>
                  </a:lnTo>
                  <a:lnTo>
                    <a:pt x="917" y="557"/>
                  </a:lnTo>
                  <a:lnTo>
                    <a:pt x="917" y="445"/>
                  </a:lnTo>
                  <a:lnTo>
                    <a:pt x="917" y="362"/>
                  </a:lnTo>
                  <a:lnTo>
                    <a:pt x="890" y="279"/>
                  </a:lnTo>
                  <a:lnTo>
                    <a:pt x="834" y="195"/>
                  </a:lnTo>
                  <a:lnTo>
                    <a:pt x="779" y="140"/>
                  </a:lnTo>
                  <a:lnTo>
                    <a:pt x="723" y="84"/>
                  </a:lnTo>
                  <a:lnTo>
                    <a:pt x="640" y="28"/>
                  </a:lnTo>
                  <a:lnTo>
                    <a:pt x="556"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7" name="Google Shape;1857;p39"/>
            <p:cNvSpPr/>
            <p:nvPr/>
          </p:nvSpPr>
          <p:spPr>
            <a:xfrm>
              <a:off x="6230975" y="2231750"/>
              <a:ext cx="20175" cy="19475"/>
            </a:xfrm>
            <a:custGeom>
              <a:avLst/>
              <a:gdLst/>
              <a:ahLst/>
              <a:cxnLst/>
              <a:rect l="l" t="t" r="r" b="b"/>
              <a:pathLst>
                <a:path w="807" h="779" extrusionOk="0">
                  <a:moveTo>
                    <a:pt x="417" y="0"/>
                  </a:moveTo>
                  <a:lnTo>
                    <a:pt x="250" y="28"/>
                  </a:lnTo>
                  <a:lnTo>
                    <a:pt x="111" y="111"/>
                  </a:lnTo>
                  <a:lnTo>
                    <a:pt x="28" y="223"/>
                  </a:lnTo>
                  <a:lnTo>
                    <a:pt x="0" y="389"/>
                  </a:lnTo>
                  <a:lnTo>
                    <a:pt x="28" y="528"/>
                  </a:lnTo>
                  <a:lnTo>
                    <a:pt x="111" y="667"/>
                  </a:lnTo>
                  <a:lnTo>
                    <a:pt x="250" y="751"/>
                  </a:lnTo>
                  <a:lnTo>
                    <a:pt x="417" y="778"/>
                  </a:lnTo>
                  <a:lnTo>
                    <a:pt x="556" y="751"/>
                  </a:lnTo>
                  <a:lnTo>
                    <a:pt x="695" y="667"/>
                  </a:lnTo>
                  <a:lnTo>
                    <a:pt x="778" y="528"/>
                  </a:lnTo>
                  <a:lnTo>
                    <a:pt x="806" y="389"/>
                  </a:lnTo>
                  <a:lnTo>
                    <a:pt x="778" y="223"/>
                  </a:lnTo>
                  <a:lnTo>
                    <a:pt x="695" y="111"/>
                  </a:lnTo>
                  <a:lnTo>
                    <a:pt x="556" y="28"/>
                  </a:lnTo>
                  <a:lnTo>
                    <a:pt x="417"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8" name="Google Shape;1858;p39"/>
            <p:cNvSpPr/>
            <p:nvPr/>
          </p:nvSpPr>
          <p:spPr>
            <a:xfrm>
              <a:off x="6148975" y="2274125"/>
              <a:ext cx="17400" cy="17400"/>
            </a:xfrm>
            <a:custGeom>
              <a:avLst/>
              <a:gdLst/>
              <a:ahLst/>
              <a:cxnLst/>
              <a:rect l="l" t="t" r="r" b="b"/>
              <a:pathLst>
                <a:path w="696" h="696" extrusionOk="0">
                  <a:moveTo>
                    <a:pt x="334" y="1"/>
                  </a:moveTo>
                  <a:lnTo>
                    <a:pt x="195" y="29"/>
                  </a:lnTo>
                  <a:lnTo>
                    <a:pt x="84" y="84"/>
                  </a:lnTo>
                  <a:lnTo>
                    <a:pt x="28" y="195"/>
                  </a:lnTo>
                  <a:lnTo>
                    <a:pt x="0" y="334"/>
                  </a:lnTo>
                  <a:lnTo>
                    <a:pt x="28" y="473"/>
                  </a:lnTo>
                  <a:lnTo>
                    <a:pt x="84" y="584"/>
                  </a:lnTo>
                  <a:lnTo>
                    <a:pt x="195" y="668"/>
                  </a:lnTo>
                  <a:lnTo>
                    <a:pt x="334" y="696"/>
                  </a:lnTo>
                  <a:lnTo>
                    <a:pt x="473" y="668"/>
                  </a:lnTo>
                  <a:lnTo>
                    <a:pt x="584" y="584"/>
                  </a:lnTo>
                  <a:lnTo>
                    <a:pt x="667" y="473"/>
                  </a:lnTo>
                  <a:lnTo>
                    <a:pt x="695" y="334"/>
                  </a:lnTo>
                  <a:lnTo>
                    <a:pt x="667" y="195"/>
                  </a:lnTo>
                  <a:lnTo>
                    <a:pt x="584" y="84"/>
                  </a:lnTo>
                  <a:lnTo>
                    <a:pt x="473" y="29"/>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9" name="Google Shape;1859;p39"/>
            <p:cNvSpPr/>
            <p:nvPr/>
          </p:nvSpPr>
          <p:spPr>
            <a:xfrm>
              <a:off x="6281000" y="2291500"/>
              <a:ext cx="17400" cy="17400"/>
            </a:xfrm>
            <a:custGeom>
              <a:avLst/>
              <a:gdLst/>
              <a:ahLst/>
              <a:cxnLst/>
              <a:rect l="l" t="t" r="r" b="b"/>
              <a:pathLst>
                <a:path w="696" h="696" extrusionOk="0">
                  <a:moveTo>
                    <a:pt x="362" y="1"/>
                  </a:moveTo>
                  <a:lnTo>
                    <a:pt x="223" y="28"/>
                  </a:lnTo>
                  <a:lnTo>
                    <a:pt x="112" y="84"/>
                  </a:lnTo>
                  <a:lnTo>
                    <a:pt x="28" y="195"/>
                  </a:lnTo>
                  <a:lnTo>
                    <a:pt x="0" y="334"/>
                  </a:lnTo>
                  <a:lnTo>
                    <a:pt x="28" y="473"/>
                  </a:lnTo>
                  <a:lnTo>
                    <a:pt x="112" y="584"/>
                  </a:lnTo>
                  <a:lnTo>
                    <a:pt x="223" y="668"/>
                  </a:lnTo>
                  <a:lnTo>
                    <a:pt x="362" y="695"/>
                  </a:lnTo>
                  <a:lnTo>
                    <a:pt x="501" y="668"/>
                  </a:lnTo>
                  <a:lnTo>
                    <a:pt x="612" y="584"/>
                  </a:lnTo>
                  <a:lnTo>
                    <a:pt x="667" y="473"/>
                  </a:lnTo>
                  <a:lnTo>
                    <a:pt x="695" y="334"/>
                  </a:lnTo>
                  <a:lnTo>
                    <a:pt x="667" y="195"/>
                  </a:lnTo>
                  <a:lnTo>
                    <a:pt x="612" y="84"/>
                  </a:lnTo>
                  <a:lnTo>
                    <a:pt x="501" y="28"/>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0" name="Google Shape;1860;p39"/>
            <p:cNvSpPr/>
            <p:nvPr/>
          </p:nvSpPr>
          <p:spPr>
            <a:xfrm>
              <a:off x="6208025" y="2345700"/>
              <a:ext cx="22975" cy="22950"/>
            </a:xfrm>
            <a:custGeom>
              <a:avLst/>
              <a:gdLst/>
              <a:ahLst/>
              <a:cxnLst/>
              <a:rect l="l" t="t" r="r" b="b"/>
              <a:pathLst>
                <a:path w="919" h="918" extrusionOk="0">
                  <a:moveTo>
                    <a:pt x="362" y="1"/>
                  </a:moveTo>
                  <a:lnTo>
                    <a:pt x="279" y="28"/>
                  </a:lnTo>
                  <a:lnTo>
                    <a:pt x="195" y="84"/>
                  </a:lnTo>
                  <a:lnTo>
                    <a:pt x="140" y="140"/>
                  </a:lnTo>
                  <a:lnTo>
                    <a:pt x="84" y="195"/>
                  </a:lnTo>
                  <a:lnTo>
                    <a:pt x="29" y="279"/>
                  </a:lnTo>
                  <a:lnTo>
                    <a:pt x="1" y="362"/>
                  </a:lnTo>
                  <a:lnTo>
                    <a:pt x="1" y="445"/>
                  </a:lnTo>
                  <a:lnTo>
                    <a:pt x="1" y="557"/>
                  </a:lnTo>
                  <a:lnTo>
                    <a:pt x="29" y="640"/>
                  </a:lnTo>
                  <a:lnTo>
                    <a:pt x="84" y="723"/>
                  </a:lnTo>
                  <a:lnTo>
                    <a:pt x="140" y="779"/>
                  </a:lnTo>
                  <a:lnTo>
                    <a:pt x="195" y="835"/>
                  </a:lnTo>
                  <a:lnTo>
                    <a:pt x="279" y="890"/>
                  </a:lnTo>
                  <a:lnTo>
                    <a:pt x="362" y="918"/>
                  </a:lnTo>
                  <a:lnTo>
                    <a:pt x="557" y="918"/>
                  </a:lnTo>
                  <a:lnTo>
                    <a:pt x="640" y="890"/>
                  </a:lnTo>
                  <a:lnTo>
                    <a:pt x="724" y="835"/>
                  </a:lnTo>
                  <a:lnTo>
                    <a:pt x="779" y="779"/>
                  </a:lnTo>
                  <a:lnTo>
                    <a:pt x="835" y="723"/>
                  </a:lnTo>
                  <a:lnTo>
                    <a:pt x="890" y="640"/>
                  </a:lnTo>
                  <a:lnTo>
                    <a:pt x="918" y="557"/>
                  </a:lnTo>
                  <a:lnTo>
                    <a:pt x="918" y="445"/>
                  </a:lnTo>
                  <a:lnTo>
                    <a:pt x="918" y="362"/>
                  </a:lnTo>
                  <a:lnTo>
                    <a:pt x="890" y="279"/>
                  </a:lnTo>
                  <a:lnTo>
                    <a:pt x="835" y="195"/>
                  </a:lnTo>
                  <a:lnTo>
                    <a:pt x="779" y="140"/>
                  </a:lnTo>
                  <a:lnTo>
                    <a:pt x="724" y="84"/>
                  </a:lnTo>
                  <a:lnTo>
                    <a:pt x="640" y="28"/>
                  </a:lnTo>
                  <a:lnTo>
                    <a:pt x="55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1" name="Google Shape;1861;p39"/>
            <p:cNvSpPr/>
            <p:nvPr/>
          </p:nvSpPr>
          <p:spPr>
            <a:xfrm>
              <a:off x="6274750" y="1149100"/>
              <a:ext cx="100075" cy="6300"/>
            </a:xfrm>
            <a:custGeom>
              <a:avLst/>
              <a:gdLst/>
              <a:ahLst/>
              <a:cxnLst/>
              <a:rect l="l" t="t" r="r" b="b"/>
              <a:pathLst>
                <a:path w="4003" h="252" extrusionOk="0">
                  <a:moveTo>
                    <a:pt x="0" y="251"/>
                  </a:moveTo>
                  <a:lnTo>
                    <a:pt x="0" y="251"/>
                  </a:lnTo>
                  <a:lnTo>
                    <a:pt x="0" y="251"/>
                  </a:lnTo>
                  <a:lnTo>
                    <a:pt x="0" y="251"/>
                  </a:lnTo>
                  <a:lnTo>
                    <a:pt x="0" y="251"/>
                  </a:lnTo>
                  <a:close/>
                  <a:moveTo>
                    <a:pt x="56" y="251"/>
                  </a:moveTo>
                  <a:lnTo>
                    <a:pt x="56" y="251"/>
                  </a:lnTo>
                  <a:lnTo>
                    <a:pt x="28" y="251"/>
                  </a:lnTo>
                  <a:lnTo>
                    <a:pt x="28" y="251"/>
                  </a:lnTo>
                  <a:lnTo>
                    <a:pt x="56" y="251"/>
                  </a:lnTo>
                  <a:close/>
                  <a:moveTo>
                    <a:pt x="111" y="251"/>
                  </a:moveTo>
                  <a:lnTo>
                    <a:pt x="111" y="251"/>
                  </a:lnTo>
                  <a:lnTo>
                    <a:pt x="84" y="251"/>
                  </a:lnTo>
                  <a:lnTo>
                    <a:pt x="84" y="251"/>
                  </a:lnTo>
                  <a:lnTo>
                    <a:pt x="111" y="251"/>
                  </a:lnTo>
                  <a:close/>
                  <a:moveTo>
                    <a:pt x="167" y="251"/>
                  </a:moveTo>
                  <a:lnTo>
                    <a:pt x="167" y="251"/>
                  </a:lnTo>
                  <a:lnTo>
                    <a:pt x="139" y="251"/>
                  </a:lnTo>
                  <a:lnTo>
                    <a:pt x="139" y="251"/>
                  </a:lnTo>
                  <a:lnTo>
                    <a:pt x="167" y="251"/>
                  </a:lnTo>
                  <a:close/>
                  <a:moveTo>
                    <a:pt x="195" y="223"/>
                  </a:moveTo>
                  <a:lnTo>
                    <a:pt x="195" y="223"/>
                  </a:lnTo>
                  <a:lnTo>
                    <a:pt x="195" y="251"/>
                  </a:lnTo>
                  <a:lnTo>
                    <a:pt x="195" y="251"/>
                  </a:lnTo>
                  <a:lnTo>
                    <a:pt x="195" y="223"/>
                  </a:lnTo>
                  <a:close/>
                  <a:moveTo>
                    <a:pt x="250" y="223"/>
                  </a:moveTo>
                  <a:lnTo>
                    <a:pt x="250" y="223"/>
                  </a:lnTo>
                  <a:lnTo>
                    <a:pt x="223" y="223"/>
                  </a:lnTo>
                  <a:lnTo>
                    <a:pt x="223" y="223"/>
                  </a:lnTo>
                  <a:lnTo>
                    <a:pt x="250" y="223"/>
                  </a:lnTo>
                  <a:close/>
                  <a:moveTo>
                    <a:pt x="306" y="223"/>
                  </a:moveTo>
                  <a:lnTo>
                    <a:pt x="306" y="223"/>
                  </a:lnTo>
                  <a:lnTo>
                    <a:pt x="278" y="223"/>
                  </a:lnTo>
                  <a:lnTo>
                    <a:pt x="278" y="223"/>
                  </a:lnTo>
                  <a:lnTo>
                    <a:pt x="306" y="223"/>
                  </a:lnTo>
                  <a:close/>
                  <a:moveTo>
                    <a:pt x="4003" y="1"/>
                  </a:moveTo>
                  <a:lnTo>
                    <a:pt x="4003" y="1"/>
                  </a:lnTo>
                  <a:lnTo>
                    <a:pt x="3113" y="29"/>
                  </a:lnTo>
                  <a:lnTo>
                    <a:pt x="2224" y="56"/>
                  </a:lnTo>
                  <a:lnTo>
                    <a:pt x="1307" y="112"/>
                  </a:lnTo>
                  <a:lnTo>
                    <a:pt x="389" y="223"/>
                  </a:lnTo>
                  <a:lnTo>
                    <a:pt x="389" y="223"/>
                  </a:lnTo>
                  <a:lnTo>
                    <a:pt x="334" y="223"/>
                  </a:lnTo>
                  <a:lnTo>
                    <a:pt x="334" y="223"/>
                  </a:lnTo>
                  <a:lnTo>
                    <a:pt x="389" y="223"/>
                  </a:lnTo>
                  <a:lnTo>
                    <a:pt x="389" y="223"/>
                  </a:lnTo>
                  <a:lnTo>
                    <a:pt x="1307" y="112"/>
                  </a:lnTo>
                  <a:lnTo>
                    <a:pt x="2224" y="56"/>
                  </a:lnTo>
                  <a:lnTo>
                    <a:pt x="3113" y="29"/>
                  </a:lnTo>
                  <a:lnTo>
                    <a:pt x="4003" y="1"/>
                  </a:lnTo>
                  <a:close/>
                  <a:moveTo>
                    <a:pt x="4003" y="1"/>
                  </a:moveTo>
                  <a:lnTo>
                    <a:pt x="4003" y="1"/>
                  </a:lnTo>
                  <a:lnTo>
                    <a:pt x="4003" y="1"/>
                  </a:lnTo>
                  <a:lnTo>
                    <a:pt x="4003" y="1"/>
                  </a:lnTo>
                  <a:lnTo>
                    <a:pt x="4003" y="1"/>
                  </a:lnTo>
                  <a:lnTo>
                    <a:pt x="4003" y="1"/>
                  </a:lnTo>
                  <a:close/>
                </a:path>
              </a:pathLst>
            </a:custGeom>
            <a:solidFill>
              <a:srgbClr val="663F1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2" name="Google Shape;1862;p39"/>
            <p:cNvSpPr/>
            <p:nvPr/>
          </p:nvSpPr>
          <p:spPr>
            <a:xfrm>
              <a:off x="6274750" y="1155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3" name="Google Shape;1863;p39"/>
            <p:cNvSpPr/>
            <p:nvPr/>
          </p:nvSpPr>
          <p:spPr>
            <a:xfrm>
              <a:off x="6275425" y="1155375"/>
              <a:ext cx="725" cy="25"/>
            </a:xfrm>
            <a:custGeom>
              <a:avLst/>
              <a:gdLst/>
              <a:ahLst/>
              <a:cxnLst/>
              <a:rect l="l" t="t" r="r" b="b"/>
              <a:pathLst>
                <a:path w="29" h="1" fill="none" extrusionOk="0">
                  <a:moveTo>
                    <a:pt x="29" y="0"/>
                  </a:moveTo>
                  <a:lnTo>
                    <a:pt x="29" y="0"/>
                  </a:lnTo>
                  <a:lnTo>
                    <a:pt x="1" y="0"/>
                  </a:lnTo>
                  <a:lnTo>
                    <a:pt x="1" y="0"/>
                  </a:lnTo>
                  <a:lnTo>
                    <a:pt x="2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4" name="Google Shape;1864;p39"/>
            <p:cNvSpPr/>
            <p:nvPr/>
          </p:nvSpPr>
          <p:spPr>
            <a:xfrm>
              <a:off x="6276825" y="11553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5" name="Google Shape;1865;p39"/>
            <p:cNvSpPr/>
            <p:nvPr/>
          </p:nvSpPr>
          <p:spPr>
            <a:xfrm>
              <a:off x="6278225" y="11553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6" name="Google Shape;1866;p39"/>
            <p:cNvSpPr/>
            <p:nvPr/>
          </p:nvSpPr>
          <p:spPr>
            <a:xfrm>
              <a:off x="6279600" y="11546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7" name="Google Shape;1867;p39"/>
            <p:cNvSpPr/>
            <p:nvPr/>
          </p:nvSpPr>
          <p:spPr>
            <a:xfrm>
              <a:off x="6280300" y="11546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8" name="Google Shape;1868;p39"/>
            <p:cNvSpPr/>
            <p:nvPr/>
          </p:nvSpPr>
          <p:spPr>
            <a:xfrm>
              <a:off x="6281700" y="11546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9" name="Google Shape;1869;p39"/>
            <p:cNvSpPr/>
            <p:nvPr/>
          </p:nvSpPr>
          <p:spPr>
            <a:xfrm>
              <a:off x="6283075" y="1149100"/>
              <a:ext cx="91750" cy="5600"/>
            </a:xfrm>
            <a:custGeom>
              <a:avLst/>
              <a:gdLst/>
              <a:ahLst/>
              <a:cxnLst/>
              <a:rect l="l" t="t" r="r" b="b"/>
              <a:pathLst>
                <a:path w="3670" h="224" fill="none" extrusionOk="0">
                  <a:moveTo>
                    <a:pt x="3670" y="1"/>
                  </a:moveTo>
                  <a:lnTo>
                    <a:pt x="3670" y="1"/>
                  </a:lnTo>
                  <a:lnTo>
                    <a:pt x="2780" y="29"/>
                  </a:lnTo>
                  <a:lnTo>
                    <a:pt x="1891" y="56"/>
                  </a:lnTo>
                  <a:lnTo>
                    <a:pt x="974" y="112"/>
                  </a:lnTo>
                  <a:lnTo>
                    <a:pt x="56" y="223"/>
                  </a:lnTo>
                  <a:lnTo>
                    <a:pt x="56" y="223"/>
                  </a:lnTo>
                  <a:lnTo>
                    <a:pt x="1" y="223"/>
                  </a:lnTo>
                  <a:lnTo>
                    <a:pt x="1" y="223"/>
                  </a:lnTo>
                  <a:lnTo>
                    <a:pt x="56" y="223"/>
                  </a:lnTo>
                  <a:lnTo>
                    <a:pt x="56" y="223"/>
                  </a:lnTo>
                  <a:lnTo>
                    <a:pt x="974" y="112"/>
                  </a:lnTo>
                  <a:lnTo>
                    <a:pt x="1891" y="56"/>
                  </a:lnTo>
                  <a:lnTo>
                    <a:pt x="2780" y="29"/>
                  </a:lnTo>
                  <a:lnTo>
                    <a:pt x="367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0" name="Google Shape;1870;p39"/>
            <p:cNvSpPr/>
            <p:nvPr/>
          </p:nvSpPr>
          <p:spPr>
            <a:xfrm>
              <a:off x="6374800" y="114910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1" name="Google Shape;1871;p39"/>
            <p:cNvSpPr/>
            <p:nvPr/>
          </p:nvSpPr>
          <p:spPr>
            <a:xfrm>
              <a:off x="7042600" y="1782850"/>
              <a:ext cx="1400" cy="20175"/>
            </a:xfrm>
            <a:custGeom>
              <a:avLst/>
              <a:gdLst/>
              <a:ahLst/>
              <a:cxnLst/>
              <a:rect l="l" t="t" r="r" b="b"/>
              <a:pathLst>
                <a:path w="56" h="807" extrusionOk="0">
                  <a:moveTo>
                    <a:pt x="56" y="806"/>
                  </a:moveTo>
                  <a:lnTo>
                    <a:pt x="56" y="806"/>
                  </a:lnTo>
                  <a:lnTo>
                    <a:pt x="56" y="806"/>
                  </a:lnTo>
                  <a:lnTo>
                    <a:pt x="56" y="806"/>
                  </a:lnTo>
                  <a:lnTo>
                    <a:pt x="56" y="806"/>
                  </a:lnTo>
                  <a:close/>
                  <a:moveTo>
                    <a:pt x="56" y="695"/>
                  </a:moveTo>
                  <a:lnTo>
                    <a:pt x="56" y="695"/>
                  </a:lnTo>
                  <a:lnTo>
                    <a:pt x="56" y="723"/>
                  </a:lnTo>
                  <a:lnTo>
                    <a:pt x="56" y="723"/>
                  </a:lnTo>
                  <a:lnTo>
                    <a:pt x="56" y="695"/>
                  </a:lnTo>
                  <a:close/>
                  <a:moveTo>
                    <a:pt x="56" y="640"/>
                  </a:moveTo>
                  <a:lnTo>
                    <a:pt x="56" y="640"/>
                  </a:lnTo>
                  <a:lnTo>
                    <a:pt x="56" y="667"/>
                  </a:lnTo>
                  <a:lnTo>
                    <a:pt x="56" y="667"/>
                  </a:lnTo>
                  <a:lnTo>
                    <a:pt x="56" y="640"/>
                  </a:lnTo>
                  <a:close/>
                  <a:moveTo>
                    <a:pt x="56" y="584"/>
                  </a:moveTo>
                  <a:lnTo>
                    <a:pt x="56" y="584"/>
                  </a:lnTo>
                  <a:lnTo>
                    <a:pt x="56" y="612"/>
                  </a:lnTo>
                  <a:lnTo>
                    <a:pt x="56" y="612"/>
                  </a:lnTo>
                  <a:lnTo>
                    <a:pt x="56" y="584"/>
                  </a:lnTo>
                  <a:close/>
                  <a:moveTo>
                    <a:pt x="28" y="528"/>
                  </a:moveTo>
                  <a:lnTo>
                    <a:pt x="28" y="528"/>
                  </a:lnTo>
                  <a:lnTo>
                    <a:pt x="28" y="556"/>
                  </a:lnTo>
                  <a:lnTo>
                    <a:pt x="28" y="556"/>
                  </a:lnTo>
                  <a:lnTo>
                    <a:pt x="28" y="528"/>
                  </a:lnTo>
                  <a:close/>
                  <a:moveTo>
                    <a:pt x="28" y="473"/>
                  </a:moveTo>
                  <a:lnTo>
                    <a:pt x="28" y="473"/>
                  </a:lnTo>
                  <a:lnTo>
                    <a:pt x="28" y="501"/>
                  </a:lnTo>
                  <a:lnTo>
                    <a:pt x="28" y="501"/>
                  </a:lnTo>
                  <a:lnTo>
                    <a:pt x="28" y="473"/>
                  </a:lnTo>
                  <a:close/>
                  <a:moveTo>
                    <a:pt x="28" y="417"/>
                  </a:moveTo>
                  <a:lnTo>
                    <a:pt x="28" y="417"/>
                  </a:lnTo>
                  <a:lnTo>
                    <a:pt x="28" y="445"/>
                  </a:lnTo>
                  <a:lnTo>
                    <a:pt x="28" y="445"/>
                  </a:lnTo>
                  <a:lnTo>
                    <a:pt x="28" y="417"/>
                  </a:lnTo>
                  <a:close/>
                  <a:moveTo>
                    <a:pt x="28" y="362"/>
                  </a:moveTo>
                  <a:lnTo>
                    <a:pt x="28" y="362"/>
                  </a:lnTo>
                  <a:lnTo>
                    <a:pt x="28" y="389"/>
                  </a:lnTo>
                  <a:lnTo>
                    <a:pt x="28" y="389"/>
                  </a:lnTo>
                  <a:lnTo>
                    <a:pt x="28" y="362"/>
                  </a:lnTo>
                  <a:close/>
                  <a:moveTo>
                    <a:pt x="28" y="306"/>
                  </a:moveTo>
                  <a:lnTo>
                    <a:pt x="28" y="306"/>
                  </a:lnTo>
                  <a:lnTo>
                    <a:pt x="28" y="362"/>
                  </a:lnTo>
                  <a:lnTo>
                    <a:pt x="28" y="362"/>
                  </a:lnTo>
                  <a:lnTo>
                    <a:pt x="28" y="306"/>
                  </a:lnTo>
                  <a:close/>
                  <a:moveTo>
                    <a:pt x="28" y="250"/>
                  </a:moveTo>
                  <a:lnTo>
                    <a:pt x="28" y="250"/>
                  </a:lnTo>
                  <a:lnTo>
                    <a:pt x="28" y="306"/>
                  </a:lnTo>
                  <a:lnTo>
                    <a:pt x="28" y="306"/>
                  </a:lnTo>
                  <a:lnTo>
                    <a:pt x="28" y="250"/>
                  </a:lnTo>
                  <a:close/>
                  <a:moveTo>
                    <a:pt x="28" y="195"/>
                  </a:moveTo>
                  <a:lnTo>
                    <a:pt x="28" y="195"/>
                  </a:lnTo>
                  <a:lnTo>
                    <a:pt x="28" y="250"/>
                  </a:lnTo>
                  <a:lnTo>
                    <a:pt x="28" y="250"/>
                  </a:lnTo>
                  <a:lnTo>
                    <a:pt x="28" y="195"/>
                  </a:lnTo>
                  <a:close/>
                  <a:moveTo>
                    <a:pt x="0" y="84"/>
                  </a:moveTo>
                  <a:lnTo>
                    <a:pt x="0" y="84"/>
                  </a:lnTo>
                  <a:lnTo>
                    <a:pt x="0" y="139"/>
                  </a:lnTo>
                  <a:lnTo>
                    <a:pt x="0" y="139"/>
                  </a:lnTo>
                  <a:lnTo>
                    <a:pt x="28" y="195"/>
                  </a:lnTo>
                  <a:lnTo>
                    <a:pt x="28" y="195"/>
                  </a:lnTo>
                  <a:lnTo>
                    <a:pt x="0" y="139"/>
                  </a:lnTo>
                  <a:lnTo>
                    <a:pt x="0" y="139"/>
                  </a:lnTo>
                  <a:lnTo>
                    <a:pt x="0" y="84"/>
                  </a:lnTo>
                  <a:close/>
                  <a:moveTo>
                    <a:pt x="0" y="0"/>
                  </a:moveTo>
                  <a:lnTo>
                    <a:pt x="0" y="0"/>
                  </a:lnTo>
                  <a:lnTo>
                    <a:pt x="0" y="28"/>
                  </a:lnTo>
                  <a:lnTo>
                    <a:pt x="0" y="28"/>
                  </a:lnTo>
                  <a:lnTo>
                    <a:pt x="0" y="0"/>
                  </a:lnTo>
                  <a:close/>
                </a:path>
              </a:pathLst>
            </a:custGeom>
            <a:solidFill>
              <a:srgbClr val="F2DBB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2" name="Google Shape;1872;p39"/>
            <p:cNvSpPr/>
            <p:nvPr/>
          </p:nvSpPr>
          <p:spPr>
            <a:xfrm>
              <a:off x="7043975" y="18030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3" name="Google Shape;1873;p39"/>
            <p:cNvSpPr/>
            <p:nvPr/>
          </p:nvSpPr>
          <p:spPr>
            <a:xfrm>
              <a:off x="7043975" y="1800225"/>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4" name="Google Shape;1874;p39"/>
            <p:cNvSpPr/>
            <p:nvPr/>
          </p:nvSpPr>
          <p:spPr>
            <a:xfrm>
              <a:off x="7043975" y="179882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5" name="Google Shape;1875;p39"/>
            <p:cNvSpPr/>
            <p:nvPr/>
          </p:nvSpPr>
          <p:spPr>
            <a:xfrm>
              <a:off x="7043975" y="1797450"/>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6" name="Google Shape;1876;p39"/>
            <p:cNvSpPr/>
            <p:nvPr/>
          </p:nvSpPr>
          <p:spPr>
            <a:xfrm>
              <a:off x="7043275" y="1796050"/>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7" name="Google Shape;1877;p39"/>
            <p:cNvSpPr/>
            <p:nvPr/>
          </p:nvSpPr>
          <p:spPr>
            <a:xfrm>
              <a:off x="7043275" y="1794650"/>
              <a:ext cx="25" cy="725"/>
            </a:xfrm>
            <a:custGeom>
              <a:avLst/>
              <a:gdLst/>
              <a:ahLst/>
              <a:cxnLst/>
              <a:rect l="l" t="t" r="r" b="b"/>
              <a:pathLst>
                <a:path w="1" h="29" fill="none" extrusionOk="0">
                  <a:moveTo>
                    <a:pt x="1" y="1"/>
                  </a:moveTo>
                  <a:lnTo>
                    <a:pt x="1" y="1"/>
                  </a:lnTo>
                  <a:lnTo>
                    <a:pt x="1" y="29"/>
                  </a:lnTo>
                  <a:lnTo>
                    <a:pt x="1" y="29"/>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8" name="Google Shape;1878;p39"/>
            <p:cNvSpPr/>
            <p:nvPr/>
          </p:nvSpPr>
          <p:spPr>
            <a:xfrm>
              <a:off x="7043275" y="17932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9" name="Google Shape;1879;p39"/>
            <p:cNvSpPr/>
            <p:nvPr/>
          </p:nvSpPr>
          <p:spPr>
            <a:xfrm>
              <a:off x="7043275" y="179187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0" name="Google Shape;1880;p39"/>
            <p:cNvSpPr/>
            <p:nvPr/>
          </p:nvSpPr>
          <p:spPr>
            <a:xfrm>
              <a:off x="7043275" y="1790500"/>
              <a:ext cx="25" cy="1400"/>
            </a:xfrm>
            <a:custGeom>
              <a:avLst/>
              <a:gdLst/>
              <a:ahLst/>
              <a:cxnLst/>
              <a:rect l="l" t="t" r="r" b="b"/>
              <a:pathLst>
                <a:path w="1" h="56"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1" name="Google Shape;1881;p39"/>
            <p:cNvSpPr/>
            <p:nvPr/>
          </p:nvSpPr>
          <p:spPr>
            <a:xfrm>
              <a:off x="7043275" y="1789100"/>
              <a:ext cx="25" cy="1425"/>
            </a:xfrm>
            <a:custGeom>
              <a:avLst/>
              <a:gdLst/>
              <a:ahLst/>
              <a:cxnLst/>
              <a:rect l="l" t="t" r="r" b="b"/>
              <a:pathLst>
                <a:path w="1" h="57"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2" name="Google Shape;1882;p39"/>
            <p:cNvSpPr/>
            <p:nvPr/>
          </p:nvSpPr>
          <p:spPr>
            <a:xfrm>
              <a:off x="7043275" y="1787700"/>
              <a:ext cx="25" cy="1425"/>
            </a:xfrm>
            <a:custGeom>
              <a:avLst/>
              <a:gdLst/>
              <a:ahLst/>
              <a:cxnLst/>
              <a:rect l="l" t="t" r="r" b="b"/>
              <a:pathLst>
                <a:path w="1" h="57" fill="none" extrusionOk="0">
                  <a:moveTo>
                    <a:pt x="1" y="1"/>
                  </a:moveTo>
                  <a:lnTo>
                    <a:pt x="1" y="1"/>
                  </a:lnTo>
                  <a:lnTo>
                    <a:pt x="1" y="56"/>
                  </a:lnTo>
                  <a:lnTo>
                    <a:pt x="1" y="56"/>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3" name="Google Shape;1883;p39"/>
            <p:cNvSpPr/>
            <p:nvPr/>
          </p:nvSpPr>
          <p:spPr>
            <a:xfrm>
              <a:off x="7042600" y="1784925"/>
              <a:ext cx="700" cy="2800"/>
            </a:xfrm>
            <a:custGeom>
              <a:avLst/>
              <a:gdLst/>
              <a:ahLst/>
              <a:cxnLst/>
              <a:rect l="l" t="t" r="r" b="b"/>
              <a:pathLst>
                <a:path w="28" h="112" fill="none" extrusionOk="0">
                  <a:moveTo>
                    <a:pt x="0" y="1"/>
                  </a:moveTo>
                  <a:lnTo>
                    <a:pt x="0" y="1"/>
                  </a:lnTo>
                  <a:lnTo>
                    <a:pt x="0" y="56"/>
                  </a:lnTo>
                  <a:lnTo>
                    <a:pt x="0" y="56"/>
                  </a:lnTo>
                  <a:lnTo>
                    <a:pt x="28" y="112"/>
                  </a:lnTo>
                  <a:lnTo>
                    <a:pt x="28" y="112"/>
                  </a:lnTo>
                  <a:lnTo>
                    <a:pt x="0" y="56"/>
                  </a:lnTo>
                  <a:lnTo>
                    <a:pt x="0" y="56"/>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4" name="Google Shape;1884;p39"/>
            <p:cNvSpPr/>
            <p:nvPr/>
          </p:nvSpPr>
          <p:spPr>
            <a:xfrm>
              <a:off x="7042600" y="1782850"/>
              <a:ext cx="25" cy="725"/>
            </a:xfrm>
            <a:custGeom>
              <a:avLst/>
              <a:gdLst/>
              <a:ahLst/>
              <a:cxnLst/>
              <a:rect l="l" t="t" r="r" b="b"/>
              <a:pathLst>
                <a:path w="1" h="29" fill="none" extrusionOk="0">
                  <a:moveTo>
                    <a:pt x="0" y="0"/>
                  </a:moveTo>
                  <a:lnTo>
                    <a:pt x="0" y="0"/>
                  </a:lnTo>
                  <a:lnTo>
                    <a:pt x="0" y="28"/>
                  </a:lnTo>
                  <a:lnTo>
                    <a:pt x="0" y="28"/>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5" name="Google Shape;1885;p39"/>
            <p:cNvSpPr/>
            <p:nvPr/>
          </p:nvSpPr>
          <p:spPr>
            <a:xfrm>
              <a:off x="5816125" y="1149100"/>
              <a:ext cx="1230650" cy="1316150"/>
            </a:xfrm>
            <a:custGeom>
              <a:avLst/>
              <a:gdLst/>
              <a:ahLst/>
              <a:cxnLst/>
              <a:rect l="l" t="t" r="r" b="b"/>
              <a:pathLst>
                <a:path w="49226" h="52646" extrusionOk="0">
                  <a:moveTo>
                    <a:pt x="22348" y="1"/>
                  </a:moveTo>
                  <a:lnTo>
                    <a:pt x="21458" y="29"/>
                  </a:lnTo>
                  <a:lnTo>
                    <a:pt x="20569" y="56"/>
                  </a:lnTo>
                  <a:lnTo>
                    <a:pt x="19652" y="112"/>
                  </a:lnTo>
                  <a:lnTo>
                    <a:pt x="18734" y="223"/>
                  </a:lnTo>
                  <a:lnTo>
                    <a:pt x="18540" y="223"/>
                  </a:lnTo>
                  <a:lnTo>
                    <a:pt x="18540" y="251"/>
                  </a:lnTo>
                  <a:lnTo>
                    <a:pt x="18345" y="251"/>
                  </a:lnTo>
                  <a:lnTo>
                    <a:pt x="16816" y="473"/>
                  </a:lnTo>
                  <a:lnTo>
                    <a:pt x="15343" y="751"/>
                  </a:lnTo>
                  <a:lnTo>
                    <a:pt x="13926" y="1085"/>
                  </a:lnTo>
                  <a:lnTo>
                    <a:pt x="12564" y="1474"/>
                  </a:lnTo>
                  <a:lnTo>
                    <a:pt x="11257" y="1891"/>
                  </a:lnTo>
                  <a:lnTo>
                    <a:pt x="9979" y="2363"/>
                  </a:lnTo>
                  <a:lnTo>
                    <a:pt x="8756" y="2892"/>
                  </a:lnTo>
                  <a:lnTo>
                    <a:pt x="7588" y="3475"/>
                  </a:lnTo>
                  <a:lnTo>
                    <a:pt x="6477" y="4087"/>
                  </a:lnTo>
                  <a:lnTo>
                    <a:pt x="5420" y="4754"/>
                  </a:lnTo>
                  <a:lnTo>
                    <a:pt x="4392" y="5477"/>
                  </a:lnTo>
                  <a:lnTo>
                    <a:pt x="3419" y="6199"/>
                  </a:lnTo>
                  <a:lnTo>
                    <a:pt x="2502" y="7005"/>
                  </a:lnTo>
                  <a:lnTo>
                    <a:pt x="1612" y="7811"/>
                  </a:lnTo>
                  <a:lnTo>
                    <a:pt x="779" y="8673"/>
                  </a:lnTo>
                  <a:lnTo>
                    <a:pt x="0" y="9590"/>
                  </a:lnTo>
                  <a:lnTo>
                    <a:pt x="751" y="8979"/>
                  </a:lnTo>
                  <a:lnTo>
                    <a:pt x="1529" y="8423"/>
                  </a:lnTo>
                  <a:lnTo>
                    <a:pt x="2335" y="7867"/>
                  </a:lnTo>
                  <a:lnTo>
                    <a:pt x="3169" y="7339"/>
                  </a:lnTo>
                  <a:lnTo>
                    <a:pt x="4031" y="6866"/>
                  </a:lnTo>
                  <a:lnTo>
                    <a:pt x="4920" y="6394"/>
                  </a:lnTo>
                  <a:lnTo>
                    <a:pt x="5865" y="5949"/>
                  </a:lnTo>
                  <a:lnTo>
                    <a:pt x="6810" y="5532"/>
                  </a:lnTo>
                  <a:lnTo>
                    <a:pt x="7783" y="5171"/>
                  </a:lnTo>
                  <a:lnTo>
                    <a:pt x="8811" y="4809"/>
                  </a:lnTo>
                  <a:lnTo>
                    <a:pt x="9868" y="4504"/>
                  </a:lnTo>
                  <a:lnTo>
                    <a:pt x="10952" y="4198"/>
                  </a:lnTo>
                  <a:lnTo>
                    <a:pt x="12063" y="3948"/>
                  </a:lnTo>
                  <a:lnTo>
                    <a:pt x="13203" y="3725"/>
                  </a:lnTo>
                  <a:lnTo>
                    <a:pt x="14370" y="3531"/>
                  </a:lnTo>
                  <a:lnTo>
                    <a:pt x="15566" y="3364"/>
                  </a:lnTo>
                  <a:lnTo>
                    <a:pt x="16483" y="3281"/>
                  </a:lnTo>
                  <a:lnTo>
                    <a:pt x="17400" y="3225"/>
                  </a:lnTo>
                  <a:lnTo>
                    <a:pt x="18290" y="3170"/>
                  </a:lnTo>
                  <a:lnTo>
                    <a:pt x="19179" y="3170"/>
                  </a:lnTo>
                  <a:lnTo>
                    <a:pt x="20319" y="3197"/>
                  </a:lnTo>
                  <a:lnTo>
                    <a:pt x="21403" y="3253"/>
                  </a:lnTo>
                  <a:lnTo>
                    <a:pt x="22487" y="3364"/>
                  </a:lnTo>
                  <a:lnTo>
                    <a:pt x="23543" y="3503"/>
                  </a:lnTo>
                  <a:lnTo>
                    <a:pt x="24571" y="3670"/>
                  </a:lnTo>
                  <a:lnTo>
                    <a:pt x="25600" y="3892"/>
                  </a:lnTo>
                  <a:lnTo>
                    <a:pt x="26600" y="4142"/>
                  </a:lnTo>
                  <a:lnTo>
                    <a:pt x="27573" y="4448"/>
                  </a:lnTo>
                  <a:lnTo>
                    <a:pt x="28518" y="4782"/>
                  </a:lnTo>
                  <a:lnTo>
                    <a:pt x="29463" y="5143"/>
                  </a:lnTo>
                  <a:lnTo>
                    <a:pt x="30353" y="5532"/>
                  </a:lnTo>
                  <a:lnTo>
                    <a:pt x="31242" y="5949"/>
                  </a:lnTo>
                  <a:lnTo>
                    <a:pt x="32104" y="6422"/>
                  </a:lnTo>
                  <a:lnTo>
                    <a:pt x="32938" y="6894"/>
                  </a:lnTo>
                  <a:lnTo>
                    <a:pt x="33772" y="7422"/>
                  </a:lnTo>
                  <a:lnTo>
                    <a:pt x="34550" y="7978"/>
                  </a:lnTo>
                  <a:lnTo>
                    <a:pt x="35328" y="8534"/>
                  </a:lnTo>
                  <a:lnTo>
                    <a:pt x="36051" y="9146"/>
                  </a:lnTo>
                  <a:lnTo>
                    <a:pt x="36774" y="9785"/>
                  </a:lnTo>
                  <a:lnTo>
                    <a:pt x="37468" y="10424"/>
                  </a:lnTo>
                  <a:lnTo>
                    <a:pt x="38136" y="11119"/>
                  </a:lnTo>
                  <a:lnTo>
                    <a:pt x="38775" y="11814"/>
                  </a:lnTo>
                  <a:lnTo>
                    <a:pt x="39414" y="12537"/>
                  </a:lnTo>
                  <a:lnTo>
                    <a:pt x="39998" y="13287"/>
                  </a:lnTo>
                  <a:lnTo>
                    <a:pt x="40554" y="14065"/>
                  </a:lnTo>
                  <a:lnTo>
                    <a:pt x="41110" y="14844"/>
                  </a:lnTo>
                  <a:lnTo>
                    <a:pt x="41610" y="15650"/>
                  </a:lnTo>
                  <a:lnTo>
                    <a:pt x="42110" y="16484"/>
                  </a:lnTo>
                  <a:lnTo>
                    <a:pt x="42555" y="17345"/>
                  </a:lnTo>
                  <a:lnTo>
                    <a:pt x="43000" y="18207"/>
                  </a:lnTo>
                  <a:lnTo>
                    <a:pt x="43417" y="19069"/>
                  </a:lnTo>
                  <a:lnTo>
                    <a:pt x="43778" y="19958"/>
                  </a:lnTo>
                  <a:lnTo>
                    <a:pt x="42583" y="19319"/>
                  </a:lnTo>
                  <a:lnTo>
                    <a:pt x="41804" y="18957"/>
                  </a:lnTo>
                  <a:lnTo>
                    <a:pt x="40943" y="18540"/>
                  </a:lnTo>
                  <a:lnTo>
                    <a:pt x="39970" y="18123"/>
                  </a:lnTo>
                  <a:lnTo>
                    <a:pt x="38914" y="17679"/>
                  </a:lnTo>
                  <a:lnTo>
                    <a:pt x="37774" y="17262"/>
                  </a:lnTo>
                  <a:lnTo>
                    <a:pt x="36551" y="16845"/>
                  </a:lnTo>
                  <a:lnTo>
                    <a:pt x="35273" y="16428"/>
                  </a:lnTo>
                  <a:lnTo>
                    <a:pt x="33911" y="16067"/>
                  </a:lnTo>
                  <a:lnTo>
                    <a:pt x="32465" y="15705"/>
                  </a:lnTo>
                  <a:lnTo>
                    <a:pt x="30964" y="15400"/>
                  </a:lnTo>
                  <a:lnTo>
                    <a:pt x="29408" y="15149"/>
                  </a:lnTo>
                  <a:lnTo>
                    <a:pt x="28602" y="15066"/>
                  </a:lnTo>
                  <a:lnTo>
                    <a:pt x="27796" y="14983"/>
                  </a:lnTo>
                  <a:lnTo>
                    <a:pt x="26962" y="14899"/>
                  </a:lnTo>
                  <a:lnTo>
                    <a:pt x="26128" y="14844"/>
                  </a:lnTo>
                  <a:lnTo>
                    <a:pt x="25294" y="14816"/>
                  </a:lnTo>
                  <a:lnTo>
                    <a:pt x="23682" y="14816"/>
                  </a:lnTo>
                  <a:lnTo>
                    <a:pt x="22931" y="14844"/>
                  </a:lnTo>
                  <a:lnTo>
                    <a:pt x="22181" y="14871"/>
                  </a:lnTo>
                  <a:lnTo>
                    <a:pt x="21403" y="14955"/>
                  </a:lnTo>
                  <a:lnTo>
                    <a:pt x="20652" y="15010"/>
                  </a:lnTo>
                  <a:lnTo>
                    <a:pt x="19874" y="15122"/>
                  </a:lnTo>
                  <a:lnTo>
                    <a:pt x="19096" y="15233"/>
                  </a:lnTo>
                  <a:lnTo>
                    <a:pt x="18290" y="15372"/>
                  </a:lnTo>
                  <a:lnTo>
                    <a:pt x="17511" y="15539"/>
                  </a:lnTo>
                  <a:lnTo>
                    <a:pt x="16705" y="15733"/>
                  </a:lnTo>
                  <a:lnTo>
                    <a:pt x="15927" y="15928"/>
                  </a:lnTo>
                  <a:lnTo>
                    <a:pt x="15121" y="16150"/>
                  </a:lnTo>
                  <a:lnTo>
                    <a:pt x="14315" y="16428"/>
                  </a:lnTo>
                  <a:lnTo>
                    <a:pt x="13509" y="16706"/>
                  </a:lnTo>
                  <a:lnTo>
                    <a:pt x="12703" y="17012"/>
                  </a:lnTo>
                  <a:lnTo>
                    <a:pt x="11897" y="17345"/>
                  </a:lnTo>
                  <a:lnTo>
                    <a:pt x="12175" y="17290"/>
                  </a:lnTo>
                  <a:lnTo>
                    <a:pt x="12981" y="17234"/>
                  </a:lnTo>
                  <a:lnTo>
                    <a:pt x="14259" y="17151"/>
                  </a:lnTo>
                  <a:lnTo>
                    <a:pt x="15065" y="17123"/>
                  </a:lnTo>
                  <a:lnTo>
                    <a:pt x="15955" y="17095"/>
                  </a:lnTo>
                  <a:lnTo>
                    <a:pt x="17233" y="17123"/>
                  </a:lnTo>
                  <a:lnTo>
                    <a:pt x="18651" y="17178"/>
                  </a:lnTo>
                  <a:lnTo>
                    <a:pt x="20180" y="17317"/>
                  </a:lnTo>
                  <a:lnTo>
                    <a:pt x="21847" y="17484"/>
                  </a:lnTo>
                  <a:lnTo>
                    <a:pt x="22709" y="17623"/>
                  </a:lnTo>
                  <a:lnTo>
                    <a:pt x="23599" y="17762"/>
                  </a:lnTo>
                  <a:lnTo>
                    <a:pt x="24516" y="17901"/>
                  </a:lnTo>
                  <a:lnTo>
                    <a:pt x="25433" y="18096"/>
                  </a:lnTo>
                  <a:lnTo>
                    <a:pt x="26378" y="18290"/>
                  </a:lnTo>
                  <a:lnTo>
                    <a:pt x="27351" y="18540"/>
                  </a:lnTo>
                  <a:lnTo>
                    <a:pt x="28324" y="18791"/>
                  </a:lnTo>
                  <a:lnTo>
                    <a:pt x="29324" y="19096"/>
                  </a:lnTo>
                  <a:lnTo>
                    <a:pt x="30325" y="19402"/>
                  </a:lnTo>
                  <a:lnTo>
                    <a:pt x="31353" y="19763"/>
                  </a:lnTo>
                  <a:lnTo>
                    <a:pt x="32382" y="20153"/>
                  </a:lnTo>
                  <a:lnTo>
                    <a:pt x="33410" y="20569"/>
                  </a:lnTo>
                  <a:lnTo>
                    <a:pt x="34467" y="21014"/>
                  </a:lnTo>
                  <a:lnTo>
                    <a:pt x="35523" y="21487"/>
                  </a:lnTo>
                  <a:lnTo>
                    <a:pt x="36551" y="22015"/>
                  </a:lnTo>
                  <a:lnTo>
                    <a:pt x="37607" y="22571"/>
                  </a:lnTo>
                  <a:lnTo>
                    <a:pt x="38664" y="23182"/>
                  </a:lnTo>
                  <a:lnTo>
                    <a:pt x="39720" y="23822"/>
                  </a:lnTo>
                  <a:lnTo>
                    <a:pt x="40776" y="24516"/>
                  </a:lnTo>
                  <a:lnTo>
                    <a:pt x="41804" y="25267"/>
                  </a:lnTo>
                  <a:lnTo>
                    <a:pt x="42861" y="26045"/>
                  </a:lnTo>
                  <a:lnTo>
                    <a:pt x="43889" y="26851"/>
                  </a:lnTo>
                  <a:lnTo>
                    <a:pt x="44890" y="27741"/>
                  </a:lnTo>
                  <a:lnTo>
                    <a:pt x="45918" y="28658"/>
                  </a:lnTo>
                  <a:lnTo>
                    <a:pt x="46002" y="30520"/>
                  </a:lnTo>
                  <a:lnTo>
                    <a:pt x="46057" y="32327"/>
                  </a:lnTo>
                  <a:lnTo>
                    <a:pt x="46057" y="34106"/>
                  </a:lnTo>
                  <a:lnTo>
                    <a:pt x="46002" y="35829"/>
                  </a:lnTo>
                  <a:lnTo>
                    <a:pt x="45863" y="37497"/>
                  </a:lnTo>
                  <a:lnTo>
                    <a:pt x="45696" y="39137"/>
                  </a:lnTo>
                  <a:lnTo>
                    <a:pt x="45585" y="39943"/>
                  </a:lnTo>
                  <a:lnTo>
                    <a:pt x="45446" y="40721"/>
                  </a:lnTo>
                  <a:lnTo>
                    <a:pt x="45307" y="41499"/>
                  </a:lnTo>
                  <a:lnTo>
                    <a:pt x="45140" y="42250"/>
                  </a:lnTo>
                  <a:lnTo>
                    <a:pt x="44973" y="43000"/>
                  </a:lnTo>
                  <a:lnTo>
                    <a:pt x="44779" y="43751"/>
                  </a:lnTo>
                  <a:lnTo>
                    <a:pt x="44584" y="44474"/>
                  </a:lnTo>
                  <a:lnTo>
                    <a:pt x="44362" y="45168"/>
                  </a:lnTo>
                  <a:lnTo>
                    <a:pt x="44112" y="45863"/>
                  </a:lnTo>
                  <a:lnTo>
                    <a:pt x="43861" y="46558"/>
                  </a:lnTo>
                  <a:lnTo>
                    <a:pt x="43583" y="47225"/>
                  </a:lnTo>
                  <a:lnTo>
                    <a:pt x="43305" y="47892"/>
                  </a:lnTo>
                  <a:lnTo>
                    <a:pt x="43000" y="48532"/>
                  </a:lnTo>
                  <a:lnTo>
                    <a:pt x="42666" y="49171"/>
                  </a:lnTo>
                  <a:lnTo>
                    <a:pt x="42333" y="49783"/>
                  </a:lnTo>
                  <a:lnTo>
                    <a:pt x="41971" y="50366"/>
                  </a:lnTo>
                  <a:lnTo>
                    <a:pt x="41582" y="50978"/>
                  </a:lnTo>
                  <a:lnTo>
                    <a:pt x="41193" y="51534"/>
                  </a:lnTo>
                  <a:lnTo>
                    <a:pt x="40776" y="52117"/>
                  </a:lnTo>
                  <a:lnTo>
                    <a:pt x="40359" y="52645"/>
                  </a:lnTo>
                  <a:lnTo>
                    <a:pt x="40998" y="52117"/>
                  </a:lnTo>
                  <a:lnTo>
                    <a:pt x="41610" y="51561"/>
                  </a:lnTo>
                  <a:lnTo>
                    <a:pt x="42194" y="50978"/>
                  </a:lnTo>
                  <a:lnTo>
                    <a:pt x="42777" y="50394"/>
                  </a:lnTo>
                  <a:lnTo>
                    <a:pt x="43305" y="49755"/>
                  </a:lnTo>
                  <a:lnTo>
                    <a:pt x="43834" y="49115"/>
                  </a:lnTo>
                  <a:lnTo>
                    <a:pt x="44306" y="48476"/>
                  </a:lnTo>
                  <a:lnTo>
                    <a:pt x="44779" y="47781"/>
                  </a:lnTo>
                  <a:lnTo>
                    <a:pt x="45223" y="47086"/>
                  </a:lnTo>
                  <a:lnTo>
                    <a:pt x="45640" y="46364"/>
                  </a:lnTo>
                  <a:lnTo>
                    <a:pt x="46029" y="45641"/>
                  </a:lnTo>
                  <a:lnTo>
                    <a:pt x="46391" y="44891"/>
                  </a:lnTo>
                  <a:lnTo>
                    <a:pt x="46724" y="44112"/>
                  </a:lnTo>
                  <a:lnTo>
                    <a:pt x="47058" y="43334"/>
                  </a:lnTo>
                  <a:lnTo>
                    <a:pt x="47336" y="42528"/>
                  </a:lnTo>
                  <a:lnTo>
                    <a:pt x="47614" y="41694"/>
                  </a:lnTo>
                  <a:lnTo>
                    <a:pt x="47864" y="40860"/>
                  </a:lnTo>
                  <a:lnTo>
                    <a:pt x="48086" y="39999"/>
                  </a:lnTo>
                  <a:lnTo>
                    <a:pt x="48309" y="39109"/>
                  </a:lnTo>
                  <a:lnTo>
                    <a:pt x="48503" y="38220"/>
                  </a:lnTo>
                  <a:lnTo>
                    <a:pt x="48642" y="37302"/>
                  </a:lnTo>
                  <a:lnTo>
                    <a:pt x="48809" y="36357"/>
                  </a:lnTo>
                  <a:lnTo>
                    <a:pt x="48920" y="35412"/>
                  </a:lnTo>
                  <a:lnTo>
                    <a:pt x="49031" y="34467"/>
                  </a:lnTo>
                  <a:lnTo>
                    <a:pt x="49115" y="33467"/>
                  </a:lnTo>
                  <a:lnTo>
                    <a:pt x="49170" y="32466"/>
                  </a:lnTo>
                  <a:lnTo>
                    <a:pt x="49198" y="31465"/>
                  </a:lnTo>
                  <a:lnTo>
                    <a:pt x="49226" y="30437"/>
                  </a:lnTo>
                  <a:lnTo>
                    <a:pt x="49226" y="29381"/>
                  </a:lnTo>
                  <a:lnTo>
                    <a:pt x="49198" y="28324"/>
                  </a:lnTo>
                  <a:lnTo>
                    <a:pt x="49170" y="27240"/>
                  </a:lnTo>
                  <a:lnTo>
                    <a:pt x="49115" y="26156"/>
                  </a:lnTo>
                  <a:lnTo>
                    <a:pt x="49115" y="26073"/>
                  </a:lnTo>
                  <a:lnTo>
                    <a:pt x="49115" y="26045"/>
                  </a:lnTo>
                  <a:lnTo>
                    <a:pt x="49115" y="26017"/>
                  </a:lnTo>
                  <a:lnTo>
                    <a:pt x="49115" y="25990"/>
                  </a:lnTo>
                  <a:lnTo>
                    <a:pt x="49115" y="25962"/>
                  </a:lnTo>
                  <a:lnTo>
                    <a:pt x="49115" y="25934"/>
                  </a:lnTo>
                  <a:lnTo>
                    <a:pt x="49087" y="25906"/>
                  </a:lnTo>
                  <a:lnTo>
                    <a:pt x="49087" y="25878"/>
                  </a:lnTo>
                  <a:lnTo>
                    <a:pt x="49087" y="25851"/>
                  </a:lnTo>
                  <a:lnTo>
                    <a:pt x="49087" y="25823"/>
                  </a:lnTo>
                  <a:lnTo>
                    <a:pt x="49087" y="25795"/>
                  </a:lnTo>
                  <a:lnTo>
                    <a:pt x="49087" y="25767"/>
                  </a:lnTo>
                  <a:lnTo>
                    <a:pt x="49087" y="25739"/>
                  </a:lnTo>
                  <a:lnTo>
                    <a:pt x="49087" y="25712"/>
                  </a:lnTo>
                  <a:lnTo>
                    <a:pt x="49087" y="25656"/>
                  </a:lnTo>
                  <a:lnTo>
                    <a:pt x="49087" y="25600"/>
                  </a:lnTo>
                  <a:lnTo>
                    <a:pt x="49087" y="25545"/>
                  </a:lnTo>
                  <a:lnTo>
                    <a:pt x="49059" y="25489"/>
                  </a:lnTo>
                  <a:lnTo>
                    <a:pt x="49059" y="25434"/>
                  </a:lnTo>
                  <a:lnTo>
                    <a:pt x="49059" y="25378"/>
                  </a:lnTo>
                  <a:lnTo>
                    <a:pt x="49059" y="25350"/>
                  </a:lnTo>
                  <a:lnTo>
                    <a:pt x="48892" y="24100"/>
                  </a:lnTo>
                  <a:lnTo>
                    <a:pt x="48698" y="22849"/>
                  </a:lnTo>
                  <a:lnTo>
                    <a:pt x="48448" y="21598"/>
                  </a:lnTo>
                  <a:lnTo>
                    <a:pt x="48142" y="20375"/>
                  </a:lnTo>
                  <a:lnTo>
                    <a:pt x="47808" y="19180"/>
                  </a:lnTo>
                  <a:lnTo>
                    <a:pt x="47391" y="17985"/>
                  </a:lnTo>
                  <a:lnTo>
                    <a:pt x="46947" y="16817"/>
                  </a:lnTo>
                  <a:lnTo>
                    <a:pt x="46474" y="15677"/>
                  </a:lnTo>
                  <a:lnTo>
                    <a:pt x="45946" y="14566"/>
                  </a:lnTo>
                  <a:lnTo>
                    <a:pt x="45362" y="13482"/>
                  </a:lnTo>
                  <a:lnTo>
                    <a:pt x="44723" y="12398"/>
                  </a:lnTo>
                  <a:lnTo>
                    <a:pt x="44056" y="11369"/>
                  </a:lnTo>
                  <a:lnTo>
                    <a:pt x="43361" y="10369"/>
                  </a:lnTo>
                  <a:lnTo>
                    <a:pt x="42611" y="9424"/>
                  </a:lnTo>
                  <a:lnTo>
                    <a:pt x="41804" y="8478"/>
                  </a:lnTo>
                  <a:lnTo>
                    <a:pt x="40971" y="7589"/>
                  </a:lnTo>
                  <a:lnTo>
                    <a:pt x="40081" y="6755"/>
                  </a:lnTo>
                  <a:lnTo>
                    <a:pt x="39164" y="5949"/>
                  </a:lnTo>
                  <a:lnTo>
                    <a:pt x="38219" y="5171"/>
                  </a:lnTo>
                  <a:lnTo>
                    <a:pt x="37218" y="4448"/>
                  </a:lnTo>
                  <a:lnTo>
                    <a:pt x="36190" y="3781"/>
                  </a:lnTo>
                  <a:lnTo>
                    <a:pt x="35106" y="3142"/>
                  </a:lnTo>
                  <a:lnTo>
                    <a:pt x="33994" y="2586"/>
                  </a:lnTo>
                  <a:lnTo>
                    <a:pt x="32827" y="2058"/>
                  </a:lnTo>
                  <a:lnTo>
                    <a:pt x="31659" y="1585"/>
                  </a:lnTo>
                  <a:lnTo>
                    <a:pt x="30436" y="1196"/>
                  </a:lnTo>
                  <a:lnTo>
                    <a:pt x="29158" y="835"/>
                  </a:lnTo>
                  <a:lnTo>
                    <a:pt x="28518" y="668"/>
                  </a:lnTo>
                  <a:lnTo>
                    <a:pt x="27879" y="529"/>
                  </a:lnTo>
                  <a:lnTo>
                    <a:pt x="27212" y="418"/>
                  </a:lnTo>
                  <a:lnTo>
                    <a:pt x="26545" y="307"/>
                  </a:lnTo>
                  <a:lnTo>
                    <a:pt x="25878" y="223"/>
                  </a:lnTo>
                  <a:lnTo>
                    <a:pt x="25183" y="140"/>
                  </a:lnTo>
                  <a:lnTo>
                    <a:pt x="24488" y="84"/>
                  </a:lnTo>
                  <a:lnTo>
                    <a:pt x="23793" y="29"/>
                  </a:lnTo>
                  <a:lnTo>
                    <a:pt x="23070" y="29"/>
                  </a:lnTo>
                  <a:lnTo>
                    <a:pt x="22348"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6" name="Google Shape;1886;p39"/>
          <p:cNvGrpSpPr/>
          <p:nvPr/>
        </p:nvGrpSpPr>
        <p:grpSpPr>
          <a:xfrm rot="169527">
            <a:off x="4006625" y="735847"/>
            <a:ext cx="720608" cy="748131"/>
            <a:chOff x="406450" y="3502000"/>
            <a:chExt cx="1837300" cy="1907475"/>
          </a:xfrm>
        </p:grpSpPr>
        <p:sp>
          <p:nvSpPr>
            <p:cNvPr id="1887" name="Google Shape;1887;p39"/>
            <p:cNvSpPr/>
            <p:nvPr/>
          </p:nvSpPr>
          <p:spPr>
            <a:xfrm>
              <a:off x="1644025" y="3673625"/>
              <a:ext cx="362075" cy="387775"/>
            </a:xfrm>
            <a:custGeom>
              <a:avLst/>
              <a:gdLst/>
              <a:ahLst/>
              <a:cxnLst/>
              <a:rect l="l" t="t" r="r" b="b"/>
              <a:pathLst>
                <a:path w="14483" h="15511" extrusionOk="0">
                  <a:moveTo>
                    <a:pt x="5254" y="1"/>
                  </a:moveTo>
                  <a:lnTo>
                    <a:pt x="4726" y="56"/>
                  </a:lnTo>
                  <a:lnTo>
                    <a:pt x="4226" y="112"/>
                  </a:lnTo>
                  <a:lnTo>
                    <a:pt x="3753" y="251"/>
                  </a:lnTo>
                  <a:lnTo>
                    <a:pt x="3281" y="418"/>
                  </a:lnTo>
                  <a:lnTo>
                    <a:pt x="2836" y="612"/>
                  </a:lnTo>
                  <a:lnTo>
                    <a:pt x="2391" y="862"/>
                  </a:lnTo>
                  <a:lnTo>
                    <a:pt x="2002" y="1168"/>
                  </a:lnTo>
                  <a:lnTo>
                    <a:pt x="1613" y="1502"/>
                  </a:lnTo>
                  <a:lnTo>
                    <a:pt x="1279" y="1863"/>
                  </a:lnTo>
                  <a:lnTo>
                    <a:pt x="974" y="2308"/>
                  </a:lnTo>
                  <a:lnTo>
                    <a:pt x="696" y="2780"/>
                  </a:lnTo>
                  <a:lnTo>
                    <a:pt x="446" y="3308"/>
                  </a:lnTo>
                  <a:lnTo>
                    <a:pt x="251" y="3864"/>
                  </a:lnTo>
                  <a:lnTo>
                    <a:pt x="112" y="4504"/>
                  </a:lnTo>
                  <a:lnTo>
                    <a:pt x="1" y="5171"/>
                  </a:lnTo>
                  <a:lnTo>
                    <a:pt x="6338" y="15233"/>
                  </a:lnTo>
                  <a:lnTo>
                    <a:pt x="6950" y="15372"/>
                  </a:lnTo>
                  <a:lnTo>
                    <a:pt x="7533" y="15483"/>
                  </a:lnTo>
                  <a:lnTo>
                    <a:pt x="8117" y="15511"/>
                  </a:lnTo>
                  <a:lnTo>
                    <a:pt x="8673" y="15511"/>
                  </a:lnTo>
                  <a:lnTo>
                    <a:pt x="9201" y="15455"/>
                  </a:lnTo>
                  <a:lnTo>
                    <a:pt x="9701" y="15344"/>
                  </a:lnTo>
                  <a:lnTo>
                    <a:pt x="10174" y="15233"/>
                  </a:lnTo>
                  <a:lnTo>
                    <a:pt x="10646" y="15038"/>
                  </a:lnTo>
                  <a:lnTo>
                    <a:pt x="11091" y="14844"/>
                  </a:lnTo>
                  <a:lnTo>
                    <a:pt x="11508" y="14593"/>
                  </a:lnTo>
                  <a:lnTo>
                    <a:pt x="11897" y="14315"/>
                  </a:lnTo>
                  <a:lnTo>
                    <a:pt x="12259" y="14010"/>
                  </a:lnTo>
                  <a:lnTo>
                    <a:pt x="12592" y="13676"/>
                  </a:lnTo>
                  <a:lnTo>
                    <a:pt x="12926" y="13315"/>
                  </a:lnTo>
                  <a:lnTo>
                    <a:pt x="13204" y="12926"/>
                  </a:lnTo>
                  <a:lnTo>
                    <a:pt x="13482" y="12509"/>
                  </a:lnTo>
                  <a:lnTo>
                    <a:pt x="13704" y="12064"/>
                  </a:lnTo>
                  <a:lnTo>
                    <a:pt x="13899" y="11619"/>
                  </a:lnTo>
                  <a:lnTo>
                    <a:pt x="14065" y="11175"/>
                  </a:lnTo>
                  <a:lnTo>
                    <a:pt x="14232" y="10674"/>
                  </a:lnTo>
                  <a:lnTo>
                    <a:pt x="14343" y="10174"/>
                  </a:lnTo>
                  <a:lnTo>
                    <a:pt x="14427" y="9674"/>
                  </a:lnTo>
                  <a:lnTo>
                    <a:pt x="14454" y="9173"/>
                  </a:lnTo>
                  <a:lnTo>
                    <a:pt x="14482" y="8645"/>
                  </a:lnTo>
                  <a:lnTo>
                    <a:pt x="14454" y="8117"/>
                  </a:lnTo>
                  <a:lnTo>
                    <a:pt x="14427" y="7617"/>
                  </a:lnTo>
                  <a:lnTo>
                    <a:pt x="14315" y="7089"/>
                  </a:lnTo>
                  <a:lnTo>
                    <a:pt x="14204" y="6561"/>
                  </a:lnTo>
                  <a:lnTo>
                    <a:pt x="14037" y="6032"/>
                  </a:lnTo>
                  <a:lnTo>
                    <a:pt x="13871" y="5532"/>
                  </a:lnTo>
                  <a:lnTo>
                    <a:pt x="13621" y="5004"/>
                  </a:lnTo>
                  <a:lnTo>
                    <a:pt x="13370" y="4504"/>
                  </a:lnTo>
                  <a:lnTo>
                    <a:pt x="13037" y="4003"/>
                  </a:lnTo>
                  <a:lnTo>
                    <a:pt x="12676" y="3531"/>
                  </a:lnTo>
                  <a:lnTo>
                    <a:pt x="12286" y="3086"/>
                  </a:lnTo>
                  <a:lnTo>
                    <a:pt x="11869" y="2669"/>
                  </a:lnTo>
                  <a:lnTo>
                    <a:pt x="11453" y="2280"/>
                  </a:lnTo>
                  <a:lnTo>
                    <a:pt x="10980" y="1891"/>
                  </a:lnTo>
                  <a:lnTo>
                    <a:pt x="10507" y="1557"/>
                  </a:lnTo>
                  <a:lnTo>
                    <a:pt x="10007" y="1252"/>
                  </a:lnTo>
                  <a:lnTo>
                    <a:pt x="9507" y="974"/>
                  </a:lnTo>
                  <a:lnTo>
                    <a:pt x="8979" y="751"/>
                  </a:lnTo>
                  <a:lnTo>
                    <a:pt x="8451" y="529"/>
                  </a:lnTo>
                  <a:lnTo>
                    <a:pt x="7923" y="362"/>
                  </a:lnTo>
                  <a:lnTo>
                    <a:pt x="7394" y="195"/>
                  </a:lnTo>
                  <a:lnTo>
                    <a:pt x="6838" y="112"/>
                  </a:lnTo>
                  <a:lnTo>
                    <a:pt x="6310" y="29"/>
                  </a:lnTo>
                  <a:lnTo>
                    <a:pt x="5782"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39"/>
            <p:cNvSpPr/>
            <p:nvPr/>
          </p:nvSpPr>
          <p:spPr>
            <a:xfrm>
              <a:off x="1644025" y="3673625"/>
              <a:ext cx="362075" cy="387775"/>
            </a:xfrm>
            <a:custGeom>
              <a:avLst/>
              <a:gdLst/>
              <a:ahLst/>
              <a:cxnLst/>
              <a:rect l="l" t="t" r="r" b="b"/>
              <a:pathLst>
                <a:path w="14483" h="15511" fill="none" extrusionOk="0">
                  <a:moveTo>
                    <a:pt x="1" y="5171"/>
                  </a:moveTo>
                  <a:lnTo>
                    <a:pt x="1" y="5171"/>
                  </a:lnTo>
                  <a:lnTo>
                    <a:pt x="112" y="4504"/>
                  </a:lnTo>
                  <a:lnTo>
                    <a:pt x="251" y="3864"/>
                  </a:lnTo>
                  <a:lnTo>
                    <a:pt x="446" y="3308"/>
                  </a:lnTo>
                  <a:lnTo>
                    <a:pt x="696" y="2780"/>
                  </a:lnTo>
                  <a:lnTo>
                    <a:pt x="974" y="2308"/>
                  </a:lnTo>
                  <a:lnTo>
                    <a:pt x="1279" y="1863"/>
                  </a:lnTo>
                  <a:lnTo>
                    <a:pt x="1613" y="1502"/>
                  </a:lnTo>
                  <a:lnTo>
                    <a:pt x="2002" y="1168"/>
                  </a:lnTo>
                  <a:lnTo>
                    <a:pt x="2391" y="862"/>
                  </a:lnTo>
                  <a:lnTo>
                    <a:pt x="2836" y="612"/>
                  </a:lnTo>
                  <a:lnTo>
                    <a:pt x="3281" y="418"/>
                  </a:lnTo>
                  <a:lnTo>
                    <a:pt x="3753" y="251"/>
                  </a:lnTo>
                  <a:lnTo>
                    <a:pt x="4226" y="112"/>
                  </a:lnTo>
                  <a:lnTo>
                    <a:pt x="4726" y="56"/>
                  </a:lnTo>
                  <a:lnTo>
                    <a:pt x="5254" y="1"/>
                  </a:lnTo>
                  <a:lnTo>
                    <a:pt x="5782" y="1"/>
                  </a:lnTo>
                  <a:lnTo>
                    <a:pt x="6310" y="29"/>
                  </a:lnTo>
                  <a:lnTo>
                    <a:pt x="6838" y="112"/>
                  </a:lnTo>
                  <a:lnTo>
                    <a:pt x="7394" y="195"/>
                  </a:lnTo>
                  <a:lnTo>
                    <a:pt x="7923" y="362"/>
                  </a:lnTo>
                  <a:lnTo>
                    <a:pt x="8451" y="529"/>
                  </a:lnTo>
                  <a:lnTo>
                    <a:pt x="8979" y="751"/>
                  </a:lnTo>
                  <a:lnTo>
                    <a:pt x="9507" y="974"/>
                  </a:lnTo>
                  <a:lnTo>
                    <a:pt x="10007" y="1252"/>
                  </a:lnTo>
                  <a:lnTo>
                    <a:pt x="10507" y="1557"/>
                  </a:lnTo>
                  <a:lnTo>
                    <a:pt x="10980" y="1891"/>
                  </a:lnTo>
                  <a:lnTo>
                    <a:pt x="11453" y="2280"/>
                  </a:lnTo>
                  <a:lnTo>
                    <a:pt x="11869" y="2669"/>
                  </a:lnTo>
                  <a:lnTo>
                    <a:pt x="12286" y="3086"/>
                  </a:lnTo>
                  <a:lnTo>
                    <a:pt x="12676" y="3531"/>
                  </a:lnTo>
                  <a:lnTo>
                    <a:pt x="13037" y="4003"/>
                  </a:lnTo>
                  <a:lnTo>
                    <a:pt x="13370" y="4504"/>
                  </a:lnTo>
                  <a:lnTo>
                    <a:pt x="13370" y="4504"/>
                  </a:lnTo>
                  <a:lnTo>
                    <a:pt x="13621" y="5004"/>
                  </a:lnTo>
                  <a:lnTo>
                    <a:pt x="13871" y="5532"/>
                  </a:lnTo>
                  <a:lnTo>
                    <a:pt x="14037" y="6032"/>
                  </a:lnTo>
                  <a:lnTo>
                    <a:pt x="14204" y="6561"/>
                  </a:lnTo>
                  <a:lnTo>
                    <a:pt x="14315" y="7089"/>
                  </a:lnTo>
                  <a:lnTo>
                    <a:pt x="14427" y="7617"/>
                  </a:lnTo>
                  <a:lnTo>
                    <a:pt x="14454" y="8117"/>
                  </a:lnTo>
                  <a:lnTo>
                    <a:pt x="14482" y="8645"/>
                  </a:lnTo>
                  <a:lnTo>
                    <a:pt x="14454" y="9173"/>
                  </a:lnTo>
                  <a:lnTo>
                    <a:pt x="14427" y="9674"/>
                  </a:lnTo>
                  <a:lnTo>
                    <a:pt x="14343" y="10174"/>
                  </a:lnTo>
                  <a:lnTo>
                    <a:pt x="14232" y="10674"/>
                  </a:lnTo>
                  <a:lnTo>
                    <a:pt x="14065" y="11175"/>
                  </a:lnTo>
                  <a:lnTo>
                    <a:pt x="13899" y="11619"/>
                  </a:lnTo>
                  <a:lnTo>
                    <a:pt x="13704" y="12064"/>
                  </a:lnTo>
                  <a:lnTo>
                    <a:pt x="13482" y="12509"/>
                  </a:lnTo>
                  <a:lnTo>
                    <a:pt x="13204" y="12926"/>
                  </a:lnTo>
                  <a:lnTo>
                    <a:pt x="12926" y="13315"/>
                  </a:lnTo>
                  <a:lnTo>
                    <a:pt x="12592" y="13676"/>
                  </a:lnTo>
                  <a:lnTo>
                    <a:pt x="12259" y="14010"/>
                  </a:lnTo>
                  <a:lnTo>
                    <a:pt x="11897" y="14315"/>
                  </a:lnTo>
                  <a:lnTo>
                    <a:pt x="11508" y="14593"/>
                  </a:lnTo>
                  <a:lnTo>
                    <a:pt x="11091" y="14844"/>
                  </a:lnTo>
                  <a:lnTo>
                    <a:pt x="10646" y="15038"/>
                  </a:lnTo>
                  <a:lnTo>
                    <a:pt x="10174" y="15233"/>
                  </a:lnTo>
                  <a:lnTo>
                    <a:pt x="9701" y="15344"/>
                  </a:lnTo>
                  <a:lnTo>
                    <a:pt x="9201" y="15455"/>
                  </a:lnTo>
                  <a:lnTo>
                    <a:pt x="8673" y="15511"/>
                  </a:lnTo>
                  <a:lnTo>
                    <a:pt x="8117" y="15511"/>
                  </a:lnTo>
                  <a:lnTo>
                    <a:pt x="7533" y="15483"/>
                  </a:lnTo>
                  <a:lnTo>
                    <a:pt x="6950" y="15372"/>
                  </a:lnTo>
                  <a:lnTo>
                    <a:pt x="6338" y="152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9" name="Google Shape;1889;p39"/>
            <p:cNvSpPr/>
            <p:nvPr/>
          </p:nvSpPr>
          <p:spPr>
            <a:xfrm>
              <a:off x="1732275" y="3798700"/>
              <a:ext cx="142475" cy="152900"/>
            </a:xfrm>
            <a:custGeom>
              <a:avLst/>
              <a:gdLst/>
              <a:ahLst/>
              <a:cxnLst/>
              <a:rect l="l" t="t" r="r" b="b"/>
              <a:pathLst>
                <a:path w="5699" h="6116" extrusionOk="0">
                  <a:moveTo>
                    <a:pt x="2280" y="1"/>
                  </a:moveTo>
                  <a:lnTo>
                    <a:pt x="1863" y="29"/>
                  </a:lnTo>
                  <a:lnTo>
                    <a:pt x="1669" y="57"/>
                  </a:lnTo>
                  <a:lnTo>
                    <a:pt x="1474" y="112"/>
                  </a:lnTo>
                  <a:lnTo>
                    <a:pt x="1279" y="168"/>
                  </a:lnTo>
                  <a:lnTo>
                    <a:pt x="1113" y="251"/>
                  </a:lnTo>
                  <a:lnTo>
                    <a:pt x="946" y="335"/>
                  </a:lnTo>
                  <a:lnTo>
                    <a:pt x="779" y="473"/>
                  </a:lnTo>
                  <a:lnTo>
                    <a:pt x="640" y="585"/>
                  </a:lnTo>
                  <a:lnTo>
                    <a:pt x="501" y="751"/>
                  </a:lnTo>
                  <a:lnTo>
                    <a:pt x="362" y="918"/>
                  </a:lnTo>
                  <a:lnTo>
                    <a:pt x="279" y="1113"/>
                  </a:lnTo>
                  <a:lnTo>
                    <a:pt x="168" y="1307"/>
                  </a:lnTo>
                  <a:lnTo>
                    <a:pt x="84" y="1530"/>
                  </a:lnTo>
                  <a:lnTo>
                    <a:pt x="29" y="1780"/>
                  </a:lnTo>
                  <a:lnTo>
                    <a:pt x="1" y="2058"/>
                  </a:lnTo>
                  <a:lnTo>
                    <a:pt x="2502" y="6033"/>
                  </a:lnTo>
                  <a:lnTo>
                    <a:pt x="2753" y="6088"/>
                  </a:lnTo>
                  <a:lnTo>
                    <a:pt x="2975" y="6116"/>
                  </a:lnTo>
                  <a:lnTo>
                    <a:pt x="3614" y="6116"/>
                  </a:lnTo>
                  <a:lnTo>
                    <a:pt x="3837" y="6060"/>
                  </a:lnTo>
                  <a:lnTo>
                    <a:pt x="4003" y="6005"/>
                  </a:lnTo>
                  <a:lnTo>
                    <a:pt x="4198" y="5949"/>
                  </a:lnTo>
                  <a:lnTo>
                    <a:pt x="4531" y="5755"/>
                  </a:lnTo>
                  <a:lnTo>
                    <a:pt x="4837" y="5532"/>
                  </a:lnTo>
                  <a:lnTo>
                    <a:pt x="5087" y="5254"/>
                  </a:lnTo>
                  <a:lnTo>
                    <a:pt x="5310" y="4949"/>
                  </a:lnTo>
                  <a:lnTo>
                    <a:pt x="5477" y="4587"/>
                  </a:lnTo>
                  <a:lnTo>
                    <a:pt x="5616" y="4226"/>
                  </a:lnTo>
                  <a:lnTo>
                    <a:pt x="5699" y="3837"/>
                  </a:lnTo>
                  <a:lnTo>
                    <a:pt x="5699" y="3420"/>
                  </a:lnTo>
                  <a:lnTo>
                    <a:pt x="5671" y="3003"/>
                  </a:lnTo>
                  <a:lnTo>
                    <a:pt x="5616" y="2586"/>
                  </a:lnTo>
                  <a:lnTo>
                    <a:pt x="5477" y="2197"/>
                  </a:lnTo>
                  <a:lnTo>
                    <a:pt x="5282" y="1780"/>
                  </a:lnTo>
                  <a:lnTo>
                    <a:pt x="5004" y="1391"/>
                  </a:lnTo>
                  <a:lnTo>
                    <a:pt x="4670" y="1057"/>
                  </a:lnTo>
                  <a:lnTo>
                    <a:pt x="4337" y="751"/>
                  </a:lnTo>
                  <a:lnTo>
                    <a:pt x="3948" y="501"/>
                  </a:lnTo>
                  <a:lnTo>
                    <a:pt x="3531" y="307"/>
                  </a:lnTo>
                  <a:lnTo>
                    <a:pt x="3114" y="140"/>
                  </a:lnTo>
                  <a:lnTo>
                    <a:pt x="2697" y="57"/>
                  </a:lnTo>
                  <a:lnTo>
                    <a:pt x="2280" y="1"/>
                  </a:lnTo>
                  <a:close/>
                </a:path>
              </a:pathLst>
            </a:custGeom>
            <a:solidFill>
              <a:srgbClr val="FFE6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0" name="Google Shape;1890;p39"/>
            <p:cNvSpPr/>
            <p:nvPr/>
          </p:nvSpPr>
          <p:spPr>
            <a:xfrm>
              <a:off x="1732275" y="3798700"/>
              <a:ext cx="142475" cy="152900"/>
            </a:xfrm>
            <a:custGeom>
              <a:avLst/>
              <a:gdLst/>
              <a:ahLst/>
              <a:cxnLst/>
              <a:rect l="l" t="t" r="r" b="b"/>
              <a:pathLst>
                <a:path w="5699" h="6116" fill="none" extrusionOk="0">
                  <a:moveTo>
                    <a:pt x="1" y="2058"/>
                  </a:moveTo>
                  <a:lnTo>
                    <a:pt x="1" y="2058"/>
                  </a:lnTo>
                  <a:lnTo>
                    <a:pt x="29" y="1780"/>
                  </a:lnTo>
                  <a:lnTo>
                    <a:pt x="84" y="1530"/>
                  </a:lnTo>
                  <a:lnTo>
                    <a:pt x="168" y="1307"/>
                  </a:lnTo>
                  <a:lnTo>
                    <a:pt x="279" y="1113"/>
                  </a:lnTo>
                  <a:lnTo>
                    <a:pt x="362" y="918"/>
                  </a:lnTo>
                  <a:lnTo>
                    <a:pt x="501" y="751"/>
                  </a:lnTo>
                  <a:lnTo>
                    <a:pt x="640" y="585"/>
                  </a:lnTo>
                  <a:lnTo>
                    <a:pt x="779" y="473"/>
                  </a:lnTo>
                  <a:lnTo>
                    <a:pt x="946" y="335"/>
                  </a:lnTo>
                  <a:lnTo>
                    <a:pt x="1113" y="251"/>
                  </a:lnTo>
                  <a:lnTo>
                    <a:pt x="1279" y="168"/>
                  </a:lnTo>
                  <a:lnTo>
                    <a:pt x="1474" y="112"/>
                  </a:lnTo>
                  <a:lnTo>
                    <a:pt x="1669" y="57"/>
                  </a:lnTo>
                  <a:lnTo>
                    <a:pt x="1863" y="29"/>
                  </a:lnTo>
                  <a:lnTo>
                    <a:pt x="2280" y="1"/>
                  </a:lnTo>
                  <a:lnTo>
                    <a:pt x="2697" y="57"/>
                  </a:lnTo>
                  <a:lnTo>
                    <a:pt x="3114" y="140"/>
                  </a:lnTo>
                  <a:lnTo>
                    <a:pt x="3531" y="307"/>
                  </a:lnTo>
                  <a:lnTo>
                    <a:pt x="3948" y="501"/>
                  </a:lnTo>
                  <a:lnTo>
                    <a:pt x="4337" y="751"/>
                  </a:lnTo>
                  <a:lnTo>
                    <a:pt x="4670" y="1057"/>
                  </a:lnTo>
                  <a:lnTo>
                    <a:pt x="5004" y="1391"/>
                  </a:lnTo>
                  <a:lnTo>
                    <a:pt x="5282" y="1780"/>
                  </a:lnTo>
                  <a:lnTo>
                    <a:pt x="5282" y="1780"/>
                  </a:lnTo>
                  <a:lnTo>
                    <a:pt x="5477" y="2197"/>
                  </a:lnTo>
                  <a:lnTo>
                    <a:pt x="5616" y="2586"/>
                  </a:lnTo>
                  <a:lnTo>
                    <a:pt x="5671" y="3003"/>
                  </a:lnTo>
                  <a:lnTo>
                    <a:pt x="5699" y="3420"/>
                  </a:lnTo>
                  <a:lnTo>
                    <a:pt x="5699" y="3837"/>
                  </a:lnTo>
                  <a:lnTo>
                    <a:pt x="5616" y="4226"/>
                  </a:lnTo>
                  <a:lnTo>
                    <a:pt x="5477" y="4587"/>
                  </a:lnTo>
                  <a:lnTo>
                    <a:pt x="5310" y="4949"/>
                  </a:lnTo>
                  <a:lnTo>
                    <a:pt x="5087" y="5254"/>
                  </a:lnTo>
                  <a:lnTo>
                    <a:pt x="4837" y="5532"/>
                  </a:lnTo>
                  <a:lnTo>
                    <a:pt x="4531" y="5755"/>
                  </a:lnTo>
                  <a:lnTo>
                    <a:pt x="4198" y="5949"/>
                  </a:lnTo>
                  <a:lnTo>
                    <a:pt x="4003" y="6005"/>
                  </a:lnTo>
                  <a:lnTo>
                    <a:pt x="3837" y="6060"/>
                  </a:lnTo>
                  <a:lnTo>
                    <a:pt x="3614" y="6116"/>
                  </a:lnTo>
                  <a:lnTo>
                    <a:pt x="3420" y="6116"/>
                  </a:lnTo>
                  <a:lnTo>
                    <a:pt x="3197" y="6116"/>
                  </a:lnTo>
                  <a:lnTo>
                    <a:pt x="2975" y="6116"/>
                  </a:lnTo>
                  <a:lnTo>
                    <a:pt x="2753" y="6088"/>
                  </a:lnTo>
                  <a:lnTo>
                    <a:pt x="2502" y="60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1" name="Google Shape;1891;p39"/>
            <p:cNvSpPr/>
            <p:nvPr/>
          </p:nvSpPr>
          <p:spPr>
            <a:xfrm>
              <a:off x="603100" y="3673625"/>
              <a:ext cx="362050" cy="387775"/>
            </a:xfrm>
            <a:custGeom>
              <a:avLst/>
              <a:gdLst/>
              <a:ahLst/>
              <a:cxnLst/>
              <a:rect l="l" t="t" r="r" b="b"/>
              <a:pathLst>
                <a:path w="14482" h="15511" extrusionOk="0">
                  <a:moveTo>
                    <a:pt x="8700" y="1"/>
                  </a:moveTo>
                  <a:lnTo>
                    <a:pt x="8172" y="29"/>
                  </a:lnTo>
                  <a:lnTo>
                    <a:pt x="7644" y="112"/>
                  </a:lnTo>
                  <a:lnTo>
                    <a:pt x="7116" y="195"/>
                  </a:lnTo>
                  <a:lnTo>
                    <a:pt x="6560" y="362"/>
                  </a:lnTo>
                  <a:lnTo>
                    <a:pt x="6032" y="529"/>
                  </a:lnTo>
                  <a:lnTo>
                    <a:pt x="5504" y="751"/>
                  </a:lnTo>
                  <a:lnTo>
                    <a:pt x="4976" y="974"/>
                  </a:lnTo>
                  <a:lnTo>
                    <a:pt x="4475" y="1252"/>
                  </a:lnTo>
                  <a:lnTo>
                    <a:pt x="3975" y="1557"/>
                  </a:lnTo>
                  <a:lnTo>
                    <a:pt x="3503" y="1891"/>
                  </a:lnTo>
                  <a:lnTo>
                    <a:pt x="3058" y="2280"/>
                  </a:lnTo>
                  <a:lnTo>
                    <a:pt x="2613" y="2669"/>
                  </a:lnTo>
                  <a:lnTo>
                    <a:pt x="2196" y="3086"/>
                  </a:lnTo>
                  <a:lnTo>
                    <a:pt x="1807" y="3531"/>
                  </a:lnTo>
                  <a:lnTo>
                    <a:pt x="1446" y="4003"/>
                  </a:lnTo>
                  <a:lnTo>
                    <a:pt x="1140" y="4504"/>
                  </a:lnTo>
                  <a:lnTo>
                    <a:pt x="862" y="5004"/>
                  </a:lnTo>
                  <a:lnTo>
                    <a:pt x="640" y="5532"/>
                  </a:lnTo>
                  <a:lnTo>
                    <a:pt x="445" y="6032"/>
                  </a:lnTo>
                  <a:lnTo>
                    <a:pt x="278" y="6561"/>
                  </a:lnTo>
                  <a:lnTo>
                    <a:pt x="167" y="7089"/>
                  </a:lnTo>
                  <a:lnTo>
                    <a:pt x="84" y="7617"/>
                  </a:lnTo>
                  <a:lnTo>
                    <a:pt x="28" y="8117"/>
                  </a:lnTo>
                  <a:lnTo>
                    <a:pt x="0" y="8645"/>
                  </a:lnTo>
                  <a:lnTo>
                    <a:pt x="28" y="9173"/>
                  </a:lnTo>
                  <a:lnTo>
                    <a:pt x="84" y="9674"/>
                  </a:lnTo>
                  <a:lnTo>
                    <a:pt x="139" y="10174"/>
                  </a:lnTo>
                  <a:lnTo>
                    <a:pt x="278" y="10674"/>
                  </a:lnTo>
                  <a:lnTo>
                    <a:pt x="417" y="11175"/>
                  </a:lnTo>
                  <a:lnTo>
                    <a:pt x="584" y="11619"/>
                  </a:lnTo>
                  <a:lnTo>
                    <a:pt x="779" y="12064"/>
                  </a:lnTo>
                  <a:lnTo>
                    <a:pt x="1029" y="12509"/>
                  </a:lnTo>
                  <a:lnTo>
                    <a:pt x="1279" y="12926"/>
                  </a:lnTo>
                  <a:lnTo>
                    <a:pt x="1557" y="13315"/>
                  </a:lnTo>
                  <a:lnTo>
                    <a:pt x="1890" y="13676"/>
                  </a:lnTo>
                  <a:lnTo>
                    <a:pt x="2224" y="14010"/>
                  </a:lnTo>
                  <a:lnTo>
                    <a:pt x="2585" y="14315"/>
                  </a:lnTo>
                  <a:lnTo>
                    <a:pt x="2974" y="14593"/>
                  </a:lnTo>
                  <a:lnTo>
                    <a:pt x="3391" y="14844"/>
                  </a:lnTo>
                  <a:lnTo>
                    <a:pt x="3836" y="15038"/>
                  </a:lnTo>
                  <a:lnTo>
                    <a:pt x="4309" y="15233"/>
                  </a:lnTo>
                  <a:lnTo>
                    <a:pt x="4781" y="15344"/>
                  </a:lnTo>
                  <a:lnTo>
                    <a:pt x="5281" y="15455"/>
                  </a:lnTo>
                  <a:lnTo>
                    <a:pt x="5810" y="15511"/>
                  </a:lnTo>
                  <a:lnTo>
                    <a:pt x="6365" y="15511"/>
                  </a:lnTo>
                  <a:lnTo>
                    <a:pt x="6949" y="15483"/>
                  </a:lnTo>
                  <a:lnTo>
                    <a:pt x="7533" y="15372"/>
                  </a:lnTo>
                  <a:lnTo>
                    <a:pt x="8144" y="15233"/>
                  </a:lnTo>
                  <a:lnTo>
                    <a:pt x="14482" y="5171"/>
                  </a:lnTo>
                  <a:lnTo>
                    <a:pt x="14371" y="4504"/>
                  </a:lnTo>
                  <a:lnTo>
                    <a:pt x="14232" y="3864"/>
                  </a:lnTo>
                  <a:lnTo>
                    <a:pt x="14037" y="3308"/>
                  </a:lnTo>
                  <a:lnTo>
                    <a:pt x="13787" y="2780"/>
                  </a:lnTo>
                  <a:lnTo>
                    <a:pt x="13509" y="2308"/>
                  </a:lnTo>
                  <a:lnTo>
                    <a:pt x="13203" y="1863"/>
                  </a:lnTo>
                  <a:lnTo>
                    <a:pt x="12870" y="1502"/>
                  </a:lnTo>
                  <a:lnTo>
                    <a:pt x="12480" y="1168"/>
                  </a:lnTo>
                  <a:lnTo>
                    <a:pt x="12091" y="862"/>
                  </a:lnTo>
                  <a:lnTo>
                    <a:pt x="11674" y="612"/>
                  </a:lnTo>
                  <a:lnTo>
                    <a:pt x="11202" y="418"/>
                  </a:lnTo>
                  <a:lnTo>
                    <a:pt x="10729" y="251"/>
                  </a:lnTo>
                  <a:lnTo>
                    <a:pt x="10257" y="112"/>
                  </a:lnTo>
                  <a:lnTo>
                    <a:pt x="9757" y="56"/>
                  </a:lnTo>
                  <a:lnTo>
                    <a:pt x="922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2" name="Google Shape;1892;p39"/>
            <p:cNvSpPr/>
            <p:nvPr/>
          </p:nvSpPr>
          <p:spPr>
            <a:xfrm>
              <a:off x="603100" y="3673625"/>
              <a:ext cx="362050" cy="387775"/>
            </a:xfrm>
            <a:custGeom>
              <a:avLst/>
              <a:gdLst/>
              <a:ahLst/>
              <a:cxnLst/>
              <a:rect l="l" t="t" r="r" b="b"/>
              <a:pathLst>
                <a:path w="14482" h="15511" fill="none" extrusionOk="0">
                  <a:moveTo>
                    <a:pt x="14482" y="5171"/>
                  </a:moveTo>
                  <a:lnTo>
                    <a:pt x="14482" y="5171"/>
                  </a:lnTo>
                  <a:lnTo>
                    <a:pt x="14371" y="4504"/>
                  </a:lnTo>
                  <a:lnTo>
                    <a:pt x="14232" y="3864"/>
                  </a:lnTo>
                  <a:lnTo>
                    <a:pt x="14037" y="3308"/>
                  </a:lnTo>
                  <a:lnTo>
                    <a:pt x="13787" y="2780"/>
                  </a:lnTo>
                  <a:lnTo>
                    <a:pt x="13509" y="2308"/>
                  </a:lnTo>
                  <a:lnTo>
                    <a:pt x="13203" y="1863"/>
                  </a:lnTo>
                  <a:lnTo>
                    <a:pt x="12870" y="1502"/>
                  </a:lnTo>
                  <a:lnTo>
                    <a:pt x="12480" y="1168"/>
                  </a:lnTo>
                  <a:lnTo>
                    <a:pt x="12091" y="862"/>
                  </a:lnTo>
                  <a:lnTo>
                    <a:pt x="11674" y="612"/>
                  </a:lnTo>
                  <a:lnTo>
                    <a:pt x="11202" y="418"/>
                  </a:lnTo>
                  <a:lnTo>
                    <a:pt x="10729" y="251"/>
                  </a:lnTo>
                  <a:lnTo>
                    <a:pt x="10257" y="112"/>
                  </a:lnTo>
                  <a:lnTo>
                    <a:pt x="9757" y="56"/>
                  </a:lnTo>
                  <a:lnTo>
                    <a:pt x="9228" y="1"/>
                  </a:lnTo>
                  <a:lnTo>
                    <a:pt x="8700" y="1"/>
                  </a:lnTo>
                  <a:lnTo>
                    <a:pt x="8172" y="29"/>
                  </a:lnTo>
                  <a:lnTo>
                    <a:pt x="7644" y="112"/>
                  </a:lnTo>
                  <a:lnTo>
                    <a:pt x="7116" y="195"/>
                  </a:lnTo>
                  <a:lnTo>
                    <a:pt x="6560" y="362"/>
                  </a:lnTo>
                  <a:lnTo>
                    <a:pt x="6032" y="529"/>
                  </a:lnTo>
                  <a:lnTo>
                    <a:pt x="5504" y="751"/>
                  </a:lnTo>
                  <a:lnTo>
                    <a:pt x="4976" y="974"/>
                  </a:lnTo>
                  <a:lnTo>
                    <a:pt x="4475" y="1252"/>
                  </a:lnTo>
                  <a:lnTo>
                    <a:pt x="3975" y="1557"/>
                  </a:lnTo>
                  <a:lnTo>
                    <a:pt x="3503" y="1891"/>
                  </a:lnTo>
                  <a:lnTo>
                    <a:pt x="3058" y="2280"/>
                  </a:lnTo>
                  <a:lnTo>
                    <a:pt x="2613" y="2669"/>
                  </a:lnTo>
                  <a:lnTo>
                    <a:pt x="2196" y="3086"/>
                  </a:lnTo>
                  <a:lnTo>
                    <a:pt x="1807" y="3531"/>
                  </a:lnTo>
                  <a:lnTo>
                    <a:pt x="1446" y="4003"/>
                  </a:lnTo>
                  <a:lnTo>
                    <a:pt x="1140" y="4504"/>
                  </a:lnTo>
                  <a:lnTo>
                    <a:pt x="1140" y="4504"/>
                  </a:lnTo>
                  <a:lnTo>
                    <a:pt x="862" y="5004"/>
                  </a:lnTo>
                  <a:lnTo>
                    <a:pt x="640" y="5532"/>
                  </a:lnTo>
                  <a:lnTo>
                    <a:pt x="445" y="6032"/>
                  </a:lnTo>
                  <a:lnTo>
                    <a:pt x="278" y="6561"/>
                  </a:lnTo>
                  <a:lnTo>
                    <a:pt x="167" y="7089"/>
                  </a:lnTo>
                  <a:lnTo>
                    <a:pt x="84" y="7617"/>
                  </a:lnTo>
                  <a:lnTo>
                    <a:pt x="28" y="8117"/>
                  </a:lnTo>
                  <a:lnTo>
                    <a:pt x="0" y="8645"/>
                  </a:lnTo>
                  <a:lnTo>
                    <a:pt x="28" y="9173"/>
                  </a:lnTo>
                  <a:lnTo>
                    <a:pt x="84" y="9674"/>
                  </a:lnTo>
                  <a:lnTo>
                    <a:pt x="139" y="10174"/>
                  </a:lnTo>
                  <a:lnTo>
                    <a:pt x="278" y="10674"/>
                  </a:lnTo>
                  <a:lnTo>
                    <a:pt x="417" y="11175"/>
                  </a:lnTo>
                  <a:lnTo>
                    <a:pt x="584" y="11619"/>
                  </a:lnTo>
                  <a:lnTo>
                    <a:pt x="779" y="12064"/>
                  </a:lnTo>
                  <a:lnTo>
                    <a:pt x="1029" y="12509"/>
                  </a:lnTo>
                  <a:lnTo>
                    <a:pt x="1279" y="12926"/>
                  </a:lnTo>
                  <a:lnTo>
                    <a:pt x="1557" y="13315"/>
                  </a:lnTo>
                  <a:lnTo>
                    <a:pt x="1890" y="13676"/>
                  </a:lnTo>
                  <a:lnTo>
                    <a:pt x="2224" y="14010"/>
                  </a:lnTo>
                  <a:lnTo>
                    <a:pt x="2585" y="14315"/>
                  </a:lnTo>
                  <a:lnTo>
                    <a:pt x="2974" y="14593"/>
                  </a:lnTo>
                  <a:lnTo>
                    <a:pt x="3391" y="14844"/>
                  </a:lnTo>
                  <a:lnTo>
                    <a:pt x="3836" y="15038"/>
                  </a:lnTo>
                  <a:lnTo>
                    <a:pt x="4309" y="15233"/>
                  </a:lnTo>
                  <a:lnTo>
                    <a:pt x="4781" y="15344"/>
                  </a:lnTo>
                  <a:lnTo>
                    <a:pt x="5281" y="15455"/>
                  </a:lnTo>
                  <a:lnTo>
                    <a:pt x="5810" y="15511"/>
                  </a:lnTo>
                  <a:lnTo>
                    <a:pt x="6365" y="15511"/>
                  </a:lnTo>
                  <a:lnTo>
                    <a:pt x="6949" y="15483"/>
                  </a:lnTo>
                  <a:lnTo>
                    <a:pt x="7533" y="15372"/>
                  </a:lnTo>
                  <a:lnTo>
                    <a:pt x="8144" y="152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3" name="Google Shape;1893;p39"/>
            <p:cNvSpPr/>
            <p:nvPr/>
          </p:nvSpPr>
          <p:spPr>
            <a:xfrm>
              <a:off x="737900" y="3814700"/>
              <a:ext cx="143175" cy="152900"/>
            </a:xfrm>
            <a:custGeom>
              <a:avLst/>
              <a:gdLst/>
              <a:ahLst/>
              <a:cxnLst/>
              <a:rect l="l" t="t" r="r" b="b"/>
              <a:pathLst>
                <a:path w="5727" h="6116" extrusionOk="0">
                  <a:moveTo>
                    <a:pt x="3447" y="0"/>
                  </a:moveTo>
                  <a:lnTo>
                    <a:pt x="3030" y="28"/>
                  </a:lnTo>
                  <a:lnTo>
                    <a:pt x="2586" y="139"/>
                  </a:lnTo>
                  <a:lnTo>
                    <a:pt x="2169" y="278"/>
                  </a:lnTo>
                  <a:lnTo>
                    <a:pt x="1780" y="501"/>
                  </a:lnTo>
                  <a:lnTo>
                    <a:pt x="1390" y="751"/>
                  </a:lnTo>
                  <a:lnTo>
                    <a:pt x="1029" y="1056"/>
                  </a:lnTo>
                  <a:lnTo>
                    <a:pt x="723" y="1390"/>
                  </a:lnTo>
                  <a:lnTo>
                    <a:pt x="445" y="1779"/>
                  </a:lnTo>
                  <a:lnTo>
                    <a:pt x="251" y="2168"/>
                  </a:lnTo>
                  <a:lnTo>
                    <a:pt x="112" y="2585"/>
                  </a:lnTo>
                  <a:lnTo>
                    <a:pt x="28" y="3002"/>
                  </a:lnTo>
                  <a:lnTo>
                    <a:pt x="1" y="3419"/>
                  </a:lnTo>
                  <a:lnTo>
                    <a:pt x="28" y="3808"/>
                  </a:lnTo>
                  <a:lnTo>
                    <a:pt x="112" y="4225"/>
                  </a:lnTo>
                  <a:lnTo>
                    <a:pt x="223" y="4587"/>
                  </a:lnTo>
                  <a:lnTo>
                    <a:pt x="418" y="4920"/>
                  </a:lnTo>
                  <a:lnTo>
                    <a:pt x="612" y="5254"/>
                  </a:lnTo>
                  <a:lnTo>
                    <a:pt x="890" y="5532"/>
                  </a:lnTo>
                  <a:lnTo>
                    <a:pt x="1196" y="5754"/>
                  </a:lnTo>
                  <a:lnTo>
                    <a:pt x="1529" y="5948"/>
                  </a:lnTo>
                  <a:lnTo>
                    <a:pt x="1696" y="6004"/>
                  </a:lnTo>
                  <a:lnTo>
                    <a:pt x="1891" y="6060"/>
                  </a:lnTo>
                  <a:lnTo>
                    <a:pt x="2085" y="6087"/>
                  </a:lnTo>
                  <a:lnTo>
                    <a:pt x="2308" y="6115"/>
                  </a:lnTo>
                  <a:lnTo>
                    <a:pt x="2752" y="6115"/>
                  </a:lnTo>
                  <a:lnTo>
                    <a:pt x="2975" y="6060"/>
                  </a:lnTo>
                  <a:lnTo>
                    <a:pt x="3225" y="6004"/>
                  </a:lnTo>
                  <a:lnTo>
                    <a:pt x="5727" y="2029"/>
                  </a:lnTo>
                  <a:lnTo>
                    <a:pt x="5671" y="1779"/>
                  </a:lnTo>
                  <a:lnTo>
                    <a:pt x="5615" y="1529"/>
                  </a:lnTo>
                  <a:lnTo>
                    <a:pt x="5560" y="1307"/>
                  </a:lnTo>
                  <a:lnTo>
                    <a:pt x="5449" y="1084"/>
                  </a:lnTo>
                  <a:lnTo>
                    <a:pt x="5337" y="918"/>
                  </a:lnTo>
                  <a:lnTo>
                    <a:pt x="5226" y="723"/>
                  </a:lnTo>
                  <a:lnTo>
                    <a:pt x="5087" y="584"/>
                  </a:lnTo>
                  <a:lnTo>
                    <a:pt x="4948" y="445"/>
                  </a:lnTo>
                  <a:lnTo>
                    <a:pt x="4781" y="334"/>
                  </a:lnTo>
                  <a:lnTo>
                    <a:pt x="4615" y="250"/>
                  </a:lnTo>
                  <a:lnTo>
                    <a:pt x="4420" y="167"/>
                  </a:lnTo>
                  <a:lnTo>
                    <a:pt x="4253" y="84"/>
                  </a:lnTo>
                  <a:lnTo>
                    <a:pt x="4059" y="56"/>
                  </a:lnTo>
                  <a:lnTo>
                    <a:pt x="3864" y="0"/>
                  </a:lnTo>
                  <a:close/>
                </a:path>
              </a:pathLst>
            </a:custGeom>
            <a:solidFill>
              <a:srgbClr val="FFE6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4" name="Google Shape;1894;p39"/>
            <p:cNvSpPr/>
            <p:nvPr/>
          </p:nvSpPr>
          <p:spPr>
            <a:xfrm>
              <a:off x="737900" y="3814700"/>
              <a:ext cx="143175" cy="152900"/>
            </a:xfrm>
            <a:custGeom>
              <a:avLst/>
              <a:gdLst/>
              <a:ahLst/>
              <a:cxnLst/>
              <a:rect l="l" t="t" r="r" b="b"/>
              <a:pathLst>
                <a:path w="5727" h="6116" fill="none" extrusionOk="0">
                  <a:moveTo>
                    <a:pt x="5727" y="2029"/>
                  </a:moveTo>
                  <a:lnTo>
                    <a:pt x="5727" y="2029"/>
                  </a:lnTo>
                  <a:lnTo>
                    <a:pt x="5671" y="1779"/>
                  </a:lnTo>
                  <a:lnTo>
                    <a:pt x="5615" y="1529"/>
                  </a:lnTo>
                  <a:lnTo>
                    <a:pt x="5560" y="1307"/>
                  </a:lnTo>
                  <a:lnTo>
                    <a:pt x="5449" y="1084"/>
                  </a:lnTo>
                  <a:lnTo>
                    <a:pt x="5337" y="918"/>
                  </a:lnTo>
                  <a:lnTo>
                    <a:pt x="5226" y="723"/>
                  </a:lnTo>
                  <a:lnTo>
                    <a:pt x="5087" y="584"/>
                  </a:lnTo>
                  <a:lnTo>
                    <a:pt x="4948" y="445"/>
                  </a:lnTo>
                  <a:lnTo>
                    <a:pt x="4781" y="334"/>
                  </a:lnTo>
                  <a:lnTo>
                    <a:pt x="4615" y="250"/>
                  </a:lnTo>
                  <a:lnTo>
                    <a:pt x="4420" y="167"/>
                  </a:lnTo>
                  <a:lnTo>
                    <a:pt x="4253" y="84"/>
                  </a:lnTo>
                  <a:lnTo>
                    <a:pt x="4059" y="56"/>
                  </a:lnTo>
                  <a:lnTo>
                    <a:pt x="3864" y="0"/>
                  </a:lnTo>
                  <a:lnTo>
                    <a:pt x="3447" y="0"/>
                  </a:lnTo>
                  <a:lnTo>
                    <a:pt x="3030" y="28"/>
                  </a:lnTo>
                  <a:lnTo>
                    <a:pt x="2586" y="139"/>
                  </a:lnTo>
                  <a:lnTo>
                    <a:pt x="2169" y="278"/>
                  </a:lnTo>
                  <a:lnTo>
                    <a:pt x="1780" y="501"/>
                  </a:lnTo>
                  <a:lnTo>
                    <a:pt x="1390" y="751"/>
                  </a:lnTo>
                  <a:lnTo>
                    <a:pt x="1029" y="1056"/>
                  </a:lnTo>
                  <a:lnTo>
                    <a:pt x="723" y="1390"/>
                  </a:lnTo>
                  <a:lnTo>
                    <a:pt x="445" y="1779"/>
                  </a:lnTo>
                  <a:lnTo>
                    <a:pt x="445" y="1779"/>
                  </a:lnTo>
                  <a:lnTo>
                    <a:pt x="251" y="2168"/>
                  </a:lnTo>
                  <a:lnTo>
                    <a:pt x="112" y="2585"/>
                  </a:lnTo>
                  <a:lnTo>
                    <a:pt x="28" y="3002"/>
                  </a:lnTo>
                  <a:lnTo>
                    <a:pt x="1" y="3419"/>
                  </a:lnTo>
                  <a:lnTo>
                    <a:pt x="28" y="3808"/>
                  </a:lnTo>
                  <a:lnTo>
                    <a:pt x="112" y="4225"/>
                  </a:lnTo>
                  <a:lnTo>
                    <a:pt x="223" y="4587"/>
                  </a:lnTo>
                  <a:lnTo>
                    <a:pt x="418" y="4920"/>
                  </a:lnTo>
                  <a:lnTo>
                    <a:pt x="612" y="5254"/>
                  </a:lnTo>
                  <a:lnTo>
                    <a:pt x="890" y="5532"/>
                  </a:lnTo>
                  <a:lnTo>
                    <a:pt x="1196" y="5754"/>
                  </a:lnTo>
                  <a:lnTo>
                    <a:pt x="1529" y="5948"/>
                  </a:lnTo>
                  <a:lnTo>
                    <a:pt x="1696" y="6004"/>
                  </a:lnTo>
                  <a:lnTo>
                    <a:pt x="1891" y="6060"/>
                  </a:lnTo>
                  <a:lnTo>
                    <a:pt x="2085" y="6087"/>
                  </a:lnTo>
                  <a:lnTo>
                    <a:pt x="2308" y="6115"/>
                  </a:lnTo>
                  <a:lnTo>
                    <a:pt x="2530" y="6115"/>
                  </a:lnTo>
                  <a:lnTo>
                    <a:pt x="2752" y="6115"/>
                  </a:lnTo>
                  <a:lnTo>
                    <a:pt x="2975" y="6060"/>
                  </a:lnTo>
                  <a:lnTo>
                    <a:pt x="3225" y="600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5" name="Google Shape;1895;p39"/>
            <p:cNvSpPr/>
            <p:nvPr/>
          </p:nvSpPr>
          <p:spPr>
            <a:xfrm>
              <a:off x="406450" y="3654175"/>
              <a:ext cx="1837300" cy="1755300"/>
            </a:xfrm>
            <a:custGeom>
              <a:avLst/>
              <a:gdLst/>
              <a:ahLst/>
              <a:cxnLst/>
              <a:rect l="l" t="t" r="r" b="b"/>
              <a:pathLst>
                <a:path w="73492" h="70212" extrusionOk="0">
                  <a:moveTo>
                    <a:pt x="33327" y="1"/>
                  </a:moveTo>
                  <a:lnTo>
                    <a:pt x="32688" y="28"/>
                  </a:lnTo>
                  <a:lnTo>
                    <a:pt x="32048" y="84"/>
                  </a:lnTo>
                  <a:lnTo>
                    <a:pt x="31409" y="167"/>
                  </a:lnTo>
                  <a:lnTo>
                    <a:pt x="30798" y="278"/>
                  </a:lnTo>
                  <a:lnTo>
                    <a:pt x="30186" y="390"/>
                  </a:lnTo>
                  <a:lnTo>
                    <a:pt x="29602" y="529"/>
                  </a:lnTo>
                  <a:lnTo>
                    <a:pt x="28991" y="695"/>
                  </a:lnTo>
                  <a:lnTo>
                    <a:pt x="28435" y="890"/>
                  </a:lnTo>
                  <a:lnTo>
                    <a:pt x="27851" y="1085"/>
                  </a:lnTo>
                  <a:lnTo>
                    <a:pt x="27295" y="1307"/>
                  </a:lnTo>
                  <a:lnTo>
                    <a:pt x="26767" y="1529"/>
                  </a:lnTo>
                  <a:lnTo>
                    <a:pt x="26239" y="1779"/>
                  </a:lnTo>
                  <a:lnTo>
                    <a:pt x="25711" y="2057"/>
                  </a:lnTo>
                  <a:lnTo>
                    <a:pt x="25183" y="2335"/>
                  </a:lnTo>
                  <a:lnTo>
                    <a:pt x="24683" y="2613"/>
                  </a:lnTo>
                  <a:lnTo>
                    <a:pt x="23682" y="3253"/>
                  </a:lnTo>
                  <a:lnTo>
                    <a:pt x="22737" y="3947"/>
                  </a:lnTo>
                  <a:lnTo>
                    <a:pt x="21820" y="4670"/>
                  </a:lnTo>
                  <a:lnTo>
                    <a:pt x="20930" y="5448"/>
                  </a:lnTo>
                  <a:lnTo>
                    <a:pt x="20096" y="6254"/>
                  </a:lnTo>
                  <a:lnTo>
                    <a:pt x="19262" y="7088"/>
                  </a:lnTo>
                  <a:lnTo>
                    <a:pt x="18484" y="7978"/>
                  </a:lnTo>
                  <a:lnTo>
                    <a:pt x="17706" y="8867"/>
                  </a:lnTo>
                  <a:lnTo>
                    <a:pt x="16983" y="9785"/>
                  </a:lnTo>
                  <a:lnTo>
                    <a:pt x="16288" y="10702"/>
                  </a:lnTo>
                  <a:lnTo>
                    <a:pt x="15593" y="11619"/>
                  </a:lnTo>
                  <a:lnTo>
                    <a:pt x="14926" y="12564"/>
                  </a:lnTo>
                  <a:lnTo>
                    <a:pt x="13703" y="14399"/>
                  </a:lnTo>
                  <a:lnTo>
                    <a:pt x="12536" y="16205"/>
                  </a:lnTo>
                  <a:lnTo>
                    <a:pt x="11424" y="17929"/>
                  </a:lnTo>
                  <a:lnTo>
                    <a:pt x="10396" y="19513"/>
                  </a:lnTo>
                  <a:lnTo>
                    <a:pt x="9895" y="20263"/>
                  </a:lnTo>
                  <a:lnTo>
                    <a:pt x="9423" y="20958"/>
                  </a:lnTo>
                  <a:lnTo>
                    <a:pt x="8950" y="21598"/>
                  </a:lnTo>
                  <a:lnTo>
                    <a:pt x="8506" y="22181"/>
                  </a:lnTo>
                  <a:lnTo>
                    <a:pt x="7755" y="23099"/>
                  </a:lnTo>
                  <a:lnTo>
                    <a:pt x="7032" y="24044"/>
                  </a:lnTo>
                  <a:lnTo>
                    <a:pt x="6338" y="24989"/>
                  </a:lnTo>
                  <a:lnTo>
                    <a:pt x="5671" y="25934"/>
                  </a:lnTo>
                  <a:lnTo>
                    <a:pt x="5031" y="26907"/>
                  </a:lnTo>
                  <a:lnTo>
                    <a:pt x="4420" y="27879"/>
                  </a:lnTo>
                  <a:lnTo>
                    <a:pt x="3836" y="28852"/>
                  </a:lnTo>
                  <a:lnTo>
                    <a:pt x="3308" y="29825"/>
                  </a:lnTo>
                  <a:lnTo>
                    <a:pt x="2808" y="30826"/>
                  </a:lnTo>
                  <a:lnTo>
                    <a:pt x="2335" y="31826"/>
                  </a:lnTo>
                  <a:lnTo>
                    <a:pt x="1890" y="32827"/>
                  </a:lnTo>
                  <a:lnTo>
                    <a:pt x="1501" y="33855"/>
                  </a:lnTo>
                  <a:lnTo>
                    <a:pt x="1168" y="34884"/>
                  </a:lnTo>
                  <a:lnTo>
                    <a:pt x="862" y="35912"/>
                  </a:lnTo>
                  <a:lnTo>
                    <a:pt x="584" y="36941"/>
                  </a:lnTo>
                  <a:lnTo>
                    <a:pt x="389" y="37997"/>
                  </a:lnTo>
                  <a:lnTo>
                    <a:pt x="195" y="39025"/>
                  </a:lnTo>
                  <a:lnTo>
                    <a:pt x="84" y="40109"/>
                  </a:lnTo>
                  <a:lnTo>
                    <a:pt x="0" y="41166"/>
                  </a:lnTo>
                  <a:lnTo>
                    <a:pt x="0" y="42222"/>
                  </a:lnTo>
                  <a:lnTo>
                    <a:pt x="28" y="43306"/>
                  </a:lnTo>
                  <a:lnTo>
                    <a:pt x="111" y="44390"/>
                  </a:lnTo>
                  <a:lnTo>
                    <a:pt x="250" y="45502"/>
                  </a:lnTo>
                  <a:lnTo>
                    <a:pt x="445" y="46586"/>
                  </a:lnTo>
                  <a:lnTo>
                    <a:pt x="695" y="47698"/>
                  </a:lnTo>
                  <a:lnTo>
                    <a:pt x="1029" y="48809"/>
                  </a:lnTo>
                  <a:lnTo>
                    <a:pt x="1390" y="49921"/>
                  </a:lnTo>
                  <a:lnTo>
                    <a:pt x="1835" y="51061"/>
                  </a:lnTo>
                  <a:lnTo>
                    <a:pt x="2335" y="52173"/>
                  </a:lnTo>
                  <a:lnTo>
                    <a:pt x="2919" y="53312"/>
                  </a:lnTo>
                  <a:lnTo>
                    <a:pt x="3558" y="54480"/>
                  </a:lnTo>
                  <a:lnTo>
                    <a:pt x="4253" y="55619"/>
                  </a:lnTo>
                  <a:lnTo>
                    <a:pt x="5003" y="56731"/>
                  </a:lnTo>
                  <a:lnTo>
                    <a:pt x="5754" y="57787"/>
                  </a:lnTo>
                  <a:lnTo>
                    <a:pt x="6560" y="58788"/>
                  </a:lnTo>
                  <a:lnTo>
                    <a:pt x="7366" y="59705"/>
                  </a:lnTo>
                  <a:lnTo>
                    <a:pt x="8200" y="60622"/>
                  </a:lnTo>
                  <a:lnTo>
                    <a:pt x="9062" y="61456"/>
                  </a:lnTo>
                  <a:lnTo>
                    <a:pt x="9923" y="62235"/>
                  </a:lnTo>
                  <a:lnTo>
                    <a:pt x="10840" y="62985"/>
                  </a:lnTo>
                  <a:lnTo>
                    <a:pt x="11758" y="63680"/>
                  </a:lnTo>
                  <a:lnTo>
                    <a:pt x="12703" y="64347"/>
                  </a:lnTo>
                  <a:lnTo>
                    <a:pt x="13648" y="64959"/>
                  </a:lnTo>
                  <a:lnTo>
                    <a:pt x="14648" y="65514"/>
                  </a:lnTo>
                  <a:lnTo>
                    <a:pt x="15649" y="66043"/>
                  </a:lnTo>
                  <a:lnTo>
                    <a:pt x="16677" y="66543"/>
                  </a:lnTo>
                  <a:lnTo>
                    <a:pt x="17706" y="66988"/>
                  </a:lnTo>
                  <a:lnTo>
                    <a:pt x="18762" y="67405"/>
                  </a:lnTo>
                  <a:lnTo>
                    <a:pt x="19846" y="67766"/>
                  </a:lnTo>
                  <a:lnTo>
                    <a:pt x="20958" y="68127"/>
                  </a:lnTo>
                  <a:lnTo>
                    <a:pt x="22070" y="68433"/>
                  </a:lnTo>
                  <a:lnTo>
                    <a:pt x="23209" y="68711"/>
                  </a:lnTo>
                  <a:lnTo>
                    <a:pt x="24349" y="68961"/>
                  </a:lnTo>
                  <a:lnTo>
                    <a:pt x="25544" y="69183"/>
                  </a:lnTo>
                  <a:lnTo>
                    <a:pt x="26712" y="69378"/>
                  </a:lnTo>
                  <a:lnTo>
                    <a:pt x="27935" y="69545"/>
                  </a:lnTo>
                  <a:lnTo>
                    <a:pt x="29158" y="69712"/>
                  </a:lnTo>
                  <a:lnTo>
                    <a:pt x="30408" y="69823"/>
                  </a:lnTo>
                  <a:lnTo>
                    <a:pt x="31659" y="69934"/>
                  </a:lnTo>
                  <a:lnTo>
                    <a:pt x="32938" y="70017"/>
                  </a:lnTo>
                  <a:lnTo>
                    <a:pt x="34216" y="70101"/>
                  </a:lnTo>
                  <a:lnTo>
                    <a:pt x="35523" y="70156"/>
                  </a:lnTo>
                  <a:lnTo>
                    <a:pt x="38191" y="70212"/>
                  </a:lnTo>
                  <a:lnTo>
                    <a:pt x="40026" y="70184"/>
                  </a:lnTo>
                  <a:lnTo>
                    <a:pt x="41860" y="70128"/>
                  </a:lnTo>
                  <a:lnTo>
                    <a:pt x="43667" y="69989"/>
                  </a:lnTo>
                  <a:lnTo>
                    <a:pt x="45473" y="69795"/>
                  </a:lnTo>
                  <a:lnTo>
                    <a:pt x="47225" y="69545"/>
                  </a:lnTo>
                  <a:lnTo>
                    <a:pt x="48976" y="69239"/>
                  </a:lnTo>
                  <a:lnTo>
                    <a:pt x="49837" y="69072"/>
                  </a:lnTo>
                  <a:lnTo>
                    <a:pt x="50671" y="68878"/>
                  </a:lnTo>
                  <a:lnTo>
                    <a:pt x="51505" y="68655"/>
                  </a:lnTo>
                  <a:lnTo>
                    <a:pt x="52339" y="68433"/>
                  </a:lnTo>
                  <a:lnTo>
                    <a:pt x="53173" y="68183"/>
                  </a:lnTo>
                  <a:lnTo>
                    <a:pt x="53979" y="67933"/>
                  </a:lnTo>
                  <a:lnTo>
                    <a:pt x="54785" y="67682"/>
                  </a:lnTo>
                  <a:lnTo>
                    <a:pt x="55563" y="67377"/>
                  </a:lnTo>
                  <a:lnTo>
                    <a:pt x="56341" y="67071"/>
                  </a:lnTo>
                  <a:lnTo>
                    <a:pt x="57120" y="66765"/>
                  </a:lnTo>
                  <a:lnTo>
                    <a:pt x="57870" y="66432"/>
                  </a:lnTo>
                  <a:lnTo>
                    <a:pt x="58621" y="66098"/>
                  </a:lnTo>
                  <a:lnTo>
                    <a:pt x="59343" y="65737"/>
                  </a:lnTo>
                  <a:lnTo>
                    <a:pt x="60066" y="65348"/>
                  </a:lnTo>
                  <a:lnTo>
                    <a:pt x="60761" y="64959"/>
                  </a:lnTo>
                  <a:lnTo>
                    <a:pt x="61456" y="64542"/>
                  </a:lnTo>
                  <a:lnTo>
                    <a:pt x="62123" y="64125"/>
                  </a:lnTo>
                  <a:lnTo>
                    <a:pt x="62790" y="63680"/>
                  </a:lnTo>
                  <a:lnTo>
                    <a:pt x="63429" y="63235"/>
                  </a:lnTo>
                  <a:lnTo>
                    <a:pt x="64069" y="62763"/>
                  </a:lnTo>
                  <a:lnTo>
                    <a:pt x="64680" y="62290"/>
                  </a:lnTo>
                  <a:lnTo>
                    <a:pt x="65264" y="61790"/>
                  </a:lnTo>
                  <a:lnTo>
                    <a:pt x="65848" y="61262"/>
                  </a:lnTo>
                  <a:lnTo>
                    <a:pt x="66403" y="60734"/>
                  </a:lnTo>
                  <a:lnTo>
                    <a:pt x="66932" y="60178"/>
                  </a:lnTo>
                  <a:lnTo>
                    <a:pt x="67460" y="59622"/>
                  </a:lnTo>
                  <a:lnTo>
                    <a:pt x="67960" y="59038"/>
                  </a:lnTo>
                  <a:lnTo>
                    <a:pt x="68460" y="58454"/>
                  </a:lnTo>
                  <a:lnTo>
                    <a:pt x="68933" y="57843"/>
                  </a:lnTo>
                  <a:lnTo>
                    <a:pt x="69378" y="57231"/>
                  </a:lnTo>
                  <a:lnTo>
                    <a:pt x="69794" y="56592"/>
                  </a:lnTo>
                  <a:lnTo>
                    <a:pt x="70211" y="55925"/>
                  </a:lnTo>
                  <a:lnTo>
                    <a:pt x="70573" y="55258"/>
                  </a:lnTo>
                  <a:lnTo>
                    <a:pt x="70934" y="54591"/>
                  </a:lnTo>
                  <a:lnTo>
                    <a:pt x="71295" y="53868"/>
                  </a:lnTo>
                  <a:lnTo>
                    <a:pt x="71601" y="53173"/>
                  </a:lnTo>
                  <a:lnTo>
                    <a:pt x="71907" y="52423"/>
                  </a:lnTo>
                  <a:lnTo>
                    <a:pt x="72157" y="51700"/>
                  </a:lnTo>
                  <a:lnTo>
                    <a:pt x="72407" y="50922"/>
                  </a:lnTo>
                  <a:lnTo>
                    <a:pt x="72630" y="50144"/>
                  </a:lnTo>
                  <a:lnTo>
                    <a:pt x="72824" y="49365"/>
                  </a:lnTo>
                  <a:lnTo>
                    <a:pt x="73019" y="48559"/>
                  </a:lnTo>
                  <a:lnTo>
                    <a:pt x="73158" y="47725"/>
                  </a:lnTo>
                  <a:lnTo>
                    <a:pt x="73269" y="46891"/>
                  </a:lnTo>
                  <a:lnTo>
                    <a:pt x="73380" y="46030"/>
                  </a:lnTo>
                  <a:lnTo>
                    <a:pt x="73436" y="45168"/>
                  </a:lnTo>
                  <a:lnTo>
                    <a:pt x="73491" y="44279"/>
                  </a:lnTo>
                  <a:lnTo>
                    <a:pt x="73491" y="43389"/>
                  </a:lnTo>
                  <a:lnTo>
                    <a:pt x="73491" y="42472"/>
                  </a:lnTo>
                  <a:lnTo>
                    <a:pt x="73436" y="41527"/>
                  </a:lnTo>
                  <a:lnTo>
                    <a:pt x="73352" y="40582"/>
                  </a:lnTo>
                  <a:lnTo>
                    <a:pt x="73269" y="39637"/>
                  </a:lnTo>
                  <a:lnTo>
                    <a:pt x="73130" y="38608"/>
                  </a:lnTo>
                  <a:lnTo>
                    <a:pt x="72963" y="37663"/>
                  </a:lnTo>
                  <a:lnTo>
                    <a:pt x="72769" y="36746"/>
                  </a:lnTo>
                  <a:lnTo>
                    <a:pt x="72546" y="35857"/>
                  </a:lnTo>
                  <a:lnTo>
                    <a:pt x="72296" y="35023"/>
                  </a:lnTo>
                  <a:lnTo>
                    <a:pt x="72046" y="34217"/>
                  </a:lnTo>
                  <a:lnTo>
                    <a:pt x="71740" y="33438"/>
                  </a:lnTo>
                  <a:lnTo>
                    <a:pt x="71434" y="32716"/>
                  </a:lnTo>
                  <a:lnTo>
                    <a:pt x="71101" y="31993"/>
                  </a:lnTo>
                  <a:lnTo>
                    <a:pt x="70767" y="31326"/>
                  </a:lnTo>
                  <a:lnTo>
                    <a:pt x="70406" y="30659"/>
                  </a:lnTo>
                  <a:lnTo>
                    <a:pt x="70017" y="30047"/>
                  </a:lnTo>
                  <a:lnTo>
                    <a:pt x="69628" y="29436"/>
                  </a:lnTo>
                  <a:lnTo>
                    <a:pt x="69239" y="28824"/>
                  </a:lnTo>
                  <a:lnTo>
                    <a:pt x="68822" y="28268"/>
                  </a:lnTo>
                  <a:lnTo>
                    <a:pt x="68405" y="27713"/>
                  </a:lnTo>
                  <a:lnTo>
                    <a:pt x="67543" y="26629"/>
                  </a:lnTo>
                  <a:lnTo>
                    <a:pt x="66654" y="25572"/>
                  </a:lnTo>
                  <a:lnTo>
                    <a:pt x="64847" y="23543"/>
                  </a:lnTo>
                  <a:lnTo>
                    <a:pt x="63985" y="22487"/>
                  </a:lnTo>
                  <a:lnTo>
                    <a:pt x="63124" y="21431"/>
                  </a:lnTo>
                  <a:lnTo>
                    <a:pt x="62707" y="20875"/>
                  </a:lnTo>
                  <a:lnTo>
                    <a:pt x="62290" y="20291"/>
                  </a:lnTo>
                  <a:lnTo>
                    <a:pt x="61901" y="19707"/>
                  </a:lnTo>
                  <a:lnTo>
                    <a:pt x="61511" y="19124"/>
                  </a:lnTo>
                  <a:lnTo>
                    <a:pt x="60288" y="17123"/>
                  </a:lnTo>
                  <a:lnTo>
                    <a:pt x="59010" y="15205"/>
                  </a:lnTo>
                  <a:lnTo>
                    <a:pt x="58371" y="14260"/>
                  </a:lnTo>
                  <a:lnTo>
                    <a:pt x="57703" y="13342"/>
                  </a:lnTo>
                  <a:lnTo>
                    <a:pt x="57036" y="12453"/>
                  </a:lnTo>
                  <a:lnTo>
                    <a:pt x="56369" y="11591"/>
                  </a:lnTo>
                  <a:lnTo>
                    <a:pt x="55674" y="10730"/>
                  </a:lnTo>
                  <a:lnTo>
                    <a:pt x="54980" y="9896"/>
                  </a:lnTo>
                  <a:lnTo>
                    <a:pt x="54257" y="9117"/>
                  </a:lnTo>
                  <a:lnTo>
                    <a:pt x="53534" y="8339"/>
                  </a:lnTo>
                  <a:lnTo>
                    <a:pt x="52784" y="7589"/>
                  </a:lnTo>
                  <a:lnTo>
                    <a:pt x="52033" y="6866"/>
                  </a:lnTo>
                  <a:lnTo>
                    <a:pt x="51227" y="6171"/>
                  </a:lnTo>
                  <a:lnTo>
                    <a:pt x="50421" y="5504"/>
                  </a:lnTo>
                  <a:lnTo>
                    <a:pt x="49615" y="4893"/>
                  </a:lnTo>
                  <a:lnTo>
                    <a:pt x="48753" y="4281"/>
                  </a:lnTo>
                  <a:lnTo>
                    <a:pt x="47892" y="3725"/>
                  </a:lnTo>
                  <a:lnTo>
                    <a:pt x="47002" y="3197"/>
                  </a:lnTo>
                  <a:lnTo>
                    <a:pt x="46085" y="2697"/>
                  </a:lnTo>
                  <a:lnTo>
                    <a:pt x="45140" y="2252"/>
                  </a:lnTo>
                  <a:lnTo>
                    <a:pt x="44167" y="1835"/>
                  </a:lnTo>
                  <a:lnTo>
                    <a:pt x="43166" y="1474"/>
                  </a:lnTo>
                  <a:lnTo>
                    <a:pt x="42110" y="1140"/>
                  </a:lnTo>
                  <a:lnTo>
                    <a:pt x="41054" y="834"/>
                  </a:lnTo>
                  <a:lnTo>
                    <a:pt x="39970" y="584"/>
                  </a:lnTo>
                  <a:lnTo>
                    <a:pt x="38830" y="362"/>
                  </a:lnTo>
                  <a:lnTo>
                    <a:pt x="37691" y="195"/>
                  </a:lnTo>
                  <a:lnTo>
                    <a:pt x="36496" y="84"/>
                  </a:lnTo>
                  <a:lnTo>
                    <a:pt x="35273" y="28"/>
                  </a:lnTo>
                  <a:lnTo>
                    <a:pt x="3399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6" name="Google Shape;1896;p39"/>
            <p:cNvSpPr/>
            <p:nvPr/>
          </p:nvSpPr>
          <p:spPr>
            <a:xfrm>
              <a:off x="883125" y="3654175"/>
              <a:ext cx="1360625" cy="1535725"/>
            </a:xfrm>
            <a:custGeom>
              <a:avLst/>
              <a:gdLst/>
              <a:ahLst/>
              <a:cxnLst/>
              <a:rect l="l" t="t" r="r" b="b"/>
              <a:pathLst>
                <a:path w="54425" h="61429" extrusionOk="0">
                  <a:moveTo>
                    <a:pt x="14343" y="1"/>
                  </a:moveTo>
                  <a:lnTo>
                    <a:pt x="13760" y="28"/>
                  </a:lnTo>
                  <a:lnTo>
                    <a:pt x="13176" y="84"/>
                  </a:lnTo>
                  <a:lnTo>
                    <a:pt x="12620" y="139"/>
                  </a:lnTo>
                  <a:lnTo>
                    <a:pt x="12064" y="223"/>
                  </a:lnTo>
                  <a:lnTo>
                    <a:pt x="11508" y="306"/>
                  </a:lnTo>
                  <a:lnTo>
                    <a:pt x="10980" y="417"/>
                  </a:lnTo>
                  <a:lnTo>
                    <a:pt x="10452" y="556"/>
                  </a:lnTo>
                  <a:lnTo>
                    <a:pt x="9924" y="695"/>
                  </a:lnTo>
                  <a:lnTo>
                    <a:pt x="9424" y="862"/>
                  </a:lnTo>
                  <a:lnTo>
                    <a:pt x="8395" y="1224"/>
                  </a:lnTo>
                  <a:lnTo>
                    <a:pt x="7450" y="1640"/>
                  </a:lnTo>
                  <a:lnTo>
                    <a:pt x="6505" y="2113"/>
                  </a:lnTo>
                  <a:lnTo>
                    <a:pt x="5588" y="2641"/>
                  </a:lnTo>
                  <a:lnTo>
                    <a:pt x="4698" y="3197"/>
                  </a:lnTo>
                  <a:lnTo>
                    <a:pt x="3864" y="3808"/>
                  </a:lnTo>
                  <a:lnTo>
                    <a:pt x="3031" y="4448"/>
                  </a:lnTo>
                  <a:lnTo>
                    <a:pt x="2225" y="5143"/>
                  </a:lnTo>
                  <a:lnTo>
                    <a:pt x="1474" y="5838"/>
                  </a:lnTo>
                  <a:lnTo>
                    <a:pt x="724" y="6560"/>
                  </a:lnTo>
                  <a:lnTo>
                    <a:pt x="1" y="7339"/>
                  </a:lnTo>
                  <a:lnTo>
                    <a:pt x="640" y="6755"/>
                  </a:lnTo>
                  <a:lnTo>
                    <a:pt x="1335" y="6199"/>
                  </a:lnTo>
                  <a:lnTo>
                    <a:pt x="2030" y="5671"/>
                  </a:lnTo>
                  <a:lnTo>
                    <a:pt x="2753" y="5143"/>
                  </a:lnTo>
                  <a:lnTo>
                    <a:pt x="3475" y="4670"/>
                  </a:lnTo>
                  <a:lnTo>
                    <a:pt x="4226" y="4225"/>
                  </a:lnTo>
                  <a:lnTo>
                    <a:pt x="5004" y="3808"/>
                  </a:lnTo>
                  <a:lnTo>
                    <a:pt x="5810" y="3419"/>
                  </a:lnTo>
                  <a:lnTo>
                    <a:pt x="6616" y="3086"/>
                  </a:lnTo>
                  <a:lnTo>
                    <a:pt x="7478" y="2780"/>
                  </a:lnTo>
                  <a:lnTo>
                    <a:pt x="8340" y="2530"/>
                  </a:lnTo>
                  <a:lnTo>
                    <a:pt x="9229" y="2308"/>
                  </a:lnTo>
                  <a:lnTo>
                    <a:pt x="10146" y="2141"/>
                  </a:lnTo>
                  <a:lnTo>
                    <a:pt x="11063" y="2002"/>
                  </a:lnTo>
                  <a:lnTo>
                    <a:pt x="12036" y="1918"/>
                  </a:lnTo>
                  <a:lnTo>
                    <a:pt x="13009" y="1891"/>
                  </a:lnTo>
                  <a:lnTo>
                    <a:pt x="14288" y="1918"/>
                  </a:lnTo>
                  <a:lnTo>
                    <a:pt x="15511" y="2002"/>
                  </a:lnTo>
                  <a:lnTo>
                    <a:pt x="16706" y="2113"/>
                  </a:lnTo>
                  <a:lnTo>
                    <a:pt x="17873" y="2280"/>
                  </a:lnTo>
                  <a:lnTo>
                    <a:pt x="18985" y="2502"/>
                  </a:lnTo>
                  <a:lnTo>
                    <a:pt x="20097" y="2752"/>
                  </a:lnTo>
                  <a:lnTo>
                    <a:pt x="21153" y="3030"/>
                  </a:lnTo>
                  <a:lnTo>
                    <a:pt x="22182" y="3364"/>
                  </a:lnTo>
                  <a:lnTo>
                    <a:pt x="23182" y="3753"/>
                  </a:lnTo>
                  <a:lnTo>
                    <a:pt x="24155" y="4170"/>
                  </a:lnTo>
                  <a:lnTo>
                    <a:pt x="25100" y="4615"/>
                  </a:lnTo>
                  <a:lnTo>
                    <a:pt x="26017" y="5115"/>
                  </a:lnTo>
                  <a:lnTo>
                    <a:pt x="26907" y="5643"/>
                  </a:lnTo>
                  <a:lnTo>
                    <a:pt x="27768" y="6199"/>
                  </a:lnTo>
                  <a:lnTo>
                    <a:pt x="28630" y="6783"/>
                  </a:lnTo>
                  <a:lnTo>
                    <a:pt x="29464" y="7422"/>
                  </a:lnTo>
                  <a:lnTo>
                    <a:pt x="30270" y="8089"/>
                  </a:lnTo>
                  <a:lnTo>
                    <a:pt x="31048" y="8784"/>
                  </a:lnTo>
                  <a:lnTo>
                    <a:pt x="31799" y="9479"/>
                  </a:lnTo>
                  <a:lnTo>
                    <a:pt x="32549" y="10229"/>
                  </a:lnTo>
                  <a:lnTo>
                    <a:pt x="33300" y="11008"/>
                  </a:lnTo>
                  <a:lnTo>
                    <a:pt x="33995" y="11814"/>
                  </a:lnTo>
                  <a:lnTo>
                    <a:pt x="34717" y="12647"/>
                  </a:lnTo>
                  <a:lnTo>
                    <a:pt x="35384" y="13481"/>
                  </a:lnTo>
                  <a:lnTo>
                    <a:pt x="36079" y="14371"/>
                  </a:lnTo>
                  <a:lnTo>
                    <a:pt x="36746" y="15260"/>
                  </a:lnTo>
                  <a:lnTo>
                    <a:pt x="37386" y="16177"/>
                  </a:lnTo>
                  <a:lnTo>
                    <a:pt x="38025" y="17123"/>
                  </a:lnTo>
                  <a:lnTo>
                    <a:pt x="39304" y="19040"/>
                  </a:lnTo>
                  <a:lnTo>
                    <a:pt x="40554" y="21014"/>
                  </a:lnTo>
                  <a:lnTo>
                    <a:pt x="40916" y="21625"/>
                  </a:lnTo>
                  <a:lnTo>
                    <a:pt x="41333" y="22209"/>
                  </a:lnTo>
                  <a:lnTo>
                    <a:pt x="41722" y="22793"/>
                  </a:lnTo>
                  <a:lnTo>
                    <a:pt x="42139" y="23321"/>
                  </a:lnTo>
                  <a:lnTo>
                    <a:pt x="43000" y="24405"/>
                  </a:lnTo>
                  <a:lnTo>
                    <a:pt x="43890" y="25433"/>
                  </a:lnTo>
                  <a:lnTo>
                    <a:pt x="45669" y="27490"/>
                  </a:lnTo>
                  <a:lnTo>
                    <a:pt x="46558" y="28546"/>
                  </a:lnTo>
                  <a:lnTo>
                    <a:pt x="47420" y="29603"/>
                  </a:lnTo>
                  <a:lnTo>
                    <a:pt x="47837" y="30186"/>
                  </a:lnTo>
                  <a:lnTo>
                    <a:pt x="48254" y="30742"/>
                  </a:lnTo>
                  <a:lnTo>
                    <a:pt x="48671" y="31326"/>
                  </a:lnTo>
                  <a:lnTo>
                    <a:pt x="49060" y="31937"/>
                  </a:lnTo>
                  <a:lnTo>
                    <a:pt x="49421" y="32577"/>
                  </a:lnTo>
                  <a:lnTo>
                    <a:pt x="49782" y="33244"/>
                  </a:lnTo>
                  <a:lnTo>
                    <a:pt x="50144" y="33911"/>
                  </a:lnTo>
                  <a:lnTo>
                    <a:pt x="50449" y="34634"/>
                  </a:lnTo>
                  <a:lnTo>
                    <a:pt x="50783" y="35356"/>
                  </a:lnTo>
                  <a:lnTo>
                    <a:pt x="51061" y="36135"/>
                  </a:lnTo>
                  <a:lnTo>
                    <a:pt x="51339" y="36941"/>
                  </a:lnTo>
                  <a:lnTo>
                    <a:pt x="51561" y="37775"/>
                  </a:lnTo>
                  <a:lnTo>
                    <a:pt x="51784" y="38664"/>
                  </a:lnTo>
                  <a:lnTo>
                    <a:pt x="51978" y="39581"/>
                  </a:lnTo>
                  <a:lnTo>
                    <a:pt x="52145" y="40526"/>
                  </a:lnTo>
                  <a:lnTo>
                    <a:pt x="52284" y="41527"/>
                  </a:lnTo>
                  <a:lnTo>
                    <a:pt x="52367" y="42305"/>
                  </a:lnTo>
                  <a:lnTo>
                    <a:pt x="52423" y="43083"/>
                  </a:lnTo>
                  <a:lnTo>
                    <a:pt x="52479" y="43834"/>
                  </a:lnTo>
                  <a:lnTo>
                    <a:pt x="52506" y="44584"/>
                  </a:lnTo>
                  <a:lnTo>
                    <a:pt x="52506" y="45307"/>
                  </a:lnTo>
                  <a:lnTo>
                    <a:pt x="52506" y="46058"/>
                  </a:lnTo>
                  <a:lnTo>
                    <a:pt x="52479" y="46752"/>
                  </a:lnTo>
                  <a:lnTo>
                    <a:pt x="52423" y="47475"/>
                  </a:lnTo>
                  <a:lnTo>
                    <a:pt x="52367" y="48170"/>
                  </a:lnTo>
                  <a:lnTo>
                    <a:pt x="52284" y="48865"/>
                  </a:lnTo>
                  <a:lnTo>
                    <a:pt x="52201" y="49532"/>
                  </a:lnTo>
                  <a:lnTo>
                    <a:pt x="52089" y="50199"/>
                  </a:lnTo>
                  <a:lnTo>
                    <a:pt x="51950" y="50838"/>
                  </a:lnTo>
                  <a:lnTo>
                    <a:pt x="51811" y="51506"/>
                  </a:lnTo>
                  <a:lnTo>
                    <a:pt x="51645" y="52145"/>
                  </a:lnTo>
                  <a:lnTo>
                    <a:pt x="51450" y="52756"/>
                  </a:lnTo>
                  <a:lnTo>
                    <a:pt x="51256" y="53368"/>
                  </a:lnTo>
                  <a:lnTo>
                    <a:pt x="51061" y="53979"/>
                  </a:lnTo>
                  <a:lnTo>
                    <a:pt x="50839" y="54563"/>
                  </a:lnTo>
                  <a:lnTo>
                    <a:pt x="50588" y="55175"/>
                  </a:lnTo>
                  <a:lnTo>
                    <a:pt x="50338" y="55730"/>
                  </a:lnTo>
                  <a:lnTo>
                    <a:pt x="50060" y="56314"/>
                  </a:lnTo>
                  <a:lnTo>
                    <a:pt x="49782" y="56870"/>
                  </a:lnTo>
                  <a:lnTo>
                    <a:pt x="49477" y="57398"/>
                  </a:lnTo>
                  <a:lnTo>
                    <a:pt x="49171" y="57954"/>
                  </a:lnTo>
                  <a:lnTo>
                    <a:pt x="48837" y="58482"/>
                  </a:lnTo>
                  <a:lnTo>
                    <a:pt x="48504" y="58982"/>
                  </a:lnTo>
                  <a:lnTo>
                    <a:pt x="48142" y="59483"/>
                  </a:lnTo>
                  <a:lnTo>
                    <a:pt x="47392" y="60483"/>
                  </a:lnTo>
                  <a:lnTo>
                    <a:pt x="46586" y="61428"/>
                  </a:lnTo>
                  <a:lnTo>
                    <a:pt x="47114" y="60928"/>
                  </a:lnTo>
                  <a:lnTo>
                    <a:pt x="47614" y="60428"/>
                  </a:lnTo>
                  <a:lnTo>
                    <a:pt x="48115" y="59928"/>
                  </a:lnTo>
                  <a:lnTo>
                    <a:pt x="48587" y="59427"/>
                  </a:lnTo>
                  <a:lnTo>
                    <a:pt x="49032" y="58871"/>
                  </a:lnTo>
                  <a:lnTo>
                    <a:pt x="49477" y="58343"/>
                  </a:lnTo>
                  <a:lnTo>
                    <a:pt x="49894" y="57787"/>
                  </a:lnTo>
                  <a:lnTo>
                    <a:pt x="50311" y="57204"/>
                  </a:lnTo>
                  <a:lnTo>
                    <a:pt x="50700" y="56620"/>
                  </a:lnTo>
                  <a:lnTo>
                    <a:pt x="51061" y="56036"/>
                  </a:lnTo>
                  <a:lnTo>
                    <a:pt x="51422" y="55425"/>
                  </a:lnTo>
                  <a:lnTo>
                    <a:pt x="51756" y="54785"/>
                  </a:lnTo>
                  <a:lnTo>
                    <a:pt x="52089" y="54146"/>
                  </a:lnTo>
                  <a:lnTo>
                    <a:pt x="52367" y="53507"/>
                  </a:lnTo>
                  <a:lnTo>
                    <a:pt x="52645" y="52840"/>
                  </a:lnTo>
                  <a:lnTo>
                    <a:pt x="52923" y="52173"/>
                  </a:lnTo>
                  <a:lnTo>
                    <a:pt x="53173" y="51478"/>
                  </a:lnTo>
                  <a:lnTo>
                    <a:pt x="53396" y="50783"/>
                  </a:lnTo>
                  <a:lnTo>
                    <a:pt x="53590" y="50088"/>
                  </a:lnTo>
                  <a:lnTo>
                    <a:pt x="53757" y="49337"/>
                  </a:lnTo>
                  <a:lnTo>
                    <a:pt x="53924" y="48615"/>
                  </a:lnTo>
                  <a:lnTo>
                    <a:pt x="54063" y="47864"/>
                  </a:lnTo>
                  <a:lnTo>
                    <a:pt x="54174" y="47086"/>
                  </a:lnTo>
                  <a:lnTo>
                    <a:pt x="54285" y="46308"/>
                  </a:lnTo>
                  <a:lnTo>
                    <a:pt x="54341" y="45529"/>
                  </a:lnTo>
                  <a:lnTo>
                    <a:pt x="54396" y="44723"/>
                  </a:lnTo>
                  <a:lnTo>
                    <a:pt x="54424" y="43917"/>
                  </a:lnTo>
                  <a:lnTo>
                    <a:pt x="54424" y="43083"/>
                  </a:lnTo>
                  <a:lnTo>
                    <a:pt x="54396" y="42222"/>
                  </a:lnTo>
                  <a:lnTo>
                    <a:pt x="54369" y="41388"/>
                  </a:lnTo>
                  <a:lnTo>
                    <a:pt x="54285" y="40498"/>
                  </a:lnTo>
                  <a:lnTo>
                    <a:pt x="54202" y="39637"/>
                  </a:lnTo>
                  <a:lnTo>
                    <a:pt x="54063" y="38608"/>
                  </a:lnTo>
                  <a:lnTo>
                    <a:pt x="53896" y="37663"/>
                  </a:lnTo>
                  <a:lnTo>
                    <a:pt x="53702" y="36746"/>
                  </a:lnTo>
                  <a:lnTo>
                    <a:pt x="53479" y="35857"/>
                  </a:lnTo>
                  <a:lnTo>
                    <a:pt x="53229" y="35023"/>
                  </a:lnTo>
                  <a:lnTo>
                    <a:pt x="52979" y="34217"/>
                  </a:lnTo>
                  <a:lnTo>
                    <a:pt x="52673" y="33438"/>
                  </a:lnTo>
                  <a:lnTo>
                    <a:pt x="52367" y="32716"/>
                  </a:lnTo>
                  <a:lnTo>
                    <a:pt x="52034" y="31993"/>
                  </a:lnTo>
                  <a:lnTo>
                    <a:pt x="51700" y="31326"/>
                  </a:lnTo>
                  <a:lnTo>
                    <a:pt x="51339" y="30659"/>
                  </a:lnTo>
                  <a:lnTo>
                    <a:pt x="50950" y="30047"/>
                  </a:lnTo>
                  <a:lnTo>
                    <a:pt x="50561" y="29436"/>
                  </a:lnTo>
                  <a:lnTo>
                    <a:pt x="50172" y="28824"/>
                  </a:lnTo>
                  <a:lnTo>
                    <a:pt x="49755" y="28268"/>
                  </a:lnTo>
                  <a:lnTo>
                    <a:pt x="49338" y="27713"/>
                  </a:lnTo>
                  <a:lnTo>
                    <a:pt x="48476" y="26629"/>
                  </a:lnTo>
                  <a:lnTo>
                    <a:pt x="47587" y="25572"/>
                  </a:lnTo>
                  <a:lnTo>
                    <a:pt x="45780" y="23543"/>
                  </a:lnTo>
                  <a:lnTo>
                    <a:pt x="44918" y="22487"/>
                  </a:lnTo>
                  <a:lnTo>
                    <a:pt x="44057" y="21431"/>
                  </a:lnTo>
                  <a:lnTo>
                    <a:pt x="43640" y="20875"/>
                  </a:lnTo>
                  <a:lnTo>
                    <a:pt x="43223" y="20291"/>
                  </a:lnTo>
                  <a:lnTo>
                    <a:pt x="42834" y="19707"/>
                  </a:lnTo>
                  <a:lnTo>
                    <a:pt x="42444" y="19124"/>
                  </a:lnTo>
                  <a:lnTo>
                    <a:pt x="41221" y="17123"/>
                  </a:lnTo>
                  <a:lnTo>
                    <a:pt x="39943" y="15205"/>
                  </a:lnTo>
                  <a:lnTo>
                    <a:pt x="39304" y="14260"/>
                  </a:lnTo>
                  <a:lnTo>
                    <a:pt x="38636" y="13342"/>
                  </a:lnTo>
                  <a:lnTo>
                    <a:pt x="37969" y="12453"/>
                  </a:lnTo>
                  <a:lnTo>
                    <a:pt x="37302" y="11591"/>
                  </a:lnTo>
                  <a:lnTo>
                    <a:pt x="36607" y="10730"/>
                  </a:lnTo>
                  <a:lnTo>
                    <a:pt x="35913" y="9896"/>
                  </a:lnTo>
                  <a:lnTo>
                    <a:pt x="35190" y="9117"/>
                  </a:lnTo>
                  <a:lnTo>
                    <a:pt x="34467" y="8339"/>
                  </a:lnTo>
                  <a:lnTo>
                    <a:pt x="33717" y="7589"/>
                  </a:lnTo>
                  <a:lnTo>
                    <a:pt x="32966" y="6866"/>
                  </a:lnTo>
                  <a:lnTo>
                    <a:pt x="32160" y="6171"/>
                  </a:lnTo>
                  <a:lnTo>
                    <a:pt x="31354" y="5504"/>
                  </a:lnTo>
                  <a:lnTo>
                    <a:pt x="30548" y="4893"/>
                  </a:lnTo>
                  <a:lnTo>
                    <a:pt x="29686" y="4281"/>
                  </a:lnTo>
                  <a:lnTo>
                    <a:pt x="28825" y="3725"/>
                  </a:lnTo>
                  <a:lnTo>
                    <a:pt x="27935" y="3197"/>
                  </a:lnTo>
                  <a:lnTo>
                    <a:pt x="27018" y="2697"/>
                  </a:lnTo>
                  <a:lnTo>
                    <a:pt x="26073" y="2252"/>
                  </a:lnTo>
                  <a:lnTo>
                    <a:pt x="25100" y="1835"/>
                  </a:lnTo>
                  <a:lnTo>
                    <a:pt x="24099" y="1474"/>
                  </a:lnTo>
                  <a:lnTo>
                    <a:pt x="23043" y="1140"/>
                  </a:lnTo>
                  <a:lnTo>
                    <a:pt x="21987" y="834"/>
                  </a:lnTo>
                  <a:lnTo>
                    <a:pt x="20903" y="584"/>
                  </a:lnTo>
                  <a:lnTo>
                    <a:pt x="19763" y="362"/>
                  </a:lnTo>
                  <a:lnTo>
                    <a:pt x="18624" y="195"/>
                  </a:lnTo>
                  <a:lnTo>
                    <a:pt x="17429" y="84"/>
                  </a:lnTo>
                  <a:lnTo>
                    <a:pt x="16206" y="28"/>
                  </a:lnTo>
                  <a:lnTo>
                    <a:pt x="1492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7" name="Google Shape;1897;p39"/>
            <p:cNvSpPr/>
            <p:nvPr/>
          </p:nvSpPr>
          <p:spPr>
            <a:xfrm>
              <a:off x="1072150" y="3502000"/>
              <a:ext cx="462125" cy="208475"/>
            </a:xfrm>
            <a:custGeom>
              <a:avLst/>
              <a:gdLst/>
              <a:ahLst/>
              <a:cxnLst/>
              <a:rect l="l" t="t" r="r" b="b"/>
              <a:pathLst>
                <a:path w="18485" h="8339" extrusionOk="0">
                  <a:moveTo>
                    <a:pt x="6449" y="0"/>
                  </a:move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7978" y="3947"/>
                  </a:lnTo>
                  <a:lnTo>
                    <a:pt x="6532" y="3447"/>
                  </a:lnTo>
                  <a:lnTo>
                    <a:pt x="5615" y="3169"/>
                  </a:lnTo>
                  <a:lnTo>
                    <a:pt x="4670" y="2891"/>
                  </a:lnTo>
                  <a:lnTo>
                    <a:pt x="3697" y="2669"/>
                  </a:lnTo>
                  <a:lnTo>
                    <a:pt x="3252" y="2557"/>
                  </a:lnTo>
                  <a:lnTo>
                    <a:pt x="2808" y="2502"/>
                  </a:lnTo>
                  <a:lnTo>
                    <a:pt x="4475"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close/>
                </a:path>
              </a:pathLst>
            </a:custGeom>
            <a:solidFill>
              <a:srgbClr val="AB68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8" name="Google Shape;1898;p39"/>
            <p:cNvSpPr/>
            <p:nvPr/>
          </p:nvSpPr>
          <p:spPr>
            <a:xfrm>
              <a:off x="1072150" y="3502000"/>
              <a:ext cx="462125" cy="208475"/>
            </a:xfrm>
            <a:custGeom>
              <a:avLst/>
              <a:gdLst/>
              <a:ahLst/>
              <a:cxnLst/>
              <a:rect l="l" t="t" r="r" b="b"/>
              <a:pathLst>
                <a:path w="18485" h="8339" fill="none" extrusionOk="0">
                  <a:moveTo>
                    <a:pt x="18484" y="8339"/>
                  </a:move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lnTo>
                    <a:pt x="6449" y="0"/>
                  </a:ln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8561" y="4170"/>
                  </a:lnTo>
                  <a:lnTo>
                    <a:pt x="7978" y="3947"/>
                  </a:lnTo>
                  <a:lnTo>
                    <a:pt x="6532" y="3447"/>
                  </a:lnTo>
                  <a:lnTo>
                    <a:pt x="5615" y="3169"/>
                  </a:lnTo>
                  <a:lnTo>
                    <a:pt x="4670" y="2891"/>
                  </a:lnTo>
                  <a:lnTo>
                    <a:pt x="3697" y="2669"/>
                  </a:lnTo>
                  <a:lnTo>
                    <a:pt x="3252" y="2557"/>
                  </a:lnTo>
                  <a:lnTo>
                    <a:pt x="2808" y="2502"/>
                  </a:lnTo>
                  <a:lnTo>
                    <a:pt x="4475" y="4420"/>
                  </a:lnTo>
                  <a:lnTo>
                    <a:pt x="4475" y="4420"/>
                  </a:lnTo>
                  <a:lnTo>
                    <a:pt x="2780" y="4420"/>
                  </a:lnTo>
                  <a:lnTo>
                    <a:pt x="1279" y="4420"/>
                  </a:lnTo>
                  <a:lnTo>
                    <a:pt x="0"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9" name="Google Shape;1899;p39"/>
            <p:cNvSpPr/>
            <p:nvPr/>
          </p:nvSpPr>
          <p:spPr>
            <a:xfrm>
              <a:off x="1072150" y="3502000"/>
              <a:ext cx="462125" cy="208475"/>
            </a:xfrm>
            <a:custGeom>
              <a:avLst/>
              <a:gdLst/>
              <a:ahLst/>
              <a:cxnLst/>
              <a:rect l="l" t="t" r="r" b="b"/>
              <a:pathLst>
                <a:path w="18485" h="8339" extrusionOk="0">
                  <a:moveTo>
                    <a:pt x="6449" y="0"/>
                  </a:move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7978" y="3947"/>
                  </a:lnTo>
                  <a:lnTo>
                    <a:pt x="6532" y="3447"/>
                  </a:lnTo>
                  <a:lnTo>
                    <a:pt x="5615" y="3169"/>
                  </a:lnTo>
                  <a:lnTo>
                    <a:pt x="4670" y="2891"/>
                  </a:lnTo>
                  <a:lnTo>
                    <a:pt x="3697" y="2669"/>
                  </a:lnTo>
                  <a:lnTo>
                    <a:pt x="3252" y="2557"/>
                  </a:lnTo>
                  <a:lnTo>
                    <a:pt x="2808" y="2502"/>
                  </a:lnTo>
                  <a:lnTo>
                    <a:pt x="4475"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0" name="Google Shape;1900;p39"/>
            <p:cNvSpPr/>
            <p:nvPr/>
          </p:nvSpPr>
          <p:spPr>
            <a:xfrm>
              <a:off x="1072150" y="3502000"/>
              <a:ext cx="462125" cy="208475"/>
            </a:xfrm>
            <a:custGeom>
              <a:avLst/>
              <a:gdLst/>
              <a:ahLst/>
              <a:cxnLst/>
              <a:rect l="l" t="t" r="r" b="b"/>
              <a:pathLst>
                <a:path w="18485" h="8339" fill="none" extrusionOk="0">
                  <a:moveTo>
                    <a:pt x="18484" y="8339"/>
                  </a:move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lnTo>
                    <a:pt x="6449" y="0"/>
                  </a:ln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8561" y="4170"/>
                  </a:lnTo>
                  <a:lnTo>
                    <a:pt x="7978" y="3947"/>
                  </a:lnTo>
                  <a:lnTo>
                    <a:pt x="6532" y="3447"/>
                  </a:lnTo>
                  <a:lnTo>
                    <a:pt x="5615" y="3169"/>
                  </a:lnTo>
                  <a:lnTo>
                    <a:pt x="4670" y="2891"/>
                  </a:lnTo>
                  <a:lnTo>
                    <a:pt x="3697" y="2669"/>
                  </a:lnTo>
                  <a:lnTo>
                    <a:pt x="3252" y="2557"/>
                  </a:lnTo>
                  <a:lnTo>
                    <a:pt x="2808" y="2502"/>
                  </a:lnTo>
                  <a:lnTo>
                    <a:pt x="4475" y="4420"/>
                  </a:lnTo>
                  <a:lnTo>
                    <a:pt x="4475" y="4420"/>
                  </a:lnTo>
                  <a:lnTo>
                    <a:pt x="2780" y="4420"/>
                  </a:lnTo>
                  <a:lnTo>
                    <a:pt x="1279" y="4420"/>
                  </a:lnTo>
                  <a:lnTo>
                    <a:pt x="0"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1" name="Google Shape;1901;p39"/>
            <p:cNvSpPr/>
            <p:nvPr/>
          </p:nvSpPr>
          <p:spPr>
            <a:xfrm>
              <a:off x="1142325" y="4844525"/>
              <a:ext cx="434325" cy="315500"/>
            </a:xfrm>
            <a:custGeom>
              <a:avLst/>
              <a:gdLst/>
              <a:ahLst/>
              <a:cxnLst/>
              <a:rect l="l" t="t" r="r" b="b"/>
              <a:pathLst>
                <a:path w="17373" h="12620" extrusionOk="0">
                  <a:moveTo>
                    <a:pt x="17373" y="0"/>
                  </a:moveTo>
                  <a:lnTo>
                    <a:pt x="1" y="1279"/>
                  </a:lnTo>
                  <a:lnTo>
                    <a:pt x="3169" y="12619"/>
                  </a:lnTo>
                  <a:lnTo>
                    <a:pt x="14315" y="12008"/>
                  </a:lnTo>
                  <a:lnTo>
                    <a:pt x="17373" y="0"/>
                  </a:lnTo>
                  <a:close/>
                </a:path>
              </a:pathLst>
            </a:custGeom>
            <a:solidFill>
              <a:srgbClr val="FDFC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2" name="Google Shape;1902;p39"/>
            <p:cNvSpPr/>
            <p:nvPr/>
          </p:nvSpPr>
          <p:spPr>
            <a:xfrm>
              <a:off x="1142325" y="4844525"/>
              <a:ext cx="434325" cy="315500"/>
            </a:xfrm>
            <a:custGeom>
              <a:avLst/>
              <a:gdLst/>
              <a:ahLst/>
              <a:cxnLst/>
              <a:rect l="l" t="t" r="r" b="b"/>
              <a:pathLst>
                <a:path w="17373" h="12620" fill="none" extrusionOk="0">
                  <a:moveTo>
                    <a:pt x="1" y="1279"/>
                  </a:moveTo>
                  <a:lnTo>
                    <a:pt x="3169" y="12619"/>
                  </a:lnTo>
                  <a:lnTo>
                    <a:pt x="14315" y="12008"/>
                  </a:lnTo>
                  <a:lnTo>
                    <a:pt x="17373"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3" name="Google Shape;1903;p39"/>
            <p:cNvSpPr/>
            <p:nvPr/>
          </p:nvSpPr>
          <p:spPr>
            <a:xfrm>
              <a:off x="1338275" y="4841050"/>
              <a:ext cx="27125" cy="312725"/>
            </a:xfrm>
            <a:custGeom>
              <a:avLst/>
              <a:gdLst/>
              <a:ahLst/>
              <a:cxnLst/>
              <a:rect l="l" t="t" r="r" b="b"/>
              <a:pathLst>
                <a:path w="1085" h="12509" extrusionOk="0">
                  <a:moveTo>
                    <a:pt x="1" y="0"/>
                  </a:moveTo>
                  <a:lnTo>
                    <a:pt x="362" y="12480"/>
                  </a:lnTo>
                  <a:lnTo>
                    <a:pt x="1085" y="12508"/>
                  </a:lnTo>
                  <a:lnTo>
                    <a:pt x="1085" y="12508"/>
                  </a:lnTo>
                  <a:lnTo>
                    <a:pt x="890" y="28"/>
                  </a:lnTo>
                  <a:lnTo>
                    <a:pt x="1" y="0"/>
                  </a:lnTo>
                  <a:close/>
                </a:path>
              </a:pathLst>
            </a:custGeom>
            <a:solidFill>
              <a:srgbClr val="AB68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4" name="Google Shape;1904;p39"/>
            <p:cNvSpPr/>
            <p:nvPr/>
          </p:nvSpPr>
          <p:spPr>
            <a:xfrm>
              <a:off x="1338275" y="4841050"/>
              <a:ext cx="27125" cy="312725"/>
            </a:xfrm>
            <a:custGeom>
              <a:avLst/>
              <a:gdLst/>
              <a:ahLst/>
              <a:cxnLst/>
              <a:rect l="l" t="t" r="r" b="b"/>
              <a:pathLst>
                <a:path w="1085" h="12509" fill="none" extrusionOk="0">
                  <a:moveTo>
                    <a:pt x="362" y="12480"/>
                  </a:moveTo>
                  <a:lnTo>
                    <a:pt x="1" y="0"/>
                  </a:lnTo>
                  <a:lnTo>
                    <a:pt x="890" y="28"/>
                  </a:lnTo>
                  <a:lnTo>
                    <a:pt x="1085" y="1250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5" name="Google Shape;1905;p39"/>
            <p:cNvSpPr/>
            <p:nvPr/>
          </p:nvSpPr>
          <p:spPr>
            <a:xfrm>
              <a:off x="867850" y="4524875"/>
              <a:ext cx="949925" cy="503800"/>
            </a:xfrm>
            <a:custGeom>
              <a:avLst/>
              <a:gdLst/>
              <a:ahLst/>
              <a:cxnLst/>
              <a:rect l="l" t="t" r="r" b="b"/>
              <a:pathLst>
                <a:path w="37997" h="20152" extrusionOk="0">
                  <a:moveTo>
                    <a:pt x="9729" y="0"/>
                  </a:moveTo>
                  <a:lnTo>
                    <a:pt x="9256" y="28"/>
                  </a:lnTo>
                  <a:lnTo>
                    <a:pt x="8756" y="84"/>
                  </a:lnTo>
                  <a:lnTo>
                    <a:pt x="8311" y="139"/>
                  </a:lnTo>
                  <a:lnTo>
                    <a:pt x="7839" y="250"/>
                  </a:lnTo>
                  <a:lnTo>
                    <a:pt x="7394" y="362"/>
                  </a:lnTo>
                  <a:lnTo>
                    <a:pt x="6977" y="473"/>
                  </a:lnTo>
                  <a:lnTo>
                    <a:pt x="6560" y="640"/>
                  </a:lnTo>
                  <a:lnTo>
                    <a:pt x="6171" y="806"/>
                  </a:lnTo>
                  <a:lnTo>
                    <a:pt x="5782" y="973"/>
                  </a:lnTo>
                  <a:lnTo>
                    <a:pt x="5420" y="1168"/>
                  </a:lnTo>
                  <a:lnTo>
                    <a:pt x="5059" y="1362"/>
                  </a:lnTo>
                  <a:lnTo>
                    <a:pt x="4753" y="1557"/>
                  </a:lnTo>
                  <a:lnTo>
                    <a:pt x="4448" y="1779"/>
                  </a:lnTo>
                  <a:lnTo>
                    <a:pt x="4142" y="2001"/>
                  </a:lnTo>
                  <a:lnTo>
                    <a:pt x="3892" y="2224"/>
                  </a:lnTo>
                  <a:lnTo>
                    <a:pt x="3586" y="2530"/>
                  </a:lnTo>
                  <a:lnTo>
                    <a:pt x="3252" y="2863"/>
                  </a:lnTo>
                  <a:lnTo>
                    <a:pt x="2947" y="3197"/>
                  </a:lnTo>
                  <a:lnTo>
                    <a:pt x="2613" y="3586"/>
                  </a:lnTo>
                  <a:lnTo>
                    <a:pt x="2307" y="4003"/>
                  </a:lnTo>
                  <a:lnTo>
                    <a:pt x="2029" y="4420"/>
                  </a:lnTo>
                  <a:lnTo>
                    <a:pt x="1752" y="4892"/>
                  </a:lnTo>
                  <a:lnTo>
                    <a:pt x="1474" y="5365"/>
                  </a:lnTo>
                  <a:lnTo>
                    <a:pt x="1196" y="5837"/>
                  </a:lnTo>
                  <a:lnTo>
                    <a:pt x="973" y="6365"/>
                  </a:lnTo>
                  <a:lnTo>
                    <a:pt x="751" y="6866"/>
                  </a:lnTo>
                  <a:lnTo>
                    <a:pt x="556" y="7422"/>
                  </a:lnTo>
                  <a:lnTo>
                    <a:pt x="390" y="7978"/>
                  </a:lnTo>
                  <a:lnTo>
                    <a:pt x="251" y="8533"/>
                  </a:lnTo>
                  <a:lnTo>
                    <a:pt x="139" y="9089"/>
                  </a:lnTo>
                  <a:lnTo>
                    <a:pt x="56" y="9673"/>
                  </a:lnTo>
                  <a:lnTo>
                    <a:pt x="0" y="10257"/>
                  </a:lnTo>
                  <a:lnTo>
                    <a:pt x="0" y="10840"/>
                  </a:lnTo>
                  <a:lnTo>
                    <a:pt x="28" y="11452"/>
                  </a:lnTo>
                  <a:lnTo>
                    <a:pt x="84" y="12036"/>
                  </a:lnTo>
                  <a:lnTo>
                    <a:pt x="195" y="12647"/>
                  </a:lnTo>
                  <a:lnTo>
                    <a:pt x="362" y="13231"/>
                  </a:lnTo>
                  <a:lnTo>
                    <a:pt x="556" y="13842"/>
                  </a:lnTo>
                  <a:lnTo>
                    <a:pt x="834" y="14426"/>
                  </a:lnTo>
                  <a:lnTo>
                    <a:pt x="1140" y="15010"/>
                  </a:lnTo>
                  <a:lnTo>
                    <a:pt x="1501" y="15593"/>
                  </a:lnTo>
                  <a:lnTo>
                    <a:pt x="1918" y="16177"/>
                  </a:lnTo>
                  <a:lnTo>
                    <a:pt x="2419" y="16733"/>
                  </a:lnTo>
                  <a:lnTo>
                    <a:pt x="2947" y="17289"/>
                  </a:lnTo>
                  <a:lnTo>
                    <a:pt x="3558" y="17817"/>
                  </a:lnTo>
                  <a:lnTo>
                    <a:pt x="4253" y="18345"/>
                  </a:lnTo>
                  <a:lnTo>
                    <a:pt x="4976" y="18873"/>
                  </a:lnTo>
                  <a:lnTo>
                    <a:pt x="5365" y="19096"/>
                  </a:lnTo>
                  <a:lnTo>
                    <a:pt x="5754" y="19290"/>
                  </a:lnTo>
                  <a:lnTo>
                    <a:pt x="6171" y="19485"/>
                  </a:lnTo>
                  <a:lnTo>
                    <a:pt x="6616" y="19624"/>
                  </a:lnTo>
                  <a:lnTo>
                    <a:pt x="7088" y="19763"/>
                  </a:lnTo>
                  <a:lnTo>
                    <a:pt x="7561" y="19902"/>
                  </a:lnTo>
                  <a:lnTo>
                    <a:pt x="8033" y="19985"/>
                  </a:lnTo>
                  <a:lnTo>
                    <a:pt x="8534" y="20069"/>
                  </a:lnTo>
                  <a:lnTo>
                    <a:pt x="9034" y="20096"/>
                  </a:lnTo>
                  <a:lnTo>
                    <a:pt x="9562" y="20124"/>
                  </a:lnTo>
                  <a:lnTo>
                    <a:pt x="10090" y="20152"/>
                  </a:lnTo>
                  <a:lnTo>
                    <a:pt x="10618" y="20124"/>
                  </a:lnTo>
                  <a:lnTo>
                    <a:pt x="11146" y="20069"/>
                  </a:lnTo>
                  <a:lnTo>
                    <a:pt x="11674" y="20013"/>
                  </a:lnTo>
                  <a:lnTo>
                    <a:pt x="12203" y="19902"/>
                  </a:lnTo>
                  <a:lnTo>
                    <a:pt x="12731" y="19791"/>
                  </a:lnTo>
                  <a:lnTo>
                    <a:pt x="13231" y="19652"/>
                  </a:lnTo>
                  <a:lnTo>
                    <a:pt x="13759" y="19485"/>
                  </a:lnTo>
                  <a:lnTo>
                    <a:pt x="14259" y="19290"/>
                  </a:lnTo>
                  <a:lnTo>
                    <a:pt x="14760" y="19068"/>
                  </a:lnTo>
                  <a:lnTo>
                    <a:pt x="15232" y="18818"/>
                  </a:lnTo>
                  <a:lnTo>
                    <a:pt x="15705" y="18540"/>
                  </a:lnTo>
                  <a:lnTo>
                    <a:pt x="16150" y="18234"/>
                  </a:lnTo>
                  <a:lnTo>
                    <a:pt x="16594" y="17901"/>
                  </a:lnTo>
                  <a:lnTo>
                    <a:pt x="17011" y="17539"/>
                  </a:lnTo>
                  <a:lnTo>
                    <a:pt x="17400" y="17150"/>
                  </a:lnTo>
                  <a:lnTo>
                    <a:pt x="17762" y="16733"/>
                  </a:lnTo>
                  <a:lnTo>
                    <a:pt x="18095" y="16288"/>
                  </a:lnTo>
                  <a:lnTo>
                    <a:pt x="18429" y="15816"/>
                  </a:lnTo>
                  <a:lnTo>
                    <a:pt x="18707" y="15316"/>
                  </a:lnTo>
                  <a:lnTo>
                    <a:pt x="18957" y="14787"/>
                  </a:lnTo>
                  <a:lnTo>
                    <a:pt x="19179" y="14204"/>
                  </a:lnTo>
                  <a:lnTo>
                    <a:pt x="19429" y="14732"/>
                  </a:lnTo>
                  <a:lnTo>
                    <a:pt x="19707" y="15204"/>
                  </a:lnTo>
                  <a:lnTo>
                    <a:pt x="20180" y="15844"/>
                  </a:lnTo>
                  <a:lnTo>
                    <a:pt x="20652" y="16427"/>
                  </a:lnTo>
                  <a:lnTo>
                    <a:pt x="21153" y="16955"/>
                  </a:lnTo>
                  <a:lnTo>
                    <a:pt x="21653" y="17456"/>
                  </a:lnTo>
                  <a:lnTo>
                    <a:pt x="22153" y="17901"/>
                  </a:lnTo>
                  <a:lnTo>
                    <a:pt x="22654" y="18290"/>
                  </a:lnTo>
                  <a:lnTo>
                    <a:pt x="23182" y="18651"/>
                  </a:lnTo>
                  <a:lnTo>
                    <a:pt x="23682" y="18957"/>
                  </a:lnTo>
                  <a:lnTo>
                    <a:pt x="24210" y="19235"/>
                  </a:lnTo>
                  <a:lnTo>
                    <a:pt x="24710" y="19457"/>
                  </a:lnTo>
                  <a:lnTo>
                    <a:pt x="25239" y="19652"/>
                  </a:lnTo>
                  <a:lnTo>
                    <a:pt x="25739" y="19818"/>
                  </a:lnTo>
                  <a:lnTo>
                    <a:pt x="26267" y="19957"/>
                  </a:lnTo>
                  <a:lnTo>
                    <a:pt x="26767" y="20041"/>
                  </a:lnTo>
                  <a:lnTo>
                    <a:pt x="27268" y="20096"/>
                  </a:lnTo>
                  <a:lnTo>
                    <a:pt x="27768" y="20124"/>
                  </a:lnTo>
                  <a:lnTo>
                    <a:pt x="28268" y="20152"/>
                  </a:lnTo>
                  <a:lnTo>
                    <a:pt x="28741" y="20124"/>
                  </a:lnTo>
                  <a:lnTo>
                    <a:pt x="29241" y="20069"/>
                  </a:lnTo>
                  <a:lnTo>
                    <a:pt x="29686" y="20013"/>
                  </a:lnTo>
                  <a:lnTo>
                    <a:pt x="30158" y="19902"/>
                  </a:lnTo>
                  <a:lnTo>
                    <a:pt x="30603" y="19791"/>
                  </a:lnTo>
                  <a:lnTo>
                    <a:pt x="31020" y="19679"/>
                  </a:lnTo>
                  <a:lnTo>
                    <a:pt x="31437" y="19513"/>
                  </a:lnTo>
                  <a:lnTo>
                    <a:pt x="31826" y="19346"/>
                  </a:lnTo>
                  <a:lnTo>
                    <a:pt x="32215" y="19179"/>
                  </a:lnTo>
                  <a:lnTo>
                    <a:pt x="32577" y="18985"/>
                  </a:lnTo>
                  <a:lnTo>
                    <a:pt x="32938" y="18790"/>
                  </a:lnTo>
                  <a:lnTo>
                    <a:pt x="33244" y="18595"/>
                  </a:lnTo>
                  <a:lnTo>
                    <a:pt x="33549" y="18373"/>
                  </a:lnTo>
                  <a:lnTo>
                    <a:pt x="33855" y="18151"/>
                  </a:lnTo>
                  <a:lnTo>
                    <a:pt x="34105" y="17928"/>
                  </a:lnTo>
                  <a:lnTo>
                    <a:pt x="34411" y="17623"/>
                  </a:lnTo>
                  <a:lnTo>
                    <a:pt x="34745" y="17289"/>
                  </a:lnTo>
                  <a:lnTo>
                    <a:pt x="35050" y="16955"/>
                  </a:lnTo>
                  <a:lnTo>
                    <a:pt x="35384" y="16566"/>
                  </a:lnTo>
                  <a:lnTo>
                    <a:pt x="35690" y="16149"/>
                  </a:lnTo>
                  <a:lnTo>
                    <a:pt x="35968" y="15732"/>
                  </a:lnTo>
                  <a:lnTo>
                    <a:pt x="36273" y="15260"/>
                  </a:lnTo>
                  <a:lnTo>
                    <a:pt x="36524" y="14787"/>
                  </a:lnTo>
                  <a:lnTo>
                    <a:pt x="36801" y="14315"/>
                  </a:lnTo>
                  <a:lnTo>
                    <a:pt x="37024" y="13787"/>
                  </a:lnTo>
                  <a:lnTo>
                    <a:pt x="37246" y="13286"/>
                  </a:lnTo>
                  <a:lnTo>
                    <a:pt x="37441" y="12731"/>
                  </a:lnTo>
                  <a:lnTo>
                    <a:pt x="37608" y="12175"/>
                  </a:lnTo>
                  <a:lnTo>
                    <a:pt x="37747" y="11619"/>
                  </a:lnTo>
                  <a:lnTo>
                    <a:pt x="37858" y="11063"/>
                  </a:lnTo>
                  <a:lnTo>
                    <a:pt x="37941" y="10479"/>
                  </a:lnTo>
                  <a:lnTo>
                    <a:pt x="37997" y="9895"/>
                  </a:lnTo>
                  <a:lnTo>
                    <a:pt x="37997" y="9312"/>
                  </a:lnTo>
                  <a:lnTo>
                    <a:pt x="37969" y="8700"/>
                  </a:lnTo>
                  <a:lnTo>
                    <a:pt x="37913" y="8116"/>
                  </a:lnTo>
                  <a:lnTo>
                    <a:pt x="37802" y="7505"/>
                  </a:lnTo>
                  <a:lnTo>
                    <a:pt x="37635" y="6921"/>
                  </a:lnTo>
                  <a:lnTo>
                    <a:pt x="37441" y="6310"/>
                  </a:lnTo>
                  <a:lnTo>
                    <a:pt x="37163" y="5726"/>
                  </a:lnTo>
                  <a:lnTo>
                    <a:pt x="36857" y="5142"/>
                  </a:lnTo>
                  <a:lnTo>
                    <a:pt x="36496" y="4559"/>
                  </a:lnTo>
                  <a:lnTo>
                    <a:pt x="36079" y="3975"/>
                  </a:lnTo>
                  <a:lnTo>
                    <a:pt x="35578" y="3419"/>
                  </a:lnTo>
                  <a:lnTo>
                    <a:pt x="35050" y="2863"/>
                  </a:lnTo>
                  <a:lnTo>
                    <a:pt x="34439" y="2335"/>
                  </a:lnTo>
                  <a:lnTo>
                    <a:pt x="33772" y="1807"/>
                  </a:lnTo>
                  <a:lnTo>
                    <a:pt x="33021" y="1279"/>
                  </a:lnTo>
                  <a:lnTo>
                    <a:pt x="32632" y="1056"/>
                  </a:lnTo>
                  <a:lnTo>
                    <a:pt x="32243" y="862"/>
                  </a:lnTo>
                  <a:lnTo>
                    <a:pt x="31826" y="667"/>
                  </a:lnTo>
                  <a:lnTo>
                    <a:pt x="31381" y="528"/>
                  </a:lnTo>
                  <a:lnTo>
                    <a:pt x="30937" y="389"/>
                  </a:lnTo>
                  <a:lnTo>
                    <a:pt x="30464" y="250"/>
                  </a:lnTo>
                  <a:lnTo>
                    <a:pt x="29964" y="167"/>
                  </a:lnTo>
                  <a:lnTo>
                    <a:pt x="29463" y="84"/>
                  </a:lnTo>
                  <a:lnTo>
                    <a:pt x="28963" y="56"/>
                  </a:lnTo>
                  <a:lnTo>
                    <a:pt x="28435" y="28"/>
                  </a:lnTo>
                  <a:lnTo>
                    <a:pt x="27907" y="0"/>
                  </a:lnTo>
                  <a:lnTo>
                    <a:pt x="27407" y="28"/>
                  </a:lnTo>
                  <a:lnTo>
                    <a:pt x="26851" y="84"/>
                  </a:lnTo>
                  <a:lnTo>
                    <a:pt x="26323" y="139"/>
                  </a:lnTo>
                  <a:lnTo>
                    <a:pt x="25795" y="250"/>
                  </a:lnTo>
                  <a:lnTo>
                    <a:pt x="25266" y="362"/>
                  </a:lnTo>
                  <a:lnTo>
                    <a:pt x="24766" y="501"/>
                  </a:lnTo>
                  <a:lnTo>
                    <a:pt x="24238" y="667"/>
                  </a:lnTo>
                  <a:lnTo>
                    <a:pt x="23738" y="862"/>
                  </a:lnTo>
                  <a:lnTo>
                    <a:pt x="23237" y="1084"/>
                  </a:lnTo>
                  <a:lnTo>
                    <a:pt x="22765" y="1334"/>
                  </a:lnTo>
                  <a:lnTo>
                    <a:pt x="22292" y="1612"/>
                  </a:lnTo>
                  <a:lnTo>
                    <a:pt x="21848" y="1918"/>
                  </a:lnTo>
                  <a:lnTo>
                    <a:pt x="21403" y="2252"/>
                  </a:lnTo>
                  <a:lnTo>
                    <a:pt x="20986" y="2613"/>
                  </a:lnTo>
                  <a:lnTo>
                    <a:pt x="20597" y="3002"/>
                  </a:lnTo>
                  <a:lnTo>
                    <a:pt x="20235" y="3419"/>
                  </a:lnTo>
                  <a:lnTo>
                    <a:pt x="19902" y="3864"/>
                  </a:lnTo>
                  <a:lnTo>
                    <a:pt x="19568" y="4336"/>
                  </a:lnTo>
                  <a:lnTo>
                    <a:pt x="19290" y="4837"/>
                  </a:lnTo>
                  <a:lnTo>
                    <a:pt x="19040" y="5365"/>
                  </a:lnTo>
                  <a:lnTo>
                    <a:pt x="18818" y="5948"/>
                  </a:lnTo>
                  <a:lnTo>
                    <a:pt x="18568" y="5420"/>
                  </a:lnTo>
                  <a:lnTo>
                    <a:pt x="18290" y="4948"/>
                  </a:lnTo>
                  <a:lnTo>
                    <a:pt x="17817" y="4309"/>
                  </a:lnTo>
                  <a:lnTo>
                    <a:pt x="17345" y="3725"/>
                  </a:lnTo>
                  <a:lnTo>
                    <a:pt x="16844" y="3197"/>
                  </a:lnTo>
                  <a:lnTo>
                    <a:pt x="16344" y="2696"/>
                  </a:lnTo>
                  <a:lnTo>
                    <a:pt x="15844" y="2252"/>
                  </a:lnTo>
                  <a:lnTo>
                    <a:pt x="15343" y="1863"/>
                  </a:lnTo>
                  <a:lnTo>
                    <a:pt x="14843" y="1501"/>
                  </a:lnTo>
                  <a:lnTo>
                    <a:pt x="14315" y="1195"/>
                  </a:lnTo>
                  <a:lnTo>
                    <a:pt x="13787" y="917"/>
                  </a:lnTo>
                  <a:lnTo>
                    <a:pt x="13287" y="695"/>
                  </a:lnTo>
                  <a:lnTo>
                    <a:pt x="12758" y="501"/>
                  </a:lnTo>
                  <a:lnTo>
                    <a:pt x="12258" y="334"/>
                  </a:lnTo>
                  <a:lnTo>
                    <a:pt x="11730" y="195"/>
                  </a:lnTo>
                  <a:lnTo>
                    <a:pt x="11230" y="111"/>
                  </a:lnTo>
                  <a:lnTo>
                    <a:pt x="10729" y="56"/>
                  </a:lnTo>
                  <a:lnTo>
                    <a:pt x="10229" y="28"/>
                  </a:lnTo>
                  <a:lnTo>
                    <a:pt x="972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6" name="Google Shape;1906;p39"/>
            <p:cNvSpPr/>
            <p:nvPr/>
          </p:nvSpPr>
          <p:spPr>
            <a:xfrm>
              <a:off x="1170125" y="4495000"/>
              <a:ext cx="345375" cy="187625"/>
            </a:xfrm>
            <a:custGeom>
              <a:avLst/>
              <a:gdLst/>
              <a:ahLst/>
              <a:cxnLst/>
              <a:rect l="l" t="t" r="r" b="b"/>
              <a:pathLst>
                <a:path w="13815" h="7505" extrusionOk="0">
                  <a:moveTo>
                    <a:pt x="7172" y="0"/>
                  </a:moveTo>
                  <a:lnTo>
                    <a:pt x="6588" y="28"/>
                  </a:lnTo>
                  <a:lnTo>
                    <a:pt x="6004" y="83"/>
                  </a:lnTo>
                  <a:lnTo>
                    <a:pt x="5420" y="139"/>
                  </a:lnTo>
                  <a:lnTo>
                    <a:pt x="4865" y="250"/>
                  </a:lnTo>
                  <a:lnTo>
                    <a:pt x="4336" y="389"/>
                  </a:lnTo>
                  <a:lnTo>
                    <a:pt x="3836" y="556"/>
                  </a:lnTo>
                  <a:lnTo>
                    <a:pt x="3336" y="723"/>
                  </a:lnTo>
                  <a:lnTo>
                    <a:pt x="2863" y="917"/>
                  </a:lnTo>
                  <a:lnTo>
                    <a:pt x="2446" y="1140"/>
                  </a:lnTo>
                  <a:lnTo>
                    <a:pt x="2029" y="1390"/>
                  </a:lnTo>
                  <a:lnTo>
                    <a:pt x="1668" y="1640"/>
                  </a:lnTo>
                  <a:lnTo>
                    <a:pt x="1307" y="1890"/>
                  </a:lnTo>
                  <a:lnTo>
                    <a:pt x="1001" y="2168"/>
                  </a:lnTo>
                  <a:lnTo>
                    <a:pt x="723" y="2446"/>
                  </a:lnTo>
                  <a:lnTo>
                    <a:pt x="501" y="2752"/>
                  </a:lnTo>
                  <a:lnTo>
                    <a:pt x="306" y="3058"/>
                  </a:lnTo>
                  <a:lnTo>
                    <a:pt x="167" y="3363"/>
                  </a:lnTo>
                  <a:lnTo>
                    <a:pt x="56" y="3697"/>
                  </a:lnTo>
                  <a:lnTo>
                    <a:pt x="0" y="4003"/>
                  </a:lnTo>
                  <a:lnTo>
                    <a:pt x="0" y="4308"/>
                  </a:lnTo>
                  <a:lnTo>
                    <a:pt x="56" y="4642"/>
                  </a:lnTo>
                  <a:lnTo>
                    <a:pt x="139" y="4948"/>
                  </a:lnTo>
                  <a:lnTo>
                    <a:pt x="306" y="5253"/>
                  </a:lnTo>
                  <a:lnTo>
                    <a:pt x="501" y="5559"/>
                  </a:lnTo>
                  <a:lnTo>
                    <a:pt x="779" y="5837"/>
                  </a:lnTo>
                  <a:lnTo>
                    <a:pt x="1112" y="6115"/>
                  </a:lnTo>
                  <a:lnTo>
                    <a:pt x="1501" y="6393"/>
                  </a:lnTo>
                  <a:lnTo>
                    <a:pt x="1946" y="6643"/>
                  </a:lnTo>
                  <a:lnTo>
                    <a:pt x="2474" y="6893"/>
                  </a:lnTo>
                  <a:lnTo>
                    <a:pt x="2752" y="7004"/>
                  </a:lnTo>
                  <a:lnTo>
                    <a:pt x="3030" y="7116"/>
                  </a:lnTo>
                  <a:lnTo>
                    <a:pt x="3669" y="7282"/>
                  </a:lnTo>
                  <a:lnTo>
                    <a:pt x="4364" y="7394"/>
                  </a:lnTo>
                  <a:lnTo>
                    <a:pt x="5087" y="7477"/>
                  </a:lnTo>
                  <a:lnTo>
                    <a:pt x="5837" y="7505"/>
                  </a:lnTo>
                  <a:lnTo>
                    <a:pt x="6643" y="7477"/>
                  </a:lnTo>
                  <a:lnTo>
                    <a:pt x="7422" y="7421"/>
                  </a:lnTo>
                  <a:lnTo>
                    <a:pt x="8228" y="7338"/>
                  </a:lnTo>
                  <a:lnTo>
                    <a:pt x="9006" y="7171"/>
                  </a:lnTo>
                  <a:lnTo>
                    <a:pt x="9757" y="7004"/>
                  </a:lnTo>
                  <a:lnTo>
                    <a:pt x="10479" y="6782"/>
                  </a:lnTo>
                  <a:lnTo>
                    <a:pt x="11174" y="6532"/>
                  </a:lnTo>
                  <a:lnTo>
                    <a:pt x="11786" y="6226"/>
                  </a:lnTo>
                  <a:lnTo>
                    <a:pt x="12342" y="5920"/>
                  </a:lnTo>
                  <a:lnTo>
                    <a:pt x="12592" y="5726"/>
                  </a:lnTo>
                  <a:lnTo>
                    <a:pt x="12814" y="5559"/>
                  </a:lnTo>
                  <a:lnTo>
                    <a:pt x="13009" y="5365"/>
                  </a:lnTo>
                  <a:lnTo>
                    <a:pt x="13203" y="5170"/>
                  </a:lnTo>
                  <a:lnTo>
                    <a:pt x="13453" y="4836"/>
                  </a:lnTo>
                  <a:lnTo>
                    <a:pt x="13620" y="4475"/>
                  </a:lnTo>
                  <a:lnTo>
                    <a:pt x="13759" y="4114"/>
                  </a:lnTo>
                  <a:lnTo>
                    <a:pt x="13815" y="3725"/>
                  </a:lnTo>
                  <a:lnTo>
                    <a:pt x="13815" y="3363"/>
                  </a:lnTo>
                  <a:lnTo>
                    <a:pt x="13787" y="3169"/>
                  </a:lnTo>
                  <a:lnTo>
                    <a:pt x="13731" y="3002"/>
                  </a:lnTo>
                  <a:lnTo>
                    <a:pt x="13676" y="2807"/>
                  </a:lnTo>
                  <a:lnTo>
                    <a:pt x="13592" y="2641"/>
                  </a:lnTo>
                  <a:lnTo>
                    <a:pt x="13398" y="2279"/>
                  </a:lnTo>
                  <a:lnTo>
                    <a:pt x="13092" y="1946"/>
                  </a:lnTo>
                  <a:lnTo>
                    <a:pt x="12758" y="1612"/>
                  </a:lnTo>
                  <a:lnTo>
                    <a:pt x="12314" y="1306"/>
                  </a:lnTo>
                  <a:lnTo>
                    <a:pt x="11813" y="1001"/>
                  </a:lnTo>
                  <a:lnTo>
                    <a:pt x="11230" y="750"/>
                  </a:lnTo>
                  <a:lnTo>
                    <a:pt x="10590" y="528"/>
                  </a:lnTo>
                  <a:lnTo>
                    <a:pt x="9840" y="334"/>
                  </a:lnTo>
                  <a:lnTo>
                    <a:pt x="9006" y="167"/>
                  </a:lnTo>
                  <a:lnTo>
                    <a:pt x="8395" y="83"/>
                  </a:lnTo>
                  <a:lnTo>
                    <a:pt x="7783" y="28"/>
                  </a:lnTo>
                  <a:lnTo>
                    <a:pt x="7172" y="0"/>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Google Shape;1907;p39"/>
            <p:cNvSpPr/>
            <p:nvPr/>
          </p:nvSpPr>
          <p:spPr>
            <a:xfrm>
              <a:off x="1065900" y="4298325"/>
              <a:ext cx="159150" cy="149425"/>
            </a:xfrm>
            <a:custGeom>
              <a:avLst/>
              <a:gdLst/>
              <a:ahLst/>
              <a:cxnLst/>
              <a:rect l="l" t="t" r="r" b="b"/>
              <a:pathLst>
                <a:path w="6366" h="5977" extrusionOk="0">
                  <a:moveTo>
                    <a:pt x="2696" y="1"/>
                  </a:moveTo>
                  <a:lnTo>
                    <a:pt x="2418" y="29"/>
                  </a:lnTo>
                  <a:lnTo>
                    <a:pt x="2140" y="112"/>
                  </a:lnTo>
                  <a:lnTo>
                    <a:pt x="1862" y="195"/>
                  </a:lnTo>
                  <a:lnTo>
                    <a:pt x="1612" y="307"/>
                  </a:lnTo>
                  <a:lnTo>
                    <a:pt x="1390" y="446"/>
                  </a:lnTo>
                  <a:lnTo>
                    <a:pt x="1167" y="612"/>
                  </a:lnTo>
                  <a:lnTo>
                    <a:pt x="945" y="807"/>
                  </a:lnTo>
                  <a:lnTo>
                    <a:pt x="778" y="1002"/>
                  </a:lnTo>
                  <a:lnTo>
                    <a:pt x="612" y="1224"/>
                  </a:lnTo>
                  <a:lnTo>
                    <a:pt x="445" y="1446"/>
                  </a:lnTo>
                  <a:lnTo>
                    <a:pt x="334" y="1669"/>
                  </a:lnTo>
                  <a:lnTo>
                    <a:pt x="222" y="1919"/>
                  </a:lnTo>
                  <a:lnTo>
                    <a:pt x="111" y="2197"/>
                  </a:lnTo>
                  <a:lnTo>
                    <a:pt x="56" y="2447"/>
                  </a:lnTo>
                  <a:lnTo>
                    <a:pt x="28" y="2725"/>
                  </a:lnTo>
                  <a:lnTo>
                    <a:pt x="0" y="3003"/>
                  </a:lnTo>
                  <a:lnTo>
                    <a:pt x="0" y="3281"/>
                  </a:lnTo>
                  <a:lnTo>
                    <a:pt x="28" y="3531"/>
                  </a:lnTo>
                  <a:lnTo>
                    <a:pt x="83" y="3809"/>
                  </a:lnTo>
                  <a:lnTo>
                    <a:pt x="167" y="4059"/>
                  </a:lnTo>
                  <a:lnTo>
                    <a:pt x="250" y="4309"/>
                  </a:lnTo>
                  <a:lnTo>
                    <a:pt x="389" y="4559"/>
                  </a:lnTo>
                  <a:lnTo>
                    <a:pt x="556" y="4782"/>
                  </a:lnTo>
                  <a:lnTo>
                    <a:pt x="751" y="5004"/>
                  </a:lnTo>
                  <a:lnTo>
                    <a:pt x="973" y="5226"/>
                  </a:lnTo>
                  <a:lnTo>
                    <a:pt x="1195" y="5421"/>
                  </a:lnTo>
                  <a:lnTo>
                    <a:pt x="1473" y="5588"/>
                  </a:lnTo>
                  <a:lnTo>
                    <a:pt x="1807" y="5727"/>
                  </a:lnTo>
                  <a:lnTo>
                    <a:pt x="2113" y="5838"/>
                  </a:lnTo>
                  <a:lnTo>
                    <a:pt x="2446" y="5921"/>
                  </a:lnTo>
                  <a:lnTo>
                    <a:pt x="2780" y="5977"/>
                  </a:lnTo>
                  <a:lnTo>
                    <a:pt x="3085" y="5977"/>
                  </a:lnTo>
                  <a:lnTo>
                    <a:pt x="3391" y="5949"/>
                  </a:lnTo>
                  <a:lnTo>
                    <a:pt x="3697" y="5894"/>
                  </a:lnTo>
                  <a:lnTo>
                    <a:pt x="4003" y="5810"/>
                  </a:lnTo>
                  <a:lnTo>
                    <a:pt x="4281" y="5699"/>
                  </a:lnTo>
                  <a:lnTo>
                    <a:pt x="4559" y="5560"/>
                  </a:lnTo>
                  <a:lnTo>
                    <a:pt x="4836" y="5393"/>
                  </a:lnTo>
                  <a:lnTo>
                    <a:pt x="5087" y="5226"/>
                  </a:lnTo>
                  <a:lnTo>
                    <a:pt x="5309" y="5004"/>
                  </a:lnTo>
                  <a:lnTo>
                    <a:pt x="5531" y="4810"/>
                  </a:lnTo>
                  <a:lnTo>
                    <a:pt x="5698" y="4559"/>
                  </a:lnTo>
                  <a:lnTo>
                    <a:pt x="5893" y="4309"/>
                  </a:lnTo>
                  <a:lnTo>
                    <a:pt x="6032" y="4059"/>
                  </a:lnTo>
                  <a:lnTo>
                    <a:pt x="6143" y="3809"/>
                  </a:lnTo>
                  <a:lnTo>
                    <a:pt x="6254" y="3531"/>
                  </a:lnTo>
                  <a:lnTo>
                    <a:pt x="6337" y="3253"/>
                  </a:lnTo>
                  <a:lnTo>
                    <a:pt x="6365" y="2975"/>
                  </a:lnTo>
                  <a:lnTo>
                    <a:pt x="6365" y="2697"/>
                  </a:lnTo>
                  <a:lnTo>
                    <a:pt x="6365" y="2419"/>
                  </a:lnTo>
                  <a:lnTo>
                    <a:pt x="6310" y="2141"/>
                  </a:lnTo>
                  <a:lnTo>
                    <a:pt x="6198" y="1891"/>
                  </a:lnTo>
                  <a:lnTo>
                    <a:pt x="6087" y="1613"/>
                  </a:lnTo>
                  <a:lnTo>
                    <a:pt x="5920" y="1363"/>
                  </a:lnTo>
                  <a:lnTo>
                    <a:pt x="5698" y="1141"/>
                  </a:lnTo>
                  <a:lnTo>
                    <a:pt x="5448" y="918"/>
                  </a:lnTo>
                  <a:lnTo>
                    <a:pt x="5170" y="696"/>
                  </a:lnTo>
                  <a:lnTo>
                    <a:pt x="4836" y="501"/>
                  </a:lnTo>
                  <a:lnTo>
                    <a:pt x="4447" y="334"/>
                  </a:lnTo>
                  <a:lnTo>
                    <a:pt x="4003" y="168"/>
                  </a:lnTo>
                  <a:lnTo>
                    <a:pt x="3669" y="84"/>
                  </a:lnTo>
                  <a:lnTo>
                    <a:pt x="3336" y="29"/>
                  </a:lnTo>
                  <a:lnTo>
                    <a:pt x="3030"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8" name="Google Shape;1908;p39"/>
            <p:cNvSpPr/>
            <p:nvPr/>
          </p:nvSpPr>
          <p:spPr>
            <a:xfrm>
              <a:off x="1161100" y="4338650"/>
              <a:ext cx="28500" cy="26425"/>
            </a:xfrm>
            <a:custGeom>
              <a:avLst/>
              <a:gdLst/>
              <a:ahLst/>
              <a:cxnLst/>
              <a:rect l="l" t="t" r="r" b="b"/>
              <a:pathLst>
                <a:path w="1140" h="1057" extrusionOk="0">
                  <a:moveTo>
                    <a:pt x="473" y="0"/>
                  </a:moveTo>
                  <a:lnTo>
                    <a:pt x="389" y="28"/>
                  </a:lnTo>
                  <a:lnTo>
                    <a:pt x="278" y="56"/>
                  </a:lnTo>
                  <a:lnTo>
                    <a:pt x="195" y="111"/>
                  </a:lnTo>
                  <a:lnTo>
                    <a:pt x="139" y="195"/>
                  </a:lnTo>
                  <a:lnTo>
                    <a:pt x="28" y="361"/>
                  </a:lnTo>
                  <a:lnTo>
                    <a:pt x="0" y="528"/>
                  </a:lnTo>
                  <a:lnTo>
                    <a:pt x="0" y="639"/>
                  </a:lnTo>
                  <a:lnTo>
                    <a:pt x="28" y="723"/>
                  </a:lnTo>
                  <a:lnTo>
                    <a:pt x="83" y="806"/>
                  </a:lnTo>
                  <a:lnTo>
                    <a:pt x="139" y="889"/>
                  </a:lnTo>
                  <a:lnTo>
                    <a:pt x="222" y="973"/>
                  </a:lnTo>
                  <a:lnTo>
                    <a:pt x="334" y="1028"/>
                  </a:lnTo>
                  <a:lnTo>
                    <a:pt x="445" y="1056"/>
                  </a:lnTo>
                  <a:lnTo>
                    <a:pt x="667" y="1056"/>
                  </a:lnTo>
                  <a:lnTo>
                    <a:pt x="751" y="1028"/>
                  </a:lnTo>
                  <a:lnTo>
                    <a:pt x="862" y="973"/>
                  </a:lnTo>
                  <a:lnTo>
                    <a:pt x="945" y="889"/>
                  </a:lnTo>
                  <a:lnTo>
                    <a:pt x="1001" y="806"/>
                  </a:lnTo>
                  <a:lnTo>
                    <a:pt x="1084" y="723"/>
                  </a:lnTo>
                  <a:lnTo>
                    <a:pt x="1112" y="639"/>
                  </a:lnTo>
                  <a:lnTo>
                    <a:pt x="1140" y="528"/>
                  </a:lnTo>
                  <a:lnTo>
                    <a:pt x="1140" y="445"/>
                  </a:lnTo>
                  <a:lnTo>
                    <a:pt x="1112" y="334"/>
                  </a:lnTo>
                  <a:lnTo>
                    <a:pt x="1056" y="250"/>
                  </a:lnTo>
                  <a:lnTo>
                    <a:pt x="973" y="167"/>
                  </a:lnTo>
                  <a:lnTo>
                    <a:pt x="862" y="83"/>
                  </a:lnTo>
                  <a:lnTo>
                    <a:pt x="723" y="28"/>
                  </a:lnTo>
                  <a:lnTo>
                    <a:pt x="584"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Google Shape;1909;p39"/>
            <p:cNvSpPr/>
            <p:nvPr/>
          </p:nvSpPr>
          <p:spPr>
            <a:xfrm>
              <a:off x="1152750" y="4374775"/>
              <a:ext cx="15300" cy="15300"/>
            </a:xfrm>
            <a:custGeom>
              <a:avLst/>
              <a:gdLst/>
              <a:ahLst/>
              <a:cxnLst/>
              <a:rect l="l" t="t" r="r" b="b"/>
              <a:pathLst>
                <a:path w="612" h="612" extrusionOk="0">
                  <a:moveTo>
                    <a:pt x="251" y="0"/>
                  </a:moveTo>
                  <a:lnTo>
                    <a:pt x="139" y="56"/>
                  </a:lnTo>
                  <a:lnTo>
                    <a:pt x="56" y="112"/>
                  </a:lnTo>
                  <a:lnTo>
                    <a:pt x="0" y="195"/>
                  </a:lnTo>
                  <a:lnTo>
                    <a:pt x="0" y="306"/>
                  </a:lnTo>
                  <a:lnTo>
                    <a:pt x="0" y="417"/>
                  </a:lnTo>
                  <a:lnTo>
                    <a:pt x="56" y="501"/>
                  </a:lnTo>
                  <a:lnTo>
                    <a:pt x="167" y="584"/>
                  </a:lnTo>
                  <a:lnTo>
                    <a:pt x="306" y="612"/>
                  </a:lnTo>
                  <a:lnTo>
                    <a:pt x="417" y="584"/>
                  </a:lnTo>
                  <a:lnTo>
                    <a:pt x="501" y="501"/>
                  </a:lnTo>
                  <a:lnTo>
                    <a:pt x="584" y="417"/>
                  </a:lnTo>
                  <a:lnTo>
                    <a:pt x="612" y="306"/>
                  </a:lnTo>
                  <a:lnTo>
                    <a:pt x="612" y="195"/>
                  </a:lnTo>
                  <a:lnTo>
                    <a:pt x="529" y="112"/>
                  </a:lnTo>
                  <a:lnTo>
                    <a:pt x="390" y="28"/>
                  </a:lnTo>
                  <a:lnTo>
                    <a:pt x="25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0" name="Google Shape;1910;p39"/>
            <p:cNvSpPr/>
            <p:nvPr/>
          </p:nvSpPr>
          <p:spPr>
            <a:xfrm>
              <a:off x="1451550" y="4295550"/>
              <a:ext cx="159850" cy="149425"/>
            </a:xfrm>
            <a:custGeom>
              <a:avLst/>
              <a:gdLst/>
              <a:ahLst/>
              <a:cxnLst/>
              <a:rect l="l" t="t" r="r" b="b"/>
              <a:pathLst>
                <a:path w="6394" h="5977" extrusionOk="0">
                  <a:moveTo>
                    <a:pt x="2724" y="1"/>
                  </a:moveTo>
                  <a:lnTo>
                    <a:pt x="2419" y="29"/>
                  </a:lnTo>
                  <a:lnTo>
                    <a:pt x="2141" y="112"/>
                  </a:lnTo>
                  <a:lnTo>
                    <a:pt x="1863" y="195"/>
                  </a:lnTo>
                  <a:lnTo>
                    <a:pt x="1613" y="306"/>
                  </a:lnTo>
                  <a:lnTo>
                    <a:pt x="1390" y="473"/>
                  </a:lnTo>
                  <a:lnTo>
                    <a:pt x="1168" y="612"/>
                  </a:lnTo>
                  <a:lnTo>
                    <a:pt x="946" y="807"/>
                  </a:lnTo>
                  <a:lnTo>
                    <a:pt x="779" y="1001"/>
                  </a:lnTo>
                  <a:lnTo>
                    <a:pt x="612" y="1224"/>
                  </a:lnTo>
                  <a:lnTo>
                    <a:pt x="445" y="1446"/>
                  </a:lnTo>
                  <a:lnTo>
                    <a:pt x="334" y="1696"/>
                  </a:lnTo>
                  <a:lnTo>
                    <a:pt x="223" y="1946"/>
                  </a:lnTo>
                  <a:lnTo>
                    <a:pt x="139" y="2197"/>
                  </a:lnTo>
                  <a:lnTo>
                    <a:pt x="56" y="2475"/>
                  </a:lnTo>
                  <a:lnTo>
                    <a:pt x="28" y="2725"/>
                  </a:lnTo>
                  <a:lnTo>
                    <a:pt x="1" y="3003"/>
                  </a:lnTo>
                  <a:lnTo>
                    <a:pt x="1" y="3281"/>
                  </a:lnTo>
                  <a:lnTo>
                    <a:pt x="28" y="3559"/>
                  </a:lnTo>
                  <a:lnTo>
                    <a:pt x="84" y="3809"/>
                  </a:lnTo>
                  <a:lnTo>
                    <a:pt x="167" y="4087"/>
                  </a:lnTo>
                  <a:lnTo>
                    <a:pt x="278" y="4337"/>
                  </a:lnTo>
                  <a:lnTo>
                    <a:pt x="390" y="4559"/>
                  </a:lnTo>
                  <a:lnTo>
                    <a:pt x="556" y="4809"/>
                  </a:lnTo>
                  <a:lnTo>
                    <a:pt x="751" y="5032"/>
                  </a:lnTo>
                  <a:lnTo>
                    <a:pt x="973" y="5226"/>
                  </a:lnTo>
                  <a:lnTo>
                    <a:pt x="1224" y="5421"/>
                  </a:lnTo>
                  <a:lnTo>
                    <a:pt x="1501" y="5588"/>
                  </a:lnTo>
                  <a:lnTo>
                    <a:pt x="1807" y="5727"/>
                  </a:lnTo>
                  <a:lnTo>
                    <a:pt x="2113" y="5866"/>
                  </a:lnTo>
                  <a:lnTo>
                    <a:pt x="2447" y="5921"/>
                  </a:lnTo>
                  <a:lnTo>
                    <a:pt x="2780" y="5977"/>
                  </a:lnTo>
                  <a:lnTo>
                    <a:pt x="3086" y="5977"/>
                  </a:lnTo>
                  <a:lnTo>
                    <a:pt x="3392" y="5949"/>
                  </a:lnTo>
                  <a:lnTo>
                    <a:pt x="3697" y="5893"/>
                  </a:lnTo>
                  <a:lnTo>
                    <a:pt x="4003" y="5810"/>
                  </a:lnTo>
                  <a:lnTo>
                    <a:pt x="4281" y="5699"/>
                  </a:lnTo>
                  <a:lnTo>
                    <a:pt x="4559" y="5560"/>
                  </a:lnTo>
                  <a:lnTo>
                    <a:pt x="4837" y="5393"/>
                  </a:lnTo>
                  <a:lnTo>
                    <a:pt x="5087" y="5226"/>
                  </a:lnTo>
                  <a:lnTo>
                    <a:pt x="5309" y="5032"/>
                  </a:lnTo>
                  <a:lnTo>
                    <a:pt x="5532" y="4809"/>
                  </a:lnTo>
                  <a:lnTo>
                    <a:pt x="5726" y="4587"/>
                  </a:lnTo>
                  <a:lnTo>
                    <a:pt x="5893" y="4337"/>
                  </a:lnTo>
                  <a:lnTo>
                    <a:pt x="6032" y="4087"/>
                  </a:lnTo>
                  <a:lnTo>
                    <a:pt x="6171" y="3809"/>
                  </a:lnTo>
                  <a:lnTo>
                    <a:pt x="6254" y="3531"/>
                  </a:lnTo>
                  <a:lnTo>
                    <a:pt x="6338" y="3281"/>
                  </a:lnTo>
                  <a:lnTo>
                    <a:pt x="6366" y="3003"/>
                  </a:lnTo>
                  <a:lnTo>
                    <a:pt x="6393" y="2725"/>
                  </a:lnTo>
                  <a:lnTo>
                    <a:pt x="6366" y="2447"/>
                  </a:lnTo>
                  <a:lnTo>
                    <a:pt x="6310" y="2169"/>
                  </a:lnTo>
                  <a:lnTo>
                    <a:pt x="6199" y="1891"/>
                  </a:lnTo>
                  <a:lnTo>
                    <a:pt x="6088" y="1641"/>
                  </a:lnTo>
                  <a:lnTo>
                    <a:pt x="5921" y="1390"/>
                  </a:lnTo>
                  <a:lnTo>
                    <a:pt x="5699" y="1140"/>
                  </a:lnTo>
                  <a:lnTo>
                    <a:pt x="5448" y="918"/>
                  </a:lnTo>
                  <a:lnTo>
                    <a:pt x="5170" y="696"/>
                  </a:lnTo>
                  <a:lnTo>
                    <a:pt x="4837" y="501"/>
                  </a:lnTo>
                  <a:lnTo>
                    <a:pt x="4448" y="334"/>
                  </a:lnTo>
                  <a:lnTo>
                    <a:pt x="4003" y="195"/>
                  </a:lnTo>
                  <a:lnTo>
                    <a:pt x="3669" y="84"/>
                  </a:lnTo>
                  <a:lnTo>
                    <a:pt x="3336" y="29"/>
                  </a:lnTo>
                  <a:lnTo>
                    <a:pt x="3030"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Google Shape;1911;p39"/>
            <p:cNvSpPr/>
            <p:nvPr/>
          </p:nvSpPr>
          <p:spPr>
            <a:xfrm>
              <a:off x="1546750" y="4336550"/>
              <a:ext cx="28525" cy="26425"/>
            </a:xfrm>
            <a:custGeom>
              <a:avLst/>
              <a:gdLst/>
              <a:ahLst/>
              <a:cxnLst/>
              <a:rect l="l" t="t" r="r" b="b"/>
              <a:pathLst>
                <a:path w="1141" h="1057" extrusionOk="0">
                  <a:moveTo>
                    <a:pt x="390" y="1"/>
                  </a:moveTo>
                  <a:lnTo>
                    <a:pt x="278" y="56"/>
                  </a:lnTo>
                  <a:lnTo>
                    <a:pt x="195" y="112"/>
                  </a:lnTo>
                  <a:lnTo>
                    <a:pt x="139" y="167"/>
                  </a:lnTo>
                  <a:lnTo>
                    <a:pt x="28" y="334"/>
                  </a:lnTo>
                  <a:lnTo>
                    <a:pt x="0" y="529"/>
                  </a:lnTo>
                  <a:lnTo>
                    <a:pt x="0" y="612"/>
                  </a:lnTo>
                  <a:lnTo>
                    <a:pt x="28" y="723"/>
                  </a:lnTo>
                  <a:lnTo>
                    <a:pt x="56" y="807"/>
                  </a:lnTo>
                  <a:lnTo>
                    <a:pt x="139" y="890"/>
                  </a:lnTo>
                  <a:lnTo>
                    <a:pt x="223" y="946"/>
                  </a:lnTo>
                  <a:lnTo>
                    <a:pt x="306" y="1001"/>
                  </a:lnTo>
                  <a:lnTo>
                    <a:pt x="445" y="1029"/>
                  </a:lnTo>
                  <a:lnTo>
                    <a:pt x="556" y="1057"/>
                  </a:lnTo>
                  <a:lnTo>
                    <a:pt x="668" y="1029"/>
                  </a:lnTo>
                  <a:lnTo>
                    <a:pt x="751" y="1001"/>
                  </a:lnTo>
                  <a:lnTo>
                    <a:pt x="862" y="946"/>
                  </a:lnTo>
                  <a:lnTo>
                    <a:pt x="946" y="890"/>
                  </a:lnTo>
                  <a:lnTo>
                    <a:pt x="1001" y="807"/>
                  </a:lnTo>
                  <a:lnTo>
                    <a:pt x="1057" y="723"/>
                  </a:lnTo>
                  <a:lnTo>
                    <a:pt x="1112" y="612"/>
                  </a:lnTo>
                  <a:lnTo>
                    <a:pt x="1140" y="529"/>
                  </a:lnTo>
                  <a:lnTo>
                    <a:pt x="1112" y="418"/>
                  </a:lnTo>
                  <a:lnTo>
                    <a:pt x="1112" y="334"/>
                  </a:lnTo>
                  <a:lnTo>
                    <a:pt x="1057" y="223"/>
                  </a:lnTo>
                  <a:lnTo>
                    <a:pt x="973" y="140"/>
                  </a:lnTo>
                  <a:lnTo>
                    <a:pt x="862" y="84"/>
                  </a:lnTo>
                  <a:lnTo>
                    <a:pt x="695" y="28"/>
                  </a:lnTo>
                  <a:lnTo>
                    <a:pt x="5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39"/>
            <p:cNvSpPr/>
            <p:nvPr/>
          </p:nvSpPr>
          <p:spPr>
            <a:xfrm>
              <a:off x="1537025" y="4372000"/>
              <a:ext cx="18100" cy="17400"/>
            </a:xfrm>
            <a:custGeom>
              <a:avLst/>
              <a:gdLst/>
              <a:ahLst/>
              <a:cxnLst/>
              <a:rect l="l" t="t" r="r" b="b"/>
              <a:pathLst>
                <a:path w="724" h="696" extrusionOk="0">
                  <a:moveTo>
                    <a:pt x="306" y="0"/>
                  </a:moveTo>
                  <a:lnTo>
                    <a:pt x="167" y="28"/>
                  </a:lnTo>
                  <a:lnTo>
                    <a:pt x="84" y="111"/>
                  </a:lnTo>
                  <a:lnTo>
                    <a:pt x="0" y="223"/>
                  </a:lnTo>
                  <a:lnTo>
                    <a:pt x="0" y="334"/>
                  </a:lnTo>
                  <a:lnTo>
                    <a:pt x="0" y="473"/>
                  </a:lnTo>
                  <a:lnTo>
                    <a:pt x="84" y="584"/>
                  </a:lnTo>
                  <a:lnTo>
                    <a:pt x="195" y="667"/>
                  </a:lnTo>
                  <a:lnTo>
                    <a:pt x="278" y="667"/>
                  </a:lnTo>
                  <a:lnTo>
                    <a:pt x="334" y="695"/>
                  </a:lnTo>
                  <a:lnTo>
                    <a:pt x="473" y="640"/>
                  </a:lnTo>
                  <a:lnTo>
                    <a:pt x="584" y="584"/>
                  </a:lnTo>
                  <a:lnTo>
                    <a:pt x="667" y="473"/>
                  </a:lnTo>
                  <a:lnTo>
                    <a:pt x="723" y="334"/>
                  </a:lnTo>
                  <a:lnTo>
                    <a:pt x="695" y="223"/>
                  </a:lnTo>
                  <a:lnTo>
                    <a:pt x="667" y="167"/>
                  </a:lnTo>
                  <a:lnTo>
                    <a:pt x="612" y="111"/>
                  </a:lnTo>
                  <a:lnTo>
                    <a:pt x="528" y="56"/>
                  </a:lnTo>
                  <a:lnTo>
                    <a:pt x="445" y="28"/>
                  </a:lnTo>
                  <a:lnTo>
                    <a:pt x="306"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39"/>
            <p:cNvSpPr/>
            <p:nvPr/>
          </p:nvSpPr>
          <p:spPr>
            <a:xfrm>
              <a:off x="1065900" y="4682600"/>
              <a:ext cx="43100" cy="43125"/>
            </a:xfrm>
            <a:custGeom>
              <a:avLst/>
              <a:gdLst/>
              <a:ahLst/>
              <a:cxnLst/>
              <a:rect l="l" t="t" r="r" b="b"/>
              <a:pathLst>
                <a:path w="1724" h="1725" extrusionOk="0">
                  <a:moveTo>
                    <a:pt x="862" y="1"/>
                  </a:moveTo>
                  <a:lnTo>
                    <a:pt x="695" y="29"/>
                  </a:lnTo>
                  <a:lnTo>
                    <a:pt x="528" y="56"/>
                  </a:lnTo>
                  <a:lnTo>
                    <a:pt x="361" y="140"/>
                  </a:lnTo>
                  <a:lnTo>
                    <a:pt x="250" y="251"/>
                  </a:lnTo>
                  <a:lnTo>
                    <a:pt x="139" y="390"/>
                  </a:lnTo>
                  <a:lnTo>
                    <a:pt x="56" y="529"/>
                  </a:lnTo>
                  <a:lnTo>
                    <a:pt x="0" y="696"/>
                  </a:lnTo>
                  <a:lnTo>
                    <a:pt x="0" y="862"/>
                  </a:lnTo>
                  <a:lnTo>
                    <a:pt x="0" y="1029"/>
                  </a:lnTo>
                  <a:lnTo>
                    <a:pt x="56" y="1196"/>
                  </a:lnTo>
                  <a:lnTo>
                    <a:pt x="139" y="1335"/>
                  </a:lnTo>
                  <a:lnTo>
                    <a:pt x="250" y="1474"/>
                  </a:lnTo>
                  <a:lnTo>
                    <a:pt x="361" y="1585"/>
                  </a:lnTo>
                  <a:lnTo>
                    <a:pt x="528" y="1669"/>
                  </a:lnTo>
                  <a:lnTo>
                    <a:pt x="695" y="1724"/>
                  </a:lnTo>
                  <a:lnTo>
                    <a:pt x="1029" y="1724"/>
                  </a:lnTo>
                  <a:lnTo>
                    <a:pt x="1195" y="1669"/>
                  </a:lnTo>
                  <a:lnTo>
                    <a:pt x="1334" y="1585"/>
                  </a:lnTo>
                  <a:lnTo>
                    <a:pt x="1473" y="1474"/>
                  </a:lnTo>
                  <a:lnTo>
                    <a:pt x="1584" y="1335"/>
                  </a:lnTo>
                  <a:lnTo>
                    <a:pt x="1668" y="1196"/>
                  </a:lnTo>
                  <a:lnTo>
                    <a:pt x="1696" y="1029"/>
                  </a:lnTo>
                  <a:lnTo>
                    <a:pt x="1723" y="862"/>
                  </a:lnTo>
                  <a:lnTo>
                    <a:pt x="1696" y="696"/>
                  </a:lnTo>
                  <a:lnTo>
                    <a:pt x="1668" y="529"/>
                  </a:lnTo>
                  <a:lnTo>
                    <a:pt x="1584" y="390"/>
                  </a:lnTo>
                  <a:lnTo>
                    <a:pt x="1473" y="251"/>
                  </a:lnTo>
                  <a:lnTo>
                    <a:pt x="1334" y="140"/>
                  </a:lnTo>
                  <a:lnTo>
                    <a:pt x="1195" y="56"/>
                  </a:lnTo>
                  <a:lnTo>
                    <a:pt x="1029" y="29"/>
                  </a:lnTo>
                  <a:lnTo>
                    <a:pt x="8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39"/>
            <p:cNvSpPr/>
            <p:nvPr/>
          </p:nvSpPr>
          <p:spPr>
            <a:xfrm>
              <a:off x="1168025" y="4795175"/>
              <a:ext cx="43125" cy="43100"/>
            </a:xfrm>
            <a:custGeom>
              <a:avLst/>
              <a:gdLst/>
              <a:ahLst/>
              <a:cxnLst/>
              <a:rect l="l" t="t" r="r" b="b"/>
              <a:pathLst>
                <a:path w="1725" h="1724" extrusionOk="0">
                  <a:moveTo>
                    <a:pt x="668" y="1"/>
                  </a:moveTo>
                  <a:lnTo>
                    <a:pt x="529" y="56"/>
                  </a:lnTo>
                  <a:lnTo>
                    <a:pt x="362" y="140"/>
                  </a:lnTo>
                  <a:lnTo>
                    <a:pt x="251" y="251"/>
                  </a:lnTo>
                  <a:lnTo>
                    <a:pt x="140" y="362"/>
                  </a:lnTo>
                  <a:lnTo>
                    <a:pt x="57" y="529"/>
                  </a:lnTo>
                  <a:lnTo>
                    <a:pt x="1" y="696"/>
                  </a:lnTo>
                  <a:lnTo>
                    <a:pt x="1" y="862"/>
                  </a:lnTo>
                  <a:lnTo>
                    <a:pt x="1" y="1029"/>
                  </a:lnTo>
                  <a:lnTo>
                    <a:pt x="57" y="1196"/>
                  </a:lnTo>
                  <a:lnTo>
                    <a:pt x="140" y="1335"/>
                  </a:lnTo>
                  <a:lnTo>
                    <a:pt x="251" y="1474"/>
                  </a:lnTo>
                  <a:lnTo>
                    <a:pt x="362" y="1585"/>
                  </a:lnTo>
                  <a:lnTo>
                    <a:pt x="529" y="1668"/>
                  </a:lnTo>
                  <a:lnTo>
                    <a:pt x="668" y="1696"/>
                  </a:lnTo>
                  <a:lnTo>
                    <a:pt x="863" y="1724"/>
                  </a:lnTo>
                  <a:lnTo>
                    <a:pt x="1029" y="1696"/>
                  </a:lnTo>
                  <a:lnTo>
                    <a:pt x="1196" y="1668"/>
                  </a:lnTo>
                  <a:lnTo>
                    <a:pt x="1335" y="1585"/>
                  </a:lnTo>
                  <a:lnTo>
                    <a:pt x="1474" y="1474"/>
                  </a:lnTo>
                  <a:lnTo>
                    <a:pt x="1585" y="1335"/>
                  </a:lnTo>
                  <a:lnTo>
                    <a:pt x="1641" y="1196"/>
                  </a:lnTo>
                  <a:lnTo>
                    <a:pt x="1697" y="1029"/>
                  </a:lnTo>
                  <a:lnTo>
                    <a:pt x="1724" y="862"/>
                  </a:lnTo>
                  <a:lnTo>
                    <a:pt x="1697" y="696"/>
                  </a:lnTo>
                  <a:lnTo>
                    <a:pt x="1641" y="529"/>
                  </a:lnTo>
                  <a:lnTo>
                    <a:pt x="1585" y="362"/>
                  </a:lnTo>
                  <a:lnTo>
                    <a:pt x="1474" y="251"/>
                  </a:lnTo>
                  <a:lnTo>
                    <a:pt x="1335" y="140"/>
                  </a:lnTo>
                  <a:lnTo>
                    <a:pt x="1196" y="56"/>
                  </a:lnTo>
                  <a:lnTo>
                    <a:pt x="102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Google Shape;1915;p39"/>
            <p:cNvSpPr/>
            <p:nvPr/>
          </p:nvSpPr>
          <p:spPr>
            <a:xfrm>
              <a:off x="992925" y="4840350"/>
              <a:ext cx="43100" cy="43100"/>
            </a:xfrm>
            <a:custGeom>
              <a:avLst/>
              <a:gdLst/>
              <a:ahLst/>
              <a:cxnLst/>
              <a:rect l="l" t="t" r="r" b="b"/>
              <a:pathLst>
                <a:path w="1724" h="1724" extrusionOk="0">
                  <a:moveTo>
                    <a:pt x="862" y="0"/>
                  </a:moveTo>
                  <a:lnTo>
                    <a:pt x="695" y="28"/>
                  </a:lnTo>
                  <a:lnTo>
                    <a:pt x="529" y="84"/>
                  </a:lnTo>
                  <a:lnTo>
                    <a:pt x="362" y="167"/>
                  </a:lnTo>
                  <a:lnTo>
                    <a:pt x="251" y="251"/>
                  </a:lnTo>
                  <a:lnTo>
                    <a:pt x="140" y="389"/>
                  </a:lnTo>
                  <a:lnTo>
                    <a:pt x="56" y="528"/>
                  </a:lnTo>
                  <a:lnTo>
                    <a:pt x="1" y="695"/>
                  </a:lnTo>
                  <a:lnTo>
                    <a:pt x="1" y="862"/>
                  </a:lnTo>
                  <a:lnTo>
                    <a:pt x="1" y="1057"/>
                  </a:lnTo>
                  <a:lnTo>
                    <a:pt x="56" y="1196"/>
                  </a:lnTo>
                  <a:lnTo>
                    <a:pt x="140" y="1362"/>
                  </a:lnTo>
                  <a:lnTo>
                    <a:pt x="251" y="1474"/>
                  </a:lnTo>
                  <a:lnTo>
                    <a:pt x="362" y="1585"/>
                  </a:lnTo>
                  <a:lnTo>
                    <a:pt x="529" y="1668"/>
                  </a:lnTo>
                  <a:lnTo>
                    <a:pt x="695" y="1724"/>
                  </a:lnTo>
                  <a:lnTo>
                    <a:pt x="1029" y="1724"/>
                  </a:lnTo>
                  <a:lnTo>
                    <a:pt x="1196" y="1668"/>
                  </a:lnTo>
                  <a:lnTo>
                    <a:pt x="1335" y="1585"/>
                  </a:lnTo>
                  <a:lnTo>
                    <a:pt x="1474" y="1474"/>
                  </a:lnTo>
                  <a:lnTo>
                    <a:pt x="1585" y="1362"/>
                  </a:lnTo>
                  <a:lnTo>
                    <a:pt x="1668" y="1196"/>
                  </a:lnTo>
                  <a:lnTo>
                    <a:pt x="1696" y="1057"/>
                  </a:lnTo>
                  <a:lnTo>
                    <a:pt x="1724" y="862"/>
                  </a:lnTo>
                  <a:lnTo>
                    <a:pt x="1696" y="695"/>
                  </a:lnTo>
                  <a:lnTo>
                    <a:pt x="1668" y="528"/>
                  </a:lnTo>
                  <a:lnTo>
                    <a:pt x="1585" y="389"/>
                  </a:lnTo>
                  <a:lnTo>
                    <a:pt x="1474" y="251"/>
                  </a:lnTo>
                  <a:lnTo>
                    <a:pt x="1335" y="167"/>
                  </a:lnTo>
                  <a:lnTo>
                    <a:pt x="1196" y="84"/>
                  </a:lnTo>
                  <a:lnTo>
                    <a:pt x="1029" y="28"/>
                  </a:lnTo>
                  <a:lnTo>
                    <a:pt x="86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6" name="Google Shape;1916;p39"/>
            <p:cNvSpPr/>
            <p:nvPr/>
          </p:nvSpPr>
          <p:spPr>
            <a:xfrm>
              <a:off x="1587050" y="4680525"/>
              <a:ext cx="43100" cy="43100"/>
            </a:xfrm>
            <a:custGeom>
              <a:avLst/>
              <a:gdLst/>
              <a:ahLst/>
              <a:cxnLst/>
              <a:rect l="l" t="t" r="r" b="b"/>
              <a:pathLst>
                <a:path w="1724" h="1724" extrusionOk="0">
                  <a:moveTo>
                    <a:pt x="668" y="0"/>
                  </a:moveTo>
                  <a:lnTo>
                    <a:pt x="529" y="56"/>
                  </a:lnTo>
                  <a:lnTo>
                    <a:pt x="362" y="139"/>
                  </a:lnTo>
                  <a:lnTo>
                    <a:pt x="251" y="251"/>
                  </a:lnTo>
                  <a:lnTo>
                    <a:pt x="140" y="362"/>
                  </a:lnTo>
                  <a:lnTo>
                    <a:pt x="56" y="529"/>
                  </a:lnTo>
                  <a:lnTo>
                    <a:pt x="1" y="667"/>
                  </a:lnTo>
                  <a:lnTo>
                    <a:pt x="1" y="862"/>
                  </a:lnTo>
                  <a:lnTo>
                    <a:pt x="1" y="1029"/>
                  </a:lnTo>
                  <a:lnTo>
                    <a:pt x="56" y="1196"/>
                  </a:lnTo>
                  <a:lnTo>
                    <a:pt x="140" y="1335"/>
                  </a:lnTo>
                  <a:lnTo>
                    <a:pt x="251" y="1474"/>
                  </a:lnTo>
                  <a:lnTo>
                    <a:pt x="362" y="1557"/>
                  </a:lnTo>
                  <a:lnTo>
                    <a:pt x="529" y="1640"/>
                  </a:lnTo>
                  <a:lnTo>
                    <a:pt x="668" y="1696"/>
                  </a:lnTo>
                  <a:lnTo>
                    <a:pt x="862" y="1724"/>
                  </a:lnTo>
                  <a:lnTo>
                    <a:pt x="1029" y="1696"/>
                  </a:lnTo>
                  <a:lnTo>
                    <a:pt x="1196" y="1640"/>
                  </a:lnTo>
                  <a:lnTo>
                    <a:pt x="1335" y="1557"/>
                  </a:lnTo>
                  <a:lnTo>
                    <a:pt x="1474" y="1474"/>
                  </a:lnTo>
                  <a:lnTo>
                    <a:pt x="1557" y="1335"/>
                  </a:lnTo>
                  <a:lnTo>
                    <a:pt x="1641" y="1196"/>
                  </a:lnTo>
                  <a:lnTo>
                    <a:pt x="1696" y="1029"/>
                  </a:lnTo>
                  <a:lnTo>
                    <a:pt x="1724" y="862"/>
                  </a:lnTo>
                  <a:lnTo>
                    <a:pt x="1696" y="667"/>
                  </a:lnTo>
                  <a:lnTo>
                    <a:pt x="1641" y="529"/>
                  </a:lnTo>
                  <a:lnTo>
                    <a:pt x="1557" y="362"/>
                  </a:lnTo>
                  <a:lnTo>
                    <a:pt x="1474" y="251"/>
                  </a:lnTo>
                  <a:lnTo>
                    <a:pt x="1335" y="139"/>
                  </a:lnTo>
                  <a:lnTo>
                    <a:pt x="1196" y="56"/>
                  </a:lnTo>
                  <a:lnTo>
                    <a:pt x="102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Google Shape;1917;p39"/>
            <p:cNvSpPr/>
            <p:nvPr/>
          </p:nvSpPr>
          <p:spPr>
            <a:xfrm>
              <a:off x="1484900" y="4792400"/>
              <a:ext cx="43100" cy="43800"/>
            </a:xfrm>
            <a:custGeom>
              <a:avLst/>
              <a:gdLst/>
              <a:ahLst/>
              <a:cxnLst/>
              <a:rect l="l" t="t" r="r" b="b"/>
              <a:pathLst>
                <a:path w="1724" h="1752" extrusionOk="0">
                  <a:moveTo>
                    <a:pt x="862" y="0"/>
                  </a:moveTo>
                  <a:lnTo>
                    <a:pt x="696" y="28"/>
                  </a:lnTo>
                  <a:lnTo>
                    <a:pt x="529" y="84"/>
                  </a:lnTo>
                  <a:lnTo>
                    <a:pt x="362" y="167"/>
                  </a:lnTo>
                  <a:lnTo>
                    <a:pt x="251" y="251"/>
                  </a:lnTo>
                  <a:lnTo>
                    <a:pt x="140" y="390"/>
                  </a:lnTo>
                  <a:lnTo>
                    <a:pt x="56" y="529"/>
                  </a:lnTo>
                  <a:lnTo>
                    <a:pt x="1" y="695"/>
                  </a:lnTo>
                  <a:lnTo>
                    <a:pt x="1" y="862"/>
                  </a:lnTo>
                  <a:lnTo>
                    <a:pt x="1" y="1057"/>
                  </a:lnTo>
                  <a:lnTo>
                    <a:pt x="56" y="1223"/>
                  </a:lnTo>
                  <a:lnTo>
                    <a:pt x="140" y="1362"/>
                  </a:lnTo>
                  <a:lnTo>
                    <a:pt x="251" y="1474"/>
                  </a:lnTo>
                  <a:lnTo>
                    <a:pt x="362" y="1585"/>
                  </a:lnTo>
                  <a:lnTo>
                    <a:pt x="529" y="1668"/>
                  </a:lnTo>
                  <a:lnTo>
                    <a:pt x="696" y="1724"/>
                  </a:lnTo>
                  <a:lnTo>
                    <a:pt x="862" y="1752"/>
                  </a:lnTo>
                  <a:lnTo>
                    <a:pt x="1029" y="1724"/>
                  </a:lnTo>
                  <a:lnTo>
                    <a:pt x="1196" y="1668"/>
                  </a:lnTo>
                  <a:lnTo>
                    <a:pt x="1335" y="1585"/>
                  </a:lnTo>
                  <a:lnTo>
                    <a:pt x="1474" y="1474"/>
                  </a:lnTo>
                  <a:lnTo>
                    <a:pt x="1585" y="1362"/>
                  </a:lnTo>
                  <a:lnTo>
                    <a:pt x="1641" y="1223"/>
                  </a:lnTo>
                  <a:lnTo>
                    <a:pt x="1696" y="1057"/>
                  </a:lnTo>
                  <a:lnTo>
                    <a:pt x="1724" y="862"/>
                  </a:lnTo>
                  <a:lnTo>
                    <a:pt x="1696" y="695"/>
                  </a:lnTo>
                  <a:lnTo>
                    <a:pt x="1641" y="529"/>
                  </a:lnTo>
                  <a:lnTo>
                    <a:pt x="1585" y="390"/>
                  </a:lnTo>
                  <a:lnTo>
                    <a:pt x="1474" y="251"/>
                  </a:lnTo>
                  <a:lnTo>
                    <a:pt x="1335" y="167"/>
                  </a:lnTo>
                  <a:lnTo>
                    <a:pt x="1196" y="84"/>
                  </a:lnTo>
                  <a:lnTo>
                    <a:pt x="1029" y="28"/>
                  </a:lnTo>
                  <a:lnTo>
                    <a:pt x="86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8" name="Google Shape;1918;p39"/>
            <p:cNvSpPr/>
            <p:nvPr/>
          </p:nvSpPr>
          <p:spPr>
            <a:xfrm>
              <a:off x="1660025" y="4838250"/>
              <a:ext cx="43100" cy="43125"/>
            </a:xfrm>
            <a:custGeom>
              <a:avLst/>
              <a:gdLst/>
              <a:ahLst/>
              <a:cxnLst/>
              <a:rect l="l" t="t" r="r" b="b"/>
              <a:pathLst>
                <a:path w="1724" h="1725" extrusionOk="0">
                  <a:moveTo>
                    <a:pt x="667" y="1"/>
                  </a:moveTo>
                  <a:lnTo>
                    <a:pt x="528" y="57"/>
                  </a:lnTo>
                  <a:lnTo>
                    <a:pt x="361" y="140"/>
                  </a:lnTo>
                  <a:lnTo>
                    <a:pt x="250" y="251"/>
                  </a:lnTo>
                  <a:lnTo>
                    <a:pt x="139" y="390"/>
                  </a:lnTo>
                  <a:lnTo>
                    <a:pt x="56" y="529"/>
                  </a:lnTo>
                  <a:lnTo>
                    <a:pt x="0" y="696"/>
                  </a:lnTo>
                  <a:lnTo>
                    <a:pt x="0" y="863"/>
                  </a:lnTo>
                  <a:lnTo>
                    <a:pt x="0" y="1029"/>
                  </a:lnTo>
                  <a:lnTo>
                    <a:pt x="56" y="1196"/>
                  </a:lnTo>
                  <a:lnTo>
                    <a:pt x="139" y="1335"/>
                  </a:lnTo>
                  <a:lnTo>
                    <a:pt x="250" y="1474"/>
                  </a:lnTo>
                  <a:lnTo>
                    <a:pt x="361" y="1585"/>
                  </a:lnTo>
                  <a:lnTo>
                    <a:pt x="528" y="1669"/>
                  </a:lnTo>
                  <a:lnTo>
                    <a:pt x="667" y="1697"/>
                  </a:lnTo>
                  <a:lnTo>
                    <a:pt x="862" y="1724"/>
                  </a:lnTo>
                  <a:lnTo>
                    <a:pt x="1029" y="1697"/>
                  </a:lnTo>
                  <a:lnTo>
                    <a:pt x="1195" y="1669"/>
                  </a:lnTo>
                  <a:lnTo>
                    <a:pt x="1334" y="1585"/>
                  </a:lnTo>
                  <a:lnTo>
                    <a:pt x="1473" y="1474"/>
                  </a:lnTo>
                  <a:lnTo>
                    <a:pt x="1557" y="1335"/>
                  </a:lnTo>
                  <a:lnTo>
                    <a:pt x="1640" y="1196"/>
                  </a:lnTo>
                  <a:lnTo>
                    <a:pt x="1696" y="1029"/>
                  </a:lnTo>
                  <a:lnTo>
                    <a:pt x="1723" y="863"/>
                  </a:lnTo>
                  <a:lnTo>
                    <a:pt x="1696" y="696"/>
                  </a:lnTo>
                  <a:lnTo>
                    <a:pt x="1640" y="529"/>
                  </a:lnTo>
                  <a:lnTo>
                    <a:pt x="1557" y="390"/>
                  </a:lnTo>
                  <a:lnTo>
                    <a:pt x="1473" y="251"/>
                  </a:lnTo>
                  <a:lnTo>
                    <a:pt x="1334" y="140"/>
                  </a:lnTo>
                  <a:lnTo>
                    <a:pt x="1195" y="57"/>
                  </a:lnTo>
                  <a:lnTo>
                    <a:pt x="102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Google Shape;1919;p39"/>
            <p:cNvSpPr/>
            <p:nvPr/>
          </p:nvSpPr>
          <p:spPr>
            <a:xfrm>
              <a:off x="641325" y="3678500"/>
              <a:ext cx="364825" cy="441975"/>
            </a:xfrm>
            <a:custGeom>
              <a:avLst/>
              <a:gdLst/>
              <a:ahLst/>
              <a:cxnLst/>
              <a:rect l="l" t="t" r="r" b="b"/>
              <a:pathLst>
                <a:path w="14593" h="17679" fill="none" extrusionOk="0">
                  <a:moveTo>
                    <a:pt x="1001" y="15260"/>
                  </a:moveTo>
                  <a:lnTo>
                    <a:pt x="1001" y="15260"/>
                  </a:lnTo>
                  <a:lnTo>
                    <a:pt x="806" y="15343"/>
                  </a:lnTo>
                  <a:lnTo>
                    <a:pt x="612" y="15455"/>
                  </a:lnTo>
                  <a:lnTo>
                    <a:pt x="473" y="15594"/>
                  </a:lnTo>
                  <a:lnTo>
                    <a:pt x="334" y="15733"/>
                  </a:lnTo>
                  <a:lnTo>
                    <a:pt x="195" y="15899"/>
                  </a:lnTo>
                  <a:lnTo>
                    <a:pt x="111" y="16066"/>
                  </a:lnTo>
                  <a:lnTo>
                    <a:pt x="56" y="16233"/>
                  </a:lnTo>
                  <a:lnTo>
                    <a:pt x="28" y="16400"/>
                  </a:lnTo>
                  <a:lnTo>
                    <a:pt x="0" y="16566"/>
                  </a:lnTo>
                  <a:lnTo>
                    <a:pt x="28" y="16761"/>
                  </a:lnTo>
                  <a:lnTo>
                    <a:pt x="83" y="16928"/>
                  </a:lnTo>
                  <a:lnTo>
                    <a:pt x="167" y="17067"/>
                  </a:lnTo>
                  <a:lnTo>
                    <a:pt x="278" y="17234"/>
                  </a:lnTo>
                  <a:lnTo>
                    <a:pt x="417" y="17345"/>
                  </a:lnTo>
                  <a:lnTo>
                    <a:pt x="612" y="17456"/>
                  </a:lnTo>
                  <a:lnTo>
                    <a:pt x="834" y="17567"/>
                  </a:lnTo>
                  <a:lnTo>
                    <a:pt x="834" y="17567"/>
                  </a:lnTo>
                  <a:lnTo>
                    <a:pt x="1140" y="17650"/>
                  </a:lnTo>
                  <a:lnTo>
                    <a:pt x="1418" y="17678"/>
                  </a:lnTo>
                  <a:lnTo>
                    <a:pt x="1668" y="17650"/>
                  </a:lnTo>
                  <a:lnTo>
                    <a:pt x="1946" y="17595"/>
                  </a:lnTo>
                  <a:lnTo>
                    <a:pt x="2168" y="17484"/>
                  </a:lnTo>
                  <a:lnTo>
                    <a:pt x="2391" y="17373"/>
                  </a:lnTo>
                  <a:lnTo>
                    <a:pt x="2585" y="17234"/>
                  </a:lnTo>
                  <a:lnTo>
                    <a:pt x="2780" y="17067"/>
                  </a:lnTo>
                  <a:lnTo>
                    <a:pt x="3085" y="16733"/>
                  </a:lnTo>
                  <a:lnTo>
                    <a:pt x="3336" y="16427"/>
                  </a:lnTo>
                  <a:lnTo>
                    <a:pt x="3502" y="16122"/>
                  </a:lnTo>
                  <a:lnTo>
                    <a:pt x="3502" y="16122"/>
                  </a:lnTo>
                  <a:lnTo>
                    <a:pt x="3780" y="16316"/>
                  </a:lnTo>
                  <a:lnTo>
                    <a:pt x="4086" y="16483"/>
                  </a:lnTo>
                  <a:lnTo>
                    <a:pt x="4475" y="16678"/>
                  </a:lnTo>
                  <a:lnTo>
                    <a:pt x="4698" y="16761"/>
                  </a:lnTo>
                  <a:lnTo>
                    <a:pt x="4948" y="16817"/>
                  </a:lnTo>
                  <a:lnTo>
                    <a:pt x="5226" y="16872"/>
                  </a:lnTo>
                  <a:lnTo>
                    <a:pt x="5504" y="16928"/>
                  </a:lnTo>
                  <a:lnTo>
                    <a:pt x="5782" y="16928"/>
                  </a:lnTo>
                  <a:lnTo>
                    <a:pt x="6087" y="16900"/>
                  </a:lnTo>
                  <a:lnTo>
                    <a:pt x="6393" y="16844"/>
                  </a:lnTo>
                  <a:lnTo>
                    <a:pt x="6727" y="16733"/>
                  </a:lnTo>
                  <a:lnTo>
                    <a:pt x="6727" y="16733"/>
                  </a:lnTo>
                  <a:lnTo>
                    <a:pt x="7032" y="16622"/>
                  </a:lnTo>
                  <a:lnTo>
                    <a:pt x="7310" y="16455"/>
                  </a:lnTo>
                  <a:lnTo>
                    <a:pt x="7533" y="16261"/>
                  </a:lnTo>
                  <a:lnTo>
                    <a:pt x="7727" y="16066"/>
                  </a:lnTo>
                  <a:lnTo>
                    <a:pt x="7894" y="15844"/>
                  </a:lnTo>
                  <a:lnTo>
                    <a:pt x="8033" y="15594"/>
                  </a:lnTo>
                  <a:lnTo>
                    <a:pt x="8144" y="15343"/>
                  </a:lnTo>
                  <a:lnTo>
                    <a:pt x="8200" y="15093"/>
                  </a:lnTo>
                  <a:lnTo>
                    <a:pt x="8228" y="14815"/>
                  </a:lnTo>
                  <a:lnTo>
                    <a:pt x="8200" y="14537"/>
                  </a:lnTo>
                  <a:lnTo>
                    <a:pt x="8172" y="14232"/>
                  </a:lnTo>
                  <a:lnTo>
                    <a:pt x="8061" y="13954"/>
                  </a:lnTo>
                  <a:lnTo>
                    <a:pt x="7950" y="13676"/>
                  </a:lnTo>
                  <a:lnTo>
                    <a:pt x="7783" y="13370"/>
                  </a:lnTo>
                  <a:lnTo>
                    <a:pt x="7588" y="13092"/>
                  </a:lnTo>
                  <a:lnTo>
                    <a:pt x="7366" y="12842"/>
                  </a:lnTo>
                  <a:lnTo>
                    <a:pt x="7366" y="12842"/>
                  </a:lnTo>
                  <a:lnTo>
                    <a:pt x="7616" y="12870"/>
                  </a:lnTo>
                  <a:lnTo>
                    <a:pt x="7866" y="12897"/>
                  </a:lnTo>
                  <a:lnTo>
                    <a:pt x="8144" y="12897"/>
                  </a:lnTo>
                  <a:lnTo>
                    <a:pt x="8422" y="12870"/>
                  </a:lnTo>
                  <a:lnTo>
                    <a:pt x="8700" y="12842"/>
                  </a:lnTo>
                  <a:lnTo>
                    <a:pt x="9006" y="12758"/>
                  </a:lnTo>
                  <a:lnTo>
                    <a:pt x="9284" y="12675"/>
                  </a:lnTo>
                  <a:lnTo>
                    <a:pt x="9562" y="12564"/>
                  </a:lnTo>
                  <a:lnTo>
                    <a:pt x="9840" y="12453"/>
                  </a:lnTo>
                  <a:lnTo>
                    <a:pt x="10090" y="12314"/>
                  </a:lnTo>
                  <a:lnTo>
                    <a:pt x="10340" y="12175"/>
                  </a:lnTo>
                  <a:lnTo>
                    <a:pt x="10590" y="12008"/>
                  </a:lnTo>
                  <a:lnTo>
                    <a:pt x="10813" y="11841"/>
                  </a:lnTo>
                  <a:lnTo>
                    <a:pt x="11007" y="11647"/>
                  </a:lnTo>
                  <a:lnTo>
                    <a:pt x="11174" y="11480"/>
                  </a:lnTo>
                  <a:lnTo>
                    <a:pt x="11313" y="11285"/>
                  </a:lnTo>
                  <a:lnTo>
                    <a:pt x="11313" y="11285"/>
                  </a:lnTo>
                  <a:lnTo>
                    <a:pt x="11424" y="11119"/>
                  </a:lnTo>
                  <a:lnTo>
                    <a:pt x="11507" y="10924"/>
                  </a:lnTo>
                  <a:lnTo>
                    <a:pt x="11563" y="10729"/>
                  </a:lnTo>
                  <a:lnTo>
                    <a:pt x="11591" y="10479"/>
                  </a:lnTo>
                  <a:lnTo>
                    <a:pt x="11619" y="10257"/>
                  </a:lnTo>
                  <a:lnTo>
                    <a:pt x="11619" y="9979"/>
                  </a:lnTo>
                  <a:lnTo>
                    <a:pt x="11591" y="9729"/>
                  </a:lnTo>
                  <a:lnTo>
                    <a:pt x="11535" y="9451"/>
                  </a:lnTo>
                  <a:lnTo>
                    <a:pt x="11480" y="9201"/>
                  </a:lnTo>
                  <a:lnTo>
                    <a:pt x="11396" y="8923"/>
                  </a:lnTo>
                  <a:lnTo>
                    <a:pt x="11313" y="8673"/>
                  </a:lnTo>
                  <a:lnTo>
                    <a:pt x="11202" y="8450"/>
                  </a:lnTo>
                  <a:lnTo>
                    <a:pt x="11063" y="8228"/>
                  </a:lnTo>
                  <a:lnTo>
                    <a:pt x="10924" y="8033"/>
                  </a:lnTo>
                  <a:lnTo>
                    <a:pt x="10785" y="7839"/>
                  </a:lnTo>
                  <a:lnTo>
                    <a:pt x="10590" y="7700"/>
                  </a:lnTo>
                  <a:lnTo>
                    <a:pt x="10590" y="7700"/>
                  </a:lnTo>
                  <a:lnTo>
                    <a:pt x="10813" y="7811"/>
                  </a:lnTo>
                  <a:lnTo>
                    <a:pt x="11063" y="7894"/>
                  </a:lnTo>
                  <a:lnTo>
                    <a:pt x="11313" y="7950"/>
                  </a:lnTo>
                  <a:lnTo>
                    <a:pt x="11591" y="7950"/>
                  </a:lnTo>
                  <a:lnTo>
                    <a:pt x="11841" y="7950"/>
                  </a:lnTo>
                  <a:lnTo>
                    <a:pt x="12119" y="7894"/>
                  </a:lnTo>
                  <a:lnTo>
                    <a:pt x="12397" y="7839"/>
                  </a:lnTo>
                  <a:lnTo>
                    <a:pt x="12647" y="7755"/>
                  </a:lnTo>
                  <a:lnTo>
                    <a:pt x="12897" y="7644"/>
                  </a:lnTo>
                  <a:lnTo>
                    <a:pt x="13147" y="7533"/>
                  </a:lnTo>
                  <a:lnTo>
                    <a:pt x="13397" y="7366"/>
                  </a:lnTo>
                  <a:lnTo>
                    <a:pt x="13620" y="7227"/>
                  </a:lnTo>
                  <a:lnTo>
                    <a:pt x="13814" y="7033"/>
                  </a:lnTo>
                  <a:lnTo>
                    <a:pt x="13981" y="6866"/>
                  </a:lnTo>
                  <a:lnTo>
                    <a:pt x="14148" y="6671"/>
                  </a:lnTo>
                  <a:lnTo>
                    <a:pt x="14287" y="6449"/>
                  </a:lnTo>
                  <a:lnTo>
                    <a:pt x="14287" y="6449"/>
                  </a:lnTo>
                  <a:lnTo>
                    <a:pt x="14370" y="6254"/>
                  </a:lnTo>
                  <a:lnTo>
                    <a:pt x="14454" y="6004"/>
                  </a:lnTo>
                  <a:lnTo>
                    <a:pt x="14509" y="5754"/>
                  </a:lnTo>
                  <a:lnTo>
                    <a:pt x="14565" y="5504"/>
                  </a:lnTo>
                  <a:lnTo>
                    <a:pt x="14593" y="5226"/>
                  </a:lnTo>
                  <a:lnTo>
                    <a:pt x="14565" y="4948"/>
                  </a:lnTo>
                  <a:lnTo>
                    <a:pt x="14565" y="4670"/>
                  </a:lnTo>
                  <a:lnTo>
                    <a:pt x="14509" y="4420"/>
                  </a:lnTo>
                  <a:lnTo>
                    <a:pt x="14426" y="4170"/>
                  </a:lnTo>
                  <a:lnTo>
                    <a:pt x="14343" y="3947"/>
                  </a:lnTo>
                  <a:lnTo>
                    <a:pt x="14231" y="3725"/>
                  </a:lnTo>
                  <a:lnTo>
                    <a:pt x="14065" y="3558"/>
                  </a:lnTo>
                  <a:lnTo>
                    <a:pt x="13898" y="3447"/>
                  </a:lnTo>
                  <a:lnTo>
                    <a:pt x="13703" y="3364"/>
                  </a:lnTo>
                  <a:lnTo>
                    <a:pt x="13509" y="3308"/>
                  </a:lnTo>
                  <a:lnTo>
                    <a:pt x="13258" y="3336"/>
                  </a:lnTo>
                  <a:lnTo>
                    <a:pt x="13258" y="3336"/>
                  </a:lnTo>
                  <a:lnTo>
                    <a:pt x="13536" y="3113"/>
                  </a:lnTo>
                  <a:lnTo>
                    <a:pt x="13787" y="2891"/>
                  </a:lnTo>
                  <a:lnTo>
                    <a:pt x="13981" y="2641"/>
                  </a:lnTo>
                  <a:lnTo>
                    <a:pt x="14148" y="2419"/>
                  </a:lnTo>
                  <a:lnTo>
                    <a:pt x="14287" y="2196"/>
                  </a:lnTo>
                  <a:lnTo>
                    <a:pt x="14370" y="1974"/>
                  </a:lnTo>
                  <a:lnTo>
                    <a:pt x="14426" y="1751"/>
                  </a:lnTo>
                  <a:lnTo>
                    <a:pt x="14426" y="1557"/>
                  </a:lnTo>
                  <a:lnTo>
                    <a:pt x="14426" y="1362"/>
                  </a:lnTo>
                  <a:lnTo>
                    <a:pt x="14398" y="1168"/>
                  </a:lnTo>
                  <a:lnTo>
                    <a:pt x="14343" y="973"/>
                  </a:lnTo>
                  <a:lnTo>
                    <a:pt x="14259" y="806"/>
                  </a:lnTo>
                  <a:lnTo>
                    <a:pt x="14148" y="640"/>
                  </a:lnTo>
                  <a:lnTo>
                    <a:pt x="14009" y="501"/>
                  </a:lnTo>
                  <a:lnTo>
                    <a:pt x="13870" y="362"/>
                  </a:lnTo>
                  <a:lnTo>
                    <a:pt x="13731" y="251"/>
                  </a:lnTo>
                  <a:lnTo>
                    <a:pt x="13564" y="167"/>
                  </a:lnTo>
                  <a:lnTo>
                    <a:pt x="13370" y="84"/>
                  </a:lnTo>
                  <a:lnTo>
                    <a:pt x="13203" y="28"/>
                  </a:lnTo>
                  <a:lnTo>
                    <a:pt x="13008" y="0"/>
                  </a:lnTo>
                  <a:lnTo>
                    <a:pt x="12814" y="0"/>
                  </a:lnTo>
                  <a:lnTo>
                    <a:pt x="12619" y="28"/>
                  </a:lnTo>
                  <a:lnTo>
                    <a:pt x="12425" y="56"/>
                  </a:lnTo>
                  <a:lnTo>
                    <a:pt x="12230" y="139"/>
                  </a:lnTo>
                  <a:lnTo>
                    <a:pt x="12063" y="251"/>
                  </a:lnTo>
                  <a:lnTo>
                    <a:pt x="11869" y="362"/>
                  </a:lnTo>
                  <a:lnTo>
                    <a:pt x="11730" y="528"/>
                  </a:lnTo>
                  <a:lnTo>
                    <a:pt x="11563" y="723"/>
                  </a:lnTo>
                  <a:lnTo>
                    <a:pt x="11424" y="973"/>
                  </a:lnTo>
                  <a:lnTo>
                    <a:pt x="11313" y="1223"/>
                  </a:lnTo>
                  <a:lnTo>
                    <a:pt x="11202" y="1529"/>
                  </a:lnTo>
                  <a:lnTo>
                    <a:pt x="11118" y="189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0" name="Google Shape;1920;p39"/>
            <p:cNvSpPr/>
            <p:nvPr/>
          </p:nvSpPr>
          <p:spPr>
            <a:xfrm>
              <a:off x="1600950" y="3709775"/>
              <a:ext cx="385675" cy="414175"/>
            </a:xfrm>
            <a:custGeom>
              <a:avLst/>
              <a:gdLst/>
              <a:ahLst/>
              <a:cxnLst/>
              <a:rect l="l" t="t" r="r" b="b"/>
              <a:pathLst>
                <a:path w="15427" h="16567" fill="none" extrusionOk="0">
                  <a:moveTo>
                    <a:pt x="2474" y="1195"/>
                  </a:moveTo>
                  <a:lnTo>
                    <a:pt x="2474" y="1195"/>
                  </a:lnTo>
                  <a:lnTo>
                    <a:pt x="2419" y="973"/>
                  </a:lnTo>
                  <a:lnTo>
                    <a:pt x="2335" y="778"/>
                  </a:lnTo>
                  <a:lnTo>
                    <a:pt x="2224" y="612"/>
                  </a:lnTo>
                  <a:lnTo>
                    <a:pt x="2113" y="445"/>
                  </a:lnTo>
                  <a:lnTo>
                    <a:pt x="1974" y="306"/>
                  </a:lnTo>
                  <a:lnTo>
                    <a:pt x="1835" y="195"/>
                  </a:lnTo>
                  <a:lnTo>
                    <a:pt x="1668" y="111"/>
                  </a:lnTo>
                  <a:lnTo>
                    <a:pt x="1501" y="56"/>
                  </a:lnTo>
                  <a:lnTo>
                    <a:pt x="1335" y="0"/>
                  </a:lnTo>
                  <a:lnTo>
                    <a:pt x="1168" y="0"/>
                  </a:lnTo>
                  <a:lnTo>
                    <a:pt x="973" y="28"/>
                  </a:lnTo>
                  <a:lnTo>
                    <a:pt x="807" y="84"/>
                  </a:lnTo>
                  <a:lnTo>
                    <a:pt x="668" y="167"/>
                  </a:lnTo>
                  <a:lnTo>
                    <a:pt x="501" y="278"/>
                  </a:lnTo>
                  <a:lnTo>
                    <a:pt x="362" y="445"/>
                  </a:lnTo>
                  <a:lnTo>
                    <a:pt x="251" y="639"/>
                  </a:lnTo>
                  <a:lnTo>
                    <a:pt x="251" y="639"/>
                  </a:lnTo>
                  <a:lnTo>
                    <a:pt x="112" y="917"/>
                  </a:lnTo>
                  <a:lnTo>
                    <a:pt x="28" y="1195"/>
                  </a:lnTo>
                  <a:lnTo>
                    <a:pt x="1" y="1473"/>
                  </a:lnTo>
                  <a:lnTo>
                    <a:pt x="28" y="1723"/>
                  </a:lnTo>
                  <a:lnTo>
                    <a:pt x="84" y="1974"/>
                  </a:lnTo>
                  <a:lnTo>
                    <a:pt x="167" y="2196"/>
                  </a:lnTo>
                  <a:lnTo>
                    <a:pt x="278" y="2418"/>
                  </a:lnTo>
                  <a:lnTo>
                    <a:pt x="390" y="2641"/>
                  </a:lnTo>
                  <a:lnTo>
                    <a:pt x="668" y="3002"/>
                  </a:lnTo>
                  <a:lnTo>
                    <a:pt x="918" y="3252"/>
                  </a:lnTo>
                  <a:lnTo>
                    <a:pt x="1196" y="3502"/>
                  </a:lnTo>
                  <a:lnTo>
                    <a:pt x="1196" y="3502"/>
                  </a:lnTo>
                  <a:lnTo>
                    <a:pt x="973" y="3725"/>
                  </a:lnTo>
                  <a:lnTo>
                    <a:pt x="751" y="4003"/>
                  </a:lnTo>
                  <a:lnTo>
                    <a:pt x="501" y="4336"/>
                  </a:lnTo>
                  <a:lnTo>
                    <a:pt x="390" y="4559"/>
                  </a:lnTo>
                  <a:lnTo>
                    <a:pt x="278" y="4781"/>
                  </a:lnTo>
                  <a:lnTo>
                    <a:pt x="167" y="5031"/>
                  </a:lnTo>
                  <a:lnTo>
                    <a:pt x="112" y="5309"/>
                  </a:lnTo>
                  <a:lnTo>
                    <a:pt x="56" y="5587"/>
                  </a:lnTo>
                  <a:lnTo>
                    <a:pt x="28" y="5893"/>
                  </a:lnTo>
                  <a:lnTo>
                    <a:pt x="28" y="6199"/>
                  </a:lnTo>
                  <a:lnTo>
                    <a:pt x="56" y="6532"/>
                  </a:lnTo>
                  <a:lnTo>
                    <a:pt x="56" y="6532"/>
                  </a:lnTo>
                  <a:lnTo>
                    <a:pt x="139" y="6866"/>
                  </a:lnTo>
                  <a:lnTo>
                    <a:pt x="251" y="7144"/>
                  </a:lnTo>
                  <a:lnTo>
                    <a:pt x="390" y="7394"/>
                  </a:lnTo>
                  <a:lnTo>
                    <a:pt x="556" y="7644"/>
                  </a:lnTo>
                  <a:lnTo>
                    <a:pt x="751" y="7838"/>
                  </a:lnTo>
                  <a:lnTo>
                    <a:pt x="973" y="8005"/>
                  </a:lnTo>
                  <a:lnTo>
                    <a:pt x="1196" y="8144"/>
                  </a:lnTo>
                  <a:lnTo>
                    <a:pt x="1446" y="8228"/>
                  </a:lnTo>
                  <a:lnTo>
                    <a:pt x="1724" y="8311"/>
                  </a:lnTo>
                  <a:lnTo>
                    <a:pt x="1974" y="8339"/>
                  </a:lnTo>
                  <a:lnTo>
                    <a:pt x="2280" y="8339"/>
                  </a:lnTo>
                  <a:lnTo>
                    <a:pt x="2558" y="8311"/>
                  </a:lnTo>
                  <a:lnTo>
                    <a:pt x="2863" y="8228"/>
                  </a:lnTo>
                  <a:lnTo>
                    <a:pt x="3169" y="8116"/>
                  </a:lnTo>
                  <a:lnTo>
                    <a:pt x="3475" y="7977"/>
                  </a:lnTo>
                  <a:lnTo>
                    <a:pt x="3781" y="7811"/>
                  </a:lnTo>
                  <a:lnTo>
                    <a:pt x="3781" y="7811"/>
                  </a:lnTo>
                  <a:lnTo>
                    <a:pt x="3697" y="8033"/>
                  </a:lnTo>
                  <a:lnTo>
                    <a:pt x="3614" y="8283"/>
                  </a:lnTo>
                  <a:lnTo>
                    <a:pt x="3586" y="8561"/>
                  </a:lnTo>
                  <a:lnTo>
                    <a:pt x="3558" y="8839"/>
                  </a:lnTo>
                  <a:lnTo>
                    <a:pt x="3558" y="9117"/>
                  </a:lnTo>
                  <a:lnTo>
                    <a:pt x="3586" y="9395"/>
                  </a:lnTo>
                  <a:lnTo>
                    <a:pt x="3614" y="9701"/>
                  </a:lnTo>
                  <a:lnTo>
                    <a:pt x="3670" y="9979"/>
                  </a:lnTo>
                  <a:lnTo>
                    <a:pt x="3753" y="10284"/>
                  </a:lnTo>
                  <a:lnTo>
                    <a:pt x="3836" y="10562"/>
                  </a:lnTo>
                  <a:lnTo>
                    <a:pt x="3947" y="10840"/>
                  </a:lnTo>
                  <a:lnTo>
                    <a:pt x="4059" y="11091"/>
                  </a:lnTo>
                  <a:lnTo>
                    <a:pt x="4198" y="11313"/>
                  </a:lnTo>
                  <a:lnTo>
                    <a:pt x="4337" y="11535"/>
                  </a:lnTo>
                  <a:lnTo>
                    <a:pt x="4476" y="11730"/>
                  </a:lnTo>
                  <a:lnTo>
                    <a:pt x="4642" y="11897"/>
                  </a:lnTo>
                  <a:lnTo>
                    <a:pt x="4642" y="11897"/>
                  </a:lnTo>
                  <a:lnTo>
                    <a:pt x="4781" y="12036"/>
                  </a:lnTo>
                  <a:lnTo>
                    <a:pt x="4948" y="12147"/>
                  </a:lnTo>
                  <a:lnTo>
                    <a:pt x="5143" y="12230"/>
                  </a:lnTo>
                  <a:lnTo>
                    <a:pt x="5365" y="12314"/>
                  </a:lnTo>
                  <a:lnTo>
                    <a:pt x="5615" y="12369"/>
                  </a:lnTo>
                  <a:lnTo>
                    <a:pt x="5865" y="12397"/>
                  </a:lnTo>
                  <a:lnTo>
                    <a:pt x="6115" y="12425"/>
                  </a:lnTo>
                  <a:lnTo>
                    <a:pt x="6393" y="12425"/>
                  </a:lnTo>
                  <a:lnTo>
                    <a:pt x="6644" y="12425"/>
                  </a:lnTo>
                  <a:lnTo>
                    <a:pt x="6922" y="12397"/>
                  </a:lnTo>
                  <a:lnTo>
                    <a:pt x="7172" y="12341"/>
                  </a:lnTo>
                  <a:lnTo>
                    <a:pt x="7422" y="12258"/>
                  </a:lnTo>
                  <a:lnTo>
                    <a:pt x="7672" y="12175"/>
                  </a:lnTo>
                  <a:lnTo>
                    <a:pt x="7894" y="12063"/>
                  </a:lnTo>
                  <a:lnTo>
                    <a:pt x="8089" y="11952"/>
                  </a:lnTo>
                  <a:lnTo>
                    <a:pt x="8256" y="11785"/>
                  </a:lnTo>
                  <a:lnTo>
                    <a:pt x="8256" y="11785"/>
                  </a:lnTo>
                  <a:lnTo>
                    <a:pt x="8117" y="12008"/>
                  </a:lnTo>
                  <a:lnTo>
                    <a:pt x="7978" y="12230"/>
                  </a:lnTo>
                  <a:lnTo>
                    <a:pt x="7894" y="12453"/>
                  </a:lnTo>
                  <a:lnTo>
                    <a:pt x="7839" y="12730"/>
                  </a:lnTo>
                  <a:lnTo>
                    <a:pt x="7811" y="12981"/>
                  </a:lnTo>
                  <a:lnTo>
                    <a:pt x="7811" y="13259"/>
                  </a:lnTo>
                  <a:lnTo>
                    <a:pt x="7811" y="13509"/>
                  </a:lnTo>
                  <a:lnTo>
                    <a:pt x="7867" y="13787"/>
                  </a:lnTo>
                  <a:lnTo>
                    <a:pt x="7922" y="14065"/>
                  </a:lnTo>
                  <a:lnTo>
                    <a:pt x="8006" y="14315"/>
                  </a:lnTo>
                  <a:lnTo>
                    <a:pt x="8117" y="14593"/>
                  </a:lnTo>
                  <a:lnTo>
                    <a:pt x="8228" y="14815"/>
                  </a:lnTo>
                  <a:lnTo>
                    <a:pt x="8367" y="15037"/>
                  </a:lnTo>
                  <a:lnTo>
                    <a:pt x="8506" y="15260"/>
                  </a:lnTo>
                  <a:lnTo>
                    <a:pt x="8673" y="15427"/>
                  </a:lnTo>
                  <a:lnTo>
                    <a:pt x="8867" y="15593"/>
                  </a:lnTo>
                  <a:lnTo>
                    <a:pt x="8867" y="15593"/>
                  </a:lnTo>
                  <a:lnTo>
                    <a:pt x="9062" y="15732"/>
                  </a:lnTo>
                  <a:lnTo>
                    <a:pt x="9256" y="15844"/>
                  </a:lnTo>
                  <a:lnTo>
                    <a:pt x="9507" y="15955"/>
                  </a:lnTo>
                  <a:lnTo>
                    <a:pt x="9757" y="16038"/>
                  </a:lnTo>
                  <a:lnTo>
                    <a:pt x="10007" y="16094"/>
                  </a:lnTo>
                  <a:lnTo>
                    <a:pt x="10285" y="16122"/>
                  </a:lnTo>
                  <a:lnTo>
                    <a:pt x="10563" y="16149"/>
                  </a:lnTo>
                  <a:lnTo>
                    <a:pt x="10813" y="16149"/>
                  </a:lnTo>
                  <a:lnTo>
                    <a:pt x="11063" y="16122"/>
                  </a:lnTo>
                  <a:lnTo>
                    <a:pt x="11313" y="16066"/>
                  </a:lnTo>
                  <a:lnTo>
                    <a:pt x="11536" y="15983"/>
                  </a:lnTo>
                  <a:lnTo>
                    <a:pt x="11702" y="15871"/>
                  </a:lnTo>
                  <a:lnTo>
                    <a:pt x="11869" y="15732"/>
                  </a:lnTo>
                  <a:lnTo>
                    <a:pt x="11980" y="15566"/>
                  </a:lnTo>
                  <a:lnTo>
                    <a:pt x="12064" y="15343"/>
                  </a:lnTo>
                  <a:lnTo>
                    <a:pt x="12092" y="15121"/>
                  </a:lnTo>
                  <a:lnTo>
                    <a:pt x="12092" y="15121"/>
                  </a:lnTo>
                  <a:lnTo>
                    <a:pt x="12258" y="15427"/>
                  </a:lnTo>
                  <a:lnTo>
                    <a:pt x="12425" y="15705"/>
                  </a:lnTo>
                  <a:lnTo>
                    <a:pt x="12620" y="15927"/>
                  </a:lnTo>
                  <a:lnTo>
                    <a:pt x="12814" y="16122"/>
                  </a:lnTo>
                  <a:lnTo>
                    <a:pt x="13009" y="16288"/>
                  </a:lnTo>
                  <a:lnTo>
                    <a:pt x="13231" y="16399"/>
                  </a:lnTo>
                  <a:lnTo>
                    <a:pt x="13426" y="16511"/>
                  </a:lnTo>
                  <a:lnTo>
                    <a:pt x="13620" y="16566"/>
                  </a:lnTo>
                  <a:lnTo>
                    <a:pt x="13815" y="16566"/>
                  </a:lnTo>
                  <a:lnTo>
                    <a:pt x="14009" y="16566"/>
                  </a:lnTo>
                  <a:lnTo>
                    <a:pt x="14204" y="16538"/>
                  </a:lnTo>
                  <a:lnTo>
                    <a:pt x="14399" y="16483"/>
                  </a:lnTo>
                  <a:lnTo>
                    <a:pt x="14565" y="16427"/>
                  </a:lnTo>
                  <a:lnTo>
                    <a:pt x="14732" y="16316"/>
                  </a:lnTo>
                  <a:lnTo>
                    <a:pt x="14871" y="16205"/>
                  </a:lnTo>
                  <a:lnTo>
                    <a:pt x="15010" y="16066"/>
                  </a:lnTo>
                  <a:lnTo>
                    <a:pt x="15121" y="15927"/>
                  </a:lnTo>
                  <a:lnTo>
                    <a:pt x="15232" y="15760"/>
                  </a:lnTo>
                  <a:lnTo>
                    <a:pt x="15288" y="15593"/>
                  </a:lnTo>
                  <a:lnTo>
                    <a:pt x="15371" y="15427"/>
                  </a:lnTo>
                  <a:lnTo>
                    <a:pt x="15399" y="15232"/>
                  </a:lnTo>
                  <a:lnTo>
                    <a:pt x="15427" y="15037"/>
                  </a:lnTo>
                  <a:lnTo>
                    <a:pt x="15399" y="14843"/>
                  </a:lnTo>
                  <a:lnTo>
                    <a:pt x="15371" y="14648"/>
                  </a:lnTo>
                  <a:lnTo>
                    <a:pt x="15288" y="14454"/>
                  </a:lnTo>
                  <a:lnTo>
                    <a:pt x="15205" y="14259"/>
                  </a:lnTo>
                  <a:lnTo>
                    <a:pt x="15066" y="14065"/>
                  </a:lnTo>
                  <a:lnTo>
                    <a:pt x="14899" y="13870"/>
                  </a:lnTo>
                  <a:lnTo>
                    <a:pt x="14704" y="13703"/>
                  </a:lnTo>
                  <a:lnTo>
                    <a:pt x="14454" y="13537"/>
                  </a:lnTo>
                  <a:lnTo>
                    <a:pt x="14176" y="13398"/>
                  </a:lnTo>
                  <a:lnTo>
                    <a:pt x="13843" y="132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21" name="Google Shape;1921;p39"/>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8" name="组合 4">
            <a:extLst>
              <a:ext uri="{FF2B5EF4-FFF2-40B4-BE49-F238E27FC236}">
                <a16:creationId xmlns:a16="http://schemas.microsoft.com/office/drawing/2014/main" id="{79765BAC-36AB-48B5-8C52-C1F42E6675F4}"/>
              </a:ext>
            </a:extLst>
          </p:cNvPr>
          <p:cNvGrpSpPr/>
          <p:nvPr/>
        </p:nvGrpSpPr>
        <p:grpSpPr>
          <a:xfrm>
            <a:off x="-213118" y="-83674"/>
            <a:ext cx="7754349" cy="1855134"/>
            <a:chOff x="-205877" y="1997420"/>
            <a:chExt cx="6297339" cy="2147634"/>
          </a:xfrm>
        </p:grpSpPr>
        <p:sp>
          <p:nvSpPr>
            <p:cNvPr id="129" name="任意多边形 71">
              <a:extLst>
                <a:ext uri="{FF2B5EF4-FFF2-40B4-BE49-F238E27FC236}">
                  <a16:creationId xmlns:a16="http://schemas.microsoft.com/office/drawing/2014/main" id="{21EDD2C2-9785-490F-B4D0-461EAFC219E4}"/>
                </a:ext>
              </a:extLst>
            </p:cNvPr>
            <p:cNvSpPr/>
            <p:nvPr/>
          </p:nvSpPr>
          <p:spPr>
            <a:xfrm rot="16200000" flipV="1">
              <a:off x="1846157" y="867142"/>
              <a:ext cx="1431757" cy="5124068"/>
            </a:xfrm>
            <a:custGeom>
              <a:avLst/>
              <a:gdLst>
                <a:gd name="connsiteX0" fmla="*/ 1431757 w 1431757"/>
                <a:gd name="connsiteY0" fmla="*/ 4560214 h 5124068"/>
                <a:gd name="connsiteX1" fmla="*/ 1431757 w 1431757"/>
                <a:gd name="connsiteY1" fmla="*/ 3629437 h 5124068"/>
                <a:gd name="connsiteX2" fmla="*/ 1431757 w 1431757"/>
                <a:gd name="connsiteY2" fmla="*/ 930777 h 5124068"/>
                <a:gd name="connsiteX3" fmla="*/ 1431757 w 1431757"/>
                <a:gd name="connsiteY3" fmla="*/ 0 h 5124068"/>
                <a:gd name="connsiteX4" fmla="*/ 2 w 1431757"/>
                <a:gd name="connsiteY4" fmla="*/ 956959 h 5124068"/>
                <a:gd name="connsiteX5" fmla="*/ 2 w 1431757"/>
                <a:gd name="connsiteY5" fmla="*/ 1847839 h 5124068"/>
                <a:gd name="connsiteX6" fmla="*/ 0 w 1431757"/>
                <a:gd name="connsiteY6" fmla="*/ 1847840 h 5124068"/>
                <a:gd name="connsiteX7" fmla="*/ 0 w 1431757"/>
                <a:gd name="connsiteY7" fmla="*/ 2778617 h 5124068"/>
                <a:gd name="connsiteX8" fmla="*/ 0 w 1431757"/>
                <a:gd name="connsiteY8" fmla="*/ 5124068 h 5124068"/>
                <a:gd name="connsiteX9" fmla="*/ 1431755 w 1431757"/>
                <a:gd name="connsiteY9" fmla="*/ 5124068 h 5124068"/>
                <a:gd name="connsiteX10" fmla="*/ 1431755 w 1431757"/>
                <a:gd name="connsiteY10" fmla="*/ 4560215 h 512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1757" h="5124068">
                  <a:moveTo>
                    <a:pt x="1431757" y="4560214"/>
                  </a:moveTo>
                  <a:lnTo>
                    <a:pt x="1431757" y="3629437"/>
                  </a:lnTo>
                  <a:lnTo>
                    <a:pt x="1431757" y="930777"/>
                  </a:lnTo>
                  <a:lnTo>
                    <a:pt x="1431757" y="0"/>
                  </a:lnTo>
                  <a:lnTo>
                    <a:pt x="2" y="956959"/>
                  </a:lnTo>
                  <a:lnTo>
                    <a:pt x="2" y="1847839"/>
                  </a:lnTo>
                  <a:lnTo>
                    <a:pt x="0" y="1847840"/>
                  </a:lnTo>
                  <a:lnTo>
                    <a:pt x="0" y="2778617"/>
                  </a:lnTo>
                  <a:lnTo>
                    <a:pt x="0" y="5124068"/>
                  </a:lnTo>
                  <a:lnTo>
                    <a:pt x="1431755" y="5124068"/>
                  </a:lnTo>
                  <a:lnTo>
                    <a:pt x="1431755" y="4560215"/>
                  </a:lnTo>
                  <a:close/>
                </a:path>
              </a:pathLst>
            </a:custGeom>
            <a:solidFill>
              <a:schemeClr val="accent6">
                <a:lumMod val="60000"/>
                <a:lumOff val="40000"/>
              </a:schemeClr>
            </a:solidFill>
            <a:ln w="12700" cap="flat" cmpd="sng" algn="ctr">
              <a:noFill/>
              <a:prstDash val="solid"/>
              <a:miter lim="800000"/>
            </a:ln>
            <a:effectLst/>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1867"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grpSp>
          <p:nvGrpSpPr>
            <p:cNvPr id="130" name="组合 6">
              <a:extLst>
                <a:ext uri="{FF2B5EF4-FFF2-40B4-BE49-F238E27FC236}">
                  <a16:creationId xmlns:a16="http://schemas.microsoft.com/office/drawing/2014/main" id="{5A72EBC6-8F7B-46D1-906E-FB390AA8CDCE}"/>
                </a:ext>
              </a:extLst>
            </p:cNvPr>
            <p:cNvGrpSpPr/>
            <p:nvPr/>
          </p:nvGrpSpPr>
          <p:grpSpPr>
            <a:xfrm>
              <a:off x="-205877" y="1997420"/>
              <a:ext cx="6297339" cy="1431757"/>
              <a:chOff x="-205877" y="1997420"/>
              <a:chExt cx="6297339" cy="1431757"/>
            </a:xfrm>
          </p:grpSpPr>
          <p:sp>
            <p:nvSpPr>
              <p:cNvPr id="131" name="任意多边形 69">
                <a:extLst>
                  <a:ext uri="{FF2B5EF4-FFF2-40B4-BE49-F238E27FC236}">
                    <a16:creationId xmlns:a16="http://schemas.microsoft.com/office/drawing/2014/main" id="{12BC30EF-401C-40FC-B891-FE8FC3D0B415}"/>
                  </a:ext>
                </a:extLst>
              </p:cNvPr>
              <p:cNvSpPr/>
              <p:nvPr/>
            </p:nvSpPr>
            <p:spPr>
              <a:xfrm rot="16200000" flipV="1">
                <a:off x="2329853" y="-332432"/>
                <a:ext cx="1431757" cy="6091461"/>
              </a:xfrm>
              <a:custGeom>
                <a:avLst/>
                <a:gdLst>
                  <a:gd name="connsiteX0" fmla="*/ 1431757 w 1431757"/>
                  <a:gd name="connsiteY0" fmla="*/ 6091461 h 6091461"/>
                  <a:gd name="connsiteX1" fmla="*/ 1431757 w 1431757"/>
                  <a:gd name="connsiteY1" fmla="*/ 4560214 h 6091461"/>
                  <a:gd name="connsiteX2" fmla="*/ 1431757 w 1431757"/>
                  <a:gd name="connsiteY2" fmla="*/ 3629437 h 6091461"/>
                  <a:gd name="connsiteX3" fmla="*/ 1431757 w 1431757"/>
                  <a:gd name="connsiteY3" fmla="*/ 3579716 h 6091461"/>
                  <a:gd name="connsiteX4" fmla="*/ 1431757 w 1431757"/>
                  <a:gd name="connsiteY4" fmla="*/ 2648939 h 6091461"/>
                  <a:gd name="connsiteX5" fmla="*/ 1431757 w 1431757"/>
                  <a:gd name="connsiteY5" fmla="*/ 930777 h 6091461"/>
                  <a:gd name="connsiteX6" fmla="*/ 1431757 w 1431757"/>
                  <a:gd name="connsiteY6" fmla="*/ 0 h 6091461"/>
                  <a:gd name="connsiteX7" fmla="*/ 2 w 1431757"/>
                  <a:gd name="connsiteY7" fmla="*/ 956959 h 6091461"/>
                  <a:gd name="connsiteX8" fmla="*/ 2 w 1431757"/>
                  <a:gd name="connsiteY8" fmla="*/ 1847839 h 6091461"/>
                  <a:gd name="connsiteX9" fmla="*/ 0 w 1431757"/>
                  <a:gd name="connsiteY9" fmla="*/ 1847840 h 6091461"/>
                  <a:gd name="connsiteX10" fmla="*/ 0 w 1431757"/>
                  <a:gd name="connsiteY10" fmla="*/ 2778617 h 6091461"/>
                  <a:gd name="connsiteX11" fmla="*/ 0 w 1431757"/>
                  <a:gd name="connsiteY11" fmla="*/ 4496779 h 6091461"/>
                  <a:gd name="connsiteX12" fmla="*/ 0 w 1431757"/>
                  <a:gd name="connsiteY12" fmla="*/ 5427556 h 6091461"/>
                  <a:gd name="connsiteX13" fmla="*/ 0 w 1431757"/>
                  <a:gd name="connsiteY13" fmla="*/ 5477278 h 6091461"/>
                  <a:gd name="connsiteX14" fmla="*/ 0 w 1431757"/>
                  <a:gd name="connsiteY14" fmla="*/ 6091461 h 609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757" h="6091461">
                    <a:moveTo>
                      <a:pt x="1431757" y="6091461"/>
                    </a:moveTo>
                    <a:lnTo>
                      <a:pt x="1431757" y="4560214"/>
                    </a:lnTo>
                    <a:lnTo>
                      <a:pt x="1431757" y="3629437"/>
                    </a:lnTo>
                    <a:lnTo>
                      <a:pt x="1431757" y="3579716"/>
                    </a:lnTo>
                    <a:lnTo>
                      <a:pt x="1431757" y="2648939"/>
                    </a:lnTo>
                    <a:lnTo>
                      <a:pt x="1431757" y="930777"/>
                    </a:lnTo>
                    <a:lnTo>
                      <a:pt x="1431757" y="0"/>
                    </a:lnTo>
                    <a:lnTo>
                      <a:pt x="2" y="956959"/>
                    </a:lnTo>
                    <a:lnTo>
                      <a:pt x="2" y="1847839"/>
                    </a:lnTo>
                    <a:lnTo>
                      <a:pt x="0" y="1847840"/>
                    </a:lnTo>
                    <a:lnTo>
                      <a:pt x="0" y="2778617"/>
                    </a:lnTo>
                    <a:lnTo>
                      <a:pt x="0" y="4496779"/>
                    </a:lnTo>
                    <a:lnTo>
                      <a:pt x="0" y="5427556"/>
                    </a:lnTo>
                    <a:lnTo>
                      <a:pt x="0" y="5477278"/>
                    </a:lnTo>
                    <a:lnTo>
                      <a:pt x="0" y="6091461"/>
                    </a:lnTo>
                    <a:close/>
                  </a:path>
                </a:pathLst>
              </a:custGeom>
              <a:solidFill>
                <a:schemeClr val="tx1">
                  <a:lumMod val="50000"/>
                  <a:lumOff val="50000"/>
                </a:schemeClr>
              </a:solidFill>
              <a:ln w="12700" cap="flat" cmpd="sng" algn="ctr">
                <a:noFill/>
                <a:prstDash val="solid"/>
                <a:miter lim="800000"/>
              </a:ln>
              <a:effectLst/>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1867"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sp>
            <p:nvSpPr>
              <p:cNvPr id="132" name="文本框 18">
                <a:extLst>
                  <a:ext uri="{FF2B5EF4-FFF2-40B4-BE49-F238E27FC236}">
                    <a16:creationId xmlns:a16="http://schemas.microsoft.com/office/drawing/2014/main" id="{3EE6B733-B6C4-4E38-BDEB-13E32E3D0DF9}"/>
                  </a:ext>
                </a:extLst>
              </p:cNvPr>
              <p:cNvSpPr>
                <a:spLocks noChangeArrowheads="1"/>
              </p:cNvSpPr>
              <p:nvPr/>
            </p:nvSpPr>
            <p:spPr bwMode="auto">
              <a:xfrm>
                <a:off x="-205877" y="1998690"/>
                <a:ext cx="5611900" cy="1301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extrusionH="57150">
                  <a:bevelT w="38100" h="38100"/>
                </a:sp3d>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zh-CN" sz="6400" b="1" i="0" u="none" strike="noStrike" kern="0" cap="none" spc="0" normalizeH="0" baseline="0" noProof="0" dirty="0" err="1">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Luyện</a:t>
                </a:r>
                <a:r>
                  <a:rPr kumimoji="0" lang="en-US" altLang="zh-CN"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 </a:t>
                </a:r>
                <a:r>
                  <a:rPr kumimoji="0" lang="en-US" altLang="zh-CN" sz="6400" b="1" i="0" u="none" strike="noStrike" kern="0" cap="none" spc="0" normalizeH="0" baseline="0" noProof="0" err="1">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đọc</a:t>
                </a:r>
                <a:r>
                  <a:rPr kumimoji="0" lang="en-US" altLang="zh-CN" sz="6400" b="1" i="0" u="none" strike="noStrike" kern="0" cap="none" spc="0" normalizeH="0" baseline="0" noProof="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 từ khó</a:t>
                </a:r>
                <a:endParaRPr kumimoji="0" lang="en-US"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endParaRPr>
              </a:p>
            </p:txBody>
          </p:sp>
        </p:grpSp>
      </p:grpSp>
      <p:grpSp>
        <p:nvGrpSpPr>
          <p:cNvPr id="133" name="组合 19">
            <a:extLst>
              <a:ext uri="{FF2B5EF4-FFF2-40B4-BE49-F238E27FC236}">
                <a16:creationId xmlns:a16="http://schemas.microsoft.com/office/drawing/2014/main" id="{E64B3C17-EA61-412E-8FDC-E0FCDF615BDF}"/>
              </a:ext>
            </a:extLst>
          </p:cNvPr>
          <p:cNvGrpSpPr/>
          <p:nvPr/>
        </p:nvGrpSpPr>
        <p:grpSpPr>
          <a:xfrm>
            <a:off x="5291829" y="1145467"/>
            <a:ext cx="5575115" cy="1514248"/>
            <a:chOff x="6191391" y="826707"/>
            <a:chExt cx="4181336" cy="1135686"/>
          </a:xfrm>
        </p:grpSpPr>
        <p:pic>
          <p:nvPicPr>
            <p:cNvPr id="134" name="图片 13">
              <a:extLst>
                <a:ext uri="{FF2B5EF4-FFF2-40B4-BE49-F238E27FC236}">
                  <a16:creationId xmlns:a16="http://schemas.microsoft.com/office/drawing/2014/main" id="{99C381A8-82D5-42FB-86F3-15CEE7A744D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191391" y="851665"/>
              <a:ext cx="496461" cy="1110728"/>
            </a:xfrm>
            <a:prstGeom prst="rect">
              <a:avLst/>
            </a:prstGeom>
          </p:spPr>
        </p:pic>
        <p:sp>
          <p:nvSpPr>
            <p:cNvPr id="135" name="文本框 18">
              <a:extLst>
                <a:ext uri="{FF2B5EF4-FFF2-40B4-BE49-F238E27FC236}">
                  <a16:creationId xmlns:a16="http://schemas.microsoft.com/office/drawing/2014/main" id="{C57F9A05-18CE-4A8D-81AA-F04CEC634197}"/>
                </a:ext>
              </a:extLst>
            </p:cNvPr>
            <p:cNvSpPr txBox="1"/>
            <p:nvPr/>
          </p:nvSpPr>
          <p:spPr>
            <a:xfrm>
              <a:off x="7003220" y="826707"/>
              <a:ext cx="3369507" cy="807913"/>
            </a:xfrm>
            <a:prstGeom prst="rect">
              <a:avLst/>
            </a:prstGeom>
            <a:solidFill>
              <a:schemeClr val="bg1"/>
            </a:solidFill>
            <a:scene3d>
              <a:camera prst="orthographicFront"/>
              <a:lightRig rig="threePt" dir="t"/>
            </a:scene3d>
            <a:sp3d>
              <a:bevelT/>
            </a:sp3d>
          </p:spPr>
          <p:txBody>
            <a:bodyPr wrap="square" rtlCol="0">
              <a:spAutoFit/>
              <a:sp3d extrusionH="57150">
                <a:bevelT w="38100" h="38100"/>
              </a:sp3d>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altLang="en-US" sz="6400" b="1" i="0" u="none" strike="noStrike" kern="0" cap="none" spc="0" normalizeH="0" baseline="0" noProof="0">
                  <a:ln>
                    <a:noFill/>
                  </a:ln>
                  <a:solidFill>
                    <a:srgbClr val="00B050"/>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Xứ sở</a:t>
              </a:r>
              <a:endParaRPr kumimoji="0" lang="en-US" altLang="en-US" sz="6400" b="1" i="0" u="none" strike="noStrike" kern="0" cap="none" spc="0" normalizeH="0" baseline="0" noProof="0" dirty="0">
                <a:ln>
                  <a:noFill/>
                </a:ln>
                <a:solidFill>
                  <a:srgbClr val="00B050"/>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nvGrpSpPr>
          <p:cNvPr id="136" name="组合 19">
            <a:extLst>
              <a:ext uri="{FF2B5EF4-FFF2-40B4-BE49-F238E27FC236}">
                <a16:creationId xmlns:a16="http://schemas.microsoft.com/office/drawing/2014/main" id="{6B9C9BE0-BC21-4F43-8626-E28A45604C7F}"/>
              </a:ext>
            </a:extLst>
          </p:cNvPr>
          <p:cNvGrpSpPr/>
          <p:nvPr/>
        </p:nvGrpSpPr>
        <p:grpSpPr>
          <a:xfrm>
            <a:off x="4416672" y="2614649"/>
            <a:ext cx="5904573" cy="1354218"/>
            <a:chOff x="6218929" y="826707"/>
            <a:chExt cx="4428430" cy="1015663"/>
          </a:xfrm>
        </p:grpSpPr>
        <p:pic>
          <p:nvPicPr>
            <p:cNvPr id="137" name="图片 13">
              <a:extLst>
                <a:ext uri="{FF2B5EF4-FFF2-40B4-BE49-F238E27FC236}">
                  <a16:creationId xmlns:a16="http://schemas.microsoft.com/office/drawing/2014/main" id="{A5F1DF4A-8DEE-4FCC-BD1D-F2C3E1D89A21}"/>
                </a:ext>
              </a:extLst>
            </p:cNvPr>
            <p:cNvPicPr>
              <a:picLocks noChangeAspect="1"/>
            </p:cNvPicPr>
            <p:nvPr/>
          </p:nvPicPr>
          <p:blipFill rotWithShape="1">
            <a:blip r:embed="rId3">
              <a:extLst>
                <a:ext uri="{28A0092B-C50C-407E-A947-70E740481C1C}">
                  <a14:useLocalDpi xmlns:a14="http://schemas.microsoft.com/office/drawing/2010/main" val="0"/>
                </a:ext>
              </a:extLst>
            </a:blip>
            <a:srcRect t="17176" b="468"/>
            <a:stretch/>
          </p:blipFill>
          <p:spPr>
            <a:xfrm>
              <a:off x="6218929" y="826707"/>
              <a:ext cx="551242" cy="1015663"/>
            </a:xfrm>
            <a:prstGeom prst="rect">
              <a:avLst/>
            </a:prstGeom>
          </p:spPr>
        </p:pic>
        <p:sp>
          <p:nvSpPr>
            <p:cNvPr id="138" name="文本框 18">
              <a:extLst>
                <a:ext uri="{FF2B5EF4-FFF2-40B4-BE49-F238E27FC236}">
                  <a16:creationId xmlns:a16="http://schemas.microsoft.com/office/drawing/2014/main" id="{516AD973-7002-440F-8658-47F7A13E1082}"/>
                </a:ext>
              </a:extLst>
            </p:cNvPr>
            <p:cNvSpPr txBox="1"/>
            <p:nvPr/>
          </p:nvSpPr>
          <p:spPr>
            <a:xfrm>
              <a:off x="7003221" y="826707"/>
              <a:ext cx="3644138" cy="807913"/>
            </a:xfrm>
            <a:prstGeom prst="rect">
              <a:avLst/>
            </a:prstGeom>
            <a:solidFill>
              <a:schemeClr val="bg1"/>
            </a:solidFill>
            <a:scene3d>
              <a:camera prst="orthographicFront"/>
              <a:lightRig rig="threePt" dir="t"/>
            </a:scene3d>
            <a:sp3d>
              <a:bevelT/>
            </a:sp3d>
          </p:spPr>
          <p:txBody>
            <a:bodyPr wrap="square" rtlCol="0">
              <a:spAutoFit/>
              <a:sp3d extrusionH="57150">
                <a:bevelT w="38100" h="38100"/>
              </a:sp3d>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altLang="en-US" sz="6400" b="1" i="0" u="none" strike="noStrike" kern="0" cap="none" spc="0" normalizeH="0" baseline="0" noProof="0">
                  <a:ln>
                    <a:noFill/>
                  </a:ln>
                  <a:gradFill>
                    <a:gsLst>
                      <a:gs pos="55000">
                        <a:srgbClr val="FF0000"/>
                      </a:gs>
                      <a:gs pos="15000">
                        <a:srgbClr val="C00000"/>
                      </a:gs>
                      <a:gs pos="100000">
                        <a:srgbClr val="FF818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S</a:t>
              </a:r>
              <a:r>
                <a:rPr kumimoji="0" lang="vi-VN" altLang="en-US" sz="6400" b="1" i="0" u="none" strike="noStrike" kern="0" cap="none" spc="0" normalizeH="0" baseline="0" noProof="0">
                  <a:ln>
                    <a:noFill/>
                  </a:ln>
                  <a:gradFill>
                    <a:gsLst>
                      <a:gs pos="55000">
                        <a:srgbClr val="FF0000"/>
                      </a:gs>
                      <a:gs pos="15000">
                        <a:srgbClr val="C00000"/>
                      </a:gs>
                      <a:gs pos="100000">
                        <a:srgbClr val="FF818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áng </a:t>
              </a:r>
              <a:r>
                <a:rPr kumimoji="0" lang="vi-VN" altLang="en-US" sz="6400" b="1" i="0" u="none" strike="noStrike" kern="0" cap="none" spc="0" normalizeH="0" baseline="0" noProof="0" dirty="0">
                  <a:ln>
                    <a:noFill/>
                  </a:ln>
                  <a:gradFill>
                    <a:gsLst>
                      <a:gs pos="55000">
                        <a:srgbClr val="FF0000"/>
                      </a:gs>
                      <a:gs pos="15000">
                        <a:srgbClr val="C00000"/>
                      </a:gs>
                      <a:gs pos="100000">
                        <a:srgbClr val="FF818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chế</a:t>
              </a:r>
              <a:endParaRPr kumimoji="0" lang="en-US" altLang="en-US" sz="6400" b="1" i="0" u="none" strike="noStrike" kern="0" cap="none" spc="0" normalizeH="0" baseline="0" noProof="0" dirty="0">
                <a:ln>
                  <a:noFill/>
                </a:ln>
                <a:gradFill>
                  <a:gsLst>
                    <a:gs pos="55000">
                      <a:srgbClr val="FF0000"/>
                    </a:gs>
                    <a:gs pos="15000">
                      <a:srgbClr val="C00000"/>
                    </a:gs>
                    <a:gs pos="100000">
                      <a:srgbClr val="FF818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nvGrpSpPr>
          <p:cNvPr id="139" name="组合 19">
            <a:extLst>
              <a:ext uri="{FF2B5EF4-FFF2-40B4-BE49-F238E27FC236}">
                <a16:creationId xmlns:a16="http://schemas.microsoft.com/office/drawing/2014/main" id="{7C22134E-AFA3-4C26-8DB8-09EC39611DB6}"/>
              </a:ext>
            </a:extLst>
          </p:cNvPr>
          <p:cNvGrpSpPr/>
          <p:nvPr/>
        </p:nvGrpSpPr>
        <p:grpSpPr>
          <a:xfrm>
            <a:off x="3599287" y="3928427"/>
            <a:ext cx="5941291" cy="1514248"/>
            <a:chOff x="6191391" y="826707"/>
            <a:chExt cx="4455968" cy="1135686"/>
          </a:xfrm>
        </p:grpSpPr>
        <p:pic>
          <p:nvPicPr>
            <p:cNvPr id="140" name="图片 13">
              <a:extLst>
                <a:ext uri="{FF2B5EF4-FFF2-40B4-BE49-F238E27FC236}">
                  <a16:creationId xmlns:a16="http://schemas.microsoft.com/office/drawing/2014/main" id="{CA3CD012-D84F-4A58-BB62-C7B67100B43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191391" y="851665"/>
              <a:ext cx="496461" cy="1110728"/>
            </a:xfrm>
            <a:prstGeom prst="rect">
              <a:avLst/>
            </a:prstGeom>
          </p:spPr>
        </p:pic>
        <p:sp>
          <p:nvSpPr>
            <p:cNvPr id="141" name="文本框 18">
              <a:extLst>
                <a:ext uri="{FF2B5EF4-FFF2-40B4-BE49-F238E27FC236}">
                  <a16:creationId xmlns:a16="http://schemas.microsoft.com/office/drawing/2014/main" id="{D7DB35B3-8833-46C2-90F4-CA4694DF4F32}"/>
                </a:ext>
              </a:extLst>
            </p:cNvPr>
            <p:cNvSpPr txBox="1"/>
            <p:nvPr/>
          </p:nvSpPr>
          <p:spPr>
            <a:xfrm>
              <a:off x="7003221" y="826707"/>
              <a:ext cx="3644138" cy="807913"/>
            </a:xfrm>
            <a:prstGeom prst="rect">
              <a:avLst/>
            </a:prstGeom>
            <a:solidFill>
              <a:schemeClr val="bg1"/>
            </a:solidFill>
            <a:scene3d>
              <a:camera prst="orthographicFront"/>
              <a:lightRig rig="threePt" dir="t"/>
            </a:scene3d>
            <a:sp3d>
              <a:bevelT/>
            </a:sp3d>
          </p:spPr>
          <p:txBody>
            <a:bodyPr wrap="square" rtlCol="0">
              <a:spAutoFit/>
              <a:sp3d extrusionH="57150">
                <a:bevelT w="38100" h="38100"/>
              </a:sp3d>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altLang="en-US" sz="6400" b="1" kern="0">
                  <a:solidFill>
                    <a:srgbClr val="FFCB51">
                      <a:lumMod val="75000"/>
                    </a:srgbClr>
                  </a:solidFill>
                  <a:effectLst>
                    <a:innerShdw blurRad="63500" dist="50800" dir="13500000">
                      <a:prstClr val="black">
                        <a:alpha val="50000"/>
                      </a:prstClr>
                    </a:innerShdw>
                  </a:effectLst>
                  <a:latin typeface="Times New Roman" panose="02020603050405020304" pitchFamily="18" charset="0"/>
                  <a:ea typeface="字魂27号-布丁体" panose="00000505000000000000" pitchFamily="2" charset="-122"/>
                  <a:cs typeface="Times New Roman" panose="02020603050405020304" pitchFamily="18" charset="0"/>
                  <a:sym typeface="Arial"/>
                </a:rPr>
                <a:t>T</a:t>
              </a:r>
              <a:r>
                <a:rPr kumimoji="0" lang="vi-VN" altLang="en-US" sz="6400" b="1" i="0" u="none" strike="noStrike" kern="0" cap="none" spc="0" normalizeH="0" baseline="0" noProof="0">
                  <a:ln>
                    <a:noFill/>
                  </a:ln>
                  <a:solidFill>
                    <a:srgbClr val="FFCB51">
                      <a:lumMod val="75000"/>
                    </a:srgbClr>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rường </a:t>
              </a:r>
              <a:r>
                <a:rPr kumimoji="0" lang="vi-VN" altLang="en-US" sz="6400" b="1" i="0" u="none" strike="noStrike" kern="0" cap="none" spc="0" normalizeH="0" baseline="0" noProof="0" dirty="0">
                  <a:ln>
                    <a:noFill/>
                  </a:ln>
                  <a:solidFill>
                    <a:srgbClr val="FFCB51">
                      <a:lumMod val="75000"/>
                    </a:srgbClr>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sinh</a:t>
              </a:r>
              <a:endParaRPr kumimoji="0" lang="en-US" altLang="en-US" sz="6400" b="1" i="0" u="none" strike="noStrike" kern="0" cap="none" spc="0" normalizeH="0" baseline="0" noProof="0" dirty="0">
                <a:ln>
                  <a:noFill/>
                </a:ln>
                <a:solidFill>
                  <a:srgbClr val="FFCB51">
                    <a:lumMod val="75000"/>
                  </a:srgbClr>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nvGrpSpPr>
          <p:cNvPr id="142" name="组合 19">
            <a:extLst>
              <a:ext uri="{FF2B5EF4-FFF2-40B4-BE49-F238E27FC236}">
                <a16:creationId xmlns:a16="http://schemas.microsoft.com/office/drawing/2014/main" id="{1CE414C2-D472-43E8-BCC2-BF16681A23B8}"/>
              </a:ext>
            </a:extLst>
          </p:cNvPr>
          <p:cNvGrpSpPr/>
          <p:nvPr/>
        </p:nvGrpSpPr>
        <p:grpSpPr>
          <a:xfrm>
            <a:off x="2803566" y="5442675"/>
            <a:ext cx="5796697" cy="1354218"/>
            <a:chOff x="6299836" y="826707"/>
            <a:chExt cx="4347523" cy="1015663"/>
          </a:xfrm>
        </p:grpSpPr>
        <p:pic>
          <p:nvPicPr>
            <p:cNvPr id="143" name="图片 13">
              <a:extLst>
                <a:ext uri="{FF2B5EF4-FFF2-40B4-BE49-F238E27FC236}">
                  <a16:creationId xmlns:a16="http://schemas.microsoft.com/office/drawing/2014/main" id="{E10376C9-E8A5-4352-BC11-6B82E84A0BA1}"/>
                </a:ext>
              </a:extLst>
            </p:cNvPr>
            <p:cNvPicPr>
              <a:picLocks noChangeAspect="1"/>
            </p:cNvPicPr>
            <p:nvPr/>
          </p:nvPicPr>
          <p:blipFill rotWithShape="1">
            <a:blip r:embed="rId3">
              <a:extLst>
                <a:ext uri="{28A0092B-C50C-407E-A947-70E740481C1C}">
                  <a14:useLocalDpi xmlns:a14="http://schemas.microsoft.com/office/drawing/2010/main" val="0"/>
                </a:ext>
              </a:extLst>
            </a:blip>
            <a:srcRect t="16815" b="-659"/>
            <a:stretch/>
          </p:blipFill>
          <p:spPr>
            <a:xfrm>
              <a:off x="6299836" y="826707"/>
              <a:ext cx="541438" cy="1015663"/>
            </a:xfrm>
            <a:prstGeom prst="rect">
              <a:avLst/>
            </a:prstGeom>
          </p:spPr>
        </p:pic>
        <p:sp>
          <p:nvSpPr>
            <p:cNvPr id="144" name="文本框 18">
              <a:extLst>
                <a:ext uri="{FF2B5EF4-FFF2-40B4-BE49-F238E27FC236}">
                  <a16:creationId xmlns:a16="http://schemas.microsoft.com/office/drawing/2014/main" id="{D6070F6F-0C2A-4809-813B-C511FF2E49AC}"/>
                </a:ext>
              </a:extLst>
            </p:cNvPr>
            <p:cNvSpPr txBox="1"/>
            <p:nvPr/>
          </p:nvSpPr>
          <p:spPr>
            <a:xfrm>
              <a:off x="7003221" y="826707"/>
              <a:ext cx="3644138" cy="807913"/>
            </a:xfrm>
            <a:prstGeom prst="rect">
              <a:avLst/>
            </a:prstGeom>
            <a:solidFill>
              <a:schemeClr val="bg1"/>
            </a:solidFill>
            <a:scene3d>
              <a:camera prst="orthographicFront"/>
              <a:lightRig rig="threePt" dir="t"/>
            </a:scene3d>
            <a:sp3d>
              <a:bevelT/>
            </a:sp3d>
          </p:spPr>
          <p:txBody>
            <a:bodyPr wrap="square" rtlCol="0">
              <a:spAutoFit/>
              <a:sp3d extrusionH="57150">
                <a:bevelT w="38100" h="38100"/>
              </a:sp3d>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altLang="en-US" sz="6400" b="1" kern="0">
                  <a:solidFill>
                    <a:srgbClr val="FF7A51"/>
                  </a:solidFill>
                  <a:effectLst>
                    <a:innerShdw blurRad="63500" dist="50800" dir="13500000">
                      <a:prstClr val="black">
                        <a:alpha val="50000"/>
                      </a:prstClr>
                    </a:innerShdw>
                  </a:effectLst>
                  <a:latin typeface="Times New Roman" panose="02020603050405020304" pitchFamily="18" charset="0"/>
                  <a:ea typeface="字魂27号-布丁体" panose="00000505000000000000" pitchFamily="2" charset="-122"/>
                  <a:cs typeface="Times New Roman" panose="02020603050405020304" pitchFamily="18" charset="0"/>
                  <a:sym typeface="Arial"/>
                </a:rPr>
                <a:t>Giấu kín</a:t>
              </a:r>
              <a:endParaRPr kumimoji="0" lang="en-US" altLang="en-US" sz="6400" b="1" i="0" u="none" strike="noStrike" kern="0" cap="none" spc="0" normalizeH="0" baseline="0" noProof="0" dirty="0">
                <a:ln>
                  <a:noFill/>
                </a:ln>
                <a:solidFill>
                  <a:srgbClr val="FF7A51"/>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spTree>
    <p:extLst>
      <p:ext uri="{BB962C8B-B14F-4D97-AF65-F5344CB8AC3E}">
        <p14:creationId xmlns:p14="http://schemas.microsoft.com/office/powerpoint/2010/main" val="38511621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5333"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1000" fill="hold"/>
                                        <p:tgtEl>
                                          <p:spTgt spid="128"/>
                                        </p:tgtEl>
                                        <p:attrNameLst>
                                          <p:attrName>ppt_x</p:attrName>
                                        </p:attrNameLst>
                                      </p:cBhvr>
                                      <p:tavLst>
                                        <p:tav tm="0">
                                          <p:val>
                                            <p:strVal val="0-#ppt_w/2"/>
                                          </p:val>
                                        </p:tav>
                                        <p:tav tm="100000">
                                          <p:val>
                                            <p:strVal val="#ppt_x"/>
                                          </p:val>
                                        </p:tav>
                                      </p:tavLst>
                                    </p:anim>
                                    <p:anim calcmode="lin" valueType="num">
                                      <p:cBhvr additive="base">
                                        <p:cTn id="8" dur="10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133"/>
                                        </p:tgtEl>
                                        <p:attrNameLst>
                                          <p:attrName>style.visibility</p:attrName>
                                        </p:attrNameLst>
                                      </p:cBhvr>
                                      <p:to>
                                        <p:strVal val="visible"/>
                                      </p:to>
                                    </p:set>
                                    <p:animEffect transition="in" filter="fade">
                                      <p:cBhvr>
                                        <p:cTn id="13" dur="1000"/>
                                        <p:tgtEl>
                                          <p:spTgt spid="133"/>
                                        </p:tgtEl>
                                      </p:cBhvr>
                                    </p:animEffect>
                                    <p:anim calcmode="lin" valueType="num">
                                      <p:cBhvr>
                                        <p:cTn id="14" dur="1000" fill="hold"/>
                                        <p:tgtEl>
                                          <p:spTgt spid="133"/>
                                        </p:tgtEl>
                                        <p:attrNameLst>
                                          <p:attrName>ppt_x</p:attrName>
                                        </p:attrNameLst>
                                      </p:cBhvr>
                                      <p:tavLst>
                                        <p:tav tm="0">
                                          <p:val>
                                            <p:strVal val="#ppt_x"/>
                                          </p:val>
                                        </p:tav>
                                        <p:tav tm="100000">
                                          <p:val>
                                            <p:strVal val="#ppt_x"/>
                                          </p:val>
                                        </p:tav>
                                      </p:tavLst>
                                    </p:anim>
                                    <p:anim calcmode="lin" valueType="num">
                                      <p:cBhvr>
                                        <p:cTn id="15" dur="1000" fill="hold"/>
                                        <p:tgtEl>
                                          <p:spTgt spid="13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136"/>
                                        </p:tgtEl>
                                        <p:attrNameLst>
                                          <p:attrName>style.visibility</p:attrName>
                                        </p:attrNameLst>
                                      </p:cBhvr>
                                      <p:to>
                                        <p:strVal val="visible"/>
                                      </p:to>
                                    </p:set>
                                    <p:animEffect transition="in" filter="fade">
                                      <p:cBhvr>
                                        <p:cTn id="19" dur="1000"/>
                                        <p:tgtEl>
                                          <p:spTgt spid="136"/>
                                        </p:tgtEl>
                                      </p:cBhvr>
                                    </p:animEffect>
                                    <p:anim calcmode="lin" valueType="num">
                                      <p:cBhvr>
                                        <p:cTn id="20" dur="1000" fill="hold"/>
                                        <p:tgtEl>
                                          <p:spTgt spid="136"/>
                                        </p:tgtEl>
                                        <p:attrNameLst>
                                          <p:attrName>ppt_x</p:attrName>
                                        </p:attrNameLst>
                                      </p:cBhvr>
                                      <p:tavLst>
                                        <p:tav tm="0">
                                          <p:val>
                                            <p:strVal val="#ppt_x"/>
                                          </p:val>
                                        </p:tav>
                                        <p:tav tm="100000">
                                          <p:val>
                                            <p:strVal val="#ppt_x"/>
                                          </p:val>
                                        </p:tav>
                                      </p:tavLst>
                                    </p:anim>
                                    <p:anim calcmode="lin" valueType="num">
                                      <p:cBhvr>
                                        <p:cTn id="21" dur="1000" fill="hold"/>
                                        <p:tgtEl>
                                          <p:spTgt spid="136"/>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42" presetClass="entr" presetSubtype="0" fill="hold" nodeType="afterEffect">
                                  <p:stCondLst>
                                    <p:cond delay="0"/>
                                  </p:stCondLst>
                                  <p:childTnLst>
                                    <p:set>
                                      <p:cBhvr>
                                        <p:cTn id="24" dur="1" fill="hold">
                                          <p:stCondLst>
                                            <p:cond delay="0"/>
                                          </p:stCondLst>
                                        </p:cTn>
                                        <p:tgtEl>
                                          <p:spTgt spid="139"/>
                                        </p:tgtEl>
                                        <p:attrNameLst>
                                          <p:attrName>style.visibility</p:attrName>
                                        </p:attrNameLst>
                                      </p:cBhvr>
                                      <p:to>
                                        <p:strVal val="visible"/>
                                      </p:to>
                                    </p:set>
                                    <p:animEffect transition="in" filter="fade">
                                      <p:cBhvr>
                                        <p:cTn id="25" dur="1000"/>
                                        <p:tgtEl>
                                          <p:spTgt spid="139"/>
                                        </p:tgtEl>
                                      </p:cBhvr>
                                    </p:animEffect>
                                    <p:anim calcmode="lin" valueType="num">
                                      <p:cBhvr>
                                        <p:cTn id="26" dur="1000" fill="hold"/>
                                        <p:tgtEl>
                                          <p:spTgt spid="139"/>
                                        </p:tgtEl>
                                        <p:attrNameLst>
                                          <p:attrName>ppt_x</p:attrName>
                                        </p:attrNameLst>
                                      </p:cBhvr>
                                      <p:tavLst>
                                        <p:tav tm="0">
                                          <p:val>
                                            <p:strVal val="#ppt_x"/>
                                          </p:val>
                                        </p:tav>
                                        <p:tav tm="100000">
                                          <p:val>
                                            <p:strVal val="#ppt_x"/>
                                          </p:val>
                                        </p:tav>
                                      </p:tavLst>
                                    </p:anim>
                                    <p:anim calcmode="lin" valueType="num">
                                      <p:cBhvr>
                                        <p:cTn id="27" dur="1000" fill="hold"/>
                                        <p:tgtEl>
                                          <p:spTgt spid="13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42" presetClass="entr" presetSubtype="0" fill="hold" nodeType="afterEffect">
                                  <p:stCondLst>
                                    <p:cond delay="0"/>
                                  </p:stCondLst>
                                  <p:childTnLst>
                                    <p:set>
                                      <p:cBhvr>
                                        <p:cTn id="30" dur="1" fill="hold">
                                          <p:stCondLst>
                                            <p:cond delay="0"/>
                                          </p:stCondLst>
                                        </p:cTn>
                                        <p:tgtEl>
                                          <p:spTgt spid="142"/>
                                        </p:tgtEl>
                                        <p:attrNameLst>
                                          <p:attrName>style.visibility</p:attrName>
                                        </p:attrNameLst>
                                      </p:cBhvr>
                                      <p:to>
                                        <p:strVal val="visible"/>
                                      </p:to>
                                    </p:set>
                                    <p:animEffect transition="in" filter="fade">
                                      <p:cBhvr>
                                        <p:cTn id="31" dur="1000"/>
                                        <p:tgtEl>
                                          <p:spTgt spid="142"/>
                                        </p:tgtEl>
                                      </p:cBhvr>
                                    </p:animEffect>
                                    <p:anim calcmode="lin" valueType="num">
                                      <p:cBhvr>
                                        <p:cTn id="32" dur="1000" fill="hold"/>
                                        <p:tgtEl>
                                          <p:spTgt spid="142"/>
                                        </p:tgtEl>
                                        <p:attrNameLst>
                                          <p:attrName>ppt_x</p:attrName>
                                        </p:attrNameLst>
                                      </p:cBhvr>
                                      <p:tavLst>
                                        <p:tav tm="0">
                                          <p:val>
                                            <p:strVal val="#ppt_x"/>
                                          </p:val>
                                        </p:tav>
                                        <p:tav tm="100000">
                                          <p:val>
                                            <p:strVal val="#ppt_x"/>
                                          </p:val>
                                        </p:tav>
                                      </p:tavLst>
                                    </p:anim>
                                    <p:anim calcmode="lin" valueType="num">
                                      <p:cBhvr>
                                        <p:cTn id="33"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583915" y="474755"/>
            <a:ext cx="11024170" cy="5794410"/>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mj-lt"/>
              <a:ea typeface="+mn-ea"/>
              <a:cs typeface="+mn-cs"/>
            </a:endParaRPr>
          </a:p>
        </p:txBody>
      </p:sp>
      <p:sp>
        <p:nvSpPr>
          <p:cNvPr id="2470" name="Google Shape;2470;p43">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latin typeface="+mj-lt"/>
              <a:ea typeface="+mn-ea"/>
              <a:cs typeface="Arial"/>
              <a:sym typeface="Arial"/>
            </a:endParaRPr>
          </a:p>
        </p:txBody>
      </p:sp>
      <p:sp>
        <p:nvSpPr>
          <p:cNvPr id="2478" name="Google Shape;2478;p43">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latin typeface="+mj-lt"/>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4298763" y="525036"/>
            <a:ext cx="6920564"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5400" noProof="0">
                <a:solidFill>
                  <a:srgbClr val="F74A75"/>
                </a:solidFill>
                <a:effectLst>
                  <a:glow rad="101600">
                    <a:srgbClr val="FFC000">
                      <a:satMod val="175000"/>
                      <a:alpha val="40000"/>
                    </a:srgbClr>
                  </a:glow>
                </a:effectLst>
                <a:latin typeface="+mj-lt"/>
              </a:rPr>
              <a:t>ĐOẠN 1</a:t>
            </a:r>
            <a:endParaRPr kumimoji="0" lang="en-US" sz="1050" b="0" i="0" u="none" strike="noStrike" kern="1200" cap="none" spc="0" normalizeH="0" baseline="0" noProof="0">
              <a:ln>
                <a:noFill/>
              </a:ln>
              <a:solidFill>
                <a:srgbClr val="F74A75"/>
              </a:solidFill>
              <a:effectLst/>
              <a:uLnTx/>
              <a:uFillTx/>
              <a:latin typeface="+mj-lt"/>
            </a:endParaRPr>
          </a:p>
        </p:txBody>
      </p:sp>
      <p:sp>
        <p:nvSpPr>
          <p:cNvPr id="6" name="TextBox 5">
            <a:extLst>
              <a:ext uri="{FF2B5EF4-FFF2-40B4-BE49-F238E27FC236}">
                <a16:creationId xmlns:a16="http://schemas.microsoft.com/office/drawing/2014/main" id="{EF42EA5A-EE8D-4B6B-8392-F8EF54E7DC14}"/>
              </a:ext>
            </a:extLst>
          </p:cNvPr>
          <p:cNvSpPr txBox="1"/>
          <p:nvPr/>
        </p:nvSpPr>
        <p:spPr>
          <a:xfrm>
            <a:off x="1160451" y="1626245"/>
            <a:ext cx="9871076" cy="4401205"/>
          </a:xfrm>
          <a:prstGeom prst="rect">
            <a:avLst/>
          </a:prstGeom>
          <a:noFill/>
        </p:spPr>
        <p:txBody>
          <a:bodyPr wrap="square" rtlCol="0">
            <a:spAutoFit/>
          </a:bodyPr>
          <a:lstStyle/>
          <a:p>
            <a:pPr lvl="0" algn="just"/>
            <a:r>
              <a:rPr lang="en-US" sz="4000" b="1" kern="0">
                <a:solidFill>
                  <a:srgbClr val="BDECBE">
                    <a:lumMod val="25000"/>
                  </a:srgbClr>
                </a:solidFill>
                <a:latin typeface="+mj-lt"/>
                <a:sym typeface="Arial"/>
              </a:rPr>
              <a:t>	</a:t>
            </a:r>
            <a:r>
              <a:rPr lang="vi-VN" sz="4000" b="1" kern="0">
                <a:solidFill>
                  <a:srgbClr val="BDECBE">
                    <a:lumMod val="25000"/>
                  </a:srgbClr>
                </a:solidFill>
                <a:latin typeface="+mj-lt"/>
                <a:sym typeface="Arial"/>
              </a:rPr>
              <a:t>Tin-tin và Mi-tin được một bà tiên giúp đỡ, đã vượt qua nhiều thử thách, đến nhiều xứ sở để tìm con Chim Xanh về chữa bệnh cho một người bạn hàng xóm. Đoạn trích dưới đây thuật lại việc hai em tới Vương quốc Tương Lai và trò chuyện với những người bạn sắp ra đời.</a:t>
            </a:r>
            <a:endParaRPr kumimoji="0" lang="en-US" sz="1200" b="0" i="0" u="none" strike="noStrike" kern="1200" cap="none" spc="0" normalizeH="0" baseline="0" noProof="0">
              <a:ln>
                <a:noFill/>
              </a:ln>
              <a:solidFill>
                <a:srgbClr val="BDECBE">
                  <a:lumMod val="25000"/>
                </a:srgbClr>
              </a:solidFill>
              <a:effectLst/>
              <a:uLnTx/>
              <a:uFillTx/>
              <a:latin typeface="+mj-lt"/>
            </a:endParaRPr>
          </a:p>
        </p:txBody>
      </p:sp>
      <p:pic>
        <p:nvPicPr>
          <p:cNvPr id="12" name="Picture 11">
            <a:extLst>
              <a:ext uri="{FF2B5EF4-FFF2-40B4-BE49-F238E27FC236}">
                <a16:creationId xmlns:a16="http://schemas.microsoft.com/office/drawing/2014/main" id="{CE4A7569-BF30-4B96-9593-5BD0BFF12FE3}"/>
              </a:ext>
            </a:extLst>
          </p:cNvPr>
          <p:cNvPicPr>
            <a:picLocks noChangeAspect="1"/>
          </p:cNvPicPr>
          <p:nvPr/>
        </p:nvPicPr>
        <p:blipFill rotWithShape="1">
          <a:blip r:embed="rId3"/>
          <a:srcRect l="11109" t="7862" r="74640" b="63168"/>
          <a:stretch/>
        </p:blipFill>
        <p:spPr>
          <a:xfrm>
            <a:off x="1348251" y="1032867"/>
            <a:ext cx="736674" cy="1407703"/>
          </a:xfrm>
          <a:prstGeom prst="rect">
            <a:avLst/>
          </a:prstGeom>
          <a:solidFill>
            <a:schemeClr val="bg1"/>
          </a:solidFill>
        </p:spPr>
      </p:pic>
      <p:cxnSp>
        <p:nvCxnSpPr>
          <p:cNvPr id="13" name="Straight Connector 12">
            <a:extLst>
              <a:ext uri="{FF2B5EF4-FFF2-40B4-BE49-F238E27FC236}">
                <a16:creationId xmlns:a16="http://schemas.microsoft.com/office/drawing/2014/main" id="{FDE3B046-B749-4027-AAA1-40AE5FA4EE56}"/>
              </a:ext>
            </a:extLst>
          </p:cNvPr>
          <p:cNvCxnSpPr>
            <a:cxnSpLocks/>
          </p:cNvCxnSpPr>
          <p:nvPr/>
        </p:nvCxnSpPr>
        <p:spPr>
          <a:xfrm flipH="1">
            <a:off x="10500188" y="5231755"/>
            <a:ext cx="246580" cy="474055"/>
          </a:xfrm>
          <a:prstGeom prst="line">
            <a:avLst/>
          </a:prstGeom>
          <a:noFill/>
          <a:ln w="76200" cap="flat" cmpd="sng" algn="ctr">
            <a:solidFill>
              <a:srgbClr val="E93C71"/>
            </a:solidFill>
            <a:prstDash val="solid"/>
            <a:miter lim="800000"/>
          </a:ln>
          <a:effectLst/>
        </p:spPr>
      </p:cxnSp>
    </p:spTree>
    <p:extLst>
      <p:ext uri="{BB962C8B-B14F-4D97-AF65-F5344CB8AC3E}">
        <p14:creationId xmlns:p14="http://schemas.microsoft.com/office/powerpoint/2010/main" val="40799877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496584" y="341126"/>
            <a:ext cx="11198831" cy="6340134"/>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mj-lt"/>
              <a:ea typeface="+mn-ea"/>
              <a:cs typeface="+mn-cs"/>
            </a:endParaRPr>
          </a:p>
        </p:txBody>
      </p:sp>
      <p:sp>
        <p:nvSpPr>
          <p:cNvPr id="2470" name="Google Shape;2470;p43">
            <a:hlinkClick r:id="" action="ppaction://hlinkshowjump?jump=nextslide"/>
          </p:cNvPr>
          <p:cNvSpPr/>
          <p:nvPr/>
        </p:nvSpPr>
        <p:spPr>
          <a:xfrm rot="5400000">
            <a:off x="10876203" y="9227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mj-lt"/>
              <a:ea typeface="+mn-ea"/>
              <a:cs typeface="Arial"/>
              <a:sym typeface="Arial"/>
            </a:endParaRPr>
          </a:p>
        </p:txBody>
      </p:sp>
      <p:sp>
        <p:nvSpPr>
          <p:cNvPr id="2478" name="Google Shape;2478;p43">
            <a:hlinkClick r:id="" action="ppaction://hlinkshowjump?jump=nextslide"/>
          </p:cNvPr>
          <p:cNvSpPr/>
          <p:nvPr/>
        </p:nvSpPr>
        <p:spPr>
          <a:xfrm rot="-5400000" flipH="1">
            <a:off x="1005127" y="905134"/>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mj-lt"/>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4783537" y="341126"/>
            <a:ext cx="2893147"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ysClr val="windowText" lastClr="000000"/>
                </a:solidFill>
                <a:effectLst>
                  <a:glow rad="101600">
                    <a:srgbClr val="FFC000">
                      <a:satMod val="175000"/>
                      <a:alpha val="40000"/>
                    </a:srgbClr>
                  </a:glow>
                </a:effectLst>
                <a:uLnTx/>
                <a:uFillTx/>
                <a:latin typeface="+mj-lt"/>
                <a:ea typeface="+mn-ea"/>
                <a:cs typeface="+mn-cs"/>
              </a:rPr>
              <a:t>ĐOẠN 2</a:t>
            </a:r>
            <a:endParaRPr kumimoji="0" lang="en-US" sz="900" b="0" i="0" u="none" strike="noStrike" kern="1200" cap="none" spc="0" normalizeH="0" baseline="0" noProof="0">
              <a:ln>
                <a:noFill/>
              </a:ln>
              <a:solidFill>
                <a:sysClr val="windowText" lastClr="000000"/>
              </a:solidFill>
              <a:effectLst/>
              <a:uLnTx/>
              <a:uFillTx/>
              <a:latin typeface="+mj-lt"/>
              <a:ea typeface="+mn-ea"/>
              <a:cs typeface="+mn-cs"/>
            </a:endParaRPr>
          </a:p>
        </p:txBody>
      </p:sp>
      <p:sp>
        <p:nvSpPr>
          <p:cNvPr id="6" name="TextBox 5">
            <a:extLst>
              <a:ext uri="{FF2B5EF4-FFF2-40B4-BE49-F238E27FC236}">
                <a16:creationId xmlns:a16="http://schemas.microsoft.com/office/drawing/2014/main" id="{EF42EA5A-EE8D-4B6B-8392-F8EF54E7DC14}"/>
              </a:ext>
            </a:extLst>
          </p:cNvPr>
          <p:cNvSpPr txBox="1"/>
          <p:nvPr/>
        </p:nvSpPr>
        <p:spPr>
          <a:xfrm>
            <a:off x="535968" y="920466"/>
            <a:ext cx="11085816" cy="1845200"/>
          </a:xfrm>
          <a:prstGeom prst="rect">
            <a:avLst/>
          </a:prstGeom>
          <a:noFill/>
        </p:spPr>
        <p:txBody>
          <a:bodyPr wrap="square" rtlCol="0">
            <a:spAutoFit/>
          </a:bodyPr>
          <a:lstStyle/>
          <a:p>
            <a:pPr lvl="0" algn="just"/>
            <a:r>
              <a:rPr kumimoji="0" lang="en-US" sz="2800" b="1" i="1" u="none" strike="noStrike" kern="0" cap="none" spc="0" normalizeH="0" baseline="0" noProof="0">
                <a:ln>
                  <a:noFill/>
                </a:ln>
                <a:solidFill>
                  <a:sysClr val="windowText" lastClr="000000"/>
                </a:solidFill>
                <a:effectLst/>
                <a:uLnTx/>
                <a:uFillTx/>
                <a:latin typeface="+mj-lt"/>
                <a:sym typeface="Arial"/>
              </a:rPr>
              <a:t>	</a:t>
            </a:r>
            <a:r>
              <a:rPr lang="vi-VN" sz="2800" b="1" i="1" kern="0">
                <a:solidFill>
                  <a:sysClr val="windowText" lastClr="000000"/>
                </a:solidFill>
                <a:latin typeface="+mj-lt"/>
                <a:sym typeface="Arial"/>
              </a:rPr>
              <a:t>Cảnh trí: Một gian phòng rộng có những hàng cột và mái vòm bằng  ngọc bích. Phòng có một số ghế băng, đồ đạc, cây cối. Có nhiều trẻ em đang chơi đùa hoặc làm việc. Có em đi lại hoặc ngồi suy nghĩ.</a:t>
            </a:r>
          </a:p>
          <a:p>
            <a:pPr lvl="0" algn="just"/>
            <a:r>
              <a:rPr lang="vi-VN" sz="2800" b="1" i="1" kern="0">
                <a:solidFill>
                  <a:sysClr val="windowText" lastClr="000000"/>
                </a:solidFill>
                <a:latin typeface="+mj-lt"/>
                <a:sym typeface="Arial"/>
              </a:rPr>
              <a:t> 	Nhân vật: Tin-tin, Mi-tin (em gái Tin-tin), một số em b</a:t>
            </a:r>
            <a:r>
              <a:rPr lang="en-US" sz="2800" b="1" i="1" kern="0">
                <a:solidFill>
                  <a:sysClr val="windowText" lastClr="000000"/>
                </a:solidFill>
                <a:latin typeface="+mj-lt"/>
                <a:sym typeface="Arial"/>
              </a:rPr>
              <a:t>é</a:t>
            </a:r>
            <a:endParaRPr kumimoji="0" lang="en-US" sz="1000" b="0" i="1" u="none" strike="noStrike" kern="1200" cap="none" spc="0" normalizeH="0" baseline="0" noProof="0">
              <a:ln>
                <a:noFill/>
              </a:ln>
              <a:solidFill>
                <a:sysClr val="windowText" lastClr="000000"/>
              </a:solidFill>
              <a:effectLst/>
              <a:uLnTx/>
              <a:uFillTx/>
              <a:latin typeface="+mj-lt"/>
            </a:endParaRPr>
          </a:p>
        </p:txBody>
      </p:sp>
      <p:cxnSp>
        <p:nvCxnSpPr>
          <p:cNvPr id="13" name="Straight Connector 12">
            <a:extLst>
              <a:ext uri="{FF2B5EF4-FFF2-40B4-BE49-F238E27FC236}">
                <a16:creationId xmlns:a16="http://schemas.microsoft.com/office/drawing/2014/main" id="{FDE3B046-B749-4027-AAA1-40AE5FA4EE56}"/>
              </a:ext>
            </a:extLst>
          </p:cNvPr>
          <p:cNvCxnSpPr>
            <a:cxnSpLocks/>
          </p:cNvCxnSpPr>
          <p:nvPr/>
        </p:nvCxnSpPr>
        <p:spPr>
          <a:xfrm flipH="1">
            <a:off x="5664485" y="6207205"/>
            <a:ext cx="284284" cy="361040"/>
          </a:xfrm>
          <a:prstGeom prst="line">
            <a:avLst/>
          </a:prstGeom>
          <a:noFill/>
          <a:ln w="76200" cap="flat" cmpd="sng" algn="ctr">
            <a:solidFill>
              <a:srgbClr val="FFC421"/>
            </a:solidFill>
            <a:prstDash val="solid"/>
            <a:miter lim="800000"/>
          </a:ln>
          <a:effectLst/>
        </p:spPr>
      </p:cxnSp>
      <p:sp>
        <p:nvSpPr>
          <p:cNvPr id="9" name="TextBox 8">
            <a:extLst>
              <a:ext uri="{FF2B5EF4-FFF2-40B4-BE49-F238E27FC236}">
                <a16:creationId xmlns:a16="http://schemas.microsoft.com/office/drawing/2014/main" id="{0E3E115B-6DA6-4277-9429-970257CC78E6}"/>
              </a:ext>
            </a:extLst>
          </p:cNvPr>
          <p:cNvSpPr txBox="1"/>
          <p:nvPr/>
        </p:nvSpPr>
        <p:spPr>
          <a:xfrm>
            <a:off x="570217" y="2738304"/>
            <a:ext cx="2760502" cy="3970318"/>
          </a:xfrm>
          <a:prstGeom prst="rect">
            <a:avLst/>
          </a:prstGeom>
          <a:noFill/>
        </p:spPr>
        <p:txBody>
          <a:bodyPr wrap="square" rtlCol="0">
            <a:spAutoFit/>
          </a:bodyPr>
          <a:lstStyle/>
          <a:p>
            <a:pPr lvl="0" algn="just"/>
            <a:r>
              <a:rPr lang="vi-VN" sz="2800" b="1" kern="0">
                <a:solidFill>
                  <a:sysClr val="windowText" lastClr="000000"/>
                </a:solidFill>
                <a:latin typeface="+mj-lt"/>
                <a:sym typeface="Arial"/>
              </a:rPr>
              <a:t>Tin-tin:</a:t>
            </a:r>
          </a:p>
          <a:p>
            <a:pPr lvl="0" algn="just"/>
            <a:r>
              <a:rPr lang="vi-VN" sz="2800" b="1" kern="0">
                <a:solidFill>
                  <a:sysClr val="windowText" lastClr="000000"/>
                </a:solidFill>
                <a:latin typeface="+mj-lt"/>
                <a:sym typeface="Arial"/>
              </a:rPr>
              <a:t>Em bé thứ nhất: </a:t>
            </a:r>
          </a:p>
          <a:p>
            <a:pPr lvl="0" algn="just"/>
            <a:r>
              <a:rPr lang="vi-VN" sz="2800" b="1" kern="0">
                <a:solidFill>
                  <a:sysClr val="windowText" lastClr="000000"/>
                </a:solidFill>
                <a:latin typeface="+mj-lt"/>
                <a:sym typeface="Arial"/>
              </a:rPr>
              <a:t>Tin-tin:</a:t>
            </a:r>
          </a:p>
          <a:p>
            <a:pPr lvl="0" algn="just"/>
            <a:r>
              <a:rPr lang="vi-VN" sz="2800" b="1" kern="0">
                <a:solidFill>
                  <a:sysClr val="windowText" lastClr="000000"/>
                </a:solidFill>
                <a:latin typeface="+mj-lt"/>
                <a:sym typeface="Arial"/>
              </a:rPr>
              <a:t>Em bé thứ nhất:</a:t>
            </a:r>
          </a:p>
          <a:p>
            <a:pPr lvl="0" algn="just"/>
            <a:endParaRPr lang="en-US" sz="2800" b="1" kern="0">
              <a:solidFill>
                <a:sysClr val="windowText" lastClr="000000"/>
              </a:solidFill>
              <a:latin typeface="+mj-lt"/>
              <a:sym typeface="Arial"/>
            </a:endParaRPr>
          </a:p>
          <a:p>
            <a:pPr lvl="0" algn="just"/>
            <a:r>
              <a:rPr lang="vi-VN" sz="2800" b="1" kern="0">
                <a:solidFill>
                  <a:sysClr val="windowText" lastClr="000000"/>
                </a:solidFill>
                <a:latin typeface="+mj-lt"/>
                <a:sym typeface="Arial"/>
              </a:rPr>
              <a:t>Mi-tin:</a:t>
            </a:r>
          </a:p>
          <a:p>
            <a:pPr lvl="0" algn="just"/>
            <a:r>
              <a:rPr lang="vi-VN" sz="2800" b="1" kern="0">
                <a:solidFill>
                  <a:sysClr val="windowText" lastClr="000000"/>
                </a:solidFill>
                <a:latin typeface="+mj-lt"/>
                <a:sym typeface="Arial"/>
              </a:rPr>
              <a:t>Em bé thứ nhất:</a:t>
            </a:r>
          </a:p>
          <a:p>
            <a:pPr lvl="0" algn="just"/>
            <a:endParaRPr lang="en-US" sz="2800" b="1" kern="0">
              <a:solidFill>
                <a:sysClr val="windowText" lastClr="000000"/>
              </a:solidFill>
              <a:latin typeface="+mj-lt"/>
              <a:sym typeface="Arial"/>
            </a:endParaRPr>
          </a:p>
          <a:p>
            <a:pPr lvl="0" algn="just"/>
            <a:r>
              <a:rPr lang="vi-VN" sz="2800" b="1" kern="0">
                <a:solidFill>
                  <a:sysClr val="windowText" lastClr="000000"/>
                </a:solidFill>
                <a:latin typeface="+mj-lt"/>
                <a:sym typeface="Arial"/>
              </a:rPr>
              <a:t>Tin-tin:</a:t>
            </a:r>
          </a:p>
        </p:txBody>
      </p:sp>
      <p:sp>
        <p:nvSpPr>
          <p:cNvPr id="10" name="TextBox 9">
            <a:extLst>
              <a:ext uri="{FF2B5EF4-FFF2-40B4-BE49-F238E27FC236}">
                <a16:creationId xmlns:a16="http://schemas.microsoft.com/office/drawing/2014/main" id="{756455A4-D64E-4ED6-BE24-E67667A1E3BC}"/>
              </a:ext>
            </a:extLst>
          </p:cNvPr>
          <p:cNvSpPr txBox="1"/>
          <p:nvPr/>
        </p:nvSpPr>
        <p:spPr>
          <a:xfrm>
            <a:off x="3154019" y="2721296"/>
            <a:ext cx="8161253" cy="3970318"/>
          </a:xfrm>
          <a:prstGeom prst="rect">
            <a:avLst/>
          </a:prstGeom>
          <a:noFill/>
        </p:spPr>
        <p:txBody>
          <a:bodyPr wrap="square" rtlCol="0">
            <a:spAutoFit/>
          </a:bodyPr>
          <a:lstStyle/>
          <a:p>
            <a:pPr lvl="0" algn="just"/>
            <a:r>
              <a:rPr lang="vi-VN" sz="2800" b="1" kern="0">
                <a:solidFill>
                  <a:sysClr val="windowText" lastClr="000000"/>
                </a:solidFill>
                <a:latin typeface="+mj-lt"/>
                <a:sym typeface="Arial"/>
              </a:rPr>
              <a:t>– Cậu đang làm gì với đôi cánh xanh ấy?</a:t>
            </a:r>
          </a:p>
          <a:p>
            <a:pPr lvl="0" algn="just"/>
            <a:r>
              <a:rPr lang="vi-VN" sz="2800" b="1" kern="0">
                <a:solidFill>
                  <a:sysClr val="windowText" lastClr="000000"/>
                </a:solidFill>
                <a:latin typeface="+mj-lt"/>
                <a:sym typeface="Arial"/>
              </a:rPr>
              <a:t>– Mình sẽ dùng nó vào việc sáng chế trên Trái Đất.</a:t>
            </a:r>
          </a:p>
          <a:p>
            <a:pPr lvl="0" algn="just"/>
            <a:r>
              <a:rPr lang="vi-VN" sz="2800" b="1" kern="0">
                <a:solidFill>
                  <a:sysClr val="windowText" lastClr="000000"/>
                </a:solidFill>
                <a:latin typeface="+mj-lt"/>
                <a:sym typeface="Arial"/>
              </a:rPr>
              <a:t>– Cậu sáng chế cái gì?</a:t>
            </a:r>
          </a:p>
          <a:p>
            <a:pPr lvl="0" algn="just"/>
            <a:r>
              <a:rPr lang="vi-VN" sz="2800" b="1" kern="0">
                <a:solidFill>
                  <a:sysClr val="windowText" lastClr="000000"/>
                </a:solidFill>
                <a:latin typeface="+mj-lt"/>
                <a:sym typeface="Arial"/>
              </a:rPr>
              <a:t>– Khi nào ra đời, mình sẽ chế ra một vật làm cho con người hạnh phúc.</a:t>
            </a:r>
          </a:p>
          <a:p>
            <a:pPr lvl="0" algn="just"/>
            <a:r>
              <a:rPr lang="vi-VN" sz="2800" b="1" kern="0">
                <a:solidFill>
                  <a:sysClr val="windowText" lastClr="000000"/>
                </a:solidFill>
                <a:latin typeface="+mj-lt"/>
                <a:sym typeface="Arial"/>
              </a:rPr>
              <a:t>– Vật đó ăn ngon chứ? Nó có ồn ào không?</a:t>
            </a:r>
          </a:p>
          <a:p>
            <a:pPr lvl="0" algn="just"/>
            <a:r>
              <a:rPr lang="vi-VN" sz="2800" b="1" kern="0">
                <a:solidFill>
                  <a:sysClr val="windowText" lastClr="000000"/>
                </a:solidFill>
                <a:latin typeface="+mj-lt"/>
                <a:sym typeface="Arial"/>
              </a:rPr>
              <a:t>– Không đâu, chẳng ồn ào gì cả. Mình chế sắp xong rồi, cậu có muốn xem không?</a:t>
            </a:r>
          </a:p>
          <a:p>
            <a:pPr lvl="0" algn="just"/>
            <a:r>
              <a:rPr lang="vi-VN" sz="2800" b="1" kern="0">
                <a:solidFill>
                  <a:sysClr val="windowText" lastClr="000000"/>
                </a:solidFill>
                <a:latin typeface="+mj-lt"/>
                <a:sym typeface="Arial"/>
              </a:rPr>
              <a:t>– Có chứ! Nó đâu?</a:t>
            </a:r>
          </a:p>
        </p:txBody>
      </p:sp>
      <p:pic>
        <p:nvPicPr>
          <p:cNvPr id="11" name="Picture 2" descr="10款可爱怪兽数字矢量素材16图库网精选- 16图库素材网">
            <a:extLst>
              <a:ext uri="{FF2B5EF4-FFF2-40B4-BE49-F238E27FC236}">
                <a16:creationId xmlns:a16="http://schemas.microsoft.com/office/drawing/2014/main" id="{D20CEFBD-FF57-44A1-8846-53E54F74C23B}"/>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278" t="7832" r="52557" b="63126"/>
          <a:stretch/>
        </p:blipFill>
        <p:spPr bwMode="auto">
          <a:xfrm>
            <a:off x="903627" y="572552"/>
            <a:ext cx="579276" cy="8705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88693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9" grpId="0"/>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513708" y="142859"/>
            <a:ext cx="11198831" cy="6340134"/>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ea typeface="+mn-ea"/>
              <a:cs typeface="+mn-cs"/>
            </a:endParaRPr>
          </a:p>
        </p:txBody>
      </p:sp>
      <p:sp>
        <p:nvSpPr>
          <p:cNvPr id="2470" name="Google Shape;2470;p43">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478" name="Google Shape;2478;p43">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4516377" y="194225"/>
            <a:ext cx="289314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009CFF"/>
                </a:solidFill>
                <a:effectLst>
                  <a:glow rad="101600">
                    <a:srgbClr val="FFC000">
                      <a:satMod val="175000"/>
                      <a:alpha val="40000"/>
                    </a:srgbClr>
                  </a:glow>
                </a:effectLst>
                <a:uLnTx/>
                <a:uFillTx/>
                <a:ea typeface="+mn-ea"/>
                <a:cs typeface="+mn-cs"/>
              </a:rPr>
              <a:t>ĐOẠN 3</a:t>
            </a:r>
            <a:endParaRPr kumimoji="0" lang="en-US" sz="1000" b="0" i="0" u="none" strike="noStrike" kern="1200" cap="none" spc="0" normalizeH="0" baseline="0" noProof="0">
              <a:ln>
                <a:noFill/>
              </a:ln>
              <a:solidFill>
                <a:srgbClr val="009CFF"/>
              </a:solidFill>
              <a:effectLst/>
              <a:uLnTx/>
              <a:uFillTx/>
              <a:ea typeface="+mn-ea"/>
              <a:cs typeface="+mn-cs"/>
            </a:endParaRPr>
          </a:p>
        </p:txBody>
      </p:sp>
      <p:cxnSp>
        <p:nvCxnSpPr>
          <p:cNvPr id="13" name="Straight Connector 12">
            <a:extLst>
              <a:ext uri="{FF2B5EF4-FFF2-40B4-BE49-F238E27FC236}">
                <a16:creationId xmlns:a16="http://schemas.microsoft.com/office/drawing/2014/main" id="{FDE3B046-B749-4027-AAA1-40AE5FA4EE56}"/>
              </a:ext>
            </a:extLst>
          </p:cNvPr>
          <p:cNvCxnSpPr>
            <a:cxnSpLocks/>
          </p:cNvCxnSpPr>
          <p:nvPr/>
        </p:nvCxnSpPr>
        <p:spPr>
          <a:xfrm flipH="1">
            <a:off x="9409774" y="5056743"/>
            <a:ext cx="284284" cy="361040"/>
          </a:xfrm>
          <a:prstGeom prst="line">
            <a:avLst/>
          </a:prstGeom>
          <a:noFill/>
          <a:ln w="76200" cap="flat" cmpd="sng" algn="ctr">
            <a:solidFill>
              <a:srgbClr val="009CFF"/>
            </a:solidFill>
            <a:prstDash val="solid"/>
            <a:miter lim="800000"/>
          </a:ln>
          <a:effectLst/>
        </p:spPr>
      </p:cxnSp>
      <p:sp>
        <p:nvSpPr>
          <p:cNvPr id="9" name="TextBox 8">
            <a:extLst>
              <a:ext uri="{FF2B5EF4-FFF2-40B4-BE49-F238E27FC236}">
                <a16:creationId xmlns:a16="http://schemas.microsoft.com/office/drawing/2014/main" id="{0E3E115B-6DA6-4277-9429-970257CC78E6}"/>
              </a:ext>
            </a:extLst>
          </p:cNvPr>
          <p:cNvSpPr txBox="1"/>
          <p:nvPr/>
        </p:nvSpPr>
        <p:spPr>
          <a:xfrm>
            <a:off x="685800" y="1244818"/>
            <a:ext cx="2579849" cy="3785652"/>
          </a:xfrm>
          <a:prstGeom prst="rect">
            <a:avLst/>
          </a:prstGeom>
          <a:noFill/>
        </p:spPr>
        <p:txBody>
          <a:bodyPr wrap="square" rtlCol="0">
            <a:spAutoFit/>
          </a:bodyPr>
          <a:lstStyle/>
          <a:p>
            <a:pPr lvl="0" algn="just"/>
            <a:r>
              <a:rPr lang="vi-VN" sz="2400" b="1" kern="0">
                <a:solidFill>
                  <a:srgbClr val="BDECBE">
                    <a:lumMod val="25000"/>
                  </a:srgbClr>
                </a:solidFill>
                <a:sym typeface="Arial"/>
              </a:rPr>
              <a:t>Em bé thứ hai: </a:t>
            </a:r>
          </a:p>
          <a:p>
            <a:pPr lvl="0" algn="just"/>
            <a:r>
              <a:rPr lang="vi-VN" sz="2400" b="1" kern="0">
                <a:solidFill>
                  <a:srgbClr val="BDECBE">
                    <a:lumMod val="25000"/>
                  </a:srgbClr>
                </a:solidFill>
                <a:sym typeface="Arial"/>
              </a:rPr>
              <a:t>Tin-tin:</a:t>
            </a:r>
          </a:p>
          <a:p>
            <a:pPr lvl="0" algn="just"/>
            <a:r>
              <a:rPr lang="vi-VN" sz="2400" b="1" kern="0">
                <a:solidFill>
                  <a:srgbClr val="BDECBE">
                    <a:lumMod val="25000"/>
                  </a:srgbClr>
                </a:solidFill>
                <a:sym typeface="Arial"/>
              </a:rPr>
              <a:t>Em bé thứ hai:</a:t>
            </a:r>
          </a:p>
          <a:p>
            <a:pPr lvl="0" algn="just"/>
            <a:endParaRPr lang="en-US" sz="2400" b="1" kern="0">
              <a:solidFill>
                <a:srgbClr val="BDECBE">
                  <a:lumMod val="25000"/>
                </a:srgbClr>
              </a:solidFill>
              <a:sym typeface="Arial"/>
            </a:endParaRPr>
          </a:p>
          <a:p>
            <a:pPr lvl="0" algn="just"/>
            <a:r>
              <a:rPr lang="vi-VN" sz="2400" b="1" kern="0">
                <a:solidFill>
                  <a:srgbClr val="BDECBE">
                    <a:lumMod val="25000"/>
                  </a:srgbClr>
                </a:solidFill>
                <a:sym typeface="Arial"/>
              </a:rPr>
              <a:t>Em bé thứ ba:</a:t>
            </a:r>
          </a:p>
          <a:p>
            <a:pPr lvl="0" algn="just"/>
            <a:endParaRPr lang="vi-VN" sz="2400" b="1" kern="0">
              <a:solidFill>
                <a:srgbClr val="BDECBE">
                  <a:lumMod val="25000"/>
                </a:srgbClr>
              </a:solidFill>
              <a:sym typeface="Arial"/>
            </a:endParaRPr>
          </a:p>
          <a:p>
            <a:pPr lvl="0" algn="just"/>
            <a:endParaRPr lang="en-US" sz="2400" b="1" kern="0">
              <a:solidFill>
                <a:srgbClr val="BDECBE">
                  <a:lumMod val="25000"/>
                </a:srgbClr>
              </a:solidFill>
              <a:sym typeface="Arial"/>
            </a:endParaRPr>
          </a:p>
          <a:p>
            <a:pPr lvl="0" algn="just"/>
            <a:r>
              <a:rPr lang="vi-VN" sz="2400" b="1" kern="0">
                <a:solidFill>
                  <a:srgbClr val="BDECBE">
                    <a:lumMod val="25000"/>
                  </a:srgbClr>
                </a:solidFill>
                <a:sym typeface="Arial"/>
              </a:rPr>
              <a:t>Em bé thứ tư</a:t>
            </a:r>
            <a:r>
              <a:rPr lang="en-US" sz="2400" b="1" kern="0">
                <a:solidFill>
                  <a:srgbClr val="BDECBE">
                    <a:lumMod val="25000"/>
                  </a:srgbClr>
                </a:solidFill>
                <a:sym typeface="Arial"/>
              </a:rPr>
              <a:t> </a:t>
            </a:r>
            <a:r>
              <a:rPr lang="vi-VN" sz="2400" b="1" kern="0">
                <a:solidFill>
                  <a:srgbClr val="BDECBE">
                    <a:lumMod val="25000"/>
                  </a:srgbClr>
                </a:solidFill>
                <a:sym typeface="Arial"/>
              </a:rPr>
              <a:t>:</a:t>
            </a:r>
          </a:p>
          <a:p>
            <a:pPr lvl="0" algn="just"/>
            <a:endParaRPr lang="vi-VN" sz="2400" b="1" kern="0">
              <a:solidFill>
                <a:srgbClr val="BDECBE">
                  <a:lumMod val="25000"/>
                </a:srgbClr>
              </a:solidFill>
              <a:sym typeface="Arial"/>
            </a:endParaRPr>
          </a:p>
          <a:p>
            <a:pPr lvl="0" algn="just"/>
            <a:r>
              <a:rPr lang="vi-VN" sz="2400" b="1" kern="0">
                <a:solidFill>
                  <a:srgbClr val="BDECBE">
                    <a:lumMod val="25000"/>
                  </a:srgbClr>
                </a:solidFill>
                <a:sym typeface="Arial"/>
              </a:rPr>
              <a:t>Em bé thứ năm:</a:t>
            </a:r>
          </a:p>
        </p:txBody>
      </p:sp>
      <p:sp>
        <p:nvSpPr>
          <p:cNvPr id="10" name="TextBox 9">
            <a:extLst>
              <a:ext uri="{FF2B5EF4-FFF2-40B4-BE49-F238E27FC236}">
                <a16:creationId xmlns:a16="http://schemas.microsoft.com/office/drawing/2014/main" id="{756455A4-D64E-4ED6-BE24-E67667A1E3BC}"/>
              </a:ext>
            </a:extLst>
          </p:cNvPr>
          <p:cNvSpPr txBox="1"/>
          <p:nvPr/>
        </p:nvSpPr>
        <p:spPr>
          <a:xfrm>
            <a:off x="2975112" y="1211977"/>
            <a:ext cx="8326430" cy="4154984"/>
          </a:xfrm>
          <a:prstGeom prst="rect">
            <a:avLst/>
          </a:prstGeom>
          <a:noFill/>
        </p:spPr>
        <p:txBody>
          <a:bodyPr wrap="square" rtlCol="0">
            <a:spAutoFit/>
          </a:bodyPr>
          <a:lstStyle/>
          <a:p>
            <a:pPr lvl="0" algn="just"/>
            <a:r>
              <a:rPr lang="vi-VN" sz="2400" b="1" kern="0">
                <a:solidFill>
                  <a:srgbClr val="BDECBE">
                    <a:lumMod val="25000"/>
                  </a:srgbClr>
                </a:solidFill>
                <a:sym typeface="Arial"/>
              </a:rPr>
              <a:t>– Cậu có muốn xem vật mình sáng chế không?</a:t>
            </a:r>
          </a:p>
          <a:p>
            <a:pPr lvl="0" algn="just"/>
            <a:r>
              <a:rPr lang="vi-VN" sz="2400" b="1" kern="0">
                <a:solidFill>
                  <a:srgbClr val="BDECBE">
                    <a:lumMod val="25000"/>
                  </a:srgbClr>
                </a:solidFill>
                <a:sym typeface="Arial"/>
              </a:rPr>
              <a:t>– Có chứ, cái gì đấy?</a:t>
            </a:r>
          </a:p>
          <a:p>
            <a:pPr lvl="0" algn="just"/>
            <a:r>
              <a:rPr lang="vi-VN" sz="2400" b="1" kern="0">
                <a:solidFill>
                  <a:srgbClr val="BDECBE">
                    <a:lumMod val="25000"/>
                  </a:srgbClr>
                </a:solidFill>
                <a:sym typeface="Arial"/>
              </a:rPr>
              <a:t>– Có ba mươi vị thuốc trường sinh ở kia, trong những chiếc lọ xanh.</a:t>
            </a:r>
          </a:p>
          <a:p>
            <a:pPr lvl="0" algn="just"/>
            <a:r>
              <a:rPr lang="vi-VN" sz="2400" b="1" kern="0">
                <a:solidFill>
                  <a:srgbClr val="BDECBE">
                    <a:lumMod val="25000"/>
                  </a:srgbClr>
                </a:solidFill>
                <a:sym typeface="Arial"/>
              </a:rPr>
              <a:t>– (</a:t>
            </a:r>
            <a:r>
              <a:rPr lang="vi-VN" sz="2400" b="1" i="1" kern="0">
                <a:solidFill>
                  <a:srgbClr val="BDECBE">
                    <a:lumMod val="25000"/>
                  </a:srgbClr>
                </a:solidFill>
                <a:sym typeface="Arial"/>
              </a:rPr>
              <a:t>Từ trong đám đông đi ra</a:t>
            </a:r>
            <a:r>
              <a:rPr lang="vi-VN" sz="2400" b="1" kern="0">
                <a:solidFill>
                  <a:srgbClr val="BDECBE">
                    <a:lumMod val="25000"/>
                  </a:srgbClr>
                </a:solidFill>
                <a:sym typeface="Arial"/>
              </a:rPr>
              <a:t>) Mình mang đến một thứ ánh sáng mà chưa ai biết cả. (E</a:t>
            </a:r>
            <a:r>
              <a:rPr lang="vi-VN" sz="2400" b="1" i="1" kern="0">
                <a:solidFill>
                  <a:srgbClr val="BDECBE">
                    <a:lumMod val="25000"/>
                  </a:srgbClr>
                </a:solidFill>
                <a:sym typeface="Arial"/>
              </a:rPr>
              <a:t>m bé toả ra một thứ ánh sáng lạ thường</a:t>
            </a:r>
            <a:r>
              <a:rPr lang="vi-VN" sz="2400" b="1" kern="0">
                <a:solidFill>
                  <a:srgbClr val="BDECBE">
                    <a:lumMod val="25000"/>
                  </a:srgbClr>
                </a:solidFill>
                <a:sym typeface="Arial"/>
              </a:rPr>
              <a:t>). Thật là kì lạ phải không?</a:t>
            </a:r>
          </a:p>
          <a:p>
            <a:pPr lvl="0" algn="just"/>
            <a:r>
              <a:rPr lang="vi-VN" sz="2400" b="1" kern="0">
                <a:solidFill>
                  <a:srgbClr val="BDECBE">
                    <a:lumMod val="25000"/>
                  </a:srgbClr>
                </a:solidFill>
                <a:sym typeface="Arial"/>
              </a:rPr>
              <a:t>– (</a:t>
            </a:r>
            <a:r>
              <a:rPr lang="vi-VN" sz="2400" b="1" i="1" kern="0">
                <a:solidFill>
                  <a:srgbClr val="BDECBE">
                    <a:lumMod val="25000"/>
                  </a:srgbClr>
                </a:solidFill>
                <a:sym typeface="Arial"/>
              </a:rPr>
              <a:t>Kéo tay Tin-tin</a:t>
            </a:r>
            <a:r>
              <a:rPr lang="vi-VN" sz="2400" b="1" kern="0">
                <a:solidFill>
                  <a:srgbClr val="BDECBE">
                    <a:lumMod val="25000"/>
                  </a:srgbClr>
                </a:solidFill>
                <a:sym typeface="Arial"/>
              </a:rPr>
              <a:t>) Cậu lại đây xem cái máy của mình, nó biết bay trên không như một con chim.</a:t>
            </a:r>
          </a:p>
          <a:p>
            <a:pPr lvl="0" algn="just"/>
            <a:r>
              <a:rPr lang="vi-VN" sz="2400" b="1" kern="0">
                <a:solidFill>
                  <a:srgbClr val="BDECBE">
                    <a:lumMod val="25000"/>
                  </a:srgbClr>
                </a:solidFill>
                <a:sym typeface="Arial"/>
              </a:rPr>
              <a:t>– Hãy lại xem cái máy của mình đã. Nó biết dò tìm những kho báu còn giấu kín trên Mặt Trăng.</a:t>
            </a:r>
          </a:p>
        </p:txBody>
      </p:sp>
      <p:pic>
        <p:nvPicPr>
          <p:cNvPr id="12" name="Picture 2" descr="10款可爱怪兽数字矢量素材16图库网精选- 16图库素材网">
            <a:extLst>
              <a:ext uri="{FF2B5EF4-FFF2-40B4-BE49-F238E27FC236}">
                <a16:creationId xmlns:a16="http://schemas.microsoft.com/office/drawing/2014/main" id="{F9B55BFC-B3EA-4EE8-A0F8-9941295B0CB2}"/>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1924" t="10015" r="29488" b="64284"/>
          <a:stretch/>
        </p:blipFill>
        <p:spPr bwMode="auto">
          <a:xfrm>
            <a:off x="1136767" y="377064"/>
            <a:ext cx="678091" cy="88127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7187072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802"/>
        <p:cNvGrpSpPr/>
        <p:nvPr/>
      </p:nvGrpSpPr>
      <p:grpSpPr>
        <a:xfrm>
          <a:off x="0" y="0"/>
          <a:ext cx="0" cy="0"/>
          <a:chOff x="0" y="0"/>
          <a:chExt cx="0" cy="0"/>
        </a:xfrm>
      </p:grpSpPr>
      <p:sp>
        <p:nvSpPr>
          <p:cNvPr id="1803" name="Google Shape;1803;p39"/>
          <p:cNvSpPr/>
          <p:nvPr/>
        </p:nvSpPr>
        <p:spPr>
          <a:xfrm>
            <a:off x="1946143" y="2046802"/>
            <a:ext cx="1580789" cy="86790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39"/>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39"/>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39">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09" name="Google Shape;1809;p39"/>
          <p:cNvGrpSpPr/>
          <p:nvPr/>
        </p:nvGrpSpPr>
        <p:grpSpPr>
          <a:xfrm>
            <a:off x="10813355" y="736977"/>
            <a:ext cx="427667" cy="350647"/>
            <a:chOff x="615275" y="238125"/>
            <a:chExt cx="6389450" cy="5238750"/>
          </a:xfrm>
        </p:grpSpPr>
        <p:sp>
          <p:nvSpPr>
            <p:cNvPr id="1810" name="Google Shape;1810;p39"/>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39"/>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39"/>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39"/>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39"/>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Google Shape;1815;p39"/>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16" name="Google Shape;1816;p39">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17" name="Google Shape;1817;p39"/>
          <p:cNvGrpSpPr/>
          <p:nvPr/>
        </p:nvGrpSpPr>
        <p:grpSpPr>
          <a:xfrm flipH="1">
            <a:off x="950955" y="719343"/>
            <a:ext cx="427667" cy="350647"/>
            <a:chOff x="615275" y="238125"/>
            <a:chExt cx="6389450" cy="5238750"/>
          </a:xfrm>
        </p:grpSpPr>
        <p:sp>
          <p:nvSpPr>
            <p:cNvPr id="1818" name="Google Shape;1818;p39"/>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9" name="Google Shape;1819;p39"/>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0" name="Google Shape;1820;p39"/>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1" name="Google Shape;1821;p39"/>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39"/>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39"/>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24" name="Google Shape;1824;p39">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39"/>
          <p:cNvSpPr/>
          <p:nvPr/>
        </p:nvSpPr>
        <p:spPr>
          <a:xfrm>
            <a:off x="3791897" y="1087637"/>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39"/>
          <p:cNvSpPr/>
          <p:nvPr/>
        </p:nvSpPr>
        <p:spPr>
          <a:xfrm>
            <a:off x="578585" y="3874535"/>
            <a:ext cx="934399" cy="51301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86" name="Google Shape;1886;p39"/>
          <p:cNvGrpSpPr/>
          <p:nvPr/>
        </p:nvGrpSpPr>
        <p:grpSpPr>
          <a:xfrm rot="169527">
            <a:off x="4006625" y="735847"/>
            <a:ext cx="720608" cy="748131"/>
            <a:chOff x="406450" y="3502000"/>
            <a:chExt cx="1837300" cy="1907475"/>
          </a:xfrm>
        </p:grpSpPr>
        <p:sp>
          <p:nvSpPr>
            <p:cNvPr id="1887" name="Google Shape;1887;p39"/>
            <p:cNvSpPr/>
            <p:nvPr/>
          </p:nvSpPr>
          <p:spPr>
            <a:xfrm>
              <a:off x="1644025" y="3673625"/>
              <a:ext cx="362075" cy="387775"/>
            </a:xfrm>
            <a:custGeom>
              <a:avLst/>
              <a:gdLst/>
              <a:ahLst/>
              <a:cxnLst/>
              <a:rect l="l" t="t" r="r" b="b"/>
              <a:pathLst>
                <a:path w="14483" h="15511" extrusionOk="0">
                  <a:moveTo>
                    <a:pt x="5254" y="1"/>
                  </a:moveTo>
                  <a:lnTo>
                    <a:pt x="4726" y="56"/>
                  </a:lnTo>
                  <a:lnTo>
                    <a:pt x="4226" y="112"/>
                  </a:lnTo>
                  <a:lnTo>
                    <a:pt x="3753" y="251"/>
                  </a:lnTo>
                  <a:lnTo>
                    <a:pt x="3281" y="418"/>
                  </a:lnTo>
                  <a:lnTo>
                    <a:pt x="2836" y="612"/>
                  </a:lnTo>
                  <a:lnTo>
                    <a:pt x="2391" y="862"/>
                  </a:lnTo>
                  <a:lnTo>
                    <a:pt x="2002" y="1168"/>
                  </a:lnTo>
                  <a:lnTo>
                    <a:pt x="1613" y="1502"/>
                  </a:lnTo>
                  <a:lnTo>
                    <a:pt x="1279" y="1863"/>
                  </a:lnTo>
                  <a:lnTo>
                    <a:pt x="974" y="2308"/>
                  </a:lnTo>
                  <a:lnTo>
                    <a:pt x="696" y="2780"/>
                  </a:lnTo>
                  <a:lnTo>
                    <a:pt x="446" y="3308"/>
                  </a:lnTo>
                  <a:lnTo>
                    <a:pt x="251" y="3864"/>
                  </a:lnTo>
                  <a:lnTo>
                    <a:pt x="112" y="4504"/>
                  </a:lnTo>
                  <a:lnTo>
                    <a:pt x="1" y="5171"/>
                  </a:lnTo>
                  <a:lnTo>
                    <a:pt x="6338" y="15233"/>
                  </a:lnTo>
                  <a:lnTo>
                    <a:pt x="6950" y="15372"/>
                  </a:lnTo>
                  <a:lnTo>
                    <a:pt x="7533" y="15483"/>
                  </a:lnTo>
                  <a:lnTo>
                    <a:pt x="8117" y="15511"/>
                  </a:lnTo>
                  <a:lnTo>
                    <a:pt x="8673" y="15511"/>
                  </a:lnTo>
                  <a:lnTo>
                    <a:pt x="9201" y="15455"/>
                  </a:lnTo>
                  <a:lnTo>
                    <a:pt x="9701" y="15344"/>
                  </a:lnTo>
                  <a:lnTo>
                    <a:pt x="10174" y="15233"/>
                  </a:lnTo>
                  <a:lnTo>
                    <a:pt x="10646" y="15038"/>
                  </a:lnTo>
                  <a:lnTo>
                    <a:pt x="11091" y="14844"/>
                  </a:lnTo>
                  <a:lnTo>
                    <a:pt x="11508" y="14593"/>
                  </a:lnTo>
                  <a:lnTo>
                    <a:pt x="11897" y="14315"/>
                  </a:lnTo>
                  <a:lnTo>
                    <a:pt x="12259" y="14010"/>
                  </a:lnTo>
                  <a:lnTo>
                    <a:pt x="12592" y="13676"/>
                  </a:lnTo>
                  <a:lnTo>
                    <a:pt x="12926" y="13315"/>
                  </a:lnTo>
                  <a:lnTo>
                    <a:pt x="13204" y="12926"/>
                  </a:lnTo>
                  <a:lnTo>
                    <a:pt x="13482" y="12509"/>
                  </a:lnTo>
                  <a:lnTo>
                    <a:pt x="13704" y="12064"/>
                  </a:lnTo>
                  <a:lnTo>
                    <a:pt x="13899" y="11619"/>
                  </a:lnTo>
                  <a:lnTo>
                    <a:pt x="14065" y="11175"/>
                  </a:lnTo>
                  <a:lnTo>
                    <a:pt x="14232" y="10674"/>
                  </a:lnTo>
                  <a:lnTo>
                    <a:pt x="14343" y="10174"/>
                  </a:lnTo>
                  <a:lnTo>
                    <a:pt x="14427" y="9674"/>
                  </a:lnTo>
                  <a:lnTo>
                    <a:pt x="14454" y="9173"/>
                  </a:lnTo>
                  <a:lnTo>
                    <a:pt x="14482" y="8645"/>
                  </a:lnTo>
                  <a:lnTo>
                    <a:pt x="14454" y="8117"/>
                  </a:lnTo>
                  <a:lnTo>
                    <a:pt x="14427" y="7617"/>
                  </a:lnTo>
                  <a:lnTo>
                    <a:pt x="14315" y="7089"/>
                  </a:lnTo>
                  <a:lnTo>
                    <a:pt x="14204" y="6561"/>
                  </a:lnTo>
                  <a:lnTo>
                    <a:pt x="14037" y="6032"/>
                  </a:lnTo>
                  <a:lnTo>
                    <a:pt x="13871" y="5532"/>
                  </a:lnTo>
                  <a:lnTo>
                    <a:pt x="13621" y="5004"/>
                  </a:lnTo>
                  <a:lnTo>
                    <a:pt x="13370" y="4504"/>
                  </a:lnTo>
                  <a:lnTo>
                    <a:pt x="13037" y="4003"/>
                  </a:lnTo>
                  <a:lnTo>
                    <a:pt x="12676" y="3531"/>
                  </a:lnTo>
                  <a:lnTo>
                    <a:pt x="12286" y="3086"/>
                  </a:lnTo>
                  <a:lnTo>
                    <a:pt x="11869" y="2669"/>
                  </a:lnTo>
                  <a:lnTo>
                    <a:pt x="11453" y="2280"/>
                  </a:lnTo>
                  <a:lnTo>
                    <a:pt x="10980" y="1891"/>
                  </a:lnTo>
                  <a:lnTo>
                    <a:pt x="10507" y="1557"/>
                  </a:lnTo>
                  <a:lnTo>
                    <a:pt x="10007" y="1252"/>
                  </a:lnTo>
                  <a:lnTo>
                    <a:pt x="9507" y="974"/>
                  </a:lnTo>
                  <a:lnTo>
                    <a:pt x="8979" y="751"/>
                  </a:lnTo>
                  <a:lnTo>
                    <a:pt x="8451" y="529"/>
                  </a:lnTo>
                  <a:lnTo>
                    <a:pt x="7923" y="362"/>
                  </a:lnTo>
                  <a:lnTo>
                    <a:pt x="7394" y="195"/>
                  </a:lnTo>
                  <a:lnTo>
                    <a:pt x="6838" y="112"/>
                  </a:lnTo>
                  <a:lnTo>
                    <a:pt x="6310" y="29"/>
                  </a:lnTo>
                  <a:lnTo>
                    <a:pt x="5782"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39"/>
            <p:cNvSpPr/>
            <p:nvPr/>
          </p:nvSpPr>
          <p:spPr>
            <a:xfrm>
              <a:off x="1644025" y="3673625"/>
              <a:ext cx="362075" cy="387775"/>
            </a:xfrm>
            <a:custGeom>
              <a:avLst/>
              <a:gdLst/>
              <a:ahLst/>
              <a:cxnLst/>
              <a:rect l="l" t="t" r="r" b="b"/>
              <a:pathLst>
                <a:path w="14483" h="15511" fill="none" extrusionOk="0">
                  <a:moveTo>
                    <a:pt x="1" y="5171"/>
                  </a:moveTo>
                  <a:lnTo>
                    <a:pt x="1" y="5171"/>
                  </a:lnTo>
                  <a:lnTo>
                    <a:pt x="112" y="4504"/>
                  </a:lnTo>
                  <a:lnTo>
                    <a:pt x="251" y="3864"/>
                  </a:lnTo>
                  <a:lnTo>
                    <a:pt x="446" y="3308"/>
                  </a:lnTo>
                  <a:lnTo>
                    <a:pt x="696" y="2780"/>
                  </a:lnTo>
                  <a:lnTo>
                    <a:pt x="974" y="2308"/>
                  </a:lnTo>
                  <a:lnTo>
                    <a:pt x="1279" y="1863"/>
                  </a:lnTo>
                  <a:lnTo>
                    <a:pt x="1613" y="1502"/>
                  </a:lnTo>
                  <a:lnTo>
                    <a:pt x="2002" y="1168"/>
                  </a:lnTo>
                  <a:lnTo>
                    <a:pt x="2391" y="862"/>
                  </a:lnTo>
                  <a:lnTo>
                    <a:pt x="2836" y="612"/>
                  </a:lnTo>
                  <a:lnTo>
                    <a:pt x="3281" y="418"/>
                  </a:lnTo>
                  <a:lnTo>
                    <a:pt x="3753" y="251"/>
                  </a:lnTo>
                  <a:lnTo>
                    <a:pt x="4226" y="112"/>
                  </a:lnTo>
                  <a:lnTo>
                    <a:pt x="4726" y="56"/>
                  </a:lnTo>
                  <a:lnTo>
                    <a:pt x="5254" y="1"/>
                  </a:lnTo>
                  <a:lnTo>
                    <a:pt x="5782" y="1"/>
                  </a:lnTo>
                  <a:lnTo>
                    <a:pt x="6310" y="29"/>
                  </a:lnTo>
                  <a:lnTo>
                    <a:pt x="6838" y="112"/>
                  </a:lnTo>
                  <a:lnTo>
                    <a:pt x="7394" y="195"/>
                  </a:lnTo>
                  <a:lnTo>
                    <a:pt x="7923" y="362"/>
                  </a:lnTo>
                  <a:lnTo>
                    <a:pt x="8451" y="529"/>
                  </a:lnTo>
                  <a:lnTo>
                    <a:pt x="8979" y="751"/>
                  </a:lnTo>
                  <a:lnTo>
                    <a:pt x="9507" y="974"/>
                  </a:lnTo>
                  <a:lnTo>
                    <a:pt x="10007" y="1252"/>
                  </a:lnTo>
                  <a:lnTo>
                    <a:pt x="10507" y="1557"/>
                  </a:lnTo>
                  <a:lnTo>
                    <a:pt x="10980" y="1891"/>
                  </a:lnTo>
                  <a:lnTo>
                    <a:pt x="11453" y="2280"/>
                  </a:lnTo>
                  <a:lnTo>
                    <a:pt x="11869" y="2669"/>
                  </a:lnTo>
                  <a:lnTo>
                    <a:pt x="12286" y="3086"/>
                  </a:lnTo>
                  <a:lnTo>
                    <a:pt x="12676" y="3531"/>
                  </a:lnTo>
                  <a:lnTo>
                    <a:pt x="13037" y="4003"/>
                  </a:lnTo>
                  <a:lnTo>
                    <a:pt x="13370" y="4504"/>
                  </a:lnTo>
                  <a:lnTo>
                    <a:pt x="13370" y="4504"/>
                  </a:lnTo>
                  <a:lnTo>
                    <a:pt x="13621" y="5004"/>
                  </a:lnTo>
                  <a:lnTo>
                    <a:pt x="13871" y="5532"/>
                  </a:lnTo>
                  <a:lnTo>
                    <a:pt x="14037" y="6032"/>
                  </a:lnTo>
                  <a:lnTo>
                    <a:pt x="14204" y="6561"/>
                  </a:lnTo>
                  <a:lnTo>
                    <a:pt x="14315" y="7089"/>
                  </a:lnTo>
                  <a:lnTo>
                    <a:pt x="14427" y="7617"/>
                  </a:lnTo>
                  <a:lnTo>
                    <a:pt x="14454" y="8117"/>
                  </a:lnTo>
                  <a:lnTo>
                    <a:pt x="14482" y="8645"/>
                  </a:lnTo>
                  <a:lnTo>
                    <a:pt x="14454" y="9173"/>
                  </a:lnTo>
                  <a:lnTo>
                    <a:pt x="14427" y="9674"/>
                  </a:lnTo>
                  <a:lnTo>
                    <a:pt x="14343" y="10174"/>
                  </a:lnTo>
                  <a:lnTo>
                    <a:pt x="14232" y="10674"/>
                  </a:lnTo>
                  <a:lnTo>
                    <a:pt x="14065" y="11175"/>
                  </a:lnTo>
                  <a:lnTo>
                    <a:pt x="13899" y="11619"/>
                  </a:lnTo>
                  <a:lnTo>
                    <a:pt x="13704" y="12064"/>
                  </a:lnTo>
                  <a:lnTo>
                    <a:pt x="13482" y="12509"/>
                  </a:lnTo>
                  <a:lnTo>
                    <a:pt x="13204" y="12926"/>
                  </a:lnTo>
                  <a:lnTo>
                    <a:pt x="12926" y="13315"/>
                  </a:lnTo>
                  <a:lnTo>
                    <a:pt x="12592" y="13676"/>
                  </a:lnTo>
                  <a:lnTo>
                    <a:pt x="12259" y="14010"/>
                  </a:lnTo>
                  <a:lnTo>
                    <a:pt x="11897" y="14315"/>
                  </a:lnTo>
                  <a:lnTo>
                    <a:pt x="11508" y="14593"/>
                  </a:lnTo>
                  <a:lnTo>
                    <a:pt x="11091" y="14844"/>
                  </a:lnTo>
                  <a:lnTo>
                    <a:pt x="10646" y="15038"/>
                  </a:lnTo>
                  <a:lnTo>
                    <a:pt x="10174" y="15233"/>
                  </a:lnTo>
                  <a:lnTo>
                    <a:pt x="9701" y="15344"/>
                  </a:lnTo>
                  <a:lnTo>
                    <a:pt x="9201" y="15455"/>
                  </a:lnTo>
                  <a:lnTo>
                    <a:pt x="8673" y="15511"/>
                  </a:lnTo>
                  <a:lnTo>
                    <a:pt x="8117" y="15511"/>
                  </a:lnTo>
                  <a:lnTo>
                    <a:pt x="7533" y="15483"/>
                  </a:lnTo>
                  <a:lnTo>
                    <a:pt x="6950" y="15372"/>
                  </a:lnTo>
                  <a:lnTo>
                    <a:pt x="6338" y="152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9" name="Google Shape;1889;p39"/>
            <p:cNvSpPr/>
            <p:nvPr/>
          </p:nvSpPr>
          <p:spPr>
            <a:xfrm>
              <a:off x="1732275" y="3798700"/>
              <a:ext cx="142475" cy="152900"/>
            </a:xfrm>
            <a:custGeom>
              <a:avLst/>
              <a:gdLst/>
              <a:ahLst/>
              <a:cxnLst/>
              <a:rect l="l" t="t" r="r" b="b"/>
              <a:pathLst>
                <a:path w="5699" h="6116" extrusionOk="0">
                  <a:moveTo>
                    <a:pt x="2280" y="1"/>
                  </a:moveTo>
                  <a:lnTo>
                    <a:pt x="1863" y="29"/>
                  </a:lnTo>
                  <a:lnTo>
                    <a:pt x="1669" y="57"/>
                  </a:lnTo>
                  <a:lnTo>
                    <a:pt x="1474" y="112"/>
                  </a:lnTo>
                  <a:lnTo>
                    <a:pt x="1279" y="168"/>
                  </a:lnTo>
                  <a:lnTo>
                    <a:pt x="1113" y="251"/>
                  </a:lnTo>
                  <a:lnTo>
                    <a:pt x="946" y="335"/>
                  </a:lnTo>
                  <a:lnTo>
                    <a:pt x="779" y="473"/>
                  </a:lnTo>
                  <a:lnTo>
                    <a:pt x="640" y="585"/>
                  </a:lnTo>
                  <a:lnTo>
                    <a:pt x="501" y="751"/>
                  </a:lnTo>
                  <a:lnTo>
                    <a:pt x="362" y="918"/>
                  </a:lnTo>
                  <a:lnTo>
                    <a:pt x="279" y="1113"/>
                  </a:lnTo>
                  <a:lnTo>
                    <a:pt x="168" y="1307"/>
                  </a:lnTo>
                  <a:lnTo>
                    <a:pt x="84" y="1530"/>
                  </a:lnTo>
                  <a:lnTo>
                    <a:pt x="29" y="1780"/>
                  </a:lnTo>
                  <a:lnTo>
                    <a:pt x="1" y="2058"/>
                  </a:lnTo>
                  <a:lnTo>
                    <a:pt x="2502" y="6033"/>
                  </a:lnTo>
                  <a:lnTo>
                    <a:pt x="2753" y="6088"/>
                  </a:lnTo>
                  <a:lnTo>
                    <a:pt x="2975" y="6116"/>
                  </a:lnTo>
                  <a:lnTo>
                    <a:pt x="3614" y="6116"/>
                  </a:lnTo>
                  <a:lnTo>
                    <a:pt x="3837" y="6060"/>
                  </a:lnTo>
                  <a:lnTo>
                    <a:pt x="4003" y="6005"/>
                  </a:lnTo>
                  <a:lnTo>
                    <a:pt x="4198" y="5949"/>
                  </a:lnTo>
                  <a:lnTo>
                    <a:pt x="4531" y="5755"/>
                  </a:lnTo>
                  <a:lnTo>
                    <a:pt x="4837" y="5532"/>
                  </a:lnTo>
                  <a:lnTo>
                    <a:pt x="5087" y="5254"/>
                  </a:lnTo>
                  <a:lnTo>
                    <a:pt x="5310" y="4949"/>
                  </a:lnTo>
                  <a:lnTo>
                    <a:pt x="5477" y="4587"/>
                  </a:lnTo>
                  <a:lnTo>
                    <a:pt x="5616" y="4226"/>
                  </a:lnTo>
                  <a:lnTo>
                    <a:pt x="5699" y="3837"/>
                  </a:lnTo>
                  <a:lnTo>
                    <a:pt x="5699" y="3420"/>
                  </a:lnTo>
                  <a:lnTo>
                    <a:pt x="5671" y="3003"/>
                  </a:lnTo>
                  <a:lnTo>
                    <a:pt x="5616" y="2586"/>
                  </a:lnTo>
                  <a:lnTo>
                    <a:pt x="5477" y="2197"/>
                  </a:lnTo>
                  <a:lnTo>
                    <a:pt x="5282" y="1780"/>
                  </a:lnTo>
                  <a:lnTo>
                    <a:pt x="5004" y="1391"/>
                  </a:lnTo>
                  <a:lnTo>
                    <a:pt x="4670" y="1057"/>
                  </a:lnTo>
                  <a:lnTo>
                    <a:pt x="4337" y="751"/>
                  </a:lnTo>
                  <a:lnTo>
                    <a:pt x="3948" y="501"/>
                  </a:lnTo>
                  <a:lnTo>
                    <a:pt x="3531" y="307"/>
                  </a:lnTo>
                  <a:lnTo>
                    <a:pt x="3114" y="140"/>
                  </a:lnTo>
                  <a:lnTo>
                    <a:pt x="2697" y="57"/>
                  </a:lnTo>
                  <a:lnTo>
                    <a:pt x="2280" y="1"/>
                  </a:lnTo>
                  <a:close/>
                </a:path>
              </a:pathLst>
            </a:custGeom>
            <a:solidFill>
              <a:srgbClr val="FFE6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0" name="Google Shape;1890;p39"/>
            <p:cNvSpPr/>
            <p:nvPr/>
          </p:nvSpPr>
          <p:spPr>
            <a:xfrm>
              <a:off x="1732275" y="3798700"/>
              <a:ext cx="142475" cy="152900"/>
            </a:xfrm>
            <a:custGeom>
              <a:avLst/>
              <a:gdLst/>
              <a:ahLst/>
              <a:cxnLst/>
              <a:rect l="l" t="t" r="r" b="b"/>
              <a:pathLst>
                <a:path w="5699" h="6116" fill="none" extrusionOk="0">
                  <a:moveTo>
                    <a:pt x="1" y="2058"/>
                  </a:moveTo>
                  <a:lnTo>
                    <a:pt x="1" y="2058"/>
                  </a:lnTo>
                  <a:lnTo>
                    <a:pt x="29" y="1780"/>
                  </a:lnTo>
                  <a:lnTo>
                    <a:pt x="84" y="1530"/>
                  </a:lnTo>
                  <a:lnTo>
                    <a:pt x="168" y="1307"/>
                  </a:lnTo>
                  <a:lnTo>
                    <a:pt x="279" y="1113"/>
                  </a:lnTo>
                  <a:lnTo>
                    <a:pt x="362" y="918"/>
                  </a:lnTo>
                  <a:lnTo>
                    <a:pt x="501" y="751"/>
                  </a:lnTo>
                  <a:lnTo>
                    <a:pt x="640" y="585"/>
                  </a:lnTo>
                  <a:lnTo>
                    <a:pt x="779" y="473"/>
                  </a:lnTo>
                  <a:lnTo>
                    <a:pt x="946" y="335"/>
                  </a:lnTo>
                  <a:lnTo>
                    <a:pt x="1113" y="251"/>
                  </a:lnTo>
                  <a:lnTo>
                    <a:pt x="1279" y="168"/>
                  </a:lnTo>
                  <a:lnTo>
                    <a:pt x="1474" y="112"/>
                  </a:lnTo>
                  <a:lnTo>
                    <a:pt x="1669" y="57"/>
                  </a:lnTo>
                  <a:lnTo>
                    <a:pt x="1863" y="29"/>
                  </a:lnTo>
                  <a:lnTo>
                    <a:pt x="2280" y="1"/>
                  </a:lnTo>
                  <a:lnTo>
                    <a:pt x="2697" y="57"/>
                  </a:lnTo>
                  <a:lnTo>
                    <a:pt x="3114" y="140"/>
                  </a:lnTo>
                  <a:lnTo>
                    <a:pt x="3531" y="307"/>
                  </a:lnTo>
                  <a:lnTo>
                    <a:pt x="3948" y="501"/>
                  </a:lnTo>
                  <a:lnTo>
                    <a:pt x="4337" y="751"/>
                  </a:lnTo>
                  <a:lnTo>
                    <a:pt x="4670" y="1057"/>
                  </a:lnTo>
                  <a:lnTo>
                    <a:pt x="5004" y="1391"/>
                  </a:lnTo>
                  <a:lnTo>
                    <a:pt x="5282" y="1780"/>
                  </a:lnTo>
                  <a:lnTo>
                    <a:pt x="5282" y="1780"/>
                  </a:lnTo>
                  <a:lnTo>
                    <a:pt x="5477" y="2197"/>
                  </a:lnTo>
                  <a:lnTo>
                    <a:pt x="5616" y="2586"/>
                  </a:lnTo>
                  <a:lnTo>
                    <a:pt x="5671" y="3003"/>
                  </a:lnTo>
                  <a:lnTo>
                    <a:pt x="5699" y="3420"/>
                  </a:lnTo>
                  <a:lnTo>
                    <a:pt x="5699" y="3837"/>
                  </a:lnTo>
                  <a:lnTo>
                    <a:pt x="5616" y="4226"/>
                  </a:lnTo>
                  <a:lnTo>
                    <a:pt x="5477" y="4587"/>
                  </a:lnTo>
                  <a:lnTo>
                    <a:pt x="5310" y="4949"/>
                  </a:lnTo>
                  <a:lnTo>
                    <a:pt x="5087" y="5254"/>
                  </a:lnTo>
                  <a:lnTo>
                    <a:pt x="4837" y="5532"/>
                  </a:lnTo>
                  <a:lnTo>
                    <a:pt x="4531" y="5755"/>
                  </a:lnTo>
                  <a:lnTo>
                    <a:pt x="4198" y="5949"/>
                  </a:lnTo>
                  <a:lnTo>
                    <a:pt x="4003" y="6005"/>
                  </a:lnTo>
                  <a:lnTo>
                    <a:pt x="3837" y="6060"/>
                  </a:lnTo>
                  <a:lnTo>
                    <a:pt x="3614" y="6116"/>
                  </a:lnTo>
                  <a:lnTo>
                    <a:pt x="3420" y="6116"/>
                  </a:lnTo>
                  <a:lnTo>
                    <a:pt x="3197" y="6116"/>
                  </a:lnTo>
                  <a:lnTo>
                    <a:pt x="2975" y="6116"/>
                  </a:lnTo>
                  <a:lnTo>
                    <a:pt x="2753" y="6088"/>
                  </a:lnTo>
                  <a:lnTo>
                    <a:pt x="2502" y="60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1" name="Google Shape;1891;p39"/>
            <p:cNvSpPr/>
            <p:nvPr/>
          </p:nvSpPr>
          <p:spPr>
            <a:xfrm>
              <a:off x="603100" y="3673625"/>
              <a:ext cx="362050" cy="387775"/>
            </a:xfrm>
            <a:custGeom>
              <a:avLst/>
              <a:gdLst/>
              <a:ahLst/>
              <a:cxnLst/>
              <a:rect l="l" t="t" r="r" b="b"/>
              <a:pathLst>
                <a:path w="14482" h="15511" extrusionOk="0">
                  <a:moveTo>
                    <a:pt x="8700" y="1"/>
                  </a:moveTo>
                  <a:lnTo>
                    <a:pt x="8172" y="29"/>
                  </a:lnTo>
                  <a:lnTo>
                    <a:pt x="7644" y="112"/>
                  </a:lnTo>
                  <a:lnTo>
                    <a:pt x="7116" y="195"/>
                  </a:lnTo>
                  <a:lnTo>
                    <a:pt x="6560" y="362"/>
                  </a:lnTo>
                  <a:lnTo>
                    <a:pt x="6032" y="529"/>
                  </a:lnTo>
                  <a:lnTo>
                    <a:pt x="5504" y="751"/>
                  </a:lnTo>
                  <a:lnTo>
                    <a:pt x="4976" y="974"/>
                  </a:lnTo>
                  <a:lnTo>
                    <a:pt x="4475" y="1252"/>
                  </a:lnTo>
                  <a:lnTo>
                    <a:pt x="3975" y="1557"/>
                  </a:lnTo>
                  <a:lnTo>
                    <a:pt x="3503" y="1891"/>
                  </a:lnTo>
                  <a:lnTo>
                    <a:pt x="3058" y="2280"/>
                  </a:lnTo>
                  <a:lnTo>
                    <a:pt x="2613" y="2669"/>
                  </a:lnTo>
                  <a:lnTo>
                    <a:pt x="2196" y="3086"/>
                  </a:lnTo>
                  <a:lnTo>
                    <a:pt x="1807" y="3531"/>
                  </a:lnTo>
                  <a:lnTo>
                    <a:pt x="1446" y="4003"/>
                  </a:lnTo>
                  <a:lnTo>
                    <a:pt x="1140" y="4504"/>
                  </a:lnTo>
                  <a:lnTo>
                    <a:pt x="862" y="5004"/>
                  </a:lnTo>
                  <a:lnTo>
                    <a:pt x="640" y="5532"/>
                  </a:lnTo>
                  <a:lnTo>
                    <a:pt x="445" y="6032"/>
                  </a:lnTo>
                  <a:lnTo>
                    <a:pt x="278" y="6561"/>
                  </a:lnTo>
                  <a:lnTo>
                    <a:pt x="167" y="7089"/>
                  </a:lnTo>
                  <a:lnTo>
                    <a:pt x="84" y="7617"/>
                  </a:lnTo>
                  <a:lnTo>
                    <a:pt x="28" y="8117"/>
                  </a:lnTo>
                  <a:lnTo>
                    <a:pt x="0" y="8645"/>
                  </a:lnTo>
                  <a:lnTo>
                    <a:pt x="28" y="9173"/>
                  </a:lnTo>
                  <a:lnTo>
                    <a:pt x="84" y="9674"/>
                  </a:lnTo>
                  <a:lnTo>
                    <a:pt x="139" y="10174"/>
                  </a:lnTo>
                  <a:lnTo>
                    <a:pt x="278" y="10674"/>
                  </a:lnTo>
                  <a:lnTo>
                    <a:pt x="417" y="11175"/>
                  </a:lnTo>
                  <a:lnTo>
                    <a:pt x="584" y="11619"/>
                  </a:lnTo>
                  <a:lnTo>
                    <a:pt x="779" y="12064"/>
                  </a:lnTo>
                  <a:lnTo>
                    <a:pt x="1029" y="12509"/>
                  </a:lnTo>
                  <a:lnTo>
                    <a:pt x="1279" y="12926"/>
                  </a:lnTo>
                  <a:lnTo>
                    <a:pt x="1557" y="13315"/>
                  </a:lnTo>
                  <a:lnTo>
                    <a:pt x="1890" y="13676"/>
                  </a:lnTo>
                  <a:lnTo>
                    <a:pt x="2224" y="14010"/>
                  </a:lnTo>
                  <a:lnTo>
                    <a:pt x="2585" y="14315"/>
                  </a:lnTo>
                  <a:lnTo>
                    <a:pt x="2974" y="14593"/>
                  </a:lnTo>
                  <a:lnTo>
                    <a:pt x="3391" y="14844"/>
                  </a:lnTo>
                  <a:lnTo>
                    <a:pt x="3836" y="15038"/>
                  </a:lnTo>
                  <a:lnTo>
                    <a:pt x="4309" y="15233"/>
                  </a:lnTo>
                  <a:lnTo>
                    <a:pt x="4781" y="15344"/>
                  </a:lnTo>
                  <a:lnTo>
                    <a:pt x="5281" y="15455"/>
                  </a:lnTo>
                  <a:lnTo>
                    <a:pt x="5810" y="15511"/>
                  </a:lnTo>
                  <a:lnTo>
                    <a:pt x="6365" y="15511"/>
                  </a:lnTo>
                  <a:lnTo>
                    <a:pt x="6949" y="15483"/>
                  </a:lnTo>
                  <a:lnTo>
                    <a:pt x="7533" y="15372"/>
                  </a:lnTo>
                  <a:lnTo>
                    <a:pt x="8144" y="15233"/>
                  </a:lnTo>
                  <a:lnTo>
                    <a:pt x="14482" y="5171"/>
                  </a:lnTo>
                  <a:lnTo>
                    <a:pt x="14371" y="4504"/>
                  </a:lnTo>
                  <a:lnTo>
                    <a:pt x="14232" y="3864"/>
                  </a:lnTo>
                  <a:lnTo>
                    <a:pt x="14037" y="3308"/>
                  </a:lnTo>
                  <a:lnTo>
                    <a:pt x="13787" y="2780"/>
                  </a:lnTo>
                  <a:lnTo>
                    <a:pt x="13509" y="2308"/>
                  </a:lnTo>
                  <a:lnTo>
                    <a:pt x="13203" y="1863"/>
                  </a:lnTo>
                  <a:lnTo>
                    <a:pt x="12870" y="1502"/>
                  </a:lnTo>
                  <a:lnTo>
                    <a:pt x="12480" y="1168"/>
                  </a:lnTo>
                  <a:lnTo>
                    <a:pt x="12091" y="862"/>
                  </a:lnTo>
                  <a:lnTo>
                    <a:pt x="11674" y="612"/>
                  </a:lnTo>
                  <a:lnTo>
                    <a:pt x="11202" y="418"/>
                  </a:lnTo>
                  <a:lnTo>
                    <a:pt x="10729" y="251"/>
                  </a:lnTo>
                  <a:lnTo>
                    <a:pt x="10257" y="112"/>
                  </a:lnTo>
                  <a:lnTo>
                    <a:pt x="9757" y="56"/>
                  </a:lnTo>
                  <a:lnTo>
                    <a:pt x="922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2" name="Google Shape;1892;p39"/>
            <p:cNvSpPr/>
            <p:nvPr/>
          </p:nvSpPr>
          <p:spPr>
            <a:xfrm>
              <a:off x="603100" y="3673625"/>
              <a:ext cx="362050" cy="387775"/>
            </a:xfrm>
            <a:custGeom>
              <a:avLst/>
              <a:gdLst/>
              <a:ahLst/>
              <a:cxnLst/>
              <a:rect l="l" t="t" r="r" b="b"/>
              <a:pathLst>
                <a:path w="14482" h="15511" fill="none" extrusionOk="0">
                  <a:moveTo>
                    <a:pt x="14482" y="5171"/>
                  </a:moveTo>
                  <a:lnTo>
                    <a:pt x="14482" y="5171"/>
                  </a:lnTo>
                  <a:lnTo>
                    <a:pt x="14371" y="4504"/>
                  </a:lnTo>
                  <a:lnTo>
                    <a:pt x="14232" y="3864"/>
                  </a:lnTo>
                  <a:lnTo>
                    <a:pt x="14037" y="3308"/>
                  </a:lnTo>
                  <a:lnTo>
                    <a:pt x="13787" y="2780"/>
                  </a:lnTo>
                  <a:lnTo>
                    <a:pt x="13509" y="2308"/>
                  </a:lnTo>
                  <a:lnTo>
                    <a:pt x="13203" y="1863"/>
                  </a:lnTo>
                  <a:lnTo>
                    <a:pt x="12870" y="1502"/>
                  </a:lnTo>
                  <a:lnTo>
                    <a:pt x="12480" y="1168"/>
                  </a:lnTo>
                  <a:lnTo>
                    <a:pt x="12091" y="862"/>
                  </a:lnTo>
                  <a:lnTo>
                    <a:pt x="11674" y="612"/>
                  </a:lnTo>
                  <a:lnTo>
                    <a:pt x="11202" y="418"/>
                  </a:lnTo>
                  <a:lnTo>
                    <a:pt x="10729" y="251"/>
                  </a:lnTo>
                  <a:lnTo>
                    <a:pt x="10257" y="112"/>
                  </a:lnTo>
                  <a:lnTo>
                    <a:pt x="9757" y="56"/>
                  </a:lnTo>
                  <a:lnTo>
                    <a:pt x="9228" y="1"/>
                  </a:lnTo>
                  <a:lnTo>
                    <a:pt x="8700" y="1"/>
                  </a:lnTo>
                  <a:lnTo>
                    <a:pt x="8172" y="29"/>
                  </a:lnTo>
                  <a:lnTo>
                    <a:pt x="7644" y="112"/>
                  </a:lnTo>
                  <a:lnTo>
                    <a:pt x="7116" y="195"/>
                  </a:lnTo>
                  <a:lnTo>
                    <a:pt x="6560" y="362"/>
                  </a:lnTo>
                  <a:lnTo>
                    <a:pt x="6032" y="529"/>
                  </a:lnTo>
                  <a:lnTo>
                    <a:pt x="5504" y="751"/>
                  </a:lnTo>
                  <a:lnTo>
                    <a:pt x="4976" y="974"/>
                  </a:lnTo>
                  <a:lnTo>
                    <a:pt x="4475" y="1252"/>
                  </a:lnTo>
                  <a:lnTo>
                    <a:pt x="3975" y="1557"/>
                  </a:lnTo>
                  <a:lnTo>
                    <a:pt x="3503" y="1891"/>
                  </a:lnTo>
                  <a:lnTo>
                    <a:pt x="3058" y="2280"/>
                  </a:lnTo>
                  <a:lnTo>
                    <a:pt x="2613" y="2669"/>
                  </a:lnTo>
                  <a:lnTo>
                    <a:pt x="2196" y="3086"/>
                  </a:lnTo>
                  <a:lnTo>
                    <a:pt x="1807" y="3531"/>
                  </a:lnTo>
                  <a:lnTo>
                    <a:pt x="1446" y="4003"/>
                  </a:lnTo>
                  <a:lnTo>
                    <a:pt x="1140" y="4504"/>
                  </a:lnTo>
                  <a:lnTo>
                    <a:pt x="1140" y="4504"/>
                  </a:lnTo>
                  <a:lnTo>
                    <a:pt x="862" y="5004"/>
                  </a:lnTo>
                  <a:lnTo>
                    <a:pt x="640" y="5532"/>
                  </a:lnTo>
                  <a:lnTo>
                    <a:pt x="445" y="6032"/>
                  </a:lnTo>
                  <a:lnTo>
                    <a:pt x="278" y="6561"/>
                  </a:lnTo>
                  <a:lnTo>
                    <a:pt x="167" y="7089"/>
                  </a:lnTo>
                  <a:lnTo>
                    <a:pt x="84" y="7617"/>
                  </a:lnTo>
                  <a:lnTo>
                    <a:pt x="28" y="8117"/>
                  </a:lnTo>
                  <a:lnTo>
                    <a:pt x="0" y="8645"/>
                  </a:lnTo>
                  <a:lnTo>
                    <a:pt x="28" y="9173"/>
                  </a:lnTo>
                  <a:lnTo>
                    <a:pt x="84" y="9674"/>
                  </a:lnTo>
                  <a:lnTo>
                    <a:pt x="139" y="10174"/>
                  </a:lnTo>
                  <a:lnTo>
                    <a:pt x="278" y="10674"/>
                  </a:lnTo>
                  <a:lnTo>
                    <a:pt x="417" y="11175"/>
                  </a:lnTo>
                  <a:lnTo>
                    <a:pt x="584" y="11619"/>
                  </a:lnTo>
                  <a:lnTo>
                    <a:pt x="779" y="12064"/>
                  </a:lnTo>
                  <a:lnTo>
                    <a:pt x="1029" y="12509"/>
                  </a:lnTo>
                  <a:lnTo>
                    <a:pt x="1279" y="12926"/>
                  </a:lnTo>
                  <a:lnTo>
                    <a:pt x="1557" y="13315"/>
                  </a:lnTo>
                  <a:lnTo>
                    <a:pt x="1890" y="13676"/>
                  </a:lnTo>
                  <a:lnTo>
                    <a:pt x="2224" y="14010"/>
                  </a:lnTo>
                  <a:lnTo>
                    <a:pt x="2585" y="14315"/>
                  </a:lnTo>
                  <a:lnTo>
                    <a:pt x="2974" y="14593"/>
                  </a:lnTo>
                  <a:lnTo>
                    <a:pt x="3391" y="14844"/>
                  </a:lnTo>
                  <a:lnTo>
                    <a:pt x="3836" y="15038"/>
                  </a:lnTo>
                  <a:lnTo>
                    <a:pt x="4309" y="15233"/>
                  </a:lnTo>
                  <a:lnTo>
                    <a:pt x="4781" y="15344"/>
                  </a:lnTo>
                  <a:lnTo>
                    <a:pt x="5281" y="15455"/>
                  </a:lnTo>
                  <a:lnTo>
                    <a:pt x="5810" y="15511"/>
                  </a:lnTo>
                  <a:lnTo>
                    <a:pt x="6365" y="15511"/>
                  </a:lnTo>
                  <a:lnTo>
                    <a:pt x="6949" y="15483"/>
                  </a:lnTo>
                  <a:lnTo>
                    <a:pt x="7533" y="15372"/>
                  </a:lnTo>
                  <a:lnTo>
                    <a:pt x="8144" y="152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3" name="Google Shape;1893;p39"/>
            <p:cNvSpPr/>
            <p:nvPr/>
          </p:nvSpPr>
          <p:spPr>
            <a:xfrm>
              <a:off x="737900" y="3814700"/>
              <a:ext cx="143175" cy="152900"/>
            </a:xfrm>
            <a:custGeom>
              <a:avLst/>
              <a:gdLst/>
              <a:ahLst/>
              <a:cxnLst/>
              <a:rect l="l" t="t" r="r" b="b"/>
              <a:pathLst>
                <a:path w="5727" h="6116" extrusionOk="0">
                  <a:moveTo>
                    <a:pt x="3447" y="0"/>
                  </a:moveTo>
                  <a:lnTo>
                    <a:pt x="3030" y="28"/>
                  </a:lnTo>
                  <a:lnTo>
                    <a:pt x="2586" y="139"/>
                  </a:lnTo>
                  <a:lnTo>
                    <a:pt x="2169" y="278"/>
                  </a:lnTo>
                  <a:lnTo>
                    <a:pt x="1780" y="501"/>
                  </a:lnTo>
                  <a:lnTo>
                    <a:pt x="1390" y="751"/>
                  </a:lnTo>
                  <a:lnTo>
                    <a:pt x="1029" y="1056"/>
                  </a:lnTo>
                  <a:lnTo>
                    <a:pt x="723" y="1390"/>
                  </a:lnTo>
                  <a:lnTo>
                    <a:pt x="445" y="1779"/>
                  </a:lnTo>
                  <a:lnTo>
                    <a:pt x="251" y="2168"/>
                  </a:lnTo>
                  <a:lnTo>
                    <a:pt x="112" y="2585"/>
                  </a:lnTo>
                  <a:lnTo>
                    <a:pt x="28" y="3002"/>
                  </a:lnTo>
                  <a:lnTo>
                    <a:pt x="1" y="3419"/>
                  </a:lnTo>
                  <a:lnTo>
                    <a:pt x="28" y="3808"/>
                  </a:lnTo>
                  <a:lnTo>
                    <a:pt x="112" y="4225"/>
                  </a:lnTo>
                  <a:lnTo>
                    <a:pt x="223" y="4587"/>
                  </a:lnTo>
                  <a:lnTo>
                    <a:pt x="418" y="4920"/>
                  </a:lnTo>
                  <a:lnTo>
                    <a:pt x="612" y="5254"/>
                  </a:lnTo>
                  <a:lnTo>
                    <a:pt x="890" y="5532"/>
                  </a:lnTo>
                  <a:lnTo>
                    <a:pt x="1196" y="5754"/>
                  </a:lnTo>
                  <a:lnTo>
                    <a:pt x="1529" y="5948"/>
                  </a:lnTo>
                  <a:lnTo>
                    <a:pt x="1696" y="6004"/>
                  </a:lnTo>
                  <a:lnTo>
                    <a:pt x="1891" y="6060"/>
                  </a:lnTo>
                  <a:lnTo>
                    <a:pt x="2085" y="6087"/>
                  </a:lnTo>
                  <a:lnTo>
                    <a:pt x="2308" y="6115"/>
                  </a:lnTo>
                  <a:lnTo>
                    <a:pt x="2752" y="6115"/>
                  </a:lnTo>
                  <a:lnTo>
                    <a:pt x="2975" y="6060"/>
                  </a:lnTo>
                  <a:lnTo>
                    <a:pt x="3225" y="6004"/>
                  </a:lnTo>
                  <a:lnTo>
                    <a:pt x="5727" y="2029"/>
                  </a:lnTo>
                  <a:lnTo>
                    <a:pt x="5671" y="1779"/>
                  </a:lnTo>
                  <a:lnTo>
                    <a:pt x="5615" y="1529"/>
                  </a:lnTo>
                  <a:lnTo>
                    <a:pt x="5560" y="1307"/>
                  </a:lnTo>
                  <a:lnTo>
                    <a:pt x="5449" y="1084"/>
                  </a:lnTo>
                  <a:lnTo>
                    <a:pt x="5337" y="918"/>
                  </a:lnTo>
                  <a:lnTo>
                    <a:pt x="5226" y="723"/>
                  </a:lnTo>
                  <a:lnTo>
                    <a:pt x="5087" y="584"/>
                  </a:lnTo>
                  <a:lnTo>
                    <a:pt x="4948" y="445"/>
                  </a:lnTo>
                  <a:lnTo>
                    <a:pt x="4781" y="334"/>
                  </a:lnTo>
                  <a:lnTo>
                    <a:pt x="4615" y="250"/>
                  </a:lnTo>
                  <a:lnTo>
                    <a:pt x="4420" y="167"/>
                  </a:lnTo>
                  <a:lnTo>
                    <a:pt x="4253" y="84"/>
                  </a:lnTo>
                  <a:lnTo>
                    <a:pt x="4059" y="56"/>
                  </a:lnTo>
                  <a:lnTo>
                    <a:pt x="3864" y="0"/>
                  </a:lnTo>
                  <a:close/>
                </a:path>
              </a:pathLst>
            </a:custGeom>
            <a:solidFill>
              <a:srgbClr val="FFE6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4" name="Google Shape;1894;p39"/>
            <p:cNvSpPr/>
            <p:nvPr/>
          </p:nvSpPr>
          <p:spPr>
            <a:xfrm>
              <a:off x="737900" y="3814700"/>
              <a:ext cx="143175" cy="152900"/>
            </a:xfrm>
            <a:custGeom>
              <a:avLst/>
              <a:gdLst/>
              <a:ahLst/>
              <a:cxnLst/>
              <a:rect l="l" t="t" r="r" b="b"/>
              <a:pathLst>
                <a:path w="5727" h="6116" fill="none" extrusionOk="0">
                  <a:moveTo>
                    <a:pt x="5727" y="2029"/>
                  </a:moveTo>
                  <a:lnTo>
                    <a:pt x="5727" y="2029"/>
                  </a:lnTo>
                  <a:lnTo>
                    <a:pt x="5671" y="1779"/>
                  </a:lnTo>
                  <a:lnTo>
                    <a:pt x="5615" y="1529"/>
                  </a:lnTo>
                  <a:lnTo>
                    <a:pt x="5560" y="1307"/>
                  </a:lnTo>
                  <a:lnTo>
                    <a:pt x="5449" y="1084"/>
                  </a:lnTo>
                  <a:lnTo>
                    <a:pt x="5337" y="918"/>
                  </a:lnTo>
                  <a:lnTo>
                    <a:pt x="5226" y="723"/>
                  </a:lnTo>
                  <a:lnTo>
                    <a:pt x="5087" y="584"/>
                  </a:lnTo>
                  <a:lnTo>
                    <a:pt x="4948" y="445"/>
                  </a:lnTo>
                  <a:lnTo>
                    <a:pt x="4781" y="334"/>
                  </a:lnTo>
                  <a:lnTo>
                    <a:pt x="4615" y="250"/>
                  </a:lnTo>
                  <a:lnTo>
                    <a:pt x="4420" y="167"/>
                  </a:lnTo>
                  <a:lnTo>
                    <a:pt x="4253" y="84"/>
                  </a:lnTo>
                  <a:lnTo>
                    <a:pt x="4059" y="56"/>
                  </a:lnTo>
                  <a:lnTo>
                    <a:pt x="3864" y="0"/>
                  </a:lnTo>
                  <a:lnTo>
                    <a:pt x="3447" y="0"/>
                  </a:lnTo>
                  <a:lnTo>
                    <a:pt x="3030" y="28"/>
                  </a:lnTo>
                  <a:lnTo>
                    <a:pt x="2586" y="139"/>
                  </a:lnTo>
                  <a:lnTo>
                    <a:pt x="2169" y="278"/>
                  </a:lnTo>
                  <a:lnTo>
                    <a:pt x="1780" y="501"/>
                  </a:lnTo>
                  <a:lnTo>
                    <a:pt x="1390" y="751"/>
                  </a:lnTo>
                  <a:lnTo>
                    <a:pt x="1029" y="1056"/>
                  </a:lnTo>
                  <a:lnTo>
                    <a:pt x="723" y="1390"/>
                  </a:lnTo>
                  <a:lnTo>
                    <a:pt x="445" y="1779"/>
                  </a:lnTo>
                  <a:lnTo>
                    <a:pt x="445" y="1779"/>
                  </a:lnTo>
                  <a:lnTo>
                    <a:pt x="251" y="2168"/>
                  </a:lnTo>
                  <a:lnTo>
                    <a:pt x="112" y="2585"/>
                  </a:lnTo>
                  <a:lnTo>
                    <a:pt x="28" y="3002"/>
                  </a:lnTo>
                  <a:lnTo>
                    <a:pt x="1" y="3419"/>
                  </a:lnTo>
                  <a:lnTo>
                    <a:pt x="28" y="3808"/>
                  </a:lnTo>
                  <a:lnTo>
                    <a:pt x="112" y="4225"/>
                  </a:lnTo>
                  <a:lnTo>
                    <a:pt x="223" y="4587"/>
                  </a:lnTo>
                  <a:lnTo>
                    <a:pt x="418" y="4920"/>
                  </a:lnTo>
                  <a:lnTo>
                    <a:pt x="612" y="5254"/>
                  </a:lnTo>
                  <a:lnTo>
                    <a:pt x="890" y="5532"/>
                  </a:lnTo>
                  <a:lnTo>
                    <a:pt x="1196" y="5754"/>
                  </a:lnTo>
                  <a:lnTo>
                    <a:pt x="1529" y="5948"/>
                  </a:lnTo>
                  <a:lnTo>
                    <a:pt x="1696" y="6004"/>
                  </a:lnTo>
                  <a:lnTo>
                    <a:pt x="1891" y="6060"/>
                  </a:lnTo>
                  <a:lnTo>
                    <a:pt x="2085" y="6087"/>
                  </a:lnTo>
                  <a:lnTo>
                    <a:pt x="2308" y="6115"/>
                  </a:lnTo>
                  <a:lnTo>
                    <a:pt x="2530" y="6115"/>
                  </a:lnTo>
                  <a:lnTo>
                    <a:pt x="2752" y="6115"/>
                  </a:lnTo>
                  <a:lnTo>
                    <a:pt x="2975" y="6060"/>
                  </a:lnTo>
                  <a:lnTo>
                    <a:pt x="3225" y="600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5" name="Google Shape;1895;p39"/>
            <p:cNvSpPr/>
            <p:nvPr/>
          </p:nvSpPr>
          <p:spPr>
            <a:xfrm>
              <a:off x="406450" y="3654175"/>
              <a:ext cx="1837300" cy="1755300"/>
            </a:xfrm>
            <a:custGeom>
              <a:avLst/>
              <a:gdLst/>
              <a:ahLst/>
              <a:cxnLst/>
              <a:rect l="l" t="t" r="r" b="b"/>
              <a:pathLst>
                <a:path w="73492" h="70212" extrusionOk="0">
                  <a:moveTo>
                    <a:pt x="33327" y="1"/>
                  </a:moveTo>
                  <a:lnTo>
                    <a:pt x="32688" y="28"/>
                  </a:lnTo>
                  <a:lnTo>
                    <a:pt x="32048" y="84"/>
                  </a:lnTo>
                  <a:lnTo>
                    <a:pt x="31409" y="167"/>
                  </a:lnTo>
                  <a:lnTo>
                    <a:pt x="30798" y="278"/>
                  </a:lnTo>
                  <a:lnTo>
                    <a:pt x="30186" y="390"/>
                  </a:lnTo>
                  <a:lnTo>
                    <a:pt x="29602" y="529"/>
                  </a:lnTo>
                  <a:lnTo>
                    <a:pt x="28991" y="695"/>
                  </a:lnTo>
                  <a:lnTo>
                    <a:pt x="28435" y="890"/>
                  </a:lnTo>
                  <a:lnTo>
                    <a:pt x="27851" y="1085"/>
                  </a:lnTo>
                  <a:lnTo>
                    <a:pt x="27295" y="1307"/>
                  </a:lnTo>
                  <a:lnTo>
                    <a:pt x="26767" y="1529"/>
                  </a:lnTo>
                  <a:lnTo>
                    <a:pt x="26239" y="1779"/>
                  </a:lnTo>
                  <a:lnTo>
                    <a:pt x="25711" y="2057"/>
                  </a:lnTo>
                  <a:lnTo>
                    <a:pt x="25183" y="2335"/>
                  </a:lnTo>
                  <a:lnTo>
                    <a:pt x="24683" y="2613"/>
                  </a:lnTo>
                  <a:lnTo>
                    <a:pt x="23682" y="3253"/>
                  </a:lnTo>
                  <a:lnTo>
                    <a:pt x="22737" y="3947"/>
                  </a:lnTo>
                  <a:lnTo>
                    <a:pt x="21820" y="4670"/>
                  </a:lnTo>
                  <a:lnTo>
                    <a:pt x="20930" y="5448"/>
                  </a:lnTo>
                  <a:lnTo>
                    <a:pt x="20096" y="6254"/>
                  </a:lnTo>
                  <a:lnTo>
                    <a:pt x="19262" y="7088"/>
                  </a:lnTo>
                  <a:lnTo>
                    <a:pt x="18484" y="7978"/>
                  </a:lnTo>
                  <a:lnTo>
                    <a:pt x="17706" y="8867"/>
                  </a:lnTo>
                  <a:lnTo>
                    <a:pt x="16983" y="9785"/>
                  </a:lnTo>
                  <a:lnTo>
                    <a:pt x="16288" y="10702"/>
                  </a:lnTo>
                  <a:lnTo>
                    <a:pt x="15593" y="11619"/>
                  </a:lnTo>
                  <a:lnTo>
                    <a:pt x="14926" y="12564"/>
                  </a:lnTo>
                  <a:lnTo>
                    <a:pt x="13703" y="14399"/>
                  </a:lnTo>
                  <a:lnTo>
                    <a:pt x="12536" y="16205"/>
                  </a:lnTo>
                  <a:lnTo>
                    <a:pt x="11424" y="17929"/>
                  </a:lnTo>
                  <a:lnTo>
                    <a:pt x="10396" y="19513"/>
                  </a:lnTo>
                  <a:lnTo>
                    <a:pt x="9895" y="20263"/>
                  </a:lnTo>
                  <a:lnTo>
                    <a:pt x="9423" y="20958"/>
                  </a:lnTo>
                  <a:lnTo>
                    <a:pt x="8950" y="21598"/>
                  </a:lnTo>
                  <a:lnTo>
                    <a:pt x="8506" y="22181"/>
                  </a:lnTo>
                  <a:lnTo>
                    <a:pt x="7755" y="23099"/>
                  </a:lnTo>
                  <a:lnTo>
                    <a:pt x="7032" y="24044"/>
                  </a:lnTo>
                  <a:lnTo>
                    <a:pt x="6338" y="24989"/>
                  </a:lnTo>
                  <a:lnTo>
                    <a:pt x="5671" y="25934"/>
                  </a:lnTo>
                  <a:lnTo>
                    <a:pt x="5031" y="26907"/>
                  </a:lnTo>
                  <a:lnTo>
                    <a:pt x="4420" y="27879"/>
                  </a:lnTo>
                  <a:lnTo>
                    <a:pt x="3836" y="28852"/>
                  </a:lnTo>
                  <a:lnTo>
                    <a:pt x="3308" y="29825"/>
                  </a:lnTo>
                  <a:lnTo>
                    <a:pt x="2808" y="30826"/>
                  </a:lnTo>
                  <a:lnTo>
                    <a:pt x="2335" y="31826"/>
                  </a:lnTo>
                  <a:lnTo>
                    <a:pt x="1890" y="32827"/>
                  </a:lnTo>
                  <a:lnTo>
                    <a:pt x="1501" y="33855"/>
                  </a:lnTo>
                  <a:lnTo>
                    <a:pt x="1168" y="34884"/>
                  </a:lnTo>
                  <a:lnTo>
                    <a:pt x="862" y="35912"/>
                  </a:lnTo>
                  <a:lnTo>
                    <a:pt x="584" y="36941"/>
                  </a:lnTo>
                  <a:lnTo>
                    <a:pt x="389" y="37997"/>
                  </a:lnTo>
                  <a:lnTo>
                    <a:pt x="195" y="39025"/>
                  </a:lnTo>
                  <a:lnTo>
                    <a:pt x="84" y="40109"/>
                  </a:lnTo>
                  <a:lnTo>
                    <a:pt x="0" y="41166"/>
                  </a:lnTo>
                  <a:lnTo>
                    <a:pt x="0" y="42222"/>
                  </a:lnTo>
                  <a:lnTo>
                    <a:pt x="28" y="43306"/>
                  </a:lnTo>
                  <a:lnTo>
                    <a:pt x="111" y="44390"/>
                  </a:lnTo>
                  <a:lnTo>
                    <a:pt x="250" y="45502"/>
                  </a:lnTo>
                  <a:lnTo>
                    <a:pt x="445" y="46586"/>
                  </a:lnTo>
                  <a:lnTo>
                    <a:pt x="695" y="47698"/>
                  </a:lnTo>
                  <a:lnTo>
                    <a:pt x="1029" y="48809"/>
                  </a:lnTo>
                  <a:lnTo>
                    <a:pt x="1390" y="49921"/>
                  </a:lnTo>
                  <a:lnTo>
                    <a:pt x="1835" y="51061"/>
                  </a:lnTo>
                  <a:lnTo>
                    <a:pt x="2335" y="52173"/>
                  </a:lnTo>
                  <a:lnTo>
                    <a:pt x="2919" y="53312"/>
                  </a:lnTo>
                  <a:lnTo>
                    <a:pt x="3558" y="54480"/>
                  </a:lnTo>
                  <a:lnTo>
                    <a:pt x="4253" y="55619"/>
                  </a:lnTo>
                  <a:lnTo>
                    <a:pt x="5003" y="56731"/>
                  </a:lnTo>
                  <a:lnTo>
                    <a:pt x="5754" y="57787"/>
                  </a:lnTo>
                  <a:lnTo>
                    <a:pt x="6560" y="58788"/>
                  </a:lnTo>
                  <a:lnTo>
                    <a:pt x="7366" y="59705"/>
                  </a:lnTo>
                  <a:lnTo>
                    <a:pt x="8200" y="60622"/>
                  </a:lnTo>
                  <a:lnTo>
                    <a:pt x="9062" y="61456"/>
                  </a:lnTo>
                  <a:lnTo>
                    <a:pt x="9923" y="62235"/>
                  </a:lnTo>
                  <a:lnTo>
                    <a:pt x="10840" y="62985"/>
                  </a:lnTo>
                  <a:lnTo>
                    <a:pt x="11758" y="63680"/>
                  </a:lnTo>
                  <a:lnTo>
                    <a:pt x="12703" y="64347"/>
                  </a:lnTo>
                  <a:lnTo>
                    <a:pt x="13648" y="64959"/>
                  </a:lnTo>
                  <a:lnTo>
                    <a:pt x="14648" y="65514"/>
                  </a:lnTo>
                  <a:lnTo>
                    <a:pt x="15649" y="66043"/>
                  </a:lnTo>
                  <a:lnTo>
                    <a:pt x="16677" y="66543"/>
                  </a:lnTo>
                  <a:lnTo>
                    <a:pt x="17706" y="66988"/>
                  </a:lnTo>
                  <a:lnTo>
                    <a:pt x="18762" y="67405"/>
                  </a:lnTo>
                  <a:lnTo>
                    <a:pt x="19846" y="67766"/>
                  </a:lnTo>
                  <a:lnTo>
                    <a:pt x="20958" y="68127"/>
                  </a:lnTo>
                  <a:lnTo>
                    <a:pt x="22070" y="68433"/>
                  </a:lnTo>
                  <a:lnTo>
                    <a:pt x="23209" y="68711"/>
                  </a:lnTo>
                  <a:lnTo>
                    <a:pt x="24349" y="68961"/>
                  </a:lnTo>
                  <a:lnTo>
                    <a:pt x="25544" y="69183"/>
                  </a:lnTo>
                  <a:lnTo>
                    <a:pt x="26712" y="69378"/>
                  </a:lnTo>
                  <a:lnTo>
                    <a:pt x="27935" y="69545"/>
                  </a:lnTo>
                  <a:lnTo>
                    <a:pt x="29158" y="69712"/>
                  </a:lnTo>
                  <a:lnTo>
                    <a:pt x="30408" y="69823"/>
                  </a:lnTo>
                  <a:lnTo>
                    <a:pt x="31659" y="69934"/>
                  </a:lnTo>
                  <a:lnTo>
                    <a:pt x="32938" y="70017"/>
                  </a:lnTo>
                  <a:lnTo>
                    <a:pt x="34216" y="70101"/>
                  </a:lnTo>
                  <a:lnTo>
                    <a:pt x="35523" y="70156"/>
                  </a:lnTo>
                  <a:lnTo>
                    <a:pt x="38191" y="70212"/>
                  </a:lnTo>
                  <a:lnTo>
                    <a:pt x="40026" y="70184"/>
                  </a:lnTo>
                  <a:lnTo>
                    <a:pt x="41860" y="70128"/>
                  </a:lnTo>
                  <a:lnTo>
                    <a:pt x="43667" y="69989"/>
                  </a:lnTo>
                  <a:lnTo>
                    <a:pt x="45473" y="69795"/>
                  </a:lnTo>
                  <a:lnTo>
                    <a:pt x="47225" y="69545"/>
                  </a:lnTo>
                  <a:lnTo>
                    <a:pt x="48976" y="69239"/>
                  </a:lnTo>
                  <a:lnTo>
                    <a:pt x="49837" y="69072"/>
                  </a:lnTo>
                  <a:lnTo>
                    <a:pt x="50671" y="68878"/>
                  </a:lnTo>
                  <a:lnTo>
                    <a:pt x="51505" y="68655"/>
                  </a:lnTo>
                  <a:lnTo>
                    <a:pt x="52339" y="68433"/>
                  </a:lnTo>
                  <a:lnTo>
                    <a:pt x="53173" y="68183"/>
                  </a:lnTo>
                  <a:lnTo>
                    <a:pt x="53979" y="67933"/>
                  </a:lnTo>
                  <a:lnTo>
                    <a:pt x="54785" y="67682"/>
                  </a:lnTo>
                  <a:lnTo>
                    <a:pt x="55563" y="67377"/>
                  </a:lnTo>
                  <a:lnTo>
                    <a:pt x="56341" y="67071"/>
                  </a:lnTo>
                  <a:lnTo>
                    <a:pt x="57120" y="66765"/>
                  </a:lnTo>
                  <a:lnTo>
                    <a:pt x="57870" y="66432"/>
                  </a:lnTo>
                  <a:lnTo>
                    <a:pt x="58621" y="66098"/>
                  </a:lnTo>
                  <a:lnTo>
                    <a:pt x="59343" y="65737"/>
                  </a:lnTo>
                  <a:lnTo>
                    <a:pt x="60066" y="65348"/>
                  </a:lnTo>
                  <a:lnTo>
                    <a:pt x="60761" y="64959"/>
                  </a:lnTo>
                  <a:lnTo>
                    <a:pt x="61456" y="64542"/>
                  </a:lnTo>
                  <a:lnTo>
                    <a:pt x="62123" y="64125"/>
                  </a:lnTo>
                  <a:lnTo>
                    <a:pt x="62790" y="63680"/>
                  </a:lnTo>
                  <a:lnTo>
                    <a:pt x="63429" y="63235"/>
                  </a:lnTo>
                  <a:lnTo>
                    <a:pt x="64069" y="62763"/>
                  </a:lnTo>
                  <a:lnTo>
                    <a:pt x="64680" y="62290"/>
                  </a:lnTo>
                  <a:lnTo>
                    <a:pt x="65264" y="61790"/>
                  </a:lnTo>
                  <a:lnTo>
                    <a:pt x="65848" y="61262"/>
                  </a:lnTo>
                  <a:lnTo>
                    <a:pt x="66403" y="60734"/>
                  </a:lnTo>
                  <a:lnTo>
                    <a:pt x="66932" y="60178"/>
                  </a:lnTo>
                  <a:lnTo>
                    <a:pt x="67460" y="59622"/>
                  </a:lnTo>
                  <a:lnTo>
                    <a:pt x="67960" y="59038"/>
                  </a:lnTo>
                  <a:lnTo>
                    <a:pt x="68460" y="58454"/>
                  </a:lnTo>
                  <a:lnTo>
                    <a:pt x="68933" y="57843"/>
                  </a:lnTo>
                  <a:lnTo>
                    <a:pt x="69378" y="57231"/>
                  </a:lnTo>
                  <a:lnTo>
                    <a:pt x="69794" y="56592"/>
                  </a:lnTo>
                  <a:lnTo>
                    <a:pt x="70211" y="55925"/>
                  </a:lnTo>
                  <a:lnTo>
                    <a:pt x="70573" y="55258"/>
                  </a:lnTo>
                  <a:lnTo>
                    <a:pt x="70934" y="54591"/>
                  </a:lnTo>
                  <a:lnTo>
                    <a:pt x="71295" y="53868"/>
                  </a:lnTo>
                  <a:lnTo>
                    <a:pt x="71601" y="53173"/>
                  </a:lnTo>
                  <a:lnTo>
                    <a:pt x="71907" y="52423"/>
                  </a:lnTo>
                  <a:lnTo>
                    <a:pt x="72157" y="51700"/>
                  </a:lnTo>
                  <a:lnTo>
                    <a:pt x="72407" y="50922"/>
                  </a:lnTo>
                  <a:lnTo>
                    <a:pt x="72630" y="50144"/>
                  </a:lnTo>
                  <a:lnTo>
                    <a:pt x="72824" y="49365"/>
                  </a:lnTo>
                  <a:lnTo>
                    <a:pt x="73019" y="48559"/>
                  </a:lnTo>
                  <a:lnTo>
                    <a:pt x="73158" y="47725"/>
                  </a:lnTo>
                  <a:lnTo>
                    <a:pt x="73269" y="46891"/>
                  </a:lnTo>
                  <a:lnTo>
                    <a:pt x="73380" y="46030"/>
                  </a:lnTo>
                  <a:lnTo>
                    <a:pt x="73436" y="45168"/>
                  </a:lnTo>
                  <a:lnTo>
                    <a:pt x="73491" y="44279"/>
                  </a:lnTo>
                  <a:lnTo>
                    <a:pt x="73491" y="43389"/>
                  </a:lnTo>
                  <a:lnTo>
                    <a:pt x="73491" y="42472"/>
                  </a:lnTo>
                  <a:lnTo>
                    <a:pt x="73436" y="41527"/>
                  </a:lnTo>
                  <a:lnTo>
                    <a:pt x="73352" y="40582"/>
                  </a:lnTo>
                  <a:lnTo>
                    <a:pt x="73269" y="39637"/>
                  </a:lnTo>
                  <a:lnTo>
                    <a:pt x="73130" y="38608"/>
                  </a:lnTo>
                  <a:lnTo>
                    <a:pt x="72963" y="37663"/>
                  </a:lnTo>
                  <a:lnTo>
                    <a:pt x="72769" y="36746"/>
                  </a:lnTo>
                  <a:lnTo>
                    <a:pt x="72546" y="35857"/>
                  </a:lnTo>
                  <a:lnTo>
                    <a:pt x="72296" y="35023"/>
                  </a:lnTo>
                  <a:lnTo>
                    <a:pt x="72046" y="34217"/>
                  </a:lnTo>
                  <a:lnTo>
                    <a:pt x="71740" y="33438"/>
                  </a:lnTo>
                  <a:lnTo>
                    <a:pt x="71434" y="32716"/>
                  </a:lnTo>
                  <a:lnTo>
                    <a:pt x="71101" y="31993"/>
                  </a:lnTo>
                  <a:lnTo>
                    <a:pt x="70767" y="31326"/>
                  </a:lnTo>
                  <a:lnTo>
                    <a:pt x="70406" y="30659"/>
                  </a:lnTo>
                  <a:lnTo>
                    <a:pt x="70017" y="30047"/>
                  </a:lnTo>
                  <a:lnTo>
                    <a:pt x="69628" y="29436"/>
                  </a:lnTo>
                  <a:lnTo>
                    <a:pt x="69239" y="28824"/>
                  </a:lnTo>
                  <a:lnTo>
                    <a:pt x="68822" y="28268"/>
                  </a:lnTo>
                  <a:lnTo>
                    <a:pt x="68405" y="27713"/>
                  </a:lnTo>
                  <a:lnTo>
                    <a:pt x="67543" y="26629"/>
                  </a:lnTo>
                  <a:lnTo>
                    <a:pt x="66654" y="25572"/>
                  </a:lnTo>
                  <a:lnTo>
                    <a:pt x="64847" y="23543"/>
                  </a:lnTo>
                  <a:lnTo>
                    <a:pt x="63985" y="22487"/>
                  </a:lnTo>
                  <a:lnTo>
                    <a:pt x="63124" y="21431"/>
                  </a:lnTo>
                  <a:lnTo>
                    <a:pt x="62707" y="20875"/>
                  </a:lnTo>
                  <a:lnTo>
                    <a:pt x="62290" y="20291"/>
                  </a:lnTo>
                  <a:lnTo>
                    <a:pt x="61901" y="19707"/>
                  </a:lnTo>
                  <a:lnTo>
                    <a:pt x="61511" y="19124"/>
                  </a:lnTo>
                  <a:lnTo>
                    <a:pt x="60288" y="17123"/>
                  </a:lnTo>
                  <a:lnTo>
                    <a:pt x="59010" y="15205"/>
                  </a:lnTo>
                  <a:lnTo>
                    <a:pt x="58371" y="14260"/>
                  </a:lnTo>
                  <a:lnTo>
                    <a:pt x="57703" y="13342"/>
                  </a:lnTo>
                  <a:lnTo>
                    <a:pt x="57036" y="12453"/>
                  </a:lnTo>
                  <a:lnTo>
                    <a:pt x="56369" y="11591"/>
                  </a:lnTo>
                  <a:lnTo>
                    <a:pt x="55674" y="10730"/>
                  </a:lnTo>
                  <a:lnTo>
                    <a:pt x="54980" y="9896"/>
                  </a:lnTo>
                  <a:lnTo>
                    <a:pt x="54257" y="9117"/>
                  </a:lnTo>
                  <a:lnTo>
                    <a:pt x="53534" y="8339"/>
                  </a:lnTo>
                  <a:lnTo>
                    <a:pt x="52784" y="7589"/>
                  </a:lnTo>
                  <a:lnTo>
                    <a:pt x="52033" y="6866"/>
                  </a:lnTo>
                  <a:lnTo>
                    <a:pt x="51227" y="6171"/>
                  </a:lnTo>
                  <a:lnTo>
                    <a:pt x="50421" y="5504"/>
                  </a:lnTo>
                  <a:lnTo>
                    <a:pt x="49615" y="4893"/>
                  </a:lnTo>
                  <a:lnTo>
                    <a:pt x="48753" y="4281"/>
                  </a:lnTo>
                  <a:lnTo>
                    <a:pt x="47892" y="3725"/>
                  </a:lnTo>
                  <a:lnTo>
                    <a:pt x="47002" y="3197"/>
                  </a:lnTo>
                  <a:lnTo>
                    <a:pt x="46085" y="2697"/>
                  </a:lnTo>
                  <a:lnTo>
                    <a:pt x="45140" y="2252"/>
                  </a:lnTo>
                  <a:lnTo>
                    <a:pt x="44167" y="1835"/>
                  </a:lnTo>
                  <a:lnTo>
                    <a:pt x="43166" y="1474"/>
                  </a:lnTo>
                  <a:lnTo>
                    <a:pt x="42110" y="1140"/>
                  </a:lnTo>
                  <a:lnTo>
                    <a:pt x="41054" y="834"/>
                  </a:lnTo>
                  <a:lnTo>
                    <a:pt x="39970" y="584"/>
                  </a:lnTo>
                  <a:lnTo>
                    <a:pt x="38830" y="362"/>
                  </a:lnTo>
                  <a:lnTo>
                    <a:pt x="37691" y="195"/>
                  </a:lnTo>
                  <a:lnTo>
                    <a:pt x="36496" y="84"/>
                  </a:lnTo>
                  <a:lnTo>
                    <a:pt x="35273" y="28"/>
                  </a:lnTo>
                  <a:lnTo>
                    <a:pt x="3399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6" name="Google Shape;1896;p39"/>
            <p:cNvSpPr/>
            <p:nvPr/>
          </p:nvSpPr>
          <p:spPr>
            <a:xfrm>
              <a:off x="883125" y="3654175"/>
              <a:ext cx="1360625" cy="1535725"/>
            </a:xfrm>
            <a:custGeom>
              <a:avLst/>
              <a:gdLst/>
              <a:ahLst/>
              <a:cxnLst/>
              <a:rect l="l" t="t" r="r" b="b"/>
              <a:pathLst>
                <a:path w="54425" h="61429" extrusionOk="0">
                  <a:moveTo>
                    <a:pt x="14343" y="1"/>
                  </a:moveTo>
                  <a:lnTo>
                    <a:pt x="13760" y="28"/>
                  </a:lnTo>
                  <a:lnTo>
                    <a:pt x="13176" y="84"/>
                  </a:lnTo>
                  <a:lnTo>
                    <a:pt x="12620" y="139"/>
                  </a:lnTo>
                  <a:lnTo>
                    <a:pt x="12064" y="223"/>
                  </a:lnTo>
                  <a:lnTo>
                    <a:pt x="11508" y="306"/>
                  </a:lnTo>
                  <a:lnTo>
                    <a:pt x="10980" y="417"/>
                  </a:lnTo>
                  <a:lnTo>
                    <a:pt x="10452" y="556"/>
                  </a:lnTo>
                  <a:lnTo>
                    <a:pt x="9924" y="695"/>
                  </a:lnTo>
                  <a:lnTo>
                    <a:pt x="9424" y="862"/>
                  </a:lnTo>
                  <a:lnTo>
                    <a:pt x="8395" y="1224"/>
                  </a:lnTo>
                  <a:lnTo>
                    <a:pt x="7450" y="1640"/>
                  </a:lnTo>
                  <a:lnTo>
                    <a:pt x="6505" y="2113"/>
                  </a:lnTo>
                  <a:lnTo>
                    <a:pt x="5588" y="2641"/>
                  </a:lnTo>
                  <a:lnTo>
                    <a:pt x="4698" y="3197"/>
                  </a:lnTo>
                  <a:lnTo>
                    <a:pt x="3864" y="3808"/>
                  </a:lnTo>
                  <a:lnTo>
                    <a:pt x="3031" y="4448"/>
                  </a:lnTo>
                  <a:lnTo>
                    <a:pt x="2225" y="5143"/>
                  </a:lnTo>
                  <a:lnTo>
                    <a:pt x="1474" y="5838"/>
                  </a:lnTo>
                  <a:lnTo>
                    <a:pt x="724" y="6560"/>
                  </a:lnTo>
                  <a:lnTo>
                    <a:pt x="1" y="7339"/>
                  </a:lnTo>
                  <a:lnTo>
                    <a:pt x="640" y="6755"/>
                  </a:lnTo>
                  <a:lnTo>
                    <a:pt x="1335" y="6199"/>
                  </a:lnTo>
                  <a:lnTo>
                    <a:pt x="2030" y="5671"/>
                  </a:lnTo>
                  <a:lnTo>
                    <a:pt x="2753" y="5143"/>
                  </a:lnTo>
                  <a:lnTo>
                    <a:pt x="3475" y="4670"/>
                  </a:lnTo>
                  <a:lnTo>
                    <a:pt x="4226" y="4225"/>
                  </a:lnTo>
                  <a:lnTo>
                    <a:pt x="5004" y="3808"/>
                  </a:lnTo>
                  <a:lnTo>
                    <a:pt x="5810" y="3419"/>
                  </a:lnTo>
                  <a:lnTo>
                    <a:pt x="6616" y="3086"/>
                  </a:lnTo>
                  <a:lnTo>
                    <a:pt x="7478" y="2780"/>
                  </a:lnTo>
                  <a:lnTo>
                    <a:pt x="8340" y="2530"/>
                  </a:lnTo>
                  <a:lnTo>
                    <a:pt x="9229" y="2308"/>
                  </a:lnTo>
                  <a:lnTo>
                    <a:pt x="10146" y="2141"/>
                  </a:lnTo>
                  <a:lnTo>
                    <a:pt x="11063" y="2002"/>
                  </a:lnTo>
                  <a:lnTo>
                    <a:pt x="12036" y="1918"/>
                  </a:lnTo>
                  <a:lnTo>
                    <a:pt x="13009" y="1891"/>
                  </a:lnTo>
                  <a:lnTo>
                    <a:pt x="14288" y="1918"/>
                  </a:lnTo>
                  <a:lnTo>
                    <a:pt x="15511" y="2002"/>
                  </a:lnTo>
                  <a:lnTo>
                    <a:pt x="16706" y="2113"/>
                  </a:lnTo>
                  <a:lnTo>
                    <a:pt x="17873" y="2280"/>
                  </a:lnTo>
                  <a:lnTo>
                    <a:pt x="18985" y="2502"/>
                  </a:lnTo>
                  <a:lnTo>
                    <a:pt x="20097" y="2752"/>
                  </a:lnTo>
                  <a:lnTo>
                    <a:pt x="21153" y="3030"/>
                  </a:lnTo>
                  <a:lnTo>
                    <a:pt x="22182" y="3364"/>
                  </a:lnTo>
                  <a:lnTo>
                    <a:pt x="23182" y="3753"/>
                  </a:lnTo>
                  <a:lnTo>
                    <a:pt x="24155" y="4170"/>
                  </a:lnTo>
                  <a:lnTo>
                    <a:pt x="25100" y="4615"/>
                  </a:lnTo>
                  <a:lnTo>
                    <a:pt x="26017" y="5115"/>
                  </a:lnTo>
                  <a:lnTo>
                    <a:pt x="26907" y="5643"/>
                  </a:lnTo>
                  <a:lnTo>
                    <a:pt x="27768" y="6199"/>
                  </a:lnTo>
                  <a:lnTo>
                    <a:pt x="28630" y="6783"/>
                  </a:lnTo>
                  <a:lnTo>
                    <a:pt x="29464" y="7422"/>
                  </a:lnTo>
                  <a:lnTo>
                    <a:pt x="30270" y="8089"/>
                  </a:lnTo>
                  <a:lnTo>
                    <a:pt x="31048" y="8784"/>
                  </a:lnTo>
                  <a:lnTo>
                    <a:pt x="31799" y="9479"/>
                  </a:lnTo>
                  <a:lnTo>
                    <a:pt x="32549" y="10229"/>
                  </a:lnTo>
                  <a:lnTo>
                    <a:pt x="33300" y="11008"/>
                  </a:lnTo>
                  <a:lnTo>
                    <a:pt x="33995" y="11814"/>
                  </a:lnTo>
                  <a:lnTo>
                    <a:pt x="34717" y="12647"/>
                  </a:lnTo>
                  <a:lnTo>
                    <a:pt x="35384" y="13481"/>
                  </a:lnTo>
                  <a:lnTo>
                    <a:pt x="36079" y="14371"/>
                  </a:lnTo>
                  <a:lnTo>
                    <a:pt x="36746" y="15260"/>
                  </a:lnTo>
                  <a:lnTo>
                    <a:pt x="37386" y="16177"/>
                  </a:lnTo>
                  <a:lnTo>
                    <a:pt x="38025" y="17123"/>
                  </a:lnTo>
                  <a:lnTo>
                    <a:pt x="39304" y="19040"/>
                  </a:lnTo>
                  <a:lnTo>
                    <a:pt x="40554" y="21014"/>
                  </a:lnTo>
                  <a:lnTo>
                    <a:pt x="40916" y="21625"/>
                  </a:lnTo>
                  <a:lnTo>
                    <a:pt x="41333" y="22209"/>
                  </a:lnTo>
                  <a:lnTo>
                    <a:pt x="41722" y="22793"/>
                  </a:lnTo>
                  <a:lnTo>
                    <a:pt x="42139" y="23321"/>
                  </a:lnTo>
                  <a:lnTo>
                    <a:pt x="43000" y="24405"/>
                  </a:lnTo>
                  <a:lnTo>
                    <a:pt x="43890" y="25433"/>
                  </a:lnTo>
                  <a:lnTo>
                    <a:pt x="45669" y="27490"/>
                  </a:lnTo>
                  <a:lnTo>
                    <a:pt x="46558" y="28546"/>
                  </a:lnTo>
                  <a:lnTo>
                    <a:pt x="47420" y="29603"/>
                  </a:lnTo>
                  <a:lnTo>
                    <a:pt x="47837" y="30186"/>
                  </a:lnTo>
                  <a:lnTo>
                    <a:pt x="48254" y="30742"/>
                  </a:lnTo>
                  <a:lnTo>
                    <a:pt x="48671" y="31326"/>
                  </a:lnTo>
                  <a:lnTo>
                    <a:pt x="49060" y="31937"/>
                  </a:lnTo>
                  <a:lnTo>
                    <a:pt x="49421" y="32577"/>
                  </a:lnTo>
                  <a:lnTo>
                    <a:pt x="49782" y="33244"/>
                  </a:lnTo>
                  <a:lnTo>
                    <a:pt x="50144" y="33911"/>
                  </a:lnTo>
                  <a:lnTo>
                    <a:pt x="50449" y="34634"/>
                  </a:lnTo>
                  <a:lnTo>
                    <a:pt x="50783" y="35356"/>
                  </a:lnTo>
                  <a:lnTo>
                    <a:pt x="51061" y="36135"/>
                  </a:lnTo>
                  <a:lnTo>
                    <a:pt x="51339" y="36941"/>
                  </a:lnTo>
                  <a:lnTo>
                    <a:pt x="51561" y="37775"/>
                  </a:lnTo>
                  <a:lnTo>
                    <a:pt x="51784" y="38664"/>
                  </a:lnTo>
                  <a:lnTo>
                    <a:pt x="51978" y="39581"/>
                  </a:lnTo>
                  <a:lnTo>
                    <a:pt x="52145" y="40526"/>
                  </a:lnTo>
                  <a:lnTo>
                    <a:pt x="52284" y="41527"/>
                  </a:lnTo>
                  <a:lnTo>
                    <a:pt x="52367" y="42305"/>
                  </a:lnTo>
                  <a:lnTo>
                    <a:pt x="52423" y="43083"/>
                  </a:lnTo>
                  <a:lnTo>
                    <a:pt x="52479" y="43834"/>
                  </a:lnTo>
                  <a:lnTo>
                    <a:pt x="52506" y="44584"/>
                  </a:lnTo>
                  <a:lnTo>
                    <a:pt x="52506" y="45307"/>
                  </a:lnTo>
                  <a:lnTo>
                    <a:pt x="52506" y="46058"/>
                  </a:lnTo>
                  <a:lnTo>
                    <a:pt x="52479" y="46752"/>
                  </a:lnTo>
                  <a:lnTo>
                    <a:pt x="52423" y="47475"/>
                  </a:lnTo>
                  <a:lnTo>
                    <a:pt x="52367" y="48170"/>
                  </a:lnTo>
                  <a:lnTo>
                    <a:pt x="52284" y="48865"/>
                  </a:lnTo>
                  <a:lnTo>
                    <a:pt x="52201" y="49532"/>
                  </a:lnTo>
                  <a:lnTo>
                    <a:pt x="52089" y="50199"/>
                  </a:lnTo>
                  <a:lnTo>
                    <a:pt x="51950" y="50838"/>
                  </a:lnTo>
                  <a:lnTo>
                    <a:pt x="51811" y="51506"/>
                  </a:lnTo>
                  <a:lnTo>
                    <a:pt x="51645" y="52145"/>
                  </a:lnTo>
                  <a:lnTo>
                    <a:pt x="51450" y="52756"/>
                  </a:lnTo>
                  <a:lnTo>
                    <a:pt x="51256" y="53368"/>
                  </a:lnTo>
                  <a:lnTo>
                    <a:pt x="51061" y="53979"/>
                  </a:lnTo>
                  <a:lnTo>
                    <a:pt x="50839" y="54563"/>
                  </a:lnTo>
                  <a:lnTo>
                    <a:pt x="50588" y="55175"/>
                  </a:lnTo>
                  <a:lnTo>
                    <a:pt x="50338" y="55730"/>
                  </a:lnTo>
                  <a:lnTo>
                    <a:pt x="50060" y="56314"/>
                  </a:lnTo>
                  <a:lnTo>
                    <a:pt x="49782" y="56870"/>
                  </a:lnTo>
                  <a:lnTo>
                    <a:pt x="49477" y="57398"/>
                  </a:lnTo>
                  <a:lnTo>
                    <a:pt x="49171" y="57954"/>
                  </a:lnTo>
                  <a:lnTo>
                    <a:pt x="48837" y="58482"/>
                  </a:lnTo>
                  <a:lnTo>
                    <a:pt x="48504" y="58982"/>
                  </a:lnTo>
                  <a:lnTo>
                    <a:pt x="48142" y="59483"/>
                  </a:lnTo>
                  <a:lnTo>
                    <a:pt x="47392" y="60483"/>
                  </a:lnTo>
                  <a:lnTo>
                    <a:pt x="46586" y="61428"/>
                  </a:lnTo>
                  <a:lnTo>
                    <a:pt x="47114" y="60928"/>
                  </a:lnTo>
                  <a:lnTo>
                    <a:pt x="47614" y="60428"/>
                  </a:lnTo>
                  <a:lnTo>
                    <a:pt x="48115" y="59928"/>
                  </a:lnTo>
                  <a:lnTo>
                    <a:pt x="48587" y="59427"/>
                  </a:lnTo>
                  <a:lnTo>
                    <a:pt x="49032" y="58871"/>
                  </a:lnTo>
                  <a:lnTo>
                    <a:pt x="49477" y="58343"/>
                  </a:lnTo>
                  <a:lnTo>
                    <a:pt x="49894" y="57787"/>
                  </a:lnTo>
                  <a:lnTo>
                    <a:pt x="50311" y="57204"/>
                  </a:lnTo>
                  <a:lnTo>
                    <a:pt x="50700" y="56620"/>
                  </a:lnTo>
                  <a:lnTo>
                    <a:pt x="51061" y="56036"/>
                  </a:lnTo>
                  <a:lnTo>
                    <a:pt x="51422" y="55425"/>
                  </a:lnTo>
                  <a:lnTo>
                    <a:pt x="51756" y="54785"/>
                  </a:lnTo>
                  <a:lnTo>
                    <a:pt x="52089" y="54146"/>
                  </a:lnTo>
                  <a:lnTo>
                    <a:pt x="52367" y="53507"/>
                  </a:lnTo>
                  <a:lnTo>
                    <a:pt x="52645" y="52840"/>
                  </a:lnTo>
                  <a:lnTo>
                    <a:pt x="52923" y="52173"/>
                  </a:lnTo>
                  <a:lnTo>
                    <a:pt x="53173" y="51478"/>
                  </a:lnTo>
                  <a:lnTo>
                    <a:pt x="53396" y="50783"/>
                  </a:lnTo>
                  <a:lnTo>
                    <a:pt x="53590" y="50088"/>
                  </a:lnTo>
                  <a:lnTo>
                    <a:pt x="53757" y="49337"/>
                  </a:lnTo>
                  <a:lnTo>
                    <a:pt x="53924" y="48615"/>
                  </a:lnTo>
                  <a:lnTo>
                    <a:pt x="54063" y="47864"/>
                  </a:lnTo>
                  <a:lnTo>
                    <a:pt x="54174" y="47086"/>
                  </a:lnTo>
                  <a:lnTo>
                    <a:pt x="54285" y="46308"/>
                  </a:lnTo>
                  <a:lnTo>
                    <a:pt x="54341" y="45529"/>
                  </a:lnTo>
                  <a:lnTo>
                    <a:pt x="54396" y="44723"/>
                  </a:lnTo>
                  <a:lnTo>
                    <a:pt x="54424" y="43917"/>
                  </a:lnTo>
                  <a:lnTo>
                    <a:pt x="54424" y="43083"/>
                  </a:lnTo>
                  <a:lnTo>
                    <a:pt x="54396" y="42222"/>
                  </a:lnTo>
                  <a:lnTo>
                    <a:pt x="54369" y="41388"/>
                  </a:lnTo>
                  <a:lnTo>
                    <a:pt x="54285" y="40498"/>
                  </a:lnTo>
                  <a:lnTo>
                    <a:pt x="54202" y="39637"/>
                  </a:lnTo>
                  <a:lnTo>
                    <a:pt x="54063" y="38608"/>
                  </a:lnTo>
                  <a:lnTo>
                    <a:pt x="53896" y="37663"/>
                  </a:lnTo>
                  <a:lnTo>
                    <a:pt x="53702" y="36746"/>
                  </a:lnTo>
                  <a:lnTo>
                    <a:pt x="53479" y="35857"/>
                  </a:lnTo>
                  <a:lnTo>
                    <a:pt x="53229" y="35023"/>
                  </a:lnTo>
                  <a:lnTo>
                    <a:pt x="52979" y="34217"/>
                  </a:lnTo>
                  <a:lnTo>
                    <a:pt x="52673" y="33438"/>
                  </a:lnTo>
                  <a:lnTo>
                    <a:pt x="52367" y="32716"/>
                  </a:lnTo>
                  <a:lnTo>
                    <a:pt x="52034" y="31993"/>
                  </a:lnTo>
                  <a:lnTo>
                    <a:pt x="51700" y="31326"/>
                  </a:lnTo>
                  <a:lnTo>
                    <a:pt x="51339" y="30659"/>
                  </a:lnTo>
                  <a:lnTo>
                    <a:pt x="50950" y="30047"/>
                  </a:lnTo>
                  <a:lnTo>
                    <a:pt x="50561" y="29436"/>
                  </a:lnTo>
                  <a:lnTo>
                    <a:pt x="50172" y="28824"/>
                  </a:lnTo>
                  <a:lnTo>
                    <a:pt x="49755" y="28268"/>
                  </a:lnTo>
                  <a:lnTo>
                    <a:pt x="49338" y="27713"/>
                  </a:lnTo>
                  <a:lnTo>
                    <a:pt x="48476" y="26629"/>
                  </a:lnTo>
                  <a:lnTo>
                    <a:pt x="47587" y="25572"/>
                  </a:lnTo>
                  <a:lnTo>
                    <a:pt x="45780" y="23543"/>
                  </a:lnTo>
                  <a:lnTo>
                    <a:pt x="44918" y="22487"/>
                  </a:lnTo>
                  <a:lnTo>
                    <a:pt x="44057" y="21431"/>
                  </a:lnTo>
                  <a:lnTo>
                    <a:pt x="43640" y="20875"/>
                  </a:lnTo>
                  <a:lnTo>
                    <a:pt x="43223" y="20291"/>
                  </a:lnTo>
                  <a:lnTo>
                    <a:pt x="42834" y="19707"/>
                  </a:lnTo>
                  <a:lnTo>
                    <a:pt x="42444" y="19124"/>
                  </a:lnTo>
                  <a:lnTo>
                    <a:pt x="41221" y="17123"/>
                  </a:lnTo>
                  <a:lnTo>
                    <a:pt x="39943" y="15205"/>
                  </a:lnTo>
                  <a:lnTo>
                    <a:pt x="39304" y="14260"/>
                  </a:lnTo>
                  <a:lnTo>
                    <a:pt x="38636" y="13342"/>
                  </a:lnTo>
                  <a:lnTo>
                    <a:pt x="37969" y="12453"/>
                  </a:lnTo>
                  <a:lnTo>
                    <a:pt x="37302" y="11591"/>
                  </a:lnTo>
                  <a:lnTo>
                    <a:pt x="36607" y="10730"/>
                  </a:lnTo>
                  <a:lnTo>
                    <a:pt x="35913" y="9896"/>
                  </a:lnTo>
                  <a:lnTo>
                    <a:pt x="35190" y="9117"/>
                  </a:lnTo>
                  <a:lnTo>
                    <a:pt x="34467" y="8339"/>
                  </a:lnTo>
                  <a:lnTo>
                    <a:pt x="33717" y="7589"/>
                  </a:lnTo>
                  <a:lnTo>
                    <a:pt x="32966" y="6866"/>
                  </a:lnTo>
                  <a:lnTo>
                    <a:pt x="32160" y="6171"/>
                  </a:lnTo>
                  <a:lnTo>
                    <a:pt x="31354" y="5504"/>
                  </a:lnTo>
                  <a:lnTo>
                    <a:pt x="30548" y="4893"/>
                  </a:lnTo>
                  <a:lnTo>
                    <a:pt x="29686" y="4281"/>
                  </a:lnTo>
                  <a:lnTo>
                    <a:pt x="28825" y="3725"/>
                  </a:lnTo>
                  <a:lnTo>
                    <a:pt x="27935" y="3197"/>
                  </a:lnTo>
                  <a:lnTo>
                    <a:pt x="27018" y="2697"/>
                  </a:lnTo>
                  <a:lnTo>
                    <a:pt x="26073" y="2252"/>
                  </a:lnTo>
                  <a:lnTo>
                    <a:pt x="25100" y="1835"/>
                  </a:lnTo>
                  <a:lnTo>
                    <a:pt x="24099" y="1474"/>
                  </a:lnTo>
                  <a:lnTo>
                    <a:pt x="23043" y="1140"/>
                  </a:lnTo>
                  <a:lnTo>
                    <a:pt x="21987" y="834"/>
                  </a:lnTo>
                  <a:lnTo>
                    <a:pt x="20903" y="584"/>
                  </a:lnTo>
                  <a:lnTo>
                    <a:pt x="19763" y="362"/>
                  </a:lnTo>
                  <a:lnTo>
                    <a:pt x="18624" y="195"/>
                  </a:lnTo>
                  <a:lnTo>
                    <a:pt x="17429" y="84"/>
                  </a:lnTo>
                  <a:lnTo>
                    <a:pt x="16206" y="28"/>
                  </a:lnTo>
                  <a:lnTo>
                    <a:pt x="1492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7" name="Google Shape;1897;p39"/>
            <p:cNvSpPr/>
            <p:nvPr/>
          </p:nvSpPr>
          <p:spPr>
            <a:xfrm>
              <a:off x="1072150" y="3502000"/>
              <a:ext cx="462125" cy="208475"/>
            </a:xfrm>
            <a:custGeom>
              <a:avLst/>
              <a:gdLst/>
              <a:ahLst/>
              <a:cxnLst/>
              <a:rect l="l" t="t" r="r" b="b"/>
              <a:pathLst>
                <a:path w="18485" h="8339" extrusionOk="0">
                  <a:moveTo>
                    <a:pt x="6449" y="0"/>
                  </a:move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7978" y="3947"/>
                  </a:lnTo>
                  <a:lnTo>
                    <a:pt x="6532" y="3447"/>
                  </a:lnTo>
                  <a:lnTo>
                    <a:pt x="5615" y="3169"/>
                  </a:lnTo>
                  <a:lnTo>
                    <a:pt x="4670" y="2891"/>
                  </a:lnTo>
                  <a:lnTo>
                    <a:pt x="3697" y="2669"/>
                  </a:lnTo>
                  <a:lnTo>
                    <a:pt x="3252" y="2557"/>
                  </a:lnTo>
                  <a:lnTo>
                    <a:pt x="2808" y="2502"/>
                  </a:lnTo>
                  <a:lnTo>
                    <a:pt x="4475"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close/>
                </a:path>
              </a:pathLst>
            </a:custGeom>
            <a:solidFill>
              <a:srgbClr val="AB68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8" name="Google Shape;1898;p39"/>
            <p:cNvSpPr/>
            <p:nvPr/>
          </p:nvSpPr>
          <p:spPr>
            <a:xfrm>
              <a:off x="1072150" y="3502000"/>
              <a:ext cx="462125" cy="208475"/>
            </a:xfrm>
            <a:custGeom>
              <a:avLst/>
              <a:gdLst/>
              <a:ahLst/>
              <a:cxnLst/>
              <a:rect l="l" t="t" r="r" b="b"/>
              <a:pathLst>
                <a:path w="18485" h="8339" fill="none" extrusionOk="0">
                  <a:moveTo>
                    <a:pt x="18484" y="8339"/>
                  </a:move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lnTo>
                    <a:pt x="6449" y="0"/>
                  </a:ln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8561" y="4170"/>
                  </a:lnTo>
                  <a:lnTo>
                    <a:pt x="7978" y="3947"/>
                  </a:lnTo>
                  <a:lnTo>
                    <a:pt x="6532" y="3447"/>
                  </a:lnTo>
                  <a:lnTo>
                    <a:pt x="5615" y="3169"/>
                  </a:lnTo>
                  <a:lnTo>
                    <a:pt x="4670" y="2891"/>
                  </a:lnTo>
                  <a:lnTo>
                    <a:pt x="3697" y="2669"/>
                  </a:lnTo>
                  <a:lnTo>
                    <a:pt x="3252" y="2557"/>
                  </a:lnTo>
                  <a:lnTo>
                    <a:pt x="2808" y="2502"/>
                  </a:lnTo>
                  <a:lnTo>
                    <a:pt x="4475" y="4420"/>
                  </a:lnTo>
                  <a:lnTo>
                    <a:pt x="4475" y="4420"/>
                  </a:lnTo>
                  <a:lnTo>
                    <a:pt x="2780" y="4420"/>
                  </a:lnTo>
                  <a:lnTo>
                    <a:pt x="1279" y="4420"/>
                  </a:lnTo>
                  <a:lnTo>
                    <a:pt x="0"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9" name="Google Shape;1899;p39"/>
            <p:cNvSpPr/>
            <p:nvPr/>
          </p:nvSpPr>
          <p:spPr>
            <a:xfrm>
              <a:off x="1072150" y="3502000"/>
              <a:ext cx="462125" cy="208475"/>
            </a:xfrm>
            <a:custGeom>
              <a:avLst/>
              <a:gdLst/>
              <a:ahLst/>
              <a:cxnLst/>
              <a:rect l="l" t="t" r="r" b="b"/>
              <a:pathLst>
                <a:path w="18485" h="8339" extrusionOk="0">
                  <a:moveTo>
                    <a:pt x="6449" y="0"/>
                  </a:move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7978" y="3947"/>
                  </a:lnTo>
                  <a:lnTo>
                    <a:pt x="6532" y="3447"/>
                  </a:lnTo>
                  <a:lnTo>
                    <a:pt x="5615" y="3169"/>
                  </a:lnTo>
                  <a:lnTo>
                    <a:pt x="4670" y="2891"/>
                  </a:lnTo>
                  <a:lnTo>
                    <a:pt x="3697" y="2669"/>
                  </a:lnTo>
                  <a:lnTo>
                    <a:pt x="3252" y="2557"/>
                  </a:lnTo>
                  <a:lnTo>
                    <a:pt x="2808" y="2502"/>
                  </a:lnTo>
                  <a:lnTo>
                    <a:pt x="4475"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0" name="Google Shape;1900;p39"/>
            <p:cNvSpPr/>
            <p:nvPr/>
          </p:nvSpPr>
          <p:spPr>
            <a:xfrm>
              <a:off x="1072150" y="3502000"/>
              <a:ext cx="462125" cy="208475"/>
            </a:xfrm>
            <a:custGeom>
              <a:avLst/>
              <a:gdLst/>
              <a:ahLst/>
              <a:cxnLst/>
              <a:rect l="l" t="t" r="r" b="b"/>
              <a:pathLst>
                <a:path w="18485" h="8339" fill="none" extrusionOk="0">
                  <a:moveTo>
                    <a:pt x="18484" y="8339"/>
                  </a:move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lnTo>
                    <a:pt x="6449" y="0"/>
                  </a:ln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8561" y="4170"/>
                  </a:lnTo>
                  <a:lnTo>
                    <a:pt x="7978" y="3947"/>
                  </a:lnTo>
                  <a:lnTo>
                    <a:pt x="6532" y="3447"/>
                  </a:lnTo>
                  <a:lnTo>
                    <a:pt x="5615" y="3169"/>
                  </a:lnTo>
                  <a:lnTo>
                    <a:pt x="4670" y="2891"/>
                  </a:lnTo>
                  <a:lnTo>
                    <a:pt x="3697" y="2669"/>
                  </a:lnTo>
                  <a:lnTo>
                    <a:pt x="3252" y="2557"/>
                  </a:lnTo>
                  <a:lnTo>
                    <a:pt x="2808" y="2502"/>
                  </a:lnTo>
                  <a:lnTo>
                    <a:pt x="4475" y="4420"/>
                  </a:lnTo>
                  <a:lnTo>
                    <a:pt x="4475" y="4420"/>
                  </a:lnTo>
                  <a:lnTo>
                    <a:pt x="2780" y="4420"/>
                  </a:lnTo>
                  <a:lnTo>
                    <a:pt x="1279" y="4420"/>
                  </a:lnTo>
                  <a:lnTo>
                    <a:pt x="0"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1" name="Google Shape;1901;p39"/>
            <p:cNvSpPr/>
            <p:nvPr/>
          </p:nvSpPr>
          <p:spPr>
            <a:xfrm>
              <a:off x="1142325" y="4844525"/>
              <a:ext cx="434325" cy="315500"/>
            </a:xfrm>
            <a:custGeom>
              <a:avLst/>
              <a:gdLst/>
              <a:ahLst/>
              <a:cxnLst/>
              <a:rect l="l" t="t" r="r" b="b"/>
              <a:pathLst>
                <a:path w="17373" h="12620" extrusionOk="0">
                  <a:moveTo>
                    <a:pt x="17373" y="0"/>
                  </a:moveTo>
                  <a:lnTo>
                    <a:pt x="1" y="1279"/>
                  </a:lnTo>
                  <a:lnTo>
                    <a:pt x="3169" y="12619"/>
                  </a:lnTo>
                  <a:lnTo>
                    <a:pt x="14315" y="12008"/>
                  </a:lnTo>
                  <a:lnTo>
                    <a:pt x="17373" y="0"/>
                  </a:lnTo>
                  <a:close/>
                </a:path>
              </a:pathLst>
            </a:custGeom>
            <a:solidFill>
              <a:srgbClr val="FDFC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2" name="Google Shape;1902;p39"/>
            <p:cNvSpPr/>
            <p:nvPr/>
          </p:nvSpPr>
          <p:spPr>
            <a:xfrm>
              <a:off x="1142325" y="4844525"/>
              <a:ext cx="434325" cy="315500"/>
            </a:xfrm>
            <a:custGeom>
              <a:avLst/>
              <a:gdLst/>
              <a:ahLst/>
              <a:cxnLst/>
              <a:rect l="l" t="t" r="r" b="b"/>
              <a:pathLst>
                <a:path w="17373" h="12620" fill="none" extrusionOk="0">
                  <a:moveTo>
                    <a:pt x="1" y="1279"/>
                  </a:moveTo>
                  <a:lnTo>
                    <a:pt x="3169" y="12619"/>
                  </a:lnTo>
                  <a:lnTo>
                    <a:pt x="14315" y="12008"/>
                  </a:lnTo>
                  <a:lnTo>
                    <a:pt x="17373"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3" name="Google Shape;1903;p39"/>
            <p:cNvSpPr/>
            <p:nvPr/>
          </p:nvSpPr>
          <p:spPr>
            <a:xfrm>
              <a:off x="1338275" y="4841050"/>
              <a:ext cx="27125" cy="312725"/>
            </a:xfrm>
            <a:custGeom>
              <a:avLst/>
              <a:gdLst/>
              <a:ahLst/>
              <a:cxnLst/>
              <a:rect l="l" t="t" r="r" b="b"/>
              <a:pathLst>
                <a:path w="1085" h="12509" extrusionOk="0">
                  <a:moveTo>
                    <a:pt x="1" y="0"/>
                  </a:moveTo>
                  <a:lnTo>
                    <a:pt x="362" y="12480"/>
                  </a:lnTo>
                  <a:lnTo>
                    <a:pt x="1085" y="12508"/>
                  </a:lnTo>
                  <a:lnTo>
                    <a:pt x="1085" y="12508"/>
                  </a:lnTo>
                  <a:lnTo>
                    <a:pt x="890" y="28"/>
                  </a:lnTo>
                  <a:lnTo>
                    <a:pt x="1" y="0"/>
                  </a:lnTo>
                  <a:close/>
                </a:path>
              </a:pathLst>
            </a:custGeom>
            <a:solidFill>
              <a:srgbClr val="AB68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4" name="Google Shape;1904;p39"/>
            <p:cNvSpPr/>
            <p:nvPr/>
          </p:nvSpPr>
          <p:spPr>
            <a:xfrm>
              <a:off x="1338275" y="4841050"/>
              <a:ext cx="27125" cy="312725"/>
            </a:xfrm>
            <a:custGeom>
              <a:avLst/>
              <a:gdLst/>
              <a:ahLst/>
              <a:cxnLst/>
              <a:rect l="l" t="t" r="r" b="b"/>
              <a:pathLst>
                <a:path w="1085" h="12509" fill="none" extrusionOk="0">
                  <a:moveTo>
                    <a:pt x="362" y="12480"/>
                  </a:moveTo>
                  <a:lnTo>
                    <a:pt x="1" y="0"/>
                  </a:lnTo>
                  <a:lnTo>
                    <a:pt x="890" y="28"/>
                  </a:lnTo>
                  <a:lnTo>
                    <a:pt x="1085" y="1250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5" name="Google Shape;1905;p39"/>
            <p:cNvSpPr/>
            <p:nvPr/>
          </p:nvSpPr>
          <p:spPr>
            <a:xfrm>
              <a:off x="867850" y="4524875"/>
              <a:ext cx="949925" cy="503800"/>
            </a:xfrm>
            <a:custGeom>
              <a:avLst/>
              <a:gdLst/>
              <a:ahLst/>
              <a:cxnLst/>
              <a:rect l="l" t="t" r="r" b="b"/>
              <a:pathLst>
                <a:path w="37997" h="20152" extrusionOk="0">
                  <a:moveTo>
                    <a:pt x="9729" y="0"/>
                  </a:moveTo>
                  <a:lnTo>
                    <a:pt x="9256" y="28"/>
                  </a:lnTo>
                  <a:lnTo>
                    <a:pt x="8756" y="84"/>
                  </a:lnTo>
                  <a:lnTo>
                    <a:pt x="8311" y="139"/>
                  </a:lnTo>
                  <a:lnTo>
                    <a:pt x="7839" y="250"/>
                  </a:lnTo>
                  <a:lnTo>
                    <a:pt x="7394" y="362"/>
                  </a:lnTo>
                  <a:lnTo>
                    <a:pt x="6977" y="473"/>
                  </a:lnTo>
                  <a:lnTo>
                    <a:pt x="6560" y="640"/>
                  </a:lnTo>
                  <a:lnTo>
                    <a:pt x="6171" y="806"/>
                  </a:lnTo>
                  <a:lnTo>
                    <a:pt x="5782" y="973"/>
                  </a:lnTo>
                  <a:lnTo>
                    <a:pt x="5420" y="1168"/>
                  </a:lnTo>
                  <a:lnTo>
                    <a:pt x="5059" y="1362"/>
                  </a:lnTo>
                  <a:lnTo>
                    <a:pt x="4753" y="1557"/>
                  </a:lnTo>
                  <a:lnTo>
                    <a:pt x="4448" y="1779"/>
                  </a:lnTo>
                  <a:lnTo>
                    <a:pt x="4142" y="2001"/>
                  </a:lnTo>
                  <a:lnTo>
                    <a:pt x="3892" y="2224"/>
                  </a:lnTo>
                  <a:lnTo>
                    <a:pt x="3586" y="2530"/>
                  </a:lnTo>
                  <a:lnTo>
                    <a:pt x="3252" y="2863"/>
                  </a:lnTo>
                  <a:lnTo>
                    <a:pt x="2947" y="3197"/>
                  </a:lnTo>
                  <a:lnTo>
                    <a:pt x="2613" y="3586"/>
                  </a:lnTo>
                  <a:lnTo>
                    <a:pt x="2307" y="4003"/>
                  </a:lnTo>
                  <a:lnTo>
                    <a:pt x="2029" y="4420"/>
                  </a:lnTo>
                  <a:lnTo>
                    <a:pt x="1752" y="4892"/>
                  </a:lnTo>
                  <a:lnTo>
                    <a:pt x="1474" y="5365"/>
                  </a:lnTo>
                  <a:lnTo>
                    <a:pt x="1196" y="5837"/>
                  </a:lnTo>
                  <a:lnTo>
                    <a:pt x="973" y="6365"/>
                  </a:lnTo>
                  <a:lnTo>
                    <a:pt x="751" y="6866"/>
                  </a:lnTo>
                  <a:lnTo>
                    <a:pt x="556" y="7422"/>
                  </a:lnTo>
                  <a:lnTo>
                    <a:pt x="390" y="7978"/>
                  </a:lnTo>
                  <a:lnTo>
                    <a:pt x="251" y="8533"/>
                  </a:lnTo>
                  <a:lnTo>
                    <a:pt x="139" y="9089"/>
                  </a:lnTo>
                  <a:lnTo>
                    <a:pt x="56" y="9673"/>
                  </a:lnTo>
                  <a:lnTo>
                    <a:pt x="0" y="10257"/>
                  </a:lnTo>
                  <a:lnTo>
                    <a:pt x="0" y="10840"/>
                  </a:lnTo>
                  <a:lnTo>
                    <a:pt x="28" y="11452"/>
                  </a:lnTo>
                  <a:lnTo>
                    <a:pt x="84" y="12036"/>
                  </a:lnTo>
                  <a:lnTo>
                    <a:pt x="195" y="12647"/>
                  </a:lnTo>
                  <a:lnTo>
                    <a:pt x="362" y="13231"/>
                  </a:lnTo>
                  <a:lnTo>
                    <a:pt x="556" y="13842"/>
                  </a:lnTo>
                  <a:lnTo>
                    <a:pt x="834" y="14426"/>
                  </a:lnTo>
                  <a:lnTo>
                    <a:pt x="1140" y="15010"/>
                  </a:lnTo>
                  <a:lnTo>
                    <a:pt x="1501" y="15593"/>
                  </a:lnTo>
                  <a:lnTo>
                    <a:pt x="1918" y="16177"/>
                  </a:lnTo>
                  <a:lnTo>
                    <a:pt x="2419" y="16733"/>
                  </a:lnTo>
                  <a:lnTo>
                    <a:pt x="2947" y="17289"/>
                  </a:lnTo>
                  <a:lnTo>
                    <a:pt x="3558" y="17817"/>
                  </a:lnTo>
                  <a:lnTo>
                    <a:pt x="4253" y="18345"/>
                  </a:lnTo>
                  <a:lnTo>
                    <a:pt x="4976" y="18873"/>
                  </a:lnTo>
                  <a:lnTo>
                    <a:pt x="5365" y="19096"/>
                  </a:lnTo>
                  <a:lnTo>
                    <a:pt x="5754" y="19290"/>
                  </a:lnTo>
                  <a:lnTo>
                    <a:pt x="6171" y="19485"/>
                  </a:lnTo>
                  <a:lnTo>
                    <a:pt x="6616" y="19624"/>
                  </a:lnTo>
                  <a:lnTo>
                    <a:pt x="7088" y="19763"/>
                  </a:lnTo>
                  <a:lnTo>
                    <a:pt x="7561" y="19902"/>
                  </a:lnTo>
                  <a:lnTo>
                    <a:pt x="8033" y="19985"/>
                  </a:lnTo>
                  <a:lnTo>
                    <a:pt x="8534" y="20069"/>
                  </a:lnTo>
                  <a:lnTo>
                    <a:pt x="9034" y="20096"/>
                  </a:lnTo>
                  <a:lnTo>
                    <a:pt x="9562" y="20124"/>
                  </a:lnTo>
                  <a:lnTo>
                    <a:pt x="10090" y="20152"/>
                  </a:lnTo>
                  <a:lnTo>
                    <a:pt x="10618" y="20124"/>
                  </a:lnTo>
                  <a:lnTo>
                    <a:pt x="11146" y="20069"/>
                  </a:lnTo>
                  <a:lnTo>
                    <a:pt x="11674" y="20013"/>
                  </a:lnTo>
                  <a:lnTo>
                    <a:pt x="12203" y="19902"/>
                  </a:lnTo>
                  <a:lnTo>
                    <a:pt x="12731" y="19791"/>
                  </a:lnTo>
                  <a:lnTo>
                    <a:pt x="13231" y="19652"/>
                  </a:lnTo>
                  <a:lnTo>
                    <a:pt x="13759" y="19485"/>
                  </a:lnTo>
                  <a:lnTo>
                    <a:pt x="14259" y="19290"/>
                  </a:lnTo>
                  <a:lnTo>
                    <a:pt x="14760" y="19068"/>
                  </a:lnTo>
                  <a:lnTo>
                    <a:pt x="15232" y="18818"/>
                  </a:lnTo>
                  <a:lnTo>
                    <a:pt x="15705" y="18540"/>
                  </a:lnTo>
                  <a:lnTo>
                    <a:pt x="16150" y="18234"/>
                  </a:lnTo>
                  <a:lnTo>
                    <a:pt x="16594" y="17901"/>
                  </a:lnTo>
                  <a:lnTo>
                    <a:pt x="17011" y="17539"/>
                  </a:lnTo>
                  <a:lnTo>
                    <a:pt x="17400" y="17150"/>
                  </a:lnTo>
                  <a:lnTo>
                    <a:pt x="17762" y="16733"/>
                  </a:lnTo>
                  <a:lnTo>
                    <a:pt x="18095" y="16288"/>
                  </a:lnTo>
                  <a:lnTo>
                    <a:pt x="18429" y="15816"/>
                  </a:lnTo>
                  <a:lnTo>
                    <a:pt x="18707" y="15316"/>
                  </a:lnTo>
                  <a:lnTo>
                    <a:pt x="18957" y="14787"/>
                  </a:lnTo>
                  <a:lnTo>
                    <a:pt x="19179" y="14204"/>
                  </a:lnTo>
                  <a:lnTo>
                    <a:pt x="19429" y="14732"/>
                  </a:lnTo>
                  <a:lnTo>
                    <a:pt x="19707" y="15204"/>
                  </a:lnTo>
                  <a:lnTo>
                    <a:pt x="20180" y="15844"/>
                  </a:lnTo>
                  <a:lnTo>
                    <a:pt x="20652" y="16427"/>
                  </a:lnTo>
                  <a:lnTo>
                    <a:pt x="21153" y="16955"/>
                  </a:lnTo>
                  <a:lnTo>
                    <a:pt x="21653" y="17456"/>
                  </a:lnTo>
                  <a:lnTo>
                    <a:pt x="22153" y="17901"/>
                  </a:lnTo>
                  <a:lnTo>
                    <a:pt x="22654" y="18290"/>
                  </a:lnTo>
                  <a:lnTo>
                    <a:pt x="23182" y="18651"/>
                  </a:lnTo>
                  <a:lnTo>
                    <a:pt x="23682" y="18957"/>
                  </a:lnTo>
                  <a:lnTo>
                    <a:pt x="24210" y="19235"/>
                  </a:lnTo>
                  <a:lnTo>
                    <a:pt x="24710" y="19457"/>
                  </a:lnTo>
                  <a:lnTo>
                    <a:pt x="25239" y="19652"/>
                  </a:lnTo>
                  <a:lnTo>
                    <a:pt x="25739" y="19818"/>
                  </a:lnTo>
                  <a:lnTo>
                    <a:pt x="26267" y="19957"/>
                  </a:lnTo>
                  <a:lnTo>
                    <a:pt x="26767" y="20041"/>
                  </a:lnTo>
                  <a:lnTo>
                    <a:pt x="27268" y="20096"/>
                  </a:lnTo>
                  <a:lnTo>
                    <a:pt x="27768" y="20124"/>
                  </a:lnTo>
                  <a:lnTo>
                    <a:pt x="28268" y="20152"/>
                  </a:lnTo>
                  <a:lnTo>
                    <a:pt x="28741" y="20124"/>
                  </a:lnTo>
                  <a:lnTo>
                    <a:pt x="29241" y="20069"/>
                  </a:lnTo>
                  <a:lnTo>
                    <a:pt x="29686" y="20013"/>
                  </a:lnTo>
                  <a:lnTo>
                    <a:pt x="30158" y="19902"/>
                  </a:lnTo>
                  <a:lnTo>
                    <a:pt x="30603" y="19791"/>
                  </a:lnTo>
                  <a:lnTo>
                    <a:pt x="31020" y="19679"/>
                  </a:lnTo>
                  <a:lnTo>
                    <a:pt x="31437" y="19513"/>
                  </a:lnTo>
                  <a:lnTo>
                    <a:pt x="31826" y="19346"/>
                  </a:lnTo>
                  <a:lnTo>
                    <a:pt x="32215" y="19179"/>
                  </a:lnTo>
                  <a:lnTo>
                    <a:pt x="32577" y="18985"/>
                  </a:lnTo>
                  <a:lnTo>
                    <a:pt x="32938" y="18790"/>
                  </a:lnTo>
                  <a:lnTo>
                    <a:pt x="33244" y="18595"/>
                  </a:lnTo>
                  <a:lnTo>
                    <a:pt x="33549" y="18373"/>
                  </a:lnTo>
                  <a:lnTo>
                    <a:pt x="33855" y="18151"/>
                  </a:lnTo>
                  <a:lnTo>
                    <a:pt x="34105" y="17928"/>
                  </a:lnTo>
                  <a:lnTo>
                    <a:pt x="34411" y="17623"/>
                  </a:lnTo>
                  <a:lnTo>
                    <a:pt x="34745" y="17289"/>
                  </a:lnTo>
                  <a:lnTo>
                    <a:pt x="35050" y="16955"/>
                  </a:lnTo>
                  <a:lnTo>
                    <a:pt x="35384" y="16566"/>
                  </a:lnTo>
                  <a:lnTo>
                    <a:pt x="35690" y="16149"/>
                  </a:lnTo>
                  <a:lnTo>
                    <a:pt x="35968" y="15732"/>
                  </a:lnTo>
                  <a:lnTo>
                    <a:pt x="36273" y="15260"/>
                  </a:lnTo>
                  <a:lnTo>
                    <a:pt x="36524" y="14787"/>
                  </a:lnTo>
                  <a:lnTo>
                    <a:pt x="36801" y="14315"/>
                  </a:lnTo>
                  <a:lnTo>
                    <a:pt x="37024" y="13787"/>
                  </a:lnTo>
                  <a:lnTo>
                    <a:pt x="37246" y="13286"/>
                  </a:lnTo>
                  <a:lnTo>
                    <a:pt x="37441" y="12731"/>
                  </a:lnTo>
                  <a:lnTo>
                    <a:pt x="37608" y="12175"/>
                  </a:lnTo>
                  <a:lnTo>
                    <a:pt x="37747" y="11619"/>
                  </a:lnTo>
                  <a:lnTo>
                    <a:pt x="37858" y="11063"/>
                  </a:lnTo>
                  <a:lnTo>
                    <a:pt x="37941" y="10479"/>
                  </a:lnTo>
                  <a:lnTo>
                    <a:pt x="37997" y="9895"/>
                  </a:lnTo>
                  <a:lnTo>
                    <a:pt x="37997" y="9312"/>
                  </a:lnTo>
                  <a:lnTo>
                    <a:pt x="37969" y="8700"/>
                  </a:lnTo>
                  <a:lnTo>
                    <a:pt x="37913" y="8116"/>
                  </a:lnTo>
                  <a:lnTo>
                    <a:pt x="37802" y="7505"/>
                  </a:lnTo>
                  <a:lnTo>
                    <a:pt x="37635" y="6921"/>
                  </a:lnTo>
                  <a:lnTo>
                    <a:pt x="37441" y="6310"/>
                  </a:lnTo>
                  <a:lnTo>
                    <a:pt x="37163" y="5726"/>
                  </a:lnTo>
                  <a:lnTo>
                    <a:pt x="36857" y="5142"/>
                  </a:lnTo>
                  <a:lnTo>
                    <a:pt x="36496" y="4559"/>
                  </a:lnTo>
                  <a:lnTo>
                    <a:pt x="36079" y="3975"/>
                  </a:lnTo>
                  <a:lnTo>
                    <a:pt x="35578" y="3419"/>
                  </a:lnTo>
                  <a:lnTo>
                    <a:pt x="35050" y="2863"/>
                  </a:lnTo>
                  <a:lnTo>
                    <a:pt x="34439" y="2335"/>
                  </a:lnTo>
                  <a:lnTo>
                    <a:pt x="33772" y="1807"/>
                  </a:lnTo>
                  <a:lnTo>
                    <a:pt x="33021" y="1279"/>
                  </a:lnTo>
                  <a:lnTo>
                    <a:pt x="32632" y="1056"/>
                  </a:lnTo>
                  <a:lnTo>
                    <a:pt x="32243" y="862"/>
                  </a:lnTo>
                  <a:lnTo>
                    <a:pt x="31826" y="667"/>
                  </a:lnTo>
                  <a:lnTo>
                    <a:pt x="31381" y="528"/>
                  </a:lnTo>
                  <a:lnTo>
                    <a:pt x="30937" y="389"/>
                  </a:lnTo>
                  <a:lnTo>
                    <a:pt x="30464" y="250"/>
                  </a:lnTo>
                  <a:lnTo>
                    <a:pt x="29964" y="167"/>
                  </a:lnTo>
                  <a:lnTo>
                    <a:pt x="29463" y="84"/>
                  </a:lnTo>
                  <a:lnTo>
                    <a:pt x="28963" y="56"/>
                  </a:lnTo>
                  <a:lnTo>
                    <a:pt x="28435" y="28"/>
                  </a:lnTo>
                  <a:lnTo>
                    <a:pt x="27907" y="0"/>
                  </a:lnTo>
                  <a:lnTo>
                    <a:pt x="27407" y="28"/>
                  </a:lnTo>
                  <a:lnTo>
                    <a:pt x="26851" y="84"/>
                  </a:lnTo>
                  <a:lnTo>
                    <a:pt x="26323" y="139"/>
                  </a:lnTo>
                  <a:lnTo>
                    <a:pt x="25795" y="250"/>
                  </a:lnTo>
                  <a:lnTo>
                    <a:pt x="25266" y="362"/>
                  </a:lnTo>
                  <a:lnTo>
                    <a:pt x="24766" y="501"/>
                  </a:lnTo>
                  <a:lnTo>
                    <a:pt x="24238" y="667"/>
                  </a:lnTo>
                  <a:lnTo>
                    <a:pt x="23738" y="862"/>
                  </a:lnTo>
                  <a:lnTo>
                    <a:pt x="23237" y="1084"/>
                  </a:lnTo>
                  <a:lnTo>
                    <a:pt x="22765" y="1334"/>
                  </a:lnTo>
                  <a:lnTo>
                    <a:pt x="22292" y="1612"/>
                  </a:lnTo>
                  <a:lnTo>
                    <a:pt x="21848" y="1918"/>
                  </a:lnTo>
                  <a:lnTo>
                    <a:pt x="21403" y="2252"/>
                  </a:lnTo>
                  <a:lnTo>
                    <a:pt x="20986" y="2613"/>
                  </a:lnTo>
                  <a:lnTo>
                    <a:pt x="20597" y="3002"/>
                  </a:lnTo>
                  <a:lnTo>
                    <a:pt x="20235" y="3419"/>
                  </a:lnTo>
                  <a:lnTo>
                    <a:pt x="19902" y="3864"/>
                  </a:lnTo>
                  <a:lnTo>
                    <a:pt x="19568" y="4336"/>
                  </a:lnTo>
                  <a:lnTo>
                    <a:pt x="19290" y="4837"/>
                  </a:lnTo>
                  <a:lnTo>
                    <a:pt x="19040" y="5365"/>
                  </a:lnTo>
                  <a:lnTo>
                    <a:pt x="18818" y="5948"/>
                  </a:lnTo>
                  <a:lnTo>
                    <a:pt x="18568" y="5420"/>
                  </a:lnTo>
                  <a:lnTo>
                    <a:pt x="18290" y="4948"/>
                  </a:lnTo>
                  <a:lnTo>
                    <a:pt x="17817" y="4309"/>
                  </a:lnTo>
                  <a:lnTo>
                    <a:pt x="17345" y="3725"/>
                  </a:lnTo>
                  <a:lnTo>
                    <a:pt x="16844" y="3197"/>
                  </a:lnTo>
                  <a:lnTo>
                    <a:pt x="16344" y="2696"/>
                  </a:lnTo>
                  <a:lnTo>
                    <a:pt x="15844" y="2252"/>
                  </a:lnTo>
                  <a:lnTo>
                    <a:pt x="15343" y="1863"/>
                  </a:lnTo>
                  <a:lnTo>
                    <a:pt x="14843" y="1501"/>
                  </a:lnTo>
                  <a:lnTo>
                    <a:pt x="14315" y="1195"/>
                  </a:lnTo>
                  <a:lnTo>
                    <a:pt x="13787" y="917"/>
                  </a:lnTo>
                  <a:lnTo>
                    <a:pt x="13287" y="695"/>
                  </a:lnTo>
                  <a:lnTo>
                    <a:pt x="12758" y="501"/>
                  </a:lnTo>
                  <a:lnTo>
                    <a:pt x="12258" y="334"/>
                  </a:lnTo>
                  <a:lnTo>
                    <a:pt x="11730" y="195"/>
                  </a:lnTo>
                  <a:lnTo>
                    <a:pt x="11230" y="111"/>
                  </a:lnTo>
                  <a:lnTo>
                    <a:pt x="10729" y="56"/>
                  </a:lnTo>
                  <a:lnTo>
                    <a:pt x="10229" y="28"/>
                  </a:lnTo>
                  <a:lnTo>
                    <a:pt x="972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6" name="Google Shape;1906;p39"/>
            <p:cNvSpPr/>
            <p:nvPr/>
          </p:nvSpPr>
          <p:spPr>
            <a:xfrm>
              <a:off x="1170125" y="4495000"/>
              <a:ext cx="345375" cy="187625"/>
            </a:xfrm>
            <a:custGeom>
              <a:avLst/>
              <a:gdLst/>
              <a:ahLst/>
              <a:cxnLst/>
              <a:rect l="l" t="t" r="r" b="b"/>
              <a:pathLst>
                <a:path w="13815" h="7505" extrusionOk="0">
                  <a:moveTo>
                    <a:pt x="7172" y="0"/>
                  </a:moveTo>
                  <a:lnTo>
                    <a:pt x="6588" y="28"/>
                  </a:lnTo>
                  <a:lnTo>
                    <a:pt x="6004" y="83"/>
                  </a:lnTo>
                  <a:lnTo>
                    <a:pt x="5420" y="139"/>
                  </a:lnTo>
                  <a:lnTo>
                    <a:pt x="4865" y="250"/>
                  </a:lnTo>
                  <a:lnTo>
                    <a:pt x="4336" y="389"/>
                  </a:lnTo>
                  <a:lnTo>
                    <a:pt x="3836" y="556"/>
                  </a:lnTo>
                  <a:lnTo>
                    <a:pt x="3336" y="723"/>
                  </a:lnTo>
                  <a:lnTo>
                    <a:pt x="2863" y="917"/>
                  </a:lnTo>
                  <a:lnTo>
                    <a:pt x="2446" y="1140"/>
                  </a:lnTo>
                  <a:lnTo>
                    <a:pt x="2029" y="1390"/>
                  </a:lnTo>
                  <a:lnTo>
                    <a:pt x="1668" y="1640"/>
                  </a:lnTo>
                  <a:lnTo>
                    <a:pt x="1307" y="1890"/>
                  </a:lnTo>
                  <a:lnTo>
                    <a:pt x="1001" y="2168"/>
                  </a:lnTo>
                  <a:lnTo>
                    <a:pt x="723" y="2446"/>
                  </a:lnTo>
                  <a:lnTo>
                    <a:pt x="501" y="2752"/>
                  </a:lnTo>
                  <a:lnTo>
                    <a:pt x="306" y="3058"/>
                  </a:lnTo>
                  <a:lnTo>
                    <a:pt x="167" y="3363"/>
                  </a:lnTo>
                  <a:lnTo>
                    <a:pt x="56" y="3697"/>
                  </a:lnTo>
                  <a:lnTo>
                    <a:pt x="0" y="4003"/>
                  </a:lnTo>
                  <a:lnTo>
                    <a:pt x="0" y="4308"/>
                  </a:lnTo>
                  <a:lnTo>
                    <a:pt x="56" y="4642"/>
                  </a:lnTo>
                  <a:lnTo>
                    <a:pt x="139" y="4948"/>
                  </a:lnTo>
                  <a:lnTo>
                    <a:pt x="306" y="5253"/>
                  </a:lnTo>
                  <a:lnTo>
                    <a:pt x="501" y="5559"/>
                  </a:lnTo>
                  <a:lnTo>
                    <a:pt x="779" y="5837"/>
                  </a:lnTo>
                  <a:lnTo>
                    <a:pt x="1112" y="6115"/>
                  </a:lnTo>
                  <a:lnTo>
                    <a:pt x="1501" y="6393"/>
                  </a:lnTo>
                  <a:lnTo>
                    <a:pt x="1946" y="6643"/>
                  </a:lnTo>
                  <a:lnTo>
                    <a:pt x="2474" y="6893"/>
                  </a:lnTo>
                  <a:lnTo>
                    <a:pt x="2752" y="7004"/>
                  </a:lnTo>
                  <a:lnTo>
                    <a:pt x="3030" y="7116"/>
                  </a:lnTo>
                  <a:lnTo>
                    <a:pt x="3669" y="7282"/>
                  </a:lnTo>
                  <a:lnTo>
                    <a:pt x="4364" y="7394"/>
                  </a:lnTo>
                  <a:lnTo>
                    <a:pt x="5087" y="7477"/>
                  </a:lnTo>
                  <a:lnTo>
                    <a:pt x="5837" y="7505"/>
                  </a:lnTo>
                  <a:lnTo>
                    <a:pt x="6643" y="7477"/>
                  </a:lnTo>
                  <a:lnTo>
                    <a:pt x="7422" y="7421"/>
                  </a:lnTo>
                  <a:lnTo>
                    <a:pt x="8228" y="7338"/>
                  </a:lnTo>
                  <a:lnTo>
                    <a:pt x="9006" y="7171"/>
                  </a:lnTo>
                  <a:lnTo>
                    <a:pt x="9757" y="7004"/>
                  </a:lnTo>
                  <a:lnTo>
                    <a:pt x="10479" y="6782"/>
                  </a:lnTo>
                  <a:lnTo>
                    <a:pt x="11174" y="6532"/>
                  </a:lnTo>
                  <a:lnTo>
                    <a:pt x="11786" y="6226"/>
                  </a:lnTo>
                  <a:lnTo>
                    <a:pt x="12342" y="5920"/>
                  </a:lnTo>
                  <a:lnTo>
                    <a:pt x="12592" y="5726"/>
                  </a:lnTo>
                  <a:lnTo>
                    <a:pt x="12814" y="5559"/>
                  </a:lnTo>
                  <a:lnTo>
                    <a:pt x="13009" y="5365"/>
                  </a:lnTo>
                  <a:lnTo>
                    <a:pt x="13203" y="5170"/>
                  </a:lnTo>
                  <a:lnTo>
                    <a:pt x="13453" y="4836"/>
                  </a:lnTo>
                  <a:lnTo>
                    <a:pt x="13620" y="4475"/>
                  </a:lnTo>
                  <a:lnTo>
                    <a:pt x="13759" y="4114"/>
                  </a:lnTo>
                  <a:lnTo>
                    <a:pt x="13815" y="3725"/>
                  </a:lnTo>
                  <a:lnTo>
                    <a:pt x="13815" y="3363"/>
                  </a:lnTo>
                  <a:lnTo>
                    <a:pt x="13787" y="3169"/>
                  </a:lnTo>
                  <a:lnTo>
                    <a:pt x="13731" y="3002"/>
                  </a:lnTo>
                  <a:lnTo>
                    <a:pt x="13676" y="2807"/>
                  </a:lnTo>
                  <a:lnTo>
                    <a:pt x="13592" y="2641"/>
                  </a:lnTo>
                  <a:lnTo>
                    <a:pt x="13398" y="2279"/>
                  </a:lnTo>
                  <a:lnTo>
                    <a:pt x="13092" y="1946"/>
                  </a:lnTo>
                  <a:lnTo>
                    <a:pt x="12758" y="1612"/>
                  </a:lnTo>
                  <a:lnTo>
                    <a:pt x="12314" y="1306"/>
                  </a:lnTo>
                  <a:lnTo>
                    <a:pt x="11813" y="1001"/>
                  </a:lnTo>
                  <a:lnTo>
                    <a:pt x="11230" y="750"/>
                  </a:lnTo>
                  <a:lnTo>
                    <a:pt x="10590" y="528"/>
                  </a:lnTo>
                  <a:lnTo>
                    <a:pt x="9840" y="334"/>
                  </a:lnTo>
                  <a:lnTo>
                    <a:pt x="9006" y="167"/>
                  </a:lnTo>
                  <a:lnTo>
                    <a:pt x="8395" y="83"/>
                  </a:lnTo>
                  <a:lnTo>
                    <a:pt x="7783" y="28"/>
                  </a:lnTo>
                  <a:lnTo>
                    <a:pt x="7172" y="0"/>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Google Shape;1907;p39"/>
            <p:cNvSpPr/>
            <p:nvPr/>
          </p:nvSpPr>
          <p:spPr>
            <a:xfrm>
              <a:off x="1065900" y="4298325"/>
              <a:ext cx="159150" cy="149425"/>
            </a:xfrm>
            <a:custGeom>
              <a:avLst/>
              <a:gdLst/>
              <a:ahLst/>
              <a:cxnLst/>
              <a:rect l="l" t="t" r="r" b="b"/>
              <a:pathLst>
                <a:path w="6366" h="5977" extrusionOk="0">
                  <a:moveTo>
                    <a:pt x="2696" y="1"/>
                  </a:moveTo>
                  <a:lnTo>
                    <a:pt x="2418" y="29"/>
                  </a:lnTo>
                  <a:lnTo>
                    <a:pt x="2140" y="112"/>
                  </a:lnTo>
                  <a:lnTo>
                    <a:pt x="1862" y="195"/>
                  </a:lnTo>
                  <a:lnTo>
                    <a:pt x="1612" y="307"/>
                  </a:lnTo>
                  <a:lnTo>
                    <a:pt x="1390" y="446"/>
                  </a:lnTo>
                  <a:lnTo>
                    <a:pt x="1167" y="612"/>
                  </a:lnTo>
                  <a:lnTo>
                    <a:pt x="945" y="807"/>
                  </a:lnTo>
                  <a:lnTo>
                    <a:pt x="778" y="1002"/>
                  </a:lnTo>
                  <a:lnTo>
                    <a:pt x="612" y="1224"/>
                  </a:lnTo>
                  <a:lnTo>
                    <a:pt x="445" y="1446"/>
                  </a:lnTo>
                  <a:lnTo>
                    <a:pt x="334" y="1669"/>
                  </a:lnTo>
                  <a:lnTo>
                    <a:pt x="222" y="1919"/>
                  </a:lnTo>
                  <a:lnTo>
                    <a:pt x="111" y="2197"/>
                  </a:lnTo>
                  <a:lnTo>
                    <a:pt x="56" y="2447"/>
                  </a:lnTo>
                  <a:lnTo>
                    <a:pt x="28" y="2725"/>
                  </a:lnTo>
                  <a:lnTo>
                    <a:pt x="0" y="3003"/>
                  </a:lnTo>
                  <a:lnTo>
                    <a:pt x="0" y="3281"/>
                  </a:lnTo>
                  <a:lnTo>
                    <a:pt x="28" y="3531"/>
                  </a:lnTo>
                  <a:lnTo>
                    <a:pt x="83" y="3809"/>
                  </a:lnTo>
                  <a:lnTo>
                    <a:pt x="167" y="4059"/>
                  </a:lnTo>
                  <a:lnTo>
                    <a:pt x="250" y="4309"/>
                  </a:lnTo>
                  <a:lnTo>
                    <a:pt x="389" y="4559"/>
                  </a:lnTo>
                  <a:lnTo>
                    <a:pt x="556" y="4782"/>
                  </a:lnTo>
                  <a:lnTo>
                    <a:pt x="751" y="5004"/>
                  </a:lnTo>
                  <a:lnTo>
                    <a:pt x="973" y="5226"/>
                  </a:lnTo>
                  <a:lnTo>
                    <a:pt x="1195" y="5421"/>
                  </a:lnTo>
                  <a:lnTo>
                    <a:pt x="1473" y="5588"/>
                  </a:lnTo>
                  <a:lnTo>
                    <a:pt x="1807" y="5727"/>
                  </a:lnTo>
                  <a:lnTo>
                    <a:pt x="2113" y="5838"/>
                  </a:lnTo>
                  <a:lnTo>
                    <a:pt x="2446" y="5921"/>
                  </a:lnTo>
                  <a:lnTo>
                    <a:pt x="2780" y="5977"/>
                  </a:lnTo>
                  <a:lnTo>
                    <a:pt x="3085" y="5977"/>
                  </a:lnTo>
                  <a:lnTo>
                    <a:pt x="3391" y="5949"/>
                  </a:lnTo>
                  <a:lnTo>
                    <a:pt x="3697" y="5894"/>
                  </a:lnTo>
                  <a:lnTo>
                    <a:pt x="4003" y="5810"/>
                  </a:lnTo>
                  <a:lnTo>
                    <a:pt x="4281" y="5699"/>
                  </a:lnTo>
                  <a:lnTo>
                    <a:pt x="4559" y="5560"/>
                  </a:lnTo>
                  <a:lnTo>
                    <a:pt x="4836" y="5393"/>
                  </a:lnTo>
                  <a:lnTo>
                    <a:pt x="5087" y="5226"/>
                  </a:lnTo>
                  <a:lnTo>
                    <a:pt x="5309" y="5004"/>
                  </a:lnTo>
                  <a:lnTo>
                    <a:pt x="5531" y="4810"/>
                  </a:lnTo>
                  <a:lnTo>
                    <a:pt x="5698" y="4559"/>
                  </a:lnTo>
                  <a:lnTo>
                    <a:pt x="5893" y="4309"/>
                  </a:lnTo>
                  <a:lnTo>
                    <a:pt x="6032" y="4059"/>
                  </a:lnTo>
                  <a:lnTo>
                    <a:pt x="6143" y="3809"/>
                  </a:lnTo>
                  <a:lnTo>
                    <a:pt x="6254" y="3531"/>
                  </a:lnTo>
                  <a:lnTo>
                    <a:pt x="6337" y="3253"/>
                  </a:lnTo>
                  <a:lnTo>
                    <a:pt x="6365" y="2975"/>
                  </a:lnTo>
                  <a:lnTo>
                    <a:pt x="6365" y="2697"/>
                  </a:lnTo>
                  <a:lnTo>
                    <a:pt x="6365" y="2419"/>
                  </a:lnTo>
                  <a:lnTo>
                    <a:pt x="6310" y="2141"/>
                  </a:lnTo>
                  <a:lnTo>
                    <a:pt x="6198" y="1891"/>
                  </a:lnTo>
                  <a:lnTo>
                    <a:pt x="6087" y="1613"/>
                  </a:lnTo>
                  <a:lnTo>
                    <a:pt x="5920" y="1363"/>
                  </a:lnTo>
                  <a:lnTo>
                    <a:pt x="5698" y="1141"/>
                  </a:lnTo>
                  <a:lnTo>
                    <a:pt x="5448" y="918"/>
                  </a:lnTo>
                  <a:lnTo>
                    <a:pt x="5170" y="696"/>
                  </a:lnTo>
                  <a:lnTo>
                    <a:pt x="4836" y="501"/>
                  </a:lnTo>
                  <a:lnTo>
                    <a:pt x="4447" y="334"/>
                  </a:lnTo>
                  <a:lnTo>
                    <a:pt x="4003" y="168"/>
                  </a:lnTo>
                  <a:lnTo>
                    <a:pt x="3669" y="84"/>
                  </a:lnTo>
                  <a:lnTo>
                    <a:pt x="3336" y="29"/>
                  </a:lnTo>
                  <a:lnTo>
                    <a:pt x="3030"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8" name="Google Shape;1908;p39"/>
            <p:cNvSpPr/>
            <p:nvPr/>
          </p:nvSpPr>
          <p:spPr>
            <a:xfrm>
              <a:off x="1161100" y="4338650"/>
              <a:ext cx="28500" cy="26425"/>
            </a:xfrm>
            <a:custGeom>
              <a:avLst/>
              <a:gdLst/>
              <a:ahLst/>
              <a:cxnLst/>
              <a:rect l="l" t="t" r="r" b="b"/>
              <a:pathLst>
                <a:path w="1140" h="1057" extrusionOk="0">
                  <a:moveTo>
                    <a:pt x="473" y="0"/>
                  </a:moveTo>
                  <a:lnTo>
                    <a:pt x="389" y="28"/>
                  </a:lnTo>
                  <a:lnTo>
                    <a:pt x="278" y="56"/>
                  </a:lnTo>
                  <a:lnTo>
                    <a:pt x="195" y="111"/>
                  </a:lnTo>
                  <a:lnTo>
                    <a:pt x="139" y="195"/>
                  </a:lnTo>
                  <a:lnTo>
                    <a:pt x="28" y="361"/>
                  </a:lnTo>
                  <a:lnTo>
                    <a:pt x="0" y="528"/>
                  </a:lnTo>
                  <a:lnTo>
                    <a:pt x="0" y="639"/>
                  </a:lnTo>
                  <a:lnTo>
                    <a:pt x="28" y="723"/>
                  </a:lnTo>
                  <a:lnTo>
                    <a:pt x="83" y="806"/>
                  </a:lnTo>
                  <a:lnTo>
                    <a:pt x="139" y="889"/>
                  </a:lnTo>
                  <a:lnTo>
                    <a:pt x="222" y="973"/>
                  </a:lnTo>
                  <a:lnTo>
                    <a:pt x="334" y="1028"/>
                  </a:lnTo>
                  <a:lnTo>
                    <a:pt x="445" y="1056"/>
                  </a:lnTo>
                  <a:lnTo>
                    <a:pt x="667" y="1056"/>
                  </a:lnTo>
                  <a:lnTo>
                    <a:pt x="751" y="1028"/>
                  </a:lnTo>
                  <a:lnTo>
                    <a:pt x="862" y="973"/>
                  </a:lnTo>
                  <a:lnTo>
                    <a:pt x="945" y="889"/>
                  </a:lnTo>
                  <a:lnTo>
                    <a:pt x="1001" y="806"/>
                  </a:lnTo>
                  <a:lnTo>
                    <a:pt x="1084" y="723"/>
                  </a:lnTo>
                  <a:lnTo>
                    <a:pt x="1112" y="639"/>
                  </a:lnTo>
                  <a:lnTo>
                    <a:pt x="1140" y="528"/>
                  </a:lnTo>
                  <a:lnTo>
                    <a:pt x="1140" y="445"/>
                  </a:lnTo>
                  <a:lnTo>
                    <a:pt x="1112" y="334"/>
                  </a:lnTo>
                  <a:lnTo>
                    <a:pt x="1056" y="250"/>
                  </a:lnTo>
                  <a:lnTo>
                    <a:pt x="973" y="167"/>
                  </a:lnTo>
                  <a:lnTo>
                    <a:pt x="862" y="83"/>
                  </a:lnTo>
                  <a:lnTo>
                    <a:pt x="723" y="28"/>
                  </a:lnTo>
                  <a:lnTo>
                    <a:pt x="584"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Google Shape;1909;p39"/>
            <p:cNvSpPr/>
            <p:nvPr/>
          </p:nvSpPr>
          <p:spPr>
            <a:xfrm>
              <a:off x="1152750" y="4374775"/>
              <a:ext cx="15300" cy="15300"/>
            </a:xfrm>
            <a:custGeom>
              <a:avLst/>
              <a:gdLst/>
              <a:ahLst/>
              <a:cxnLst/>
              <a:rect l="l" t="t" r="r" b="b"/>
              <a:pathLst>
                <a:path w="612" h="612" extrusionOk="0">
                  <a:moveTo>
                    <a:pt x="251" y="0"/>
                  </a:moveTo>
                  <a:lnTo>
                    <a:pt x="139" y="56"/>
                  </a:lnTo>
                  <a:lnTo>
                    <a:pt x="56" y="112"/>
                  </a:lnTo>
                  <a:lnTo>
                    <a:pt x="0" y="195"/>
                  </a:lnTo>
                  <a:lnTo>
                    <a:pt x="0" y="306"/>
                  </a:lnTo>
                  <a:lnTo>
                    <a:pt x="0" y="417"/>
                  </a:lnTo>
                  <a:lnTo>
                    <a:pt x="56" y="501"/>
                  </a:lnTo>
                  <a:lnTo>
                    <a:pt x="167" y="584"/>
                  </a:lnTo>
                  <a:lnTo>
                    <a:pt x="306" y="612"/>
                  </a:lnTo>
                  <a:lnTo>
                    <a:pt x="417" y="584"/>
                  </a:lnTo>
                  <a:lnTo>
                    <a:pt x="501" y="501"/>
                  </a:lnTo>
                  <a:lnTo>
                    <a:pt x="584" y="417"/>
                  </a:lnTo>
                  <a:lnTo>
                    <a:pt x="612" y="306"/>
                  </a:lnTo>
                  <a:lnTo>
                    <a:pt x="612" y="195"/>
                  </a:lnTo>
                  <a:lnTo>
                    <a:pt x="529" y="112"/>
                  </a:lnTo>
                  <a:lnTo>
                    <a:pt x="390" y="28"/>
                  </a:lnTo>
                  <a:lnTo>
                    <a:pt x="25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0" name="Google Shape;1910;p39"/>
            <p:cNvSpPr/>
            <p:nvPr/>
          </p:nvSpPr>
          <p:spPr>
            <a:xfrm>
              <a:off x="1451550" y="4295550"/>
              <a:ext cx="159850" cy="149425"/>
            </a:xfrm>
            <a:custGeom>
              <a:avLst/>
              <a:gdLst/>
              <a:ahLst/>
              <a:cxnLst/>
              <a:rect l="l" t="t" r="r" b="b"/>
              <a:pathLst>
                <a:path w="6394" h="5977" extrusionOk="0">
                  <a:moveTo>
                    <a:pt x="2724" y="1"/>
                  </a:moveTo>
                  <a:lnTo>
                    <a:pt x="2419" y="29"/>
                  </a:lnTo>
                  <a:lnTo>
                    <a:pt x="2141" y="112"/>
                  </a:lnTo>
                  <a:lnTo>
                    <a:pt x="1863" y="195"/>
                  </a:lnTo>
                  <a:lnTo>
                    <a:pt x="1613" y="306"/>
                  </a:lnTo>
                  <a:lnTo>
                    <a:pt x="1390" y="473"/>
                  </a:lnTo>
                  <a:lnTo>
                    <a:pt x="1168" y="612"/>
                  </a:lnTo>
                  <a:lnTo>
                    <a:pt x="946" y="807"/>
                  </a:lnTo>
                  <a:lnTo>
                    <a:pt x="779" y="1001"/>
                  </a:lnTo>
                  <a:lnTo>
                    <a:pt x="612" y="1224"/>
                  </a:lnTo>
                  <a:lnTo>
                    <a:pt x="445" y="1446"/>
                  </a:lnTo>
                  <a:lnTo>
                    <a:pt x="334" y="1696"/>
                  </a:lnTo>
                  <a:lnTo>
                    <a:pt x="223" y="1946"/>
                  </a:lnTo>
                  <a:lnTo>
                    <a:pt x="139" y="2197"/>
                  </a:lnTo>
                  <a:lnTo>
                    <a:pt x="56" y="2475"/>
                  </a:lnTo>
                  <a:lnTo>
                    <a:pt x="28" y="2725"/>
                  </a:lnTo>
                  <a:lnTo>
                    <a:pt x="1" y="3003"/>
                  </a:lnTo>
                  <a:lnTo>
                    <a:pt x="1" y="3281"/>
                  </a:lnTo>
                  <a:lnTo>
                    <a:pt x="28" y="3559"/>
                  </a:lnTo>
                  <a:lnTo>
                    <a:pt x="84" y="3809"/>
                  </a:lnTo>
                  <a:lnTo>
                    <a:pt x="167" y="4087"/>
                  </a:lnTo>
                  <a:lnTo>
                    <a:pt x="278" y="4337"/>
                  </a:lnTo>
                  <a:lnTo>
                    <a:pt x="390" y="4559"/>
                  </a:lnTo>
                  <a:lnTo>
                    <a:pt x="556" y="4809"/>
                  </a:lnTo>
                  <a:lnTo>
                    <a:pt x="751" y="5032"/>
                  </a:lnTo>
                  <a:lnTo>
                    <a:pt x="973" y="5226"/>
                  </a:lnTo>
                  <a:lnTo>
                    <a:pt x="1224" y="5421"/>
                  </a:lnTo>
                  <a:lnTo>
                    <a:pt x="1501" y="5588"/>
                  </a:lnTo>
                  <a:lnTo>
                    <a:pt x="1807" y="5727"/>
                  </a:lnTo>
                  <a:lnTo>
                    <a:pt x="2113" y="5866"/>
                  </a:lnTo>
                  <a:lnTo>
                    <a:pt x="2447" y="5921"/>
                  </a:lnTo>
                  <a:lnTo>
                    <a:pt x="2780" y="5977"/>
                  </a:lnTo>
                  <a:lnTo>
                    <a:pt x="3086" y="5977"/>
                  </a:lnTo>
                  <a:lnTo>
                    <a:pt x="3392" y="5949"/>
                  </a:lnTo>
                  <a:lnTo>
                    <a:pt x="3697" y="5893"/>
                  </a:lnTo>
                  <a:lnTo>
                    <a:pt x="4003" y="5810"/>
                  </a:lnTo>
                  <a:lnTo>
                    <a:pt x="4281" y="5699"/>
                  </a:lnTo>
                  <a:lnTo>
                    <a:pt x="4559" y="5560"/>
                  </a:lnTo>
                  <a:lnTo>
                    <a:pt x="4837" y="5393"/>
                  </a:lnTo>
                  <a:lnTo>
                    <a:pt x="5087" y="5226"/>
                  </a:lnTo>
                  <a:lnTo>
                    <a:pt x="5309" y="5032"/>
                  </a:lnTo>
                  <a:lnTo>
                    <a:pt x="5532" y="4809"/>
                  </a:lnTo>
                  <a:lnTo>
                    <a:pt x="5726" y="4587"/>
                  </a:lnTo>
                  <a:lnTo>
                    <a:pt x="5893" y="4337"/>
                  </a:lnTo>
                  <a:lnTo>
                    <a:pt x="6032" y="4087"/>
                  </a:lnTo>
                  <a:lnTo>
                    <a:pt x="6171" y="3809"/>
                  </a:lnTo>
                  <a:lnTo>
                    <a:pt x="6254" y="3531"/>
                  </a:lnTo>
                  <a:lnTo>
                    <a:pt x="6338" y="3281"/>
                  </a:lnTo>
                  <a:lnTo>
                    <a:pt x="6366" y="3003"/>
                  </a:lnTo>
                  <a:lnTo>
                    <a:pt x="6393" y="2725"/>
                  </a:lnTo>
                  <a:lnTo>
                    <a:pt x="6366" y="2447"/>
                  </a:lnTo>
                  <a:lnTo>
                    <a:pt x="6310" y="2169"/>
                  </a:lnTo>
                  <a:lnTo>
                    <a:pt x="6199" y="1891"/>
                  </a:lnTo>
                  <a:lnTo>
                    <a:pt x="6088" y="1641"/>
                  </a:lnTo>
                  <a:lnTo>
                    <a:pt x="5921" y="1390"/>
                  </a:lnTo>
                  <a:lnTo>
                    <a:pt x="5699" y="1140"/>
                  </a:lnTo>
                  <a:lnTo>
                    <a:pt x="5448" y="918"/>
                  </a:lnTo>
                  <a:lnTo>
                    <a:pt x="5170" y="696"/>
                  </a:lnTo>
                  <a:lnTo>
                    <a:pt x="4837" y="501"/>
                  </a:lnTo>
                  <a:lnTo>
                    <a:pt x="4448" y="334"/>
                  </a:lnTo>
                  <a:lnTo>
                    <a:pt x="4003" y="195"/>
                  </a:lnTo>
                  <a:lnTo>
                    <a:pt x="3669" y="84"/>
                  </a:lnTo>
                  <a:lnTo>
                    <a:pt x="3336" y="29"/>
                  </a:lnTo>
                  <a:lnTo>
                    <a:pt x="3030"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Google Shape;1911;p39"/>
            <p:cNvSpPr/>
            <p:nvPr/>
          </p:nvSpPr>
          <p:spPr>
            <a:xfrm>
              <a:off x="1546750" y="4336550"/>
              <a:ext cx="28525" cy="26425"/>
            </a:xfrm>
            <a:custGeom>
              <a:avLst/>
              <a:gdLst/>
              <a:ahLst/>
              <a:cxnLst/>
              <a:rect l="l" t="t" r="r" b="b"/>
              <a:pathLst>
                <a:path w="1141" h="1057" extrusionOk="0">
                  <a:moveTo>
                    <a:pt x="390" y="1"/>
                  </a:moveTo>
                  <a:lnTo>
                    <a:pt x="278" y="56"/>
                  </a:lnTo>
                  <a:lnTo>
                    <a:pt x="195" y="112"/>
                  </a:lnTo>
                  <a:lnTo>
                    <a:pt x="139" y="167"/>
                  </a:lnTo>
                  <a:lnTo>
                    <a:pt x="28" y="334"/>
                  </a:lnTo>
                  <a:lnTo>
                    <a:pt x="0" y="529"/>
                  </a:lnTo>
                  <a:lnTo>
                    <a:pt x="0" y="612"/>
                  </a:lnTo>
                  <a:lnTo>
                    <a:pt x="28" y="723"/>
                  </a:lnTo>
                  <a:lnTo>
                    <a:pt x="56" y="807"/>
                  </a:lnTo>
                  <a:lnTo>
                    <a:pt x="139" y="890"/>
                  </a:lnTo>
                  <a:lnTo>
                    <a:pt x="223" y="946"/>
                  </a:lnTo>
                  <a:lnTo>
                    <a:pt x="306" y="1001"/>
                  </a:lnTo>
                  <a:lnTo>
                    <a:pt x="445" y="1029"/>
                  </a:lnTo>
                  <a:lnTo>
                    <a:pt x="556" y="1057"/>
                  </a:lnTo>
                  <a:lnTo>
                    <a:pt x="668" y="1029"/>
                  </a:lnTo>
                  <a:lnTo>
                    <a:pt x="751" y="1001"/>
                  </a:lnTo>
                  <a:lnTo>
                    <a:pt x="862" y="946"/>
                  </a:lnTo>
                  <a:lnTo>
                    <a:pt x="946" y="890"/>
                  </a:lnTo>
                  <a:lnTo>
                    <a:pt x="1001" y="807"/>
                  </a:lnTo>
                  <a:lnTo>
                    <a:pt x="1057" y="723"/>
                  </a:lnTo>
                  <a:lnTo>
                    <a:pt x="1112" y="612"/>
                  </a:lnTo>
                  <a:lnTo>
                    <a:pt x="1140" y="529"/>
                  </a:lnTo>
                  <a:lnTo>
                    <a:pt x="1112" y="418"/>
                  </a:lnTo>
                  <a:lnTo>
                    <a:pt x="1112" y="334"/>
                  </a:lnTo>
                  <a:lnTo>
                    <a:pt x="1057" y="223"/>
                  </a:lnTo>
                  <a:lnTo>
                    <a:pt x="973" y="140"/>
                  </a:lnTo>
                  <a:lnTo>
                    <a:pt x="862" y="84"/>
                  </a:lnTo>
                  <a:lnTo>
                    <a:pt x="695" y="28"/>
                  </a:lnTo>
                  <a:lnTo>
                    <a:pt x="5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39"/>
            <p:cNvSpPr/>
            <p:nvPr/>
          </p:nvSpPr>
          <p:spPr>
            <a:xfrm>
              <a:off x="1537025" y="4372000"/>
              <a:ext cx="18100" cy="17400"/>
            </a:xfrm>
            <a:custGeom>
              <a:avLst/>
              <a:gdLst/>
              <a:ahLst/>
              <a:cxnLst/>
              <a:rect l="l" t="t" r="r" b="b"/>
              <a:pathLst>
                <a:path w="724" h="696" extrusionOk="0">
                  <a:moveTo>
                    <a:pt x="306" y="0"/>
                  </a:moveTo>
                  <a:lnTo>
                    <a:pt x="167" y="28"/>
                  </a:lnTo>
                  <a:lnTo>
                    <a:pt x="84" y="111"/>
                  </a:lnTo>
                  <a:lnTo>
                    <a:pt x="0" y="223"/>
                  </a:lnTo>
                  <a:lnTo>
                    <a:pt x="0" y="334"/>
                  </a:lnTo>
                  <a:lnTo>
                    <a:pt x="0" y="473"/>
                  </a:lnTo>
                  <a:lnTo>
                    <a:pt x="84" y="584"/>
                  </a:lnTo>
                  <a:lnTo>
                    <a:pt x="195" y="667"/>
                  </a:lnTo>
                  <a:lnTo>
                    <a:pt x="278" y="667"/>
                  </a:lnTo>
                  <a:lnTo>
                    <a:pt x="334" y="695"/>
                  </a:lnTo>
                  <a:lnTo>
                    <a:pt x="473" y="640"/>
                  </a:lnTo>
                  <a:lnTo>
                    <a:pt x="584" y="584"/>
                  </a:lnTo>
                  <a:lnTo>
                    <a:pt x="667" y="473"/>
                  </a:lnTo>
                  <a:lnTo>
                    <a:pt x="723" y="334"/>
                  </a:lnTo>
                  <a:lnTo>
                    <a:pt x="695" y="223"/>
                  </a:lnTo>
                  <a:lnTo>
                    <a:pt x="667" y="167"/>
                  </a:lnTo>
                  <a:lnTo>
                    <a:pt x="612" y="111"/>
                  </a:lnTo>
                  <a:lnTo>
                    <a:pt x="528" y="56"/>
                  </a:lnTo>
                  <a:lnTo>
                    <a:pt x="445" y="28"/>
                  </a:lnTo>
                  <a:lnTo>
                    <a:pt x="306"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39"/>
            <p:cNvSpPr/>
            <p:nvPr/>
          </p:nvSpPr>
          <p:spPr>
            <a:xfrm>
              <a:off x="1065900" y="4682600"/>
              <a:ext cx="43100" cy="43125"/>
            </a:xfrm>
            <a:custGeom>
              <a:avLst/>
              <a:gdLst/>
              <a:ahLst/>
              <a:cxnLst/>
              <a:rect l="l" t="t" r="r" b="b"/>
              <a:pathLst>
                <a:path w="1724" h="1725" extrusionOk="0">
                  <a:moveTo>
                    <a:pt x="862" y="1"/>
                  </a:moveTo>
                  <a:lnTo>
                    <a:pt x="695" y="29"/>
                  </a:lnTo>
                  <a:lnTo>
                    <a:pt x="528" y="56"/>
                  </a:lnTo>
                  <a:lnTo>
                    <a:pt x="361" y="140"/>
                  </a:lnTo>
                  <a:lnTo>
                    <a:pt x="250" y="251"/>
                  </a:lnTo>
                  <a:lnTo>
                    <a:pt x="139" y="390"/>
                  </a:lnTo>
                  <a:lnTo>
                    <a:pt x="56" y="529"/>
                  </a:lnTo>
                  <a:lnTo>
                    <a:pt x="0" y="696"/>
                  </a:lnTo>
                  <a:lnTo>
                    <a:pt x="0" y="862"/>
                  </a:lnTo>
                  <a:lnTo>
                    <a:pt x="0" y="1029"/>
                  </a:lnTo>
                  <a:lnTo>
                    <a:pt x="56" y="1196"/>
                  </a:lnTo>
                  <a:lnTo>
                    <a:pt x="139" y="1335"/>
                  </a:lnTo>
                  <a:lnTo>
                    <a:pt x="250" y="1474"/>
                  </a:lnTo>
                  <a:lnTo>
                    <a:pt x="361" y="1585"/>
                  </a:lnTo>
                  <a:lnTo>
                    <a:pt x="528" y="1669"/>
                  </a:lnTo>
                  <a:lnTo>
                    <a:pt x="695" y="1724"/>
                  </a:lnTo>
                  <a:lnTo>
                    <a:pt x="1029" y="1724"/>
                  </a:lnTo>
                  <a:lnTo>
                    <a:pt x="1195" y="1669"/>
                  </a:lnTo>
                  <a:lnTo>
                    <a:pt x="1334" y="1585"/>
                  </a:lnTo>
                  <a:lnTo>
                    <a:pt x="1473" y="1474"/>
                  </a:lnTo>
                  <a:lnTo>
                    <a:pt x="1584" y="1335"/>
                  </a:lnTo>
                  <a:lnTo>
                    <a:pt x="1668" y="1196"/>
                  </a:lnTo>
                  <a:lnTo>
                    <a:pt x="1696" y="1029"/>
                  </a:lnTo>
                  <a:lnTo>
                    <a:pt x="1723" y="862"/>
                  </a:lnTo>
                  <a:lnTo>
                    <a:pt x="1696" y="696"/>
                  </a:lnTo>
                  <a:lnTo>
                    <a:pt x="1668" y="529"/>
                  </a:lnTo>
                  <a:lnTo>
                    <a:pt x="1584" y="390"/>
                  </a:lnTo>
                  <a:lnTo>
                    <a:pt x="1473" y="251"/>
                  </a:lnTo>
                  <a:lnTo>
                    <a:pt x="1334" y="140"/>
                  </a:lnTo>
                  <a:lnTo>
                    <a:pt x="1195" y="56"/>
                  </a:lnTo>
                  <a:lnTo>
                    <a:pt x="1029" y="29"/>
                  </a:lnTo>
                  <a:lnTo>
                    <a:pt x="8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39"/>
            <p:cNvSpPr/>
            <p:nvPr/>
          </p:nvSpPr>
          <p:spPr>
            <a:xfrm>
              <a:off x="1168025" y="4795175"/>
              <a:ext cx="43125" cy="43100"/>
            </a:xfrm>
            <a:custGeom>
              <a:avLst/>
              <a:gdLst/>
              <a:ahLst/>
              <a:cxnLst/>
              <a:rect l="l" t="t" r="r" b="b"/>
              <a:pathLst>
                <a:path w="1725" h="1724" extrusionOk="0">
                  <a:moveTo>
                    <a:pt x="668" y="1"/>
                  </a:moveTo>
                  <a:lnTo>
                    <a:pt x="529" y="56"/>
                  </a:lnTo>
                  <a:lnTo>
                    <a:pt x="362" y="140"/>
                  </a:lnTo>
                  <a:lnTo>
                    <a:pt x="251" y="251"/>
                  </a:lnTo>
                  <a:lnTo>
                    <a:pt x="140" y="362"/>
                  </a:lnTo>
                  <a:lnTo>
                    <a:pt x="57" y="529"/>
                  </a:lnTo>
                  <a:lnTo>
                    <a:pt x="1" y="696"/>
                  </a:lnTo>
                  <a:lnTo>
                    <a:pt x="1" y="862"/>
                  </a:lnTo>
                  <a:lnTo>
                    <a:pt x="1" y="1029"/>
                  </a:lnTo>
                  <a:lnTo>
                    <a:pt x="57" y="1196"/>
                  </a:lnTo>
                  <a:lnTo>
                    <a:pt x="140" y="1335"/>
                  </a:lnTo>
                  <a:lnTo>
                    <a:pt x="251" y="1474"/>
                  </a:lnTo>
                  <a:lnTo>
                    <a:pt x="362" y="1585"/>
                  </a:lnTo>
                  <a:lnTo>
                    <a:pt x="529" y="1668"/>
                  </a:lnTo>
                  <a:lnTo>
                    <a:pt x="668" y="1696"/>
                  </a:lnTo>
                  <a:lnTo>
                    <a:pt x="863" y="1724"/>
                  </a:lnTo>
                  <a:lnTo>
                    <a:pt x="1029" y="1696"/>
                  </a:lnTo>
                  <a:lnTo>
                    <a:pt x="1196" y="1668"/>
                  </a:lnTo>
                  <a:lnTo>
                    <a:pt x="1335" y="1585"/>
                  </a:lnTo>
                  <a:lnTo>
                    <a:pt x="1474" y="1474"/>
                  </a:lnTo>
                  <a:lnTo>
                    <a:pt x="1585" y="1335"/>
                  </a:lnTo>
                  <a:lnTo>
                    <a:pt x="1641" y="1196"/>
                  </a:lnTo>
                  <a:lnTo>
                    <a:pt x="1697" y="1029"/>
                  </a:lnTo>
                  <a:lnTo>
                    <a:pt x="1724" y="862"/>
                  </a:lnTo>
                  <a:lnTo>
                    <a:pt x="1697" y="696"/>
                  </a:lnTo>
                  <a:lnTo>
                    <a:pt x="1641" y="529"/>
                  </a:lnTo>
                  <a:lnTo>
                    <a:pt x="1585" y="362"/>
                  </a:lnTo>
                  <a:lnTo>
                    <a:pt x="1474" y="251"/>
                  </a:lnTo>
                  <a:lnTo>
                    <a:pt x="1335" y="140"/>
                  </a:lnTo>
                  <a:lnTo>
                    <a:pt x="1196" y="56"/>
                  </a:lnTo>
                  <a:lnTo>
                    <a:pt x="102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Google Shape;1915;p39"/>
            <p:cNvSpPr/>
            <p:nvPr/>
          </p:nvSpPr>
          <p:spPr>
            <a:xfrm>
              <a:off x="992925" y="4840350"/>
              <a:ext cx="43100" cy="43100"/>
            </a:xfrm>
            <a:custGeom>
              <a:avLst/>
              <a:gdLst/>
              <a:ahLst/>
              <a:cxnLst/>
              <a:rect l="l" t="t" r="r" b="b"/>
              <a:pathLst>
                <a:path w="1724" h="1724" extrusionOk="0">
                  <a:moveTo>
                    <a:pt x="862" y="0"/>
                  </a:moveTo>
                  <a:lnTo>
                    <a:pt x="695" y="28"/>
                  </a:lnTo>
                  <a:lnTo>
                    <a:pt x="529" y="84"/>
                  </a:lnTo>
                  <a:lnTo>
                    <a:pt x="362" y="167"/>
                  </a:lnTo>
                  <a:lnTo>
                    <a:pt x="251" y="251"/>
                  </a:lnTo>
                  <a:lnTo>
                    <a:pt x="140" y="389"/>
                  </a:lnTo>
                  <a:lnTo>
                    <a:pt x="56" y="528"/>
                  </a:lnTo>
                  <a:lnTo>
                    <a:pt x="1" y="695"/>
                  </a:lnTo>
                  <a:lnTo>
                    <a:pt x="1" y="862"/>
                  </a:lnTo>
                  <a:lnTo>
                    <a:pt x="1" y="1057"/>
                  </a:lnTo>
                  <a:lnTo>
                    <a:pt x="56" y="1196"/>
                  </a:lnTo>
                  <a:lnTo>
                    <a:pt x="140" y="1362"/>
                  </a:lnTo>
                  <a:lnTo>
                    <a:pt x="251" y="1474"/>
                  </a:lnTo>
                  <a:lnTo>
                    <a:pt x="362" y="1585"/>
                  </a:lnTo>
                  <a:lnTo>
                    <a:pt x="529" y="1668"/>
                  </a:lnTo>
                  <a:lnTo>
                    <a:pt x="695" y="1724"/>
                  </a:lnTo>
                  <a:lnTo>
                    <a:pt x="1029" y="1724"/>
                  </a:lnTo>
                  <a:lnTo>
                    <a:pt x="1196" y="1668"/>
                  </a:lnTo>
                  <a:lnTo>
                    <a:pt x="1335" y="1585"/>
                  </a:lnTo>
                  <a:lnTo>
                    <a:pt x="1474" y="1474"/>
                  </a:lnTo>
                  <a:lnTo>
                    <a:pt x="1585" y="1362"/>
                  </a:lnTo>
                  <a:lnTo>
                    <a:pt x="1668" y="1196"/>
                  </a:lnTo>
                  <a:lnTo>
                    <a:pt x="1696" y="1057"/>
                  </a:lnTo>
                  <a:lnTo>
                    <a:pt x="1724" y="862"/>
                  </a:lnTo>
                  <a:lnTo>
                    <a:pt x="1696" y="695"/>
                  </a:lnTo>
                  <a:lnTo>
                    <a:pt x="1668" y="528"/>
                  </a:lnTo>
                  <a:lnTo>
                    <a:pt x="1585" y="389"/>
                  </a:lnTo>
                  <a:lnTo>
                    <a:pt x="1474" y="251"/>
                  </a:lnTo>
                  <a:lnTo>
                    <a:pt x="1335" y="167"/>
                  </a:lnTo>
                  <a:lnTo>
                    <a:pt x="1196" y="84"/>
                  </a:lnTo>
                  <a:lnTo>
                    <a:pt x="1029" y="28"/>
                  </a:lnTo>
                  <a:lnTo>
                    <a:pt x="86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6" name="Google Shape;1916;p39"/>
            <p:cNvSpPr/>
            <p:nvPr/>
          </p:nvSpPr>
          <p:spPr>
            <a:xfrm>
              <a:off x="1587050" y="4680525"/>
              <a:ext cx="43100" cy="43100"/>
            </a:xfrm>
            <a:custGeom>
              <a:avLst/>
              <a:gdLst/>
              <a:ahLst/>
              <a:cxnLst/>
              <a:rect l="l" t="t" r="r" b="b"/>
              <a:pathLst>
                <a:path w="1724" h="1724" extrusionOk="0">
                  <a:moveTo>
                    <a:pt x="668" y="0"/>
                  </a:moveTo>
                  <a:lnTo>
                    <a:pt x="529" y="56"/>
                  </a:lnTo>
                  <a:lnTo>
                    <a:pt x="362" y="139"/>
                  </a:lnTo>
                  <a:lnTo>
                    <a:pt x="251" y="251"/>
                  </a:lnTo>
                  <a:lnTo>
                    <a:pt x="140" y="362"/>
                  </a:lnTo>
                  <a:lnTo>
                    <a:pt x="56" y="529"/>
                  </a:lnTo>
                  <a:lnTo>
                    <a:pt x="1" y="667"/>
                  </a:lnTo>
                  <a:lnTo>
                    <a:pt x="1" y="862"/>
                  </a:lnTo>
                  <a:lnTo>
                    <a:pt x="1" y="1029"/>
                  </a:lnTo>
                  <a:lnTo>
                    <a:pt x="56" y="1196"/>
                  </a:lnTo>
                  <a:lnTo>
                    <a:pt x="140" y="1335"/>
                  </a:lnTo>
                  <a:lnTo>
                    <a:pt x="251" y="1474"/>
                  </a:lnTo>
                  <a:lnTo>
                    <a:pt x="362" y="1557"/>
                  </a:lnTo>
                  <a:lnTo>
                    <a:pt x="529" y="1640"/>
                  </a:lnTo>
                  <a:lnTo>
                    <a:pt x="668" y="1696"/>
                  </a:lnTo>
                  <a:lnTo>
                    <a:pt x="862" y="1724"/>
                  </a:lnTo>
                  <a:lnTo>
                    <a:pt x="1029" y="1696"/>
                  </a:lnTo>
                  <a:lnTo>
                    <a:pt x="1196" y="1640"/>
                  </a:lnTo>
                  <a:lnTo>
                    <a:pt x="1335" y="1557"/>
                  </a:lnTo>
                  <a:lnTo>
                    <a:pt x="1474" y="1474"/>
                  </a:lnTo>
                  <a:lnTo>
                    <a:pt x="1557" y="1335"/>
                  </a:lnTo>
                  <a:lnTo>
                    <a:pt x="1641" y="1196"/>
                  </a:lnTo>
                  <a:lnTo>
                    <a:pt x="1696" y="1029"/>
                  </a:lnTo>
                  <a:lnTo>
                    <a:pt x="1724" y="862"/>
                  </a:lnTo>
                  <a:lnTo>
                    <a:pt x="1696" y="667"/>
                  </a:lnTo>
                  <a:lnTo>
                    <a:pt x="1641" y="529"/>
                  </a:lnTo>
                  <a:lnTo>
                    <a:pt x="1557" y="362"/>
                  </a:lnTo>
                  <a:lnTo>
                    <a:pt x="1474" y="251"/>
                  </a:lnTo>
                  <a:lnTo>
                    <a:pt x="1335" y="139"/>
                  </a:lnTo>
                  <a:lnTo>
                    <a:pt x="1196" y="56"/>
                  </a:lnTo>
                  <a:lnTo>
                    <a:pt x="102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Google Shape;1917;p39"/>
            <p:cNvSpPr/>
            <p:nvPr/>
          </p:nvSpPr>
          <p:spPr>
            <a:xfrm>
              <a:off x="1484900" y="4792400"/>
              <a:ext cx="43100" cy="43800"/>
            </a:xfrm>
            <a:custGeom>
              <a:avLst/>
              <a:gdLst/>
              <a:ahLst/>
              <a:cxnLst/>
              <a:rect l="l" t="t" r="r" b="b"/>
              <a:pathLst>
                <a:path w="1724" h="1752" extrusionOk="0">
                  <a:moveTo>
                    <a:pt x="862" y="0"/>
                  </a:moveTo>
                  <a:lnTo>
                    <a:pt x="696" y="28"/>
                  </a:lnTo>
                  <a:lnTo>
                    <a:pt x="529" y="84"/>
                  </a:lnTo>
                  <a:lnTo>
                    <a:pt x="362" y="167"/>
                  </a:lnTo>
                  <a:lnTo>
                    <a:pt x="251" y="251"/>
                  </a:lnTo>
                  <a:lnTo>
                    <a:pt x="140" y="390"/>
                  </a:lnTo>
                  <a:lnTo>
                    <a:pt x="56" y="529"/>
                  </a:lnTo>
                  <a:lnTo>
                    <a:pt x="1" y="695"/>
                  </a:lnTo>
                  <a:lnTo>
                    <a:pt x="1" y="862"/>
                  </a:lnTo>
                  <a:lnTo>
                    <a:pt x="1" y="1057"/>
                  </a:lnTo>
                  <a:lnTo>
                    <a:pt x="56" y="1223"/>
                  </a:lnTo>
                  <a:lnTo>
                    <a:pt x="140" y="1362"/>
                  </a:lnTo>
                  <a:lnTo>
                    <a:pt x="251" y="1474"/>
                  </a:lnTo>
                  <a:lnTo>
                    <a:pt x="362" y="1585"/>
                  </a:lnTo>
                  <a:lnTo>
                    <a:pt x="529" y="1668"/>
                  </a:lnTo>
                  <a:lnTo>
                    <a:pt x="696" y="1724"/>
                  </a:lnTo>
                  <a:lnTo>
                    <a:pt x="862" y="1752"/>
                  </a:lnTo>
                  <a:lnTo>
                    <a:pt x="1029" y="1724"/>
                  </a:lnTo>
                  <a:lnTo>
                    <a:pt x="1196" y="1668"/>
                  </a:lnTo>
                  <a:lnTo>
                    <a:pt x="1335" y="1585"/>
                  </a:lnTo>
                  <a:lnTo>
                    <a:pt x="1474" y="1474"/>
                  </a:lnTo>
                  <a:lnTo>
                    <a:pt x="1585" y="1362"/>
                  </a:lnTo>
                  <a:lnTo>
                    <a:pt x="1641" y="1223"/>
                  </a:lnTo>
                  <a:lnTo>
                    <a:pt x="1696" y="1057"/>
                  </a:lnTo>
                  <a:lnTo>
                    <a:pt x="1724" y="862"/>
                  </a:lnTo>
                  <a:lnTo>
                    <a:pt x="1696" y="695"/>
                  </a:lnTo>
                  <a:lnTo>
                    <a:pt x="1641" y="529"/>
                  </a:lnTo>
                  <a:lnTo>
                    <a:pt x="1585" y="390"/>
                  </a:lnTo>
                  <a:lnTo>
                    <a:pt x="1474" y="251"/>
                  </a:lnTo>
                  <a:lnTo>
                    <a:pt x="1335" y="167"/>
                  </a:lnTo>
                  <a:lnTo>
                    <a:pt x="1196" y="84"/>
                  </a:lnTo>
                  <a:lnTo>
                    <a:pt x="1029" y="28"/>
                  </a:lnTo>
                  <a:lnTo>
                    <a:pt x="86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8" name="Google Shape;1918;p39"/>
            <p:cNvSpPr/>
            <p:nvPr/>
          </p:nvSpPr>
          <p:spPr>
            <a:xfrm>
              <a:off x="1660025" y="4838250"/>
              <a:ext cx="43100" cy="43125"/>
            </a:xfrm>
            <a:custGeom>
              <a:avLst/>
              <a:gdLst/>
              <a:ahLst/>
              <a:cxnLst/>
              <a:rect l="l" t="t" r="r" b="b"/>
              <a:pathLst>
                <a:path w="1724" h="1725" extrusionOk="0">
                  <a:moveTo>
                    <a:pt x="667" y="1"/>
                  </a:moveTo>
                  <a:lnTo>
                    <a:pt x="528" y="57"/>
                  </a:lnTo>
                  <a:lnTo>
                    <a:pt x="361" y="140"/>
                  </a:lnTo>
                  <a:lnTo>
                    <a:pt x="250" y="251"/>
                  </a:lnTo>
                  <a:lnTo>
                    <a:pt x="139" y="390"/>
                  </a:lnTo>
                  <a:lnTo>
                    <a:pt x="56" y="529"/>
                  </a:lnTo>
                  <a:lnTo>
                    <a:pt x="0" y="696"/>
                  </a:lnTo>
                  <a:lnTo>
                    <a:pt x="0" y="863"/>
                  </a:lnTo>
                  <a:lnTo>
                    <a:pt x="0" y="1029"/>
                  </a:lnTo>
                  <a:lnTo>
                    <a:pt x="56" y="1196"/>
                  </a:lnTo>
                  <a:lnTo>
                    <a:pt x="139" y="1335"/>
                  </a:lnTo>
                  <a:lnTo>
                    <a:pt x="250" y="1474"/>
                  </a:lnTo>
                  <a:lnTo>
                    <a:pt x="361" y="1585"/>
                  </a:lnTo>
                  <a:lnTo>
                    <a:pt x="528" y="1669"/>
                  </a:lnTo>
                  <a:lnTo>
                    <a:pt x="667" y="1697"/>
                  </a:lnTo>
                  <a:lnTo>
                    <a:pt x="862" y="1724"/>
                  </a:lnTo>
                  <a:lnTo>
                    <a:pt x="1029" y="1697"/>
                  </a:lnTo>
                  <a:lnTo>
                    <a:pt x="1195" y="1669"/>
                  </a:lnTo>
                  <a:lnTo>
                    <a:pt x="1334" y="1585"/>
                  </a:lnTo>
                  <a:lnTo>
                    <a:pt x="1473" y="1474"/>
                  </a:lnTo>
                  <a:lnTo>
                    <a:pt x="1557" y="1335"/>
                  </a:lnTo>
                  <a:lnTo>
                    <a:pt x="1640" y="1196"/>
                  </a:lnTo>
                  <a:lnTo>
                    <a:pt x="1696" y="1029"/>
                  </a:lnTo>
                  <a:lnTo>
                    <a:pt x="1723" y="863"/>
                  </a:lnTo>
                  <a:lnTo>
                    <a:pt x="1696" y="696"/>
                  </a:lnTo>
                  <a:lnTo>
                    <a:pt x="1640" y="529"/>
                  </a:lnTo>
                  <a:lnTo>
                    <a:pt x="1557" y="390"/>
                  </a:lnTo>
                  <a:lnTo>
                    <a:pt x="1473" y="251"/>
                  </a:lnTo>
                  <a:lnTo>
                    <a:pt x="1334" y="140"/>
                  </a:lnTo>
                  <a:lnTo>
                    <a:pt x="1195" y="57"/>
                  </a:lnTo>
                  <a:lnTo>
                    <a:pt x="102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Google Shape;1919;p39"/>
            <p:cNvSpPr/>
            <p:nvPr/>
          </p:nvSpPr>
          <p:spPr>
            <a:xfrm>
              <a:off x="641325" y="3678500"/>
              <a:ext cx="364825" cy="441975"/>
            </a:xfrm>
            <a:custGeom>
              <a:avLst/>
              <a:gdLst/>
              <a:ahLst/>
              <a:cxnLst/>
              <a:rect l="l" t="t" r="r" b="b"/>
              <a:pathLst>
                <a:path w="14593" h="17679" fill="none" extrusionOk="0">
                  <a:moveTo>
                    <a:pt x="1001" y="15260"/>
                  </a:moveTo>
                  <a:lnTo>
                    <a:pt x="1001" y="15260"/>
                  </a:lnTo>
                  <a:lnTo>
                    <a:pt x="806" y="15343"/>
                  </a:lnTo>
                  <a:lnTo>
                    <a:pt x="612" y="15455"/>
                  </a:lnTo>
                  <a:lnTo>
                    <a:pt x="473" y="15594"/>
                  </a:lnTo>
                  <a:lnTo>
                    <a:pt x="334" y="15733"/>
                  </a:lnTo>
                  <a:lnTo>
                    <a:pt x="195" y="15899"/>
                  </a:lnTo>
                  <a:lnTo>
                    <a:pt x="111" y="16066"/>
                  </a:lnTo>
                  <a:lnTo>
                    <a:pt x="56" y="16233"/>
                  </a:lnTo>
                  <a:lnTo>
                    <a:pt x="28" y="16400"/>
                  </a:lnTo>
                  <a:lnTo>
                    <a:pt x="0" y="16566"/>
                  </a:lnTo>
                  <a:lnTo>
                    <a:pt x="28" y="16761"/>
                  </a:lnTo>
                  <a:lnTo>
                    <a:pt x="83" y="16928"/>
                  </a:lnTo>
                  <a:lnTo>
                    <a:pt x="167" y="17067"/>
                  </a:lnTo>
                  <a:lnTo>
                    <a:pt x="278" y="17234"/>
                  </a:lnTo>
                  <a:lnTo>
                    <a:pt x="417" y="17345"/>
                  </a:lnTo>
                  <a:lnTo>
                    <a:pt x="612" y="17456"/>
                  </a:lnTo>
                  <a:lnTo>
                    <a:pt x="834" y="17567"/>
                  </a:lnTo>
                  <a:lnTo>
                    <a:pt x="834" y="17567"/>
                  </a:lnTo>
                  <a:lnTo>
                    <a:pt x="1140" y="17650"/>
                  </a:lnTo>
                  <a:lnTo>
                    <a:pt x="1418" y="17678"/>
                  </a:lnTo>
                  <a:lnTo>
                    <a:pt x="1668" y="17650"/>
                  </a:lnTo>
                  <a:lnTo>
                    <a:pt x="1946" y="17595"/>
                  </a:lnTo>
                  <a:lnTo>
                    <a:pt x="2168" y="17484"/>
                  </a:lnTo>
                  <a:lnTo>
                    <a:pt x="2391" y="17373"/>
                  </a:lnTo>
                  <a:lnTo>
                    <a:pt x="2585" y="17234"/>
                  </a:lnTo>
                  <a:lnTo>
                    <a:pt x="2780" y="17067"/>
                  </a:lnTo>
                  <a:lnTo>
                    <a:pt x="3085" y="16733"/>
                  </a:lnTo>
                  <a:lnTo>
                    <a:pt x="3336" y="16427"/>
                  </a:lnTo>
                  <a:lnTo>
                    <a:pt x="3502" y="16122"/>
                  </a:lnTo>
                  <a:lnTo>
                    <a:pt x="3502" y="16122"/>
                  </a:lnTo>
                  <a:lnTo>
                    <a:pt x="3780" y="16316"/>
                  </a:lnTo>
                  <a:lnTo>
                    <a:pt x="4086" y="16483"/>
                  </a:lnTo>
                  <a:lnTo>
                    <a:pt x="4475" y="16678"/>
                  </a:lnTo>
                  <a:lnTo>
                    <a:pt x="4698" y="16761"/>
                  </a:lnTo>
                  <a:lnTo>
                    <a:pt x="4948" y="16817"/>
                  </a:lnTo>
                  <a:lnTo>
                    <a:pt x="5226" y="16872"/>
                  </a:lnTo>
                  <a:lnTo>
                    <a:pt x="5504" y="16928"/>
                  </a:lnTo>
                  <a:lnTo>
                    <a:pt x="5782" y="16928"/>
                  </a:lnTo>
                  <a:lnTo>
                    <a:pt x="6087" y="16900"/>
                  </a:lnTo>
                  <a:lnTo>
                    <a:pt x="6393" y="16844"/>
                  </a:lnTo>
                  <a:lnTo>
                    <a:pt x="6727" y="16733"/>
                  </a:lnTo>
                  <a:lnTo>
                    <a:pt x="6727" y="16733"/>
                  </a:lnTo>
                  <a:lnTo>
                    <a:pt x="7032" y="16622"/>
                  </a:lnTo>
                  <a:lnTo>
                    <a:pt x="7310" y="16455"/>
                  </a:lnTo>
                  <a:lnTo>
                    <a:pt x="7533" y="16261"/>
                  </a:lnTo>
                  <a:lnTo>
                    <a:pt x="7727" y="16066"/>
                  </a:lnTo>
                  <a:lnTo>
                    <a:pt x="7894" y="15844"/>
                  </a:lnTo>
                  <a:lnTo>
                    <a:pt x="8033" y="15594"/>
                  </a:lnTo>
                  <a:lnTo>
                    <a:pt x="8144" y="15343"/>
                  </a:lnTo>
                  <a:lnTo>
                    <a:pt x="8200" y="15093"/>
                  </a:lnTo>
                  <a:lnTo>
                    <a:pt x="8228" y="14815"/>
                  </a:lnTo>
                  <a:lnTo>
                    <a:pt x="8200" y="14537"/>
                  </a:lnTo>
                  <a:lnTo>
                    <a:pt x="8172" y="14232"/>
                  </a:lnTo>
                  <a:lnTo>
                    <a:pt x="8061" y="13954"/>
                  </a:lnTo>
                  <a:lnTo>
                    <a:pt x="7950" y="13676"/>
                  </a:lnTo>
                  <a:lnTo>
                    <a:pt x="7783" y="13370"/>
                  </a:lnTo>
                  <a:lnTo>
                    <a:pt x="7588" y="13092"/>
                  </a:lnTo>
                  <a:lnTo>
                    <a:pt x="7366" y="12842"/>
                  </a:lnTo>
                  <a:lnTo>
                    <a:pt x="7366" y="12842"/>
                  </a:lnTo>
                  <a:lnTo>
                    <a:pt x="7616" y="12870"/>
                  </a:lnTo>
                  <a:lnTo>
                    <a:pt x="7866" y="12897"/>
                  </a:lnTo>
                  <a:lnTo>
                    <a:pt x="8144" y="12897"/>
                  </a:lnTo>
                  <a:lnTo>
                    <a:pt x="8422" y="12870"/>
                  </a:lnTo>
                  <a:lnTo>
                    <a:pt x="8700" y="12842"/>
                  </a:lnTo>
                  <a:lnTo>
                    <a:pt x="9006" y="12758"/>
                  </a:lnTo>
                  <a:lnTo>
                    <a:pt x="9284" y="12675"/>
                  </a:lnTo>
                  <a:lnTo>
                    <a:pt x="9562" y="12564"/>
                  </a:lnTo>
                  <a:lnTo>
                    <a:pt x="9840" y="12453"/>
                  </a:lnTo>
                  <a:lnTo>
                    <a:pt x="10090" y="12314"/>
                  </a:lnTo>
                  <a:lnTo>
                    <a:pt x="10340" y="12175"/>
                  </a:lnTo>
                  <a:lnTo>
                    <a:pt x="10590" y="12008"/>
                  </a:lnTo>
                  <a:lnTo>
                    <a:pt x="10813" y="11841"/>
                  </a:lnTo>
                  <a:lnTo>
                    <a:pt x="11007" y="11647"/>
                  </a:lnTo>
                  <a:lnTo>
                    <a:pt x="11174" y="11480"/>
                  </a:lnTo>
                  <a:lnTo>
                    <a:pt x="11313" y="11285"/>
                  </a:lnTo>
                  <a:lnTo>
                    <a:pt x="11313" y="11285"/>
                  </a:lnTo>
                  <a:lnTo>
                    <a:pt x="11424" y="11119"/>
                  </a:lnTo>
                  <a:lnTo>
                    <a:pt x="11507" y="10924"/>
                  </a:lnTo>
                  <a:lnTo>
                    <a:pt x="11563" y="10729"/>
                  </a:lnTo>
                  <a:lnTo>
                    <a:pt x="11591" y="10479"/>
                  </a:lnTo>
                  <a:lnTo>
                    <a:pt x="11619" y="10257"/>
                  </a:lnTo>
                  <a:lnTo>
                    <a:pt x="11619" y="9979"/>
                  </a:lnTo>
                  <a:lnTo>
                    <a:pt x="11591" y="9729"/>
                  </a:lnTo>
                  <a:lnTo>
                    <a:pt x="11535" y="9451"/>
                  </a:lnTo>
                  <a:lnTo>
                    <a:pt x="11480" y="9201"/>
                  </a:lnTo>
                  <a:lnTo>
                    <a:pt x="11396" y="8923"/>
                  </a:lnTo>
                  <a:lnTo>
                    <a:pt x="11313" y="8673"/>
                  </a:lnTo>
                  <a:lnTo>
                    <a:pt x="11202" y="8450"/>
                  </a:lnTo>
                  <a:lnTo>
                    <a:pt x="11063" y="8228"/>
                  </a:lnTo>
                  <a:lnTo>
                    <a:pt x="10924" y="8033"/>
                  </a:lnTo>
                  <a:lnTo>
                    <a:pt x="10785" y="7839"/>
                  </a:lnTo>
                  <a:lnTo>
                    <a:pt x="10590" y="7700"/>
                  </a:lnTo>
                  <a:lnTo>
                    <a:pt x="10590" y="7700"/>
                  </a:lnTo>
                  <a:lnTo>
                    <a:pt x="10813" y="7811"/>
                  </a:lnTo>
                  <a:lnTo>
                    <a:pt x="11063" y="7894"/>
                  </a:lnTo>
                  <a:lnTo>
                    <a:pt x="11313" y="7950"/>
                  </a:lnTo>
                  <a:lnTo>
                    <a:pt x="11591" y="7950"/>
                  </a:lnTo>
                  <a:lnTo>
                    <a:pt x="11841" y="7950"/>
                  </a:lnTo>
                  <a:lnTo>
                    <a:pt x="12119" y="7894"/>
                  </a:lnTo>
                  <a:lnTo>
                    <a:pt x="12397" y="7839"/>
                  </a:lnTo>
                  <a:lnTo>
                    <a:pt x="12647" y="7755"/>
                  </a:lnTo>
                  <a:lnTo>
                    <a:pt x="12897" y="7644"/>
                  </a:lnTo>
                  <a:lnTo>
                    <a:pt x="13147" y="7533"/>
                  </a:lnTo>
                  <a:lnTo>
                    <a:pt x="13397" y="7366"/>
                  </a:lnTo>
                  <a:lnTo>
                    <a:pt x="13620" y="7227"/>
                  </a:lnTo>
                  <a:lnTo>
                    <a:pt x="13814" y="7033"/>
                  </a:lnTo>
                  <a:lnTo>
                    <a:pt x="13981" y="6866"/>
                  </a:lnTo>
                  <a:lnTo>
                    <a:pt x="14148" y="6671"/>
                  </a:lnTo>
                  <a:lnTo>
                    <a:pt x="14287" y="6449"/>
                  </a:lnTo>
                  <a:lnTo>
                    <a:pt x="14287" y="6449"/>
                  </a:lnTo>
                  <a:lnTo>
                    <a:pt x="14370" y="6254"/>
                  </a:lnTo>
                  <a:lnTo>
                    <a:pt x="14454" y="6004"/>
                  </a:lnTo>
                  <a:lnTo>
                    <a:pt x="14509" y="5754"/>
                  </a:lnTo>
                  <a:lnTo>
                    <a:pt x="14565" y="5504"/>
                  </a:lnTo>
                  <a:lnTo>
                    <a:pt x="14593" y="5226"/>
                  </a:lnTo>
                  <a:lnTo>
                    <a:pt x="14565" y="4948"/>
                  </a:lnTo>
                  <a:lnTo>
                    <a:pt x="14565" y="4670"/>
                  </a:lnTo>
                  <a:lnTo>
                    <a:pt x="14509" y="4420"/>
                  </a:lnTo>
                  <a:lnTo>
                    <a:pt x="14426" y="4170"/>
                  </a:lnTo>
                  <a:lnTo>
                    <a:pt x="14343" y="3947"/>
                  </a:lnTo>
                  <a:lnTo>
                    <a:pt x="14231" y="3725"/>
                  </a:lnTo>
                  <a:lnTo>
                    <a:pt x="14065" y="3558"/>
                  </a:lnTo>
                  <a:lnTo>
                    <a:pt x="13898" y="3447"/>
                  </a:lnTo>
                  <a:lnTo>
                    <a:pt x="13703" y="3364"/>
                  </a:lnTo>
                  <a:lnTo>
                    <a:pt x="13509" y="3308"/>
                  </a:lnTo>
                  <a:lnTo>
                    <a:pt x="13258" y="3336"/>
                  </a:lnTo>
                  <a:lnTo>
                    <a:pt x="13258" y="3336"/>
                  </a:lnTo>
                  <a:lnTo>
                    <a:pt x="13536" y="3113"/>
                  </a:lnTo>
                  <a:lnTo>
                    <a:pt x="13787" y="2891"/>
                  </a:lnTo>
                  <a:lnTo>
                    <a:pt x="13981" y="2641"/>
                  </a:lnTo>
                  <a:lnTo>
                    <a:pt x="14148" y="2419"/>
                  </a:lnTo>
                  <a:lnTo>
                    <a:pt x="14287" y="2196"/>
                  </a:lnTo>
                  <a:lnTo>
                    <a:pt x="14370" y="1974"/>
                  </a:lnTo>
                  <a:lnTo>
                    <a:pt x="14426" y="1751"/>
                  </a:lnTo>
                  <a:lnTo>
                    <a:pt x="14426" y="1557"/>
                  </a:lnTo>
                  <a:lnTo>
                    <a:pt x="14426" y="1362"/>
                  </a:lnTo>
                  <a:lnTo>
                    <a:pt x="14398" y="1168"/>
                  </a:lnTo>
                  <a:lnTo>
                    <a:pt x="14343" y="973"/>
                  </a:lnTo>
                  <a:lnTo>
                    <a:pt x="14259" y="806"/>
                  </a:lnTo>
                  <a:lnTo>
                    <a:pt x="14148" y="640"/>
                  </a:lnTo>
                  <a:lnTo>
                    <a:pt x="14009" y="501"/>
                  </a:lnTo>
                  <a:lnTo>
                    <a:pt x="13870" y="362"/>
                  </a:lnTo>
                  <a:lnTo>
                    <a:pt x="13731" y="251"/>
                  </a:lnTo>
                  <a:lnTo>
                    <a:pt x="13564" y="167"/>
                  </a:lnTo>
                  <a:lnTo>
                    <a:pt x="13370" y="84"/>
                  </a:lnTo>
                  <a:lnTo>
                    <a:pt x="13203" y="28"/>
                  </a:lnTo>
                  <a:lnTo>
                    <a:pt x="13008" y="0"/>
                  </a:lnTo>
                  <a:lnTo>
                    <a:pt x="12814" y="0"/>
                  </a:lnTo>
                  <a:lnTo>
                    <a:pt x="12619" y="28"/>
                  </a:lnTo>
                  <a:lnTo>
                    <a:pt x="12425" y="56"/>
                  </a:lnTo>
                  <a:lnTo>
                    <a:pt x="12230" y="139"/>
                  </a:lnTo>
                  <a:lnTo>
                    <a:pt x="12063" y="251"/>
                  </a:lnTo>
                  <a:lnTo>
                    <a:pt x="11869" y="362"/>
                  </a:lnTo>
                  <a:lnTo>
                    <a:pt x="11730" y="528"/>
                  </a:lnTo>
                  <a:lnTo>
                    <a:pt x="11563" y="723"/>
                  </a:lnTo>
                  <a:lnTo>
                    <a:pt x="11424" y="973"/>
                  </a:lnTo>
                  <a:lnTo>
                    <a:pt x="11313" y="1223"/>
                  </a:lnTo>
                  <a:lnTo>
                    <a:pt x="11202" y="1529"/>
                  </a:lnTo>
                  <a:lnTo>
                    <a:pt x="11118" y="189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0" name="Google Shape;1920;p39"/>
            <p:cNvSpPr/>
            <p:nvPr/>
          </p:nvSpPr>
          <p:spPr>
            <a:xfrm>
              <a:off x="1600950" y="3709775"/>
              <a:ext cx="385675" cy="414175"/>
            </a:xfrm>
            <a:custGeom>
              <a:avLst/>
              <a:gdLst/>
              <a:ahLst/>
              <a:cxnLst/>
              <a:rect l="l" t="t" r="r" b="b"/>
              <a:pathLst>
                <a:path w="15427" h="16567" fill="none" extrusionOk="0">
                  <a:moveTo>
                    <a:pt x="2474" y="1195"/>
                  </a:moveTo>
                  <a:lnTo>
                    <a:pt x="2474" y="1195"/>
                  </a:lnTo>
                  <a:lnTo>
                    <a:pt x="2419" y="973"/>
                  </a:lnTo>
                  <a:lnTo>
                    <a:pt x="2335" y="778"/>
                  </a:lnTo>
                  <a:lnTo>
                    <a:pt x="2224" y="612"/>
                  </a:lnTo>
                  <a:lnTo>
                    <a:pt x="2113" y="445"/>
                  </a:lnTo>
                  <a:lnTo>
                    <a:pt x="1974" y="306"/>
                  </a:lnTo>
                  <a:lnTo>
                    <a:pt x="1835" y="195"/>
                  </a:lnTo>
                  <a:lnTo>
                    <a:pt x="1668" y="111"/>
                  </a:lnTo>
                  <a:lnTo>
                    <a:pt x="1501" y="56"/>
                  </a:lnTo>
                  <a:lnTo>
                    <a:pt x="1335" y="0"/>
                  </a:lnTo>
                  <a:lnTo>
                    <a:pt x="1168" y="0"/>
                  </a:lnTo>
                  <a:lnTo>
                    <a:pt x="973" y="28"/>
                  </a:lnTo>
                  <a:lnTo>
                    <a:pt x="807" y="84"/>
                  </a:lnTo>
                  <a:lnTo>
                    <a:pt x="668" y="167"/>
                  </a:lnTo>
                  <a:lnTo>
                    <a:pt x="501" y="278"/>
                  </a:lnTo>
                  <a:lnTo>
                    <a:pt x="362" y="445"/>
                  </a:lnTo>
                  <a:lnTo>
                    <a:pt x="251" y="639"/>
                  </a:lnTo>
                  <a:lnTo>
                    <a:pt x="251" y="639"/>
                  </a:lnTo>
                  <a:lnTo>
                    <a:pt x="112" y="917"/>
                  </a:lnTo>
                  <a:lnTo>
                    <a:pt x="28" y="1195"/>
                  </a:lnTo>
                  <a:lnTo>
                    <a:pt x="1" y="1473"/>
                  </a:lnTo>
                  <a:lnTo>
                    <a:pt x="28" y="1723"/>
                  </a:lnTo>
                  <a:lnTo>
                    <a:pt x="84" y="1974"/>
                  </a:lnTo>
                  <a:lnTo>
                    <a:pt x="167" y="2196"/>
                  </a:lnTo>
                  <a:lnTo>
                    <a:pt x="278" y="2418"/>
                  </a:lnTo>
                  <a:lnTo>
                    <a:pt x="390" y="2641"/>
                  </a:lnTo>
                  <a:lnTo>
                    <a:pt x="668" y="3002"/>
                  </a:lnTo>
                  <a:lnTo>
                    <a:pt x="918" y="3252"/>
                  </a:lnTo>
                  <a:lnTo>
                    <a:pt x="1196" y="3502"/>
                  </a:lnTo>
                  <a:lnTo>
                    <a:pt x="1196" y="3502"/>
                  </a:lnTo>
                  <a:lnTo>
                    <a:pt x="973" y="3725"/>
                  </a:lnTo>
                  <a:lnTo>
                    <a:pt x="751" y="4003"/>
                  </a:lnTo>
                  <a:lnTo>
                    <a:pt x="501" y="4336"/>
                  </a:lnTo>
                  <a:lnTo>
                    <a:pt x="390" y="4559"/>
                  </a:lnTo>
                  <a:lnTo>
                    <a:pt x="278" y="4781"/>
                  </a:lnTo>
                  <a:lnTo>
                    <a:pt x="167" y="5031"/>
                  </a:lnTo>
                  <a:lnTo>
                    <a:pt x="112" y="5309"/>
                  </a:lnTo>
                  <a:lnTo>
                    <a:pt x="56" y="5587"/>
                  </a:lnTo>
                  <a:lnTo>
                    <a:pt x="28" y="5893"/>
                  </a:lnTo>
                  <a:lnTo>
                    <a:pt x="28" y="6199"/>
                  </a:lnTo>
                  <a:lnTo>
                    <a:pt x="56" y="6532"/>
                  </a:lnTo>
                  <a:lnTo>
                    <a:pt x="56" y="6532"/>
                  </a:lnTo>
                  <a:lnTo>
                    <a:pt x="139" y="6866"/>
                  </a:lnTo>
                  <a:lnTo>
                    <a:pt x="251" y="7144"/>
                  </a:lnTo>
                  <a:lnTo>
                    <a:pt x="390" y="7394"/>
                  </a:lnTo>
                  <a:lnTo>
                    <a:pt x="556" y="7644"/>
                  </a:lnTo>
                  <a:lnTo>
                    <a:pt x="751" y="7838"/>
                  </a:lnTo>
                  <a:lnTo>
                    <a:pt x="973" y="8005"/>
                  </a:lnTo>
                  <a:lnTo>
                    <a:pt x="1196" y="8144"/>
                  </a:lnTo>
                  <a:lnTo>
                    <a:pt x="1446" y="8228"/>
                  </a:lnTo>
                  <a:lnTo>
                    <a:pt x="1724" y="8311"/>
                  </a:lnTo>
                  <a:lnTo>
                    <a:pt x="1974" y="8339"/>
                  </a:lnTo>
                  <a:lnTo>
                    <a:pt x="2280" y="8339"/>
                  </a:lnTo>
                  <a:lnTo>
                    <a:pt x="2558" y="8311"/>
                  </a:lnTo>
                  <a:lnTo>
                    <a:pt x="2863" y="8228"/>
                  </a:lnTo>
                  <a:lnTo>
                    <a:pt x="3169" y="8116"/>
                  </a:lnTo>
                  <a:lnTo>
                    <a:pt x="3475" y="7977"/>
                  </a:lnTo>
                  <a:lnTo>
                    <a:pt x="3781" y="7811"/>
                  </a:lnTo>
                  <a:lnTo>
                    <a:pt x="3781" y="7811"/>
                  </a:lnTo>
                  <a:lnTo>
                    <a:pt x="3697" y="8033"/>
                  </a:lnTo>
                  <a:lnTo>
                    <a:pt x="3614" y="8283"/>
                  </a:lnTo>
                  <a:lnTo>
                    <a:pt x="3586" y="8561"/>
                  </a:lnTo>
                  <a:lnTo>
                    <a:pt x="3558" y="8839"/>
                  </a:lnTo>
                  <a:lnTo>
                    <a:pt x="3558" y="9117"/>
                  </a:lnTo>
                  <a:lnTo>
                    <a:pt x="3586" y="9395"/>
                  </a:lnTo>
                  <a:lnTo>
                    <a:pt x="3614" y="9701"/>
                  </a:lnTo>
                  <a:lnTo>
                    <a:pt x="3670" y="9979"/>
                  </a:lnTo>
                  <a:lnTo>
                    <a:pt x="3753" y="10284"/>
                  </a:lnTo>
                  <a:lnTo>
                    <a:pt x="3836" y="10562"/>
                  </a:lnTo>
                  <a:lnTo>
                    <a:pt x="3947" y="10840"/>
                  </a:lnTo>
                  <a:lnTo>
                    <a:pt x="4059" y="11091"/>
                  </a:lnTo>
                  <a:lnTo>
                    <a:pt x="4198" y="11313"/>
                  </a:lnTo>
                  <a:lnTo>
                    <a:pt x="4337" y="11535"/>
                  </a:lnTo>
                  <a:lnTo>
                    <a:pt x="4476" y="11730"/>
                  </a:lnTo>
                  <a:lnTo>
                    <a:pt x="4642" y="11897"/>
                  </a:lnTo>
                  <a:lnTo>
                    <a:pt x="4642" y="11897"/>
                  </a:lnTo>
                  <a:lnTo>
                    <a:pt x="4781" y="12036"/>
                  </a:lnTo>
                  <a:lnTo>
                    <a:pt x="4948" y="12147"/>
                  </a:lnTo>
                  <a:lnTo>
                    <a:pt x="5143" y="12230"/>
                  </a:lnTo>
                  <a:lnTo>
                    <a:pt x="5365" y="12314"/>
                  </a:lnTo>
                  <a:lnTo>
                    <a:pt x="5615" y="12369"/>
                  </a:lnTo>
                  <a:lnTo>
                    <a:pt x="5865" y="12397"/>
                  </a:lnTo>
                  <a:lnTo>
                    <a:pt x="6115" y="12425"/>
                  </a:lnTo>
                  <a:lnTo>
                    <a:pt x="6393" y="12425"/>
                  </a:lnTo>
                  <a:lnTo>
                    <a:pt x="6644" y="12425"/>
                  </a:lnTo>
                  <a:lnTo>
                    <a:pt x="6922" y="12397"/>
                  </a:lnTo>
                  <a:lnTo>
                    <a:pt x="7172" y="12341"/>
                  </a:lnTo>
                  <a:lnTo>
                    <a:pt x="7422" y="12258"/>
                  </a:lnTo>
                  <a:lnTo>
                    <a:pt x="7672" y="12175"/>
                  </a:lnTo>
                  <a:lnTo>
                    <a:pt x="7894" y="12063"/>
                  </a:lnTo>
                  <a:lnTo>
                    <a:pt x="8089" y="11952"/>
                  </a:lnTo>
                  <a:lnTo>
                    <a:pt x="8256" y="11785"/>
                  </a:lnTo>
                  <a:lnTo>
                    <a:pt x="8256" y="11785"/>
                  </a:lnTo>
                  <a:lnTo>
                    <a:pt x="8117" y="12008"/>
                  </a:lnTo>
                  <a:lnTo>
                    <a:pt x="7978" y="12230"/>
                  </a:lnTo>
                  <a:lnTo>
                    <a:pt x="7894" y="12453"/>
                  </a:lnTo>
                  <a:lnTo>
                    <a:pt x="7839" y="12730"/>
                  </a:lnTo>
                  <a:lnTo>
                    <a:pt x="7811" y="12981"/>
                  </a:lnTo>
                  <a:lnTo>
                    <a:pt x="7811" y="13259"/>
                  </a:lnTo>
                  <a:lnTo>
                    <a:pt x="7811" y="13509"/>
                  </a:lnTo>
                  <a:lnTo>
                    <a:pt x="7867" y="13787"/>
                  </a:lnTo>
                  <a:lnTo>
                    <a:pt x="7922" y="14065"/>
                  </a:lnTo>
                  <a:lnTo>
                    <a:pt x="8006" y="14315"/>
                  </a:lnTo>
                  <a:lnTo>
                    <a:pt x="8117" y="14593"/>
                  </a:lnTo>
                  <a:lnTo>
                    <a:pt x="8228" y="14815"/>
                  </a:lnTo>
                  <a:lnTo>
                    <a:pt x="8367" y="15037"/>
                  </a:lnTo>
                  <a:lnTo>
                    <a:pt x="8506" y="15260"/>
                  </a:lnTo>
                  <a:lnTo>
                    <a:pt x="8673" y="15427"/>
                  </a:lnTo>
                  <a:lnTo>
                    <a:pt x="8867" y="15593"/>
                  </a:lnTo>
                  <a:lnTo>
                    <a:pt x="8867" y="15593"/>
                  </a:lnTo>
                  <a:lnTo>
                    <a:pt x="9062" y="15732"/>
                  </a:lnTo>
                  <a:lnTo>
                    <a:pt x="9256" y="15844"/>
                  </a:lnTo>
                  <a:lnTo>
                    <a:pt x="9507" y="15955"/>
                  </a:lnTo>
                  <a:lnTo>
                    <a:pt x="9757" y="16038"/>
                  </a:lnTo>
                  <a:lnTo>
                    <a:pt x="10007" y="16094"/>
                  </a:lnTo>
                  <a:lnTo>
                    <a:pt x="10285" y="16122"/>
                  </a:lnTo>
                  <a:lnTo>
                    <a:pt x="10563" y="16149"/>
                  </a:lnTo>
                  <a:lnTo>
                    <a:pt x="10813" y="16149"/>
                  </a:lnTo>
                  <a:lnTo>
                    <a:pt x="11063" y="16122"/>
                  </a:lnTo>
                  <a:lnTo>
                    <a:pt x="11313" y="16066"/>
                  </a:lnTo>
                  <a:lnTo>
                    <a:pt x="11536" y="15983"/>
                  </a:lnTo>
                  <a:lnTo>
                    <a:pt x="11702" y="15871"/>
                  </a:lnTo>
                  <a:lnTo>
                    <a:pt x="11869" y="15732"/>
                  </a:lnTo>
                  <a:lnTo>
                    <a:pt x="11980" y="15566"/>
                  </a:lnTo>
                  <a:lnTo>
                    <a:pt x="12064" y="15343"/>
                  </a:lnTo>
                  <a:lnTo>
                    <a:pt x="12092" y="15121"/>
                  </a:lnTo>
                  <a:lnTo>
                    <a:pt x="12092" y="15121"/>
                  </a:lnTo>
                  <a:lnTo>
                    <a:pt x="12258" y="15427"/>
                  </a:lnTo>
                  <a:lnTo>
                    <a:pt x="12425" y="15705"/>
                  </a:lnTo>
                  <a:lnTo>
                    <a:pt x="12620" y="15927"/>
                  </a:lnTo>
                  <a:lnTo>
                    <a:pt x="12814" y="16122"/>
                  </a:lnTo>
                  <a:lnTo>
                    <a:pt x="13009" y="16288"/>
                  </a:lnTo>
                  <a:lnTo>
                    <a:pt x="13231" y="16399"/>
                  </a:lnTo>
                  <a:lnTo>
                    <a:pt x="13426" y="16511"/>
                  </a:lnTo>
                  <a:lnTo>
                    <a:pt x="13620" y="16566"/>
                  </a:lnTo>
                  <a:lnTo>
                    <a:pt x="13815" y="16566"/>
                  </a:lnTo>
                  <a:lnTo>
                    <a:pt x="14009" y="16566"/>
                  </a:lnTo>
                  <a:lnTo>
                    <a:pt x="14204" y="16538"/>
                  </a:lnTo>
                  <a:lnTo>
                    <a:pt x="14399" y="16483"/>
                  </a:lnTo>
                  <a:lnTo>
                    <a:pt x="14565" y="16427"/>
                  </a:lnTo>
                  <a:lnTo>
                    <a:pt x="14732" y="16316"/>
                  </a:lnTo>
                  <a:lnTo>
                    <a:pt x="14871" y="16205"/>
                  </a:lnTo>
                  <a:lnTo>
                    <a:pt x="15010" y="16066"/>
                  </a:lnTo>
                  <a:lnTo>
                    <a:pt x="15121" y="15927"/>
                  </a:lnTo>
                  <a:lnTo>
                    <a:pt x="15232" y="15760"/>
                  </a:lnTo>
                  <a:lnTo>
                    <a:pt x="15288" y="15593"/>
                  </a:lnTo>
                  <a:lnTo>
                    <a:pt x="15371" y="15427"/>
                  </a:lnTo>
                  <a:lnTo>
                    <a:pt x="15399" y="15232"/>
                  </a:lnTo>
                  <a:lnTo>
                    <a:pt x="15427" y="15037"/>
                  </a:lnTo>
                  <a:lnTo>
                    <a:pt x="15399" y="14843"/>
                  </a:lnTo>
                  <a:lnTo>
                    <a:pt x="15371" y="14648"/>
                  </a:lnTo>
                  <a:lnTo>
                    <a:pt x="15288" y="14454"/>
                  </a:lnTo>
                  <a:lnTo>
                    <a:pt x="15205" y="14259"/>
                  </a:lnTo>
                  <a:lnTo>
                    <a:pt x="15066" y="14065"/>
                  </a:lnTo>
                  <a:lnTo>
                    <a:pt x="14899" y="13870"/>
                  </a:lnTo>
                  <a:lnTo>
                    <a:pt x="14704" y="13703"/>
                  </a:lnTo>
                  <a:lnTo>
                    <a:pt x="14454" y="13537"/>
                  </a:lnTo>
                  <a:lnTo>
                    <a:pt x="14176" y="13398"/>
                  </a:lnTo>
                  <a:lnTo>
                    <a:pt x="13843" y="132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21" name="Google Shape;1921;p39"/>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8" name="组合 4">
            <a:extLst>
              <a:ext uri="{FF2B5EF4-FFF2-40B4-BE49-F238E27FC236}">
                <a16:creationId xmlns:a16="http://schemas.microsoft.com/office/drawing/2014/main" id="{79765BAC-36AB-48B5-8C52-C1F42E6675F4}"/>
              </a:ext>
            </a:extLst>
          </p:cNvPr>
          <p:cNvGrpSpPr/>
          <p:nvPr/>
        </p:nvGrpSpPr>
        <p:grpSpPr>
          <a:xfrm>
            <a:off x="10673" y="-44636"/>
            <a:ext cx="6901135" cy="1816095"/>
            <a:chOff x="1" y="1951611"/>
            <a:chExt cx="6091461" cy="2193443"/>
          </a:xfrm>
        </p:grpSpPr>
        <p:sp>
          <p:nvSpPr>
            <p:cNvPr id="129" name="任意多边形 71">
              <a:extLst>
                <a:ext uri="{FF2B5EF4-FFF2-40B4-BE49-F238E27FC236}">
                  <a16:creationId xmlns:a16="http://schemas.microsoft.com/office/drawing/2014/main" id="{21EDD2C2-9785-490F-B4D0-461EAFC219E4}"/>
                </a:ext>
              </a:extLst>
            </p:cNvPr>
            <p:cNvSpPr/>
            <p:nvPr/>
          </p:nvSpPr>
          <p:spPr>
            <a:xfrm rot="16200000" flipV="1">
              <a:off x="1846157" y="867142"/>
              <a:ext cx="1431757" cy="5124068"/>
            </a:xfrm>
            <a:custGeom>
              <a:avLst/>
              <a:gdLst>
                <a:gd name="connsiteX0" fmla="*/ 1431757 w 1431757"/>
                <a:gd name="connsiteY0" fmla="*/ 4560214 h 5124068"/>
                <a:gd name="connsiteX1" fmla="*/ 1431757 w 1431757"/>
                <a:gd name="connsiteY1" fmla="*/ 3629437 h 5124068"/>
                <a:gd name="connsiteX2" fmla="*/ 1431757 w 1431757"/>
                <a:gd name="connsiteY2" fmla="*/ 930777 h 5124068"/>
                <a:gd name="connsiteX3" fmla="*/ 1431757 w 1431757"/>
                <a:gd name="connsiteY3" fmla="*/ 0 h 5124068"/>
                <a:gd name="connsiteX4" fmla="*/ 2 w 1431757"/>
                <a:gd name="connsiteY4" fmla="*/ 956959 h 5124068"/>
                <a:gd name="connsiteX5" fmla="*/ 2 w 1431757"/>
                <a:gd name="connsiteY5" fmla="*/ 1847839 h 5124068"/>
                <a:gd name="connsiteX6" fmla="*/ 0 w 1431757"/>
                <a:gd name="connsiteY6" fmla="*/ 1847840 h 5124068"/>
                <a:gd name="connsiteX7" fmla="*/ 0 w 1431757"/>
                <a:gd name="connsiteY7" fmla="*/ 2778617 h 5124068"/>
                <a:gd name="connsiteX8" fmla="*/ 0 w 1431757"/>
                <a:gd name="connsiteY8" fmla="*/ 5124068 h 5124068"/>
                <a:gd name="connsiteX9" fmla="*/ 1431755 w 1431757"/>
                <a:gd name="connsiteY9" fmla="*/ 5124068 h 5124068"/>
                <a:gd name="connsiteX10" fmla="*/ 1431755 w 1431757"/>
                <a:gd name="connsiteY10" fmla="*/ 4560215 h 512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1757" h="5124068">
                  <a:moveTo>
                    <a:pt x="1431757" y="4560214"/>
                  </a:moveTo>
                  <a:lnTo>
                    <a:pt x="1431757" y="3629437"/>
                  </a:lnTo>
                  <a:lnTo>
                    <a:pt x="1431757" y="930777"/>
                  </a:lnTo>
                  <a:lnTo>
                    <a:pt x="1431757" y="0"/>
                  </a:lnTo>
                  <a:lnTo>
                    <a:pt x="2" y="956959"/>
                  </a:lnTo>
                  <a:lnTo>
                    <a:pt x="2" y="1847839"/>
                  </a:lnTo>
                  <a:lnTo>
                    <a:pt x="0" y="1847840"/>
                  </a:lnTo>
                  <a:lnTo>
                    <a:pt x="0" y="2778617"/>
                  </a:lnTo>
                  <a:lnTo>
                    <a:pt x="0" y="5124068"/>
                  </a:lnTo>
                  <a:lnTo>
                    <a:pt x="1431755" y="5124068"/>
                  </a:lnTo>
                  <a:lnTo>
                    <a:pt x="1431755" y="4560215"/>
                  </a:lnTo>
                  <a:close/>
                </a:path>
              </a:pathLst>
            </a:custGeom>
            <a:solidFill>
              <a:schemeClr val="accent6">
                <a:lumMod val="60000"/>
                <a:lumOff val="40000"/>
              </a:schemeClr>
            </a:solidFill>
            <a:ln w="12700" cap="flat" cmpd="sng" algn="ctr">
              <a:noFill/>
              <a:prstDash val="solid"/>
              <a:miter lim="800000"/>
            </a:ln>
            <a:effectLst/>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1867"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grpSp>
          <p:nvGrpSpPr>
            <p:cNvPr id="130" name="组合 6">
              <a:extLst>
                <a:ext uri="{FF2B5EF4-FFF2-40B4-BE49-F238E27FC236}">
                  <a16:creationId xmlns:a16="http://schemas.microsoft.com/office/drawing/2014/main" id="{5A72EBC6-8F7B-46D1-906E-FB390AA8CDCE}"/>
                </a:ext>
              </a:extLst>
            </p:cNvPr>
            <p:cNvGrpSpPr/>
            <p:nvPr/>
          </p:nvGrpSpPr>
          <p:grpSpPr>
            <a:xfrm>
              <a:off x="1" y="1951611"/>
              <a:ext cx="6091461" cy="1477566"/>
              <a:chOff x="1" y="1951611"/>
              <a:chExt cx="6091461" cy="1477566"/>
            </a:xfrm>
          </p:grpSpPr>
          <p:sp>
            <p:nvSpPr>
              <p:cNvPr id="131" name="任意多边形 69">
                <a:extLst>
                  <a:ext uri="{FF2B5EF4-FFF2-40B4-BE49-F238E27FC236}">
                    <a16:creationId xmlns:a16="http://schemas.microsoft.com/office/drawing/2014/main" id="{12BC30EF-401C-40FC-B891-FE8FC3D0B415}"/>
                  </a:ext>
                </a:extLst>
              </p:cNvPr>
              <p:cNvSpPr/>
              <p:nvPr/>
            </p:nvSpPr>
            <p:spPr>
              <a:xfrm rot="16200000" flipV="1">
                <a:off x="2329853" y="-332432"/>
                <a:ext cx="1431757" cy="6091461"/>
              </a:xfrm>
              <a:custGeom>
                <a:avLst/>
                <a:gdLst>
                  <a:gd name="connsiteX0" fmla="*/ 1431757 w 1431757"/>
                  <a:gd name="connsiteY0" fmla="*/ 6091461 h 6091461"/>
                  <a:gd name="connsiteX1" fmla="*/ 1431757 w 1431757"/>
                  <a:gd name="connsiteY1" fmla="*/ 4560214 h 6091461"/>
                  <a:gd name="connsiteX2" fmla="*/ 1431757 w 1431757"/>
                  <a:gd name="connsiteY2" fmla="*/ 3629437 h 6091461"/>
                  <a:gd name="connsiteX3" fmla="*/ 1431757 w 1431757"/>
                  <a:gd name="connsiteY3" fmla="*/ 3579716 h 6091461"/>
                  <a:gd name="connsiteX4" fmla="*/ 1431757 w 1431757"/>
                  <a:gd name="connsiteY4" fmla="*/ 2648939 h 6091461"/>
                  <a:gd name="connsiteX5" fmla="*/ 1431757 w 1431757"/>
                  <a:gd name="connsiteY5" fmla="*/ 930777 h 6091461"/>
                  <a:gd name="connsiteX6" fmla="*/ 1431757 w 1431757"/>
                  <a:gd name="connsiteY6" fmla="*/ 0 h 6091461"/>
                  <a:gd name="connsiteX7" fmla="*/ 2 w 1431757"/>
                  <a:gd name="connsiteY7" fmla="*/ 956959 h 6091461"/>
                  <a:gd name="connsiteX8" fmla="*/ 2 w 1431757"/>
                  <a:gd name="connsiteY8" fmla="*/ 1847839 h 6091461"/>
                  <a:gd name="connsiteX9" fmla="*/ 0 w 1431757"/>
                  <a:gd name="connsiteY9" fmla="*/ 1847840 h 6091461"/>
                  <a:gd name="connsiteX10" fmla="*/ 0 w 1431757"/>
                  <a:gd name="connsiteY10" fmla="*/ 2778617 h 6091461"/>
                  <a:gd name="connsiteX11" fmla="*/ 0 w 1431757"/>
                  <a:gd name="connsiteY11" fmla="*/ 4496779 h 6091461"/>
                  <a:gd name="connsiteX12" fmla="*/ 0 w 1431757"/>
                  <a:gd name="connsiteY12" fmla="*/ 5427556 h 6091461"/>
                  <a:gd name="connsiteX13" fmla="*/ 0 w 1431757"/>
                  <a:gd name="connsiteY13" fmla="*/ 5477278 h 6091461"/>
                  <a:gd name="connsiteX14" fmla="*/ 0 w 1431757"/>
                  <a:gd name="connsiteY14" fmla="*/ 6091461 h 609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757" h="6091461">
                    <a:moveTo>
                      <a:pt x="1431757" y="6091461"/>
                    </a:moveTo>
                    <a:lnTo>
                      <a:pt x="1431757" y="4560214"/>
                    </a:lnTo>
                    <a:lnTo>
                      <a:pt x="1431757" y="3629437"/>
                    </a:lnTo>
                    <a:lnTo>
                      <a:pt x="1431757" y="3579716"/>
                    </a:lnTo>
                    <a:lnTo>
                      <a:pt x="1431757" y="2648939"/>
                    </a:lnTo>
                    <a:lnTo>
                      <a:pt x="1431757" y="930777"/>
                    </a:lnTo>
                    <a:lnTo>
                      <a:pt x="1431757" y="0"/>
                    </a:lnTo>
                    <a:lnTo>
                      <a:pt x="2" y="956959"/>
                    </a:lnTo>
                    <a:lnTo>
                      <a:pt x="2" y="1847839"/>
                    </a:lnTo>
                    <a:lnTo>
                      <a:pt x="0" y="1847840"/>
                    </a:lnTo>
                    <a:lnTo>
                      <a:pt x="0" y="2778617"/>
                    </a:lnTo>
                    <a:lnTo>
                      <a:pt x="0" y="4496779"/>
                    </a:lnTo>
                    <a:lnTo>
                      <a:pt x="0" y="5427556"/>
                    </a:lnTo>
                    <a:lnTo>
                      <a:pt x="0" y="5477278"/>
                    </a:lnTo>
                    <a:lnTo>
                      <a:pt x="0" y="6091461"/>
                    </a:lnTo>
                    <a:close/>
                  </a:path>
                </a:pathLst>
              </a:custGeom>
              <a:solidFill>
                <a:schemeClr val="tx1">
                  <a:lumMod val="50000"/>
                  <a:lumOff val="50000"/>
                </a:schemeClr>
              </a:solidFill>
              <a:ln w="12700" cap="flat" cmpd="sng" algn="ctr">
                <a:noFill/>
                <a:prstDash val="solid"/>
                <a:miter lim="800000"/>
              </a:ln>
              <a:effectLst/>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1867"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sp>
            <p:nvSpPr>
              <p:cNvPr id="132" name="文本框 18">
                <a:extLst>
                  <a:ext uri="{FF2B5EF4-FFF2-40B4-BE49-F238E27FC236}">
                    <a16:creationId xmlns:a16="http://schemas.microsoft.com/office/drawing/2014/main" id="{3EE6B733-B6C4-4E38-BDEB-13E32E3D0DF9}"/>
                  </a:ext>
                </a:extLst>
              </p:cNvPr>
              <p:cNvSpPr>
                <a:spLocks noChangeArrowheads="1"/>
              </p:cNvSpPr>
              <p:nvPr/>
            </p:nvSpPr>
            <p:spPr bwMode="auto">
              <a:xfrm>
                <a:off x="167868" y="1951611"/>
                <a:ext cx="4672385" cy="1301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extrusionH="57150">
                  <a:bevelT w="38100" h="38100"/>
                </a:sp3d>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zh-CN" sz="6400" b="1" i="0" u="none" strike="noStrike" kern="0" cap="none" spc="0" normalizeH="0" baseline="0" noProof="0" dirty="0" err="1">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Luyện</a:t>
                </a:r>
                <a:r>
                  <a:rPr kumimoji="0" lang="en-US" altLang="zh-CN"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 </a:t>
                </a:r>
                <a:r>
                  <a:rPr kumimoji="0" lang="en-US" altLang="zh-CN" sz="6400" b="1" i="0" u="none" strike="noStrike" kern="0" cap="none" spc="0" normalizeH="0" baseline="0" noProof="0" dirty="0" err="1">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đọc</a:t>
                </a:r>
                <a:r>
                  <a:rPr kumimoji="0" lang="en-US" altLang="zh-CN"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 </a:t>
                </a:r>
                <a:r>
                  <a:rPr kumimoji="0" lang="vi-VN" altLang="zh-CN"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câu</a:t>
                </a:r>
                <a:endParaRPr kumimoji="0" lang="en-US"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endParaRPr>
              </a:p>
            </p:txBody>
          </p:sp>
        </p:grpSp>
      </p:grpSp>
      <p:sp>
        <p:nvSpPr>
          <p:cNvPr id="145" name="Content Placeholder 2"/>
          <p:cNvSpPr txBox="1">
            <a:spLocks/>
          </p:cNvSpPr>
          <p:nvPr/>
        </p:nvSpPr>
        <p:spPr>
          <a:xfrm>
            <a:off x="394658" y="1809491"/>
            <a:ext cx="11402684" cy="4802801"/>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dk1"/>
              </a:buClr>
              <a:buSzPts val="1800"/>
              <a:buFont typeface="Baloo 2"/>
              <a:buNone/>
              <a:defRPr sz="1600" b="0" i="0" u="none" strike="noStrike" cap="none">
                <a:solidFill>
                  <a:schemeClr val="dk1"/>
                </a:solidFill>
                <a:latin typeface="Baloo 2"/>
                <a:ea typeface="Baloo 2"/>
                <a:cs typeface="Baloo 2"/>
                <a:sym typeface="Baloo 2"/>
              </a:defRPr>
            </a:lvl1pPr>
            <a:lvl2pPr marL="914400" marR="0" lvl="1"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2pPr>
            <a:lvl3pPr marL="1371600" marR="0" lvl="2"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3pPr>
            <a:lvl4pPr marL="1828800" marR="0" lvl="3"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4pPr>
            <a:lvl5pPr marL="2286000" marR="0" lvl="4"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5pPr>
            <a:lvl6pPr marL="2743200" marR="0" lvl="5"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6pPr>
            <a:lvl7pPr marL="3200400" marR="0" lvl="6"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7pPr>
            <a:lvl8pPr marL="3657600" marR="0" lvl="7"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8pPr>
            <a:lvl9pPr marL="4114800" marR="0" lvl="8"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9pPr>
          </a:lstStyle>
          <a:p>
            <a:pPr marL="0" lvl="0" indent="0" algn="just" defTabSz="1219170">
              <a:buClr>
                <a:srgbClr val="002D38"/>
              </a:buClr>
            </a:pPr>
            <a:r>
              <a:rPr lang="vi-VN" sz="4000" b="1" kern="0">
                <a:solidFill>
                  <a:srgbClr val="002D38"/>
                </a:solidFill>
                <a:latin typeface="Times New Roman" panose="02020603050405020304" pitchFamily="18" charset="0"/>
                <a:cs typeface="Times New Roman" panose="02020603050405020304" pitchFamily="18" charset="0"/>
              </a:rPr>
              <a:t>Tin-tin và Mi-tin</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được một bà tiên giúp đỡ,</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đã vượt qua nhiều thử thách,</a:t>
            </a:r>
            <a:r>
              <a:rPr lang="vi-VN" sz="4400" b="1" kern="0">
                <a:solidFill>
                  <a:srgbClr val="FF0000"/>
                </a:solidFill>
                <a:latin typeface="Times New Roman" panose="02020603050405020304" pitchFamily="18" charset="0"/>
                <a:cs typeface="Times New Roman" panose="02020603050405020304" pitchFamily="18" charset="0"/>
              </a:rPr>
              <a:t>/ </a:t>
            </a:r>
            <a:r>
              <a:rPr lang="vi-VN" sz="4000" b="1" kern="0">
                <a:solidFill>
                  <a:srgbClr val="002D38"/>
                </a:solidFill>
                <a:latin typeface="Times New Roman" panose="02020603050405020304" pitchFamily="18" charset="0"/>
                <a:cs typeface="Times New Roman" panose="02020603050405020304" pitchFamily="18" charset="0"/>
              </a:rPr>
              <a:t>đến nhiều xứ sở/ để tìm con Chim Xanh</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về chữa bệnh cho một người bạn hàng xóm.</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Đoạn trích dưới đây</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thuật lại việc hai em tới Vương quốc Tương Lai</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và trò chuyện với những người bạn sắp ra đời.</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a:t>
            </a:r>
            <a:endParaRPr kumimoji="0" lang="en-US" sz="4000" b="1" i="0" u="none" strike="noStrike" kern="0" cap="none" spc="0" normalizeH="0" baseline="0" noProof="0" dirty="0">
              <a:ln>
                <a:noFill/>
              </a:ln>
              <a:solidFill>
                <a:srgbClr val="002D38"/>
              </a:solidFill>
              <a:effectLst/>
              <a:uLnTx/>
              <a:uFillTx/>
              <a:latin typeface="Times New Roman" panose="02020603050405020304" pitchFamily="18" charset="0"/>
              <a:cs typeface="Times New Roman" panose="02020603050405020304" pitchFamily="18" charset="0"/>
              <a:sym typeface="Baloo 2"/>
            </a:endParaRPr>
          </a:p>
        </p:txBody>
      </p:sp>
    </p:spTree>
    <p:extLst>
      <p:ext uri="{BB962C8B-B14F-4D97-AF65-F5344CB8AC3E}">
        <p14:creationId xmlns:p14="http://schemas.microsoft.com/office/powerpoint/2010/main" val="26210982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5333"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1000" fill="hold"/>
                                        <p:tgtEl>
                                          <p:spTgt spid="128"/>
                                        </p:tgtEl>
                                        <p:attrNameLst>
                                          <p:attrName>ppt_x</p:attrName>
                                        </p:attrNameLst>
                                      </p:cBhvr>
                                      <p:tavLst>
                                        <p:tav tm="0">
                                          <p:val>
                                            <p:strVal val="0-#ppt_w/2"/>
                                          </p:val>
                                        </p:tav>
                                        <p:tav tm="100000">
                                          <p:val>
                                            <p:strVal val="#ppt_x"/>
                                          </p:val>
                                        </p:tav>
                                      </p:tavLst>
                                    </p:anim>
                                    <p:anim calcmode="lin" valueType="num">
                                      <p:cBhvr additive="base">
                                        <p:cTn id="8" dur="10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145">
                                            <p:txEl>
                                              <p:pRg st="0" end="0"/>
                                            </p:txEl>
                                          </p:spTgt>
                                        </p:tgtEl>
                                        <p:attrNameLst>
                                          <p:attrName>style.visibility</p:attrName>
                                        </p:attrNameLst>
                                      </p:cBhvr>
                                      <p:to>
                                        <p:strVal val="visible"/>
                                      </p:to>
                                    </p:set>
                                    <p:anim calcmode="lin" valueType="num">
                                      <p:cBhvr>
                                        <p:cTn id="13" dur="1000" fill="hold"/>
                                        <p:tgtEl>
                                          <p:spTgt spid="145">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45">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45">
                                            <p:txEl>
                                              <p:pRg st="0" end="0"/>
                                            </p:txEl>
                                          </p:spTgt>
                                        </p:tgtEl>
                                        <p:attrNameLst>
                                          <p:attrName>style.rotation</p:attrName>
                                        </p:attrNameLst>
                                      </p:cBhvr>
                                      <p:tavLst>
                                        <p:tav tm="0">
                                          <p:val>
                                            <p:fltVal val="90"/>
                                          </p:val>
                                        </p:tav>
                                        <p:tav tm="100000">
                                          <p:val>
                                            <p:fltVal val="0"/>
                                          </p:val>
                                        </p:tav>
                                      </p:tavLst>
                                    </p:anim>
                                    <p:animEffect transition="in" filter="fade">
                                      <p:cBhvr>
                                        <p:cTn id="16" dur="1000"/>
                                        <p:tgtEl>
                                          <p:spTgt spid="1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075779C0-C11F-4224-AD90-8983D86D9E6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9112170" y="3277451"/>
            <a:ext cx="3067396" cy="4114800"/>
          </a:xfrm>
          <a:prstGeom prst="rect">
            <a:avLst/>
          </a:prstGeom>
          <a:effectLst>
            <a:glow rad="139700">
              <a:schemeClr val="accent4">
                <a:satMod val="175000"/>
                <a:alpha val="24000"/>
              </a:schemeClr>
            </a:glow>
          </a:effectLst>
        </p:spPr>
      </p:pic>
      <p:pic>
        <p:nvPicPr>
          <p:cNvPr id="3" name="Picture 8">
            <a:extLst>
              <a:ext uri="{FF2B5EF4-FFF2-40B4-BE49-F238E27FC236}">
                <a16:creationId xmlns:a16="http://schemas.microsoft.com/office/drawing/2014/main" id="{5ACDC7D3-546E-41AE-BA44-DCA3E091231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655569" y="788554"/>
            <a:ext cx="2284094" cy="2859587"/>
          </a:xfrm>
          <a:prstGeom prst="rect">
            <a:avLst/>
          </a:prstGeom>
        </p:spPr>
      </p:pic>
      <p:sp>
        <p:nvSpPr>
          <p:cNvPr id="9" name="Rectangle: Diagonal Corners Rounded 8">
            <a:extLst>
              <a:ext uri="{FF2B5EF4-FFF2-40B4-BE49-F238E27FC236}">
                <a16:creationId xmlns:a16="http://schemas.microsoft.com/office/drawing/2014/main" id="{E75297C7-99CA-4051-A8C8-564E16B591E2}"/>
              </a:ext>
            </a:extLst>
          </p:cNvPr>
          <p:cNvSpPr/>
          <p:nvPr/>
        </p:nvSpPr>
        <p:spPr>
          <a:xfrm>
            <a:off x="413127" y="2563588"/>
            <a:ext cx="7179475" cy="2682029"/>
          </a:xfrm>
          <a:prstGeom prst="round2DiagRect">
            <a:avLst>
              <a:gd name="adj1" fmla="val 16667"/>
              <a:gd name="adj2" fmla="val 31744"/>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0" name="Rectangle 9">
            <a:extLst>
              <a:ext uri="{FF2B5EF4-FFF2-40B4-BE49-F238E27FC236}">
                <a16:creationId xmlns:a16="http://schemas.microsoft.com/office/drawing/2014/main" id="{37730661-1948-475B-9D96-D62896F88849}"/>
              </a:ext>
            </a:extLst>
          </p:cNvPr>
          <p:cNvSpPr/>
          <p:nvPr/>
        </p:nvSpPr>
        <p:spPr>
          <a:xfrm>
            <a:off x="1631085" y="-181576"/>
            <a:ext cx="9283311" cy="156966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6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LUYỆN ĐỌC TRONG NHÓM</a:t>
            </a:r>
          </a:p>
        </p:txBody>
      </p:sp>
      <p:pic>
        <p:nvPicPr>
          <p:cNvPr id="11" name="Hình ảnh 44" descr="Ảnh có chứa đồng hồ, tối&#10;&#10;Mô tả được tạo tự động">
            <a:extLst>
              <a:ext uri="{FF2B5EF4-FFF2-40B4-BE49-F238E27FC236}">
                <a16:creationId xmlns:a16="http://schemas.microsoft.com/office/drawing/2014/main" id="{00215572-C2C2-43E9-848A-167B1CA2F8A0}"/>
              </a:ext>
            </a:extLst>
          </p:cNvPr>
          <p:cNvPicPr>
            <a:picLocks noChangeAspect="1"/>
          </p:cNvPicPr>
          <p:nvPr/>
        </p:nvPicPr>
        <p:blipFill rotWithShape="1">
          <a:blip r:embed="rId7"/>
          <a:srcRect t="27390" r="49735" b="25821"/>
          <a:stretch/>
        </p:blipFill>
        <p:spPr>
          <a:xfrm>
            <a:off x="637308" y="2906544"/>
            <a:ext cx="646023" cy="526999"/>
          </a:xfrm>
          <a:prstGeom prst="rect">
            <a:avLst/>
          </a:prstGeom>
        </p:spPr>
      </p:pic>
      <p:pic>
        <p:nvPicPr>
          <p:cNvPr id="12" name="Hình ảnh 44" descr="Ảnh có chứa đồng hồ, tối&#10;&#10;Mô tả được tạo tự động">
            <a:extLst>
              <a:ext uri="{FF2B5EF4-FFF2-40B4-BE49-F238E27FC236}">
                <a16:creationId xmlns:a16="http://schemas.microsoft.com/office/drawing/2014/main" id="{40FD0347-2229-4B7D-94CE-9A0ACCF06AAE}"/>
              </a:ext>
            </a:extLst>
          </p:cNvPr>
          <p:cNvPicPr>
            <a:picLocks noChangeAspect="1"/>
          </p:cNvPicPr>
          <p:nvPr/>
        </p:nvPicPr>
        <p:blipFill rotWithShape="1">
          <a:blip r:embed="rId7"/>
          <a:srcRect t="27390" r="49735" b="25821"/>
          <a:stretch/>
        </p:blipFill>
        <p:spPr>
          <a:xfrm>
            <a:off x="626950" y="3643270"/>
            <a:ext cx="646023" cy="526999"/>
          </a:xfrm>
          <a:prstGeom prst="rect">
            <a:avLst/>
          </a:prstGeom>
        </p:spPr>
      </p:pic>
      <p:pic>
        <p:nvPicPr>
          <p:cNvPr id="13" name="Hình ảnh 44" descr="Ảnh có chứa đồng hồ, tối&#10;&#10;Mô tả được tạo tự động">
            <a:extLst>
              <a:ext uri="{FF2B5EF4-FFF2-40B4-BE49-F238E27FC236}">
                <a16:creationId xmlns:a16="http://schemas.microsoft.com/office/drawing/2014/main" id="{BCA9BFE0-D503-4CF2-A9B2-FCB3751AFFB6}"/>
              </a:ext>
            </a:extLst>
          </p:cNvPr>
          <p:cNvPicPr>
            <a:picLocks noChangeAspect="1"/>
          </p:cNvPicPr>
          <p:nvPr/>
        </p:nvPicPr>
        <p:blipFill rotWithShape="1">
          <a:blip r:embed="rId7"/>
          <a:srcRect t="27390" r="49735" b="25821"/>
          <a:stretch/>
        </p:blipFill>
        <p:spPr>
          <a:xfrm>
            <a:off x="612307" y="4378828"/>
            <a:ext cx="646023" cy="526999"/>
          </a:xfrm>
          <a:prstGeom prst="rect">
            <a:avLst/>
          </a:prstGeom>
        </p:spPr>
      </p:pic>
      <p:sp>
        <p:nvSpPr>
          <p:cNvPr id="14" name="Rectangle 13">
            <a:extLst>
              <a:ext uri="{FF2B5EF4-FFF2-40B4-BE49-F238E27FC236}">
                <a16:creationId xmlns:a16="http://schemas.microsoft.com/office/drawing/2014/main" id="{34113F0F-87F1-463E-99B5-33E66103E17F}"/>
              </a:ext>
            </a:extLst>
          </p:cNvPr>
          <p:cNvSpPr/>
          <p:nvPr/>
        </p:nvSpPr>
        <p:spPr>
          <a:xfrm>
            <a:off x="1299646" y="2868780"/>
            <a:ext cx="6221037"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3D7D40"/>
                </a:solidFill>
                <a:effectLst/>
                <a:uLnTx/>
                <a:uFillTx/>
                <a:latin typeface="Calibri"/>
                <a:ea typeface="+mn-ea"/>
                <a:cs typeface="Arial"/>
                <a:sym typeface="Arial"/>
              </a:rPr>
              <a:t>Phân công đọc </a:t>
            </a:r>
            <a:r>
              <a:rPr kumimoji="0" lang="en-US" sz="4000" b="1" i="0" u="none" strike="noStrike" kern="0" cap="none" spc="0" normalizeH="0" baseline="0" noProof="0" dirty="0" err="1">
                <a:ln>
                  <a:noFill/>
                </a:ln>
                <a:solidFill>
                  <a:srgbClr val="3D7D40"/>
                </a:solidFill>
                <a:effectLst/>
                <a:uLnTx/>
                <a:uFillTx/>
                <a:latin typeface="Calibri"/>
                <a:ea typeface="+mn-ea"/>
                <a:cs typeface="Arial"/>
                <a:sym typeface="Arial"/>
              </a:rPr>
              <a:t>trong</a:t>
            </a:r>
            <a:r>
              <a:rPr kumimoji="0" lang="en-US" sz="4000" b="1" i="0" u="none" strike="noStrike" kern="0" cap="none" spc="0" normalizeH="0" baseline="0" noProof="0" dirty="0">
                <a:ln>
                  <a:noFill/>
                </a:ln>
                <a:solidFill>
                  <a:srgbClr val="3D7D40"/>
                </a:solidFill>
                <a:effectLst/>
                <a:uLnTx/>
                <a:uFillTx/>
                <a:latin typeface="Calibri"/>
                <a:ea typeface="+mn-ea"/>
                <a:cs typeface="Arial"/>
                <a:sym typeface="Arial"/>
              </a:rPr>
              <a:t> </a:t>
            </a:r>
            <a:r>
              <a:rPr kumimoji="0" lang="en-US" sz="4000" b="1" i="0" u="none" strike="noStrike" kern="0" cap="none" spc="0" normalizeH="0" baseline="0" noProof="0" dirty="0" err="1">
                <a:ln>
                  <a:noFill/>
                </a:ln>
                <a:solidFill>
                  <a:srgbClr val="3D7D40"/>
                </a:solidFill>
                <a:effectLst/>
                <a:uLnTx/>
                <a:uFillTx/>
                <a:latin typeface="Calibri"/>
                <a:ea typeface="+mn-ea"/>
                <a:cs typeface="Arial"/>
                <a:sym typeface="Arial"/>
              </a:rPr>
              <a:t>nhóm</a:t>
            </a:r>
            <a:endParaRPr kumimoji="0" lang="en-US" sz="4000" b="1" i="0" u="none" strike="noStrike" kern="0" cap="none" spc="0" normalizeH="0" baseline="0" noProof="0" dirty="0">
              <a:ln>
                <a:noFill/>
              </a:ln>
              <a:solidFill>
                <a:srgbClr val="3D7D40"/>
              </a:solidFill>
              <a:effectLst/>
              <a:uLnTx/>
              <a:uFillTx/>
              <a:latin typeface="Calibri"/>
              <a:ea typeface="+mn-ea"/>
              <a:cs typeface="Arial"/>
              <a:sym typeface="Arial"/>
            </a:endParaRPr>
          </a:p>
        </p:txBody>
      </p:sp>
      <p:sp>
        <p:nvSpPr>
          <p:cNvPr id="15" name="Rectangle 14">
            <a:extLst>
              <a:ext uri="{FF2B5EF4-FFF2-40B4-BE49-F238E27FC236}">
                <a16:creationId xmlns:a16="http://schemas.microsoft.com/office/drawing/2014/main" id="{F422B045-E674-4837-889A-5BC213919B4A}"/>
              </a:ext>
            </a:extLst>
          </p:cNvPr>
          <p:cNvSpPr/>
          <p:nvPr/>
        </p:nvSpPr>
        <p:spPr>
          <a:xfrm>
            <a:off x="1258330" y="3631465"/>
            <a:ext cx="5974677"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0066FF"/>
                </a:solidFill>
                <a:effectLst/>
                <a:uLnTx/>
                <a:uFillTx/>
                <a:latin typeface="Calibri"/>
                <a:ea typeface="+mn-ea"/>
                <a:cs typeface="Arial"/>
                <a:sym typeface="Arial"/>
              </a:rPr>
              <a:t>Tất cả th</a:t>
            </a:r>
            <a:r>
              <a:rPr kumimoji="0" lang="en-US" sz="4000" b="1" i="0" u="none" strike="noStrike" kern="0" cap="none" spc="0" normalizeH="0" baseline="0" noProof="0" dirty="0">
                <a:ln>
                  <a:noFill/>
                </a:ln>
                <a:solidFill>
                  <a:srgbClr val="0066FF"/>
                </a:solidFill>
                <a:effectLst/>
                <a:uLnTx/>
                <a:uFillTx/>
                <a:latin typeface="Calibri"/>
                <a:ea typeface="+mn-ea"/>
                <a:cs typeface="Arial"/>
                <a:sym typeface="Arial"/>
              </a:rPr>
              <a:t>à</a:t>
            </a:r>
            <a:r>
              <a:rPr kumimoji="0" lang="vi-VN" sz="4000" b="1" i="0" u="none" strike="noStrike" kern="0" cap="none" spc="0" normalizeH="0" baseline="0" noProof="0" dirty="0">
                <a:ln>
                  <a:noFill/>
                </a:ln>
                <a:solidFill>
                  <a:srgbClr val="0066FF"/>
                </a:solidFill>
                <a:effectLst/>
                <a:uLnTx/>
                <a:uFillTx/>
                <a:latin typeface="Calibri"/>
                <a:ea typeface="+mn-ea"/>
                <a:cs typeface="Arial"/>
                <a:sym typeface="Arial"/>
              </a:rPr>
              <a:t>nh viên đều đọc</a:t>
            </a:r>
            <a:endParaRPr kumimoji="0" lang="en-US" sz="4000" b="1" i="0" u="none" strike="noStrike" kern="0" cap="none" spc="0" normalizeH="0" baseline="0" noProof="0" dirty="0">
              <a:ln>
                <a:noFill/>
              </a:ln>
              <a:solidFill>
                <a:srgbClr val="0066FF"/>
              </a:solidFill>
              <a:effectLst/>
              <a:uLnTx/>
              <a:uFillTx/>
              <a:latin typeface="Calibri"/>
              <a:ea typeface="+mn-ea"/>
              <a:cs typeface="Arial"/>
              <a:sym typeface="Arial"/>
            </a:endParaRPr>
          </a:p>
        </p:txBody>
      </p:sp>
      <p:sp>
        <p:nvSpPr>
          <p:cNvPr id="16" name="Rectangle 15">
            <a:extLst>
              <a:ext uri="{FF2B5EF4-FFF2-40B4-BE49-F238E27FC236}">
                <a16:creationId xmlns:a16="http://schemas.microsoft.com/office/drawing/2014/main" id="{C9F1864A-03E3-42B5-8E74-CC906BCC9295}"/>
              </a:ext>
            </a:extLst>
          </p:cNvPr>
          <p:cNvSpPr/>
          <p:nvPr/>
        </p:nvSpPr>
        <p:spPr>
          <a:xfrm>
            <a:off x="1293438" y="4288385"/>
            <a:ext cx="5974677"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F7727B">
                    <a:lumMod val="75000"/>
                  </a:srgbClr>
                </a:solidFill>
                <a:effectLst/>
                <a:uLnTx/>
                <a:uFillTx/>
                <a:latin typeface="Calibri"/>
                <a:ea typeface="+mn-ea"/>
                <a:cs typeface="Arial"/>
                <a:sym typeface="Arial"/>
              </a:rPr>
              <a:t>Giải nghĩa từ cùng nhau</a:t>
            </a:r>
            <a:endParaRPr kumimoji="0" lang="en-US" sz="4000" b="1" i="0" u="none" strike="noStrike" kern="0" cap="none" spc="0" normalizeH="0" baseline="0" noProof="0" dirty="0">
              <a:ln>
                <a:noFill/>
              </a:ln>
              <a:solidFill>
                <a:srgbClr val="F7727B">
                  <a:lumMod val="75000"/>
                </a:srgbClr>
              </a:solidFill>
              <a:effectLst/>
              <a:uLnTx/>
              <a:uFillTx/>
              <a:latin typeface="Calibri"/>
              <a:ea typeface="+mn-ea"/>
              <a:cs typeface="Arial"/>
              <a:sym typeface="Arial"/>
            </a:endParaRPr>
          </a:p>
        </p:txBody>
      </p:sp>
      <p:sp>
        <p:nvSpPr>
          <p:cNvPr id="17" name="Rectangle 16">
            <a:extLst>
              <a:ext uri="{FF2B5EF4-FFF2-40B4-BE49-F238E27FC236}">
                <a16:creationId xmlns:a16="http://schemas.microsoft.com/office/drawing/2014/main" id="{BAF962D6-D6C3-43A8-8C1B-2D8F81484272}"/>
              </a:ext>
            </a:extLst>
          </p:cNvPr>
          <p:cNvSpPr/>
          <p:nvPr/>
        </p:nvSpPr>
        <p:spPr>
          <a:xfrm>
            <a:off x="4280777" y="2997395"/>
            <a:ext cx="256157" cy="1547421"/>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8000" b="1" i="0" u="none" strike="noStrike" kern="0" cap="none" spc="0" normalizeH="0" baseline="0" noProof="0" dirty="0">
              <a:ln w="6600">
                <a:solidFill>
                  <a:srgbClr val="F7727B"/>
                </a:solidFill>
                <a:prstDash val="solid"/>
              </a:ln>
              <a:solidFill>
                <a:srgbClr val="FFFFFF"/>
              </a:solidFill>
              <a:effectLst>
                <a:outerShdw dist="38100" dir="2700000" algn="tl" rotWithShape="0">
                  <a:srgbClr val="F7727B"/>
                </a:outerShdw>
              </a:effectLst>
              <a:uLnTx/>
              <a:uFillTx/>
              <a:latin typeface="#9Slide05 Phobia" panose="02000506000000020003" pitchFamily="2" charset="0"/>
              <a:ea typeface="+mn-ea"/>
              <a:cs typeface="Arial"/>
              <a:sym typeface="Arial"/>
            </a:endParaRPr>
          </a:p>
        </p:txBody>
      </p:sp>
      <p:sp>
        <p:nvSpPr>
          <p:cNvPr id="18" name="Rectangle 17">
            <a:extLst>
              <a:ext uri="{FF2B5EF4-FFF2-40B4-BE49-F238E27FC236}">
                <a16:creationId xmlns:a16="http://schemas.microsoft.com/office/drawing/2014/main" id="{BF38EB4F-2DE2-4DAA-8A75-FD0881AD846E}"/>
              </a:ext>
            </a:extLst>
          </p:cNvPr>
          <p:cNvSpPr/>
          <p:nvPr/>
        </p:nvSpPr>
        <p:spPr>
          <a:xfrm>
            <a:off x="4280777" y="2997395"/>
            <a:ext cx="256157" cy="1547421"/>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8000" b="1" i="0" u="none" strike="noStrike" kern="0" cap="none" spc="0" normalizeH="0" baseline="0" noProof="0" dirty="0">
              <a:ln w="6600">
                <a:solidFill>
                  <a:srgbClr val="F7727B"/>
                </a:solidFill>
                <a:prstDash val="solid"/>
              </a:ln>
              <a:solidFill>
                <a:srgbClr val="FFFFFF"/>
              </a:solidFill>
              <a:effectLst>
                <a:outerShdw dist="38100" dir="2700000" algn="tl" rotWithShape="0">
                  <a:srgbClr val="F7727B"/>
                </a:outerShdw>
              </a:effectLst>
              <a:uLnTx/>
              <a:uFillTx/>
              <a:latin typeface="Arial"/>
              <a:ea typeface="+mn-ea"/>
              <a:cs typeface="Arial"/>
              <a:sym typeface="Arial"/>
            </a:endParaRPr>
          </a:p>
        </p:txBody>
      </p:sp>
      <p:sp>
        <p:nvSpPr>
          <p:cNvPr id="19" name="Rectangle 18">
            <a:extLst>
              <a:ext uri="{FF2B5EF4-FFF2-40B4-BE49-F238E27FC236}">
                <a16:creationId xmlns:a16="http://schemas.microsoft.com/office/drawing/2014/main" id="{7E063E82-BF64-4FF0-BB26-886541671B71}"/>
              </a:ext>
            </a:extLst>
          </p:cNvPr>
          <p:cNvSpPr/>
          <p:nvPr/>
        </p:nvSpPr>
        <p:spPr>
          <a:xfrm>
            <a:off x="2241892" y="1623770"/>
            <a:ext cx="3159045" cy="1569660"/>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600" b="0" i="0" u="none" strike="noStrike" kern="0" cap="none" spc="0" normalizeH="0" baseline="0" noProof="0" dirty="0" err="1">
                <a:ln w="76200">
                  <a:solidFill>
                    <a:srgbClr val="F7727B">
                      <a:lumMod val="75000"/>
                    </a:srgbClr>
                  </a:solidFill>
                </a:ln>
                <a:solidFill>
                  <a:srgbClr val="A3EEFF">
                    <a:lumMod val="50000"/>
                  </a:srgbClr>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Yêu</a:t>
            </a:r>
            <a:r>
              <a:rPr kumimoji="0" lang="en-US" sz="9600" b="0" i="0" u="none" strike="noStrike" kern="0" cap="none" spc="0" normalizeH="0" baseline="0" noProof="0" dirty="0">
                <a:ln w="76200">
                  <a:solidFill>
                    <a:srgbClr val="F7727B">
                      <a:lumMod val="75000"/>
                    </a:srgbClr>
                  </a:solidFill>
                </a:ln>
                <a:solidFill>
                  <a:srgbClr val="A3EEFF">
                    <a:lumMod val="50000"/>
                  </a:srgbClr>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 </a:t>
            </a:r>
            <a:r>
              <a:rPr kumimoji="0" lang="en-US" sz="9600" b="0" i="0" u="none" strike="noStrike" kern="0" cap="none" spc="0" normalizeH="0" baseline="0" noProof="0" dirty="0" err="1">
                <a:ln w="76200">
                  <a:solidFill>
                    <a:srgbClr val="F7727B">
                      <a:lumMod val="75000"/>
                    </a:srgbClr>
                  </a:solidFill>
                </a:ln>
                <a:solidFill>
                  <a:srgbClr val="A3EEFF">
                    <a:lumMod val="50000"/>
                  </a:srgbClr>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cầu</a:t>
            </a:r>
            <a:endParaRPr kumimoji="0" lang="en-US" sz="9600" b="0" i="0" u="none" strike="noStrike" kern="0" cap="none" spc="0" normalizeH="0" baseline="0" noProof="0" dirty="0">
              <a:ln w="76200">
                <a:solidFill>
                  <a:srgbClr val="F7727B">
                    <a:lumMod val="75000"/>
                  </a:srgbClr>
                </a:solidFill>
              </a:ln>
              <a:solidFill>
                <a:srgbClr val="A3EEFF">
                  <a:lumMod val="50000"/>
                </a:srgbClr>
              </a:solidFill>
              <a:effectLst>
                <a:reflection blurRad="6350" stA="53000" endA="300" endPos="35500" dir="5400000" sy="-90000" algn="bl" rotWithShape="0"/>
              </a:effectLst>
              <a:uLnTx/>
              <a:uFillTx/>
              <a:latin typeface="#9Slide05 Phobia" panose="02000506000000020003" pitchFamily="2" charset="0"/>
              <a:ea typeface="+mn-ea"/>
              <a:cs typeface="Arial"/>
              <a:sym typeface="Arial"/>
            </a:endParaRPr>
          </a:p>
        </p:txBody>
      </p:sp>
      <p:sp>
        <p:nvSpPr>
          <p:cNvPr id="20" name="Rectangle 19">
            <a:extLst>
              <a:ext uri="{FF2B5EF4-FFF2-40B4-BE49-F238E27FC236}">
                <a16:creationId xmlns:a16="http://schemas.microsoft.com/office/drawing/2014/main" id="{A000AADD-AC0D-4626-BD06-0B2AA5C70700}"/>
              </a:ext>
            </a:extLst>
          </p:cNvPr>
          <p:cNvSpPr/>
          <p:nvPr/>
        </p:nvSpPr>
        <p:spPr>
          <a:xfrm>
            <a:off x="2258207" y="1612383"/>
            <a:ext cx="3159045" cy="1569660"/>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600" b="0" i="0" u="none" strike="noStrike" kern="0" cap="none" spc="0" normalizeH="0" baseline="0" noProof="0" dirty="0" err="1">
                <a:ln w="0"/>
                <a:solidFill>
                  <a:srgbClr val="FFFFFF"/>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Yêu</a:t>
            </a:r>
            <a:r>
              <a:rPr kumimoji="0" lang="en-US" sz="9600" b="0" i="0" u="none" strike="noStrike" kern="0" cap="none" spc="0" normalizeH="0" baseline="0" noProof="0" dirty="0">
                <a:ln w="0"/>
                <a:solidFill>
                  <a:srgbClr val="FFFFFF"/>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 </a:t>
            </a:r>
            <a:r>
              <a:rPr kumimoji="0" lang="en-US" sz="9600" b="0" i="0" u="none" strike="noStrike" kern="0" cap="none" spc="0" normalizeH="0" baseline="0" noProof="0" dirty="0" err="1">
                <a:ln w="0"/>
                <a:solidFill>
                  <a:srgbClr val="FFFFFF"/>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cầu</a:t>
            </a:r>
            <a:endParaRPr kumimoji="0" lang="en-US" sz="9600" b="0" i="0" u="none" strike="noStrike" kern="0" cap="none" spc="0" normalizeH="0" baseline="0" noProof="0" dirty="0">
              <a:ln w="0"/>
              <a:solidFill>
                <a:srgbClr val="FFFFFF"/>
              </a:solidFill>
              <a:effectLst>
                <a:reflection blurRad="6350" stA="53000" endA="300" endPos="35500" dir="5400000" sy="-90000" algn="bl" rotWithShape="0"/>
              </a:effectLst>
              <a:uLnTx/>
              <a:uFillTx/>
              <a:latin typeface="Arial"/>
              <a:ea typeface="+mn-ea"/>
              <a:cs typeface="Arial"/>
              <a:sym typeface="Arial"/>
            </a:endParaRPr>
          </a:p>
        </p:txBody>
      </p:sp>
      <p:pic>
        <p:nvPicPr>
          <p:cNvPr id="21" name="Picture 20" descr="A picture containing toy, vector graphics&#10;&#10;Description automatically generated">
            <a:extLst>
              <a:ext uri="{FF2B5EF4-FFF2-40B4-BE49-F238E27FC236}">
                <a16:creationId xmlns:a16="http://schemas.microsoft.com/office/drawing/2014/main" id="{C0DEAE77-D9B4-4217-AA84-48AC86A1B8FB}"/>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975" b="97234" l="10000" r="90022">
                        <a14:foregroundMark x1="29826" y1="41730" x2="30000" y2="51023"/>
                        <a14:foregroundMark x1="30000" y1="51023" x2="30000" y2="51023"/>
                        <a14:foregroundMark x1="48109" y1="74050" x2="53804" y2="80226"/>
                        <a14:foregroundMark x1="35000" y1="90590" x2="40696" y2="94759"/>
                        <a14:foregroundMark x1="76565" y1="42977" x2="76565" y2="45139"/>
                        <a14:foregroundMark x1="65870" y1="74518" x2="69500" y2="75122"/>
                        <a14:foregroundMark x1="25848" y1="83324" x2="22913" y2="84863"/>
                        <a14:foregroundMark x1="29652" y1="83947" x2="28609" y2="86421"/>
                        <a14:foregroundMark x1="45696" y1="92285" x2="47587" y2="94759"/>
                        <a14:foregroundMark x1="27413" y1="90434" x2="26543" y2="90434"/>
                        <a14:foregroundMark x1="89152" y1="80694" x2="89152" y2="80694"/>
                        <a14:foregroundMark x1="33261" y1="53789" x2="35000" y2="56419"/>
                        <a14:foregroundMark x1="22739" y1="53497" x2="21022" y2="54101"/>
                        <a14:foregroundMark x1="36370" y1="75745" x2="34826" y2="75745"/>
                        <a14:foregroundMark x1="77783" y1="86421" x2="80370" y2="86577"/>
                        <a14:foregroundMark x1="39130" y1="87493" x2="34826" y2="87649"/>
                        <a14:foregroundMark x1="44478" y1="97078" x2="44478" y2="97078"/>
                        <a14:foregroundMark x1="43283" y1="97234" x2="43283" y2="97234"/>
                        <a14:foregroundMark x1="24804" y1="90746" x2="24804" y2="90746"/>
                        <a14:foregroundMark x1="33087" y1="53497" x2="35174" y2="54880"/>
                        <a14:foregroundMark x1="26717" y1="90434" x2="25500" y2="90434"/>
                        <a14:foregroundMark x1="72435" y1="74830" x2="76043" y2="77440"/>
                        <a14:foregroundMark x1="77435" y1="77440" x2="73283" y2="77440"/>
                        <a14:foregroundMark x1="23087" y1="86889" x2="21370" y2="86889"/>
                        <a14:foregroundMark x1="27413" y1="88116" x2="26543" y2="88116"/>
                        <a14:foregroundMark x1="20674" y1="86577" x2="19804" y2="86421"/>
                        <a14:foregroundMark x1="20674" y1="54568" x2="22739" y2="52094"/>
                        <a14:foregroundMark x1="49652" y1="94604" x2="46022" y2="93688"/>
                        <a14:foregroundMark x1="90022" y1="80070" x2="90022" y2="80070"/>
                        <a14:foregroundMark x1="60174" y1="12059" x2="60174" y2="12059"/>
                        <a14:foregroundMark x1="58283" y1="12215" x2="61739" y2="12838"/>
                        <a14:foregroundMark x1="67087" y1="13442" x2="67087" y2="13442"/>
                        <a14:backgroundMark x1="47239" y1="90590" x2="47239" y2="90590"/>
                        <a14:backgroundMark x1="42239" y1="20709" x2="43283" y2="23495"/>
                        <a14:backgroundMark x1="14630" y1="19949" x2="20152" y2="24274"/>
                        <a14:backgroundMark x1="11696" y1="32301" x2="26022" y2="14533"/>
                        <a14:backgroundMark x1="26022" y1="14533" x2="26022" y2="14533"/>
                        <a14:backgroundMark x1="53630" y1="31073" x2="53630" y2="31073"/>
                        <a14:backgroundMark x1="46196" y1="90279" x2="47587" y2="90746"/>
                        <a14:backgroundMark x1="42935" y1="90590" x2="42935" y2="90590"/>
                        <a14:backgroundMark x1="42761" y1="90746" x2="41891" y2="89967"/>
                        <a14:backgroundMark x1="48783" y1="91525" x2="51543" y2="92909"/>
                        <a14:backgroundMark x1="44652" y1="90902" x2="43435" y2="90746"/>
                        <a14:backgroundMark x1="51543" y1="11280" x2="49652" y2="13442"/>
                        <a14:backgroundMark x1="70000" y1="44828" x2="69326" y2="44828"/>
                        <a14:backgroundMark x1="72761" y1="52874" x2="72761" y2="53497"/>
                        <a14:backgroundMark x1="26196" y1="89051" x2="26196" y2="89051"/>
                        <a14:backgroundMark x1="33261" y1="74674" x2="33261" y2="74674"/>
                        <a14:backgroundMark x1="27739" y1="88740" x2="27739" y2="88740"/>
                        <a14:backgroundMark x1="83978" y1="23339" x2="86217" y2="36022"/>
                        <a14:backgroundMark x1="86217" y1="36022" x2="86217" y2="36022"/>
                        <a14:backgroundMark x1="81043" y1="23963" x2="84326" y2="32905"/>
                        <a14:backgroundMark x1="84326" y1="32905" x2="84152" y2="35243"/>
                        <a14:backgroundMark x1="53283" y1="31385" x2="50522" y2="31541"/>
                      </a14:backgroundRemoval>
                    </a14:imgEffect>
                  </a14:imgLayer>
                </a14:imgProps>
              </a:ext>
            </a:extLst>
          </a:blip>
          <a:stretch>
            <a:fillRect/>
          </a:stretch>
        </p:blipFill>
        <p:spPr>
          <a:xfrm>
            <a:off x="7144544" y="1125820"/>
            <a:ext cx="5164470" cy="5762873"/>
          </a:xfrm>
          <a:prstGeom prst="rect">
            <a:avLst/>
          </a:prstGeom>
        </p:spPr>
      </p:pic>
    </p:spTree>
    <p:extLst>
      <p:ext uri="{BB962C8B-B14F-4D97-AF65-F5344CB8AC3E}">
        <p14:creationId xmlns:p14="http://schemas.microsoft.com/office/powerpoint/2010/main" val="2714099799"/>
      </p:ext>
    </p:extLst>
  </p:cSld>
  <p:clrMapOvr>
    <a:masterClrMapping/>
  </p:clrMapOvr>
  <p:transition spd="slow">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3" name="Google Shape;5580;p61">
            <a:extLst>
              <a:ext uri="{FF2B5EF4-FFF2-40B4-BE49-F238E27FC236}">
                <a16:creationId xmlns:a16="http://schemas.microsoft.com/office/drawing/2014/main" id="{01F60E6F-3004-489E-AE9B-19FB35CA097B}"/>
              </a:ext>
            </a:extLst>
          </p:cNvPr>
          <p:cNvGrpSpPr/>
          <p:nvPr/>
        </p:nvGrpSpPr>
        <p:grpSpPr>
          <a:xfrm>
            <a:off x="4544694" y="3215778"/>
            <a:ext cx="511810" cy="568597"/>
            <a:chOff x="8109493" y="2905281"/>
            <a:chExt cx="1007103" cy="1119065"/>
          </a:xfrm>
        </p:grpSpPr>
        <p:sp>
          <p:nvSpPr>
            <p:cNvPr id="34" name="Google Shape;5581;p61">
              <a:extLst>
                <a:ext uri="{FF2B5EF4-FFF2-40B4-BE49-F238E27FC236}">
                  <a16:creationId xmlns:a16="http://schemas.microsoft.com/office/drawing/2014/main" id="{C2EAFE7F-6D57-4993-944A-4EE0A6DDE225}"/>
                </a:ext>
              </a:extLst>
            </p:cNvPr>
            <p:cNvSpPr/>
            <p:nvPr/>
          </p:nvSpPr>
          <p:spPr>
            <a:xfrm>
              <a:off x="8256354" y="3926546"/>
              <a:ext cx="619800" cy="978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5" name="Google Shape;5582;p61">
              <a:extLst>
                <a:ext uri="{FF2B5EF4-FFF2-40B4-BE49-F238E27FC236}">
                  <a16:creationId xmlns:a16="http://schemas.microsoft.com/office/drawing/2014/main" id="{13BD6D01-9B2B-4610-A77E-0A3AEA9D909E}"/>
                </a:ext>
              </a:extLst>
            </p:cNvPr>
            <p:cNvGrpSpPr/>
            <p:nvPr/>
          </p:nvGrpSpPr>
          <p:grpSpPr>
            <a:xfrm>
              <a:off x="8109493" y="2905281"/>
              <a:ext cx="1007103" cy="1090036"/>
              <a:chOff x="10556950" y="2998175"/>
              <a:chExt cx="1228025" cy="1329150"/>
            </a:xfrm>
          </p:grpSpPr>
          <p:sp>
            <p:nvSpPr>
              <p:cNvPr id="36" name="Google Shape;5583;p61">
                <a:extLst>
                  <a:ext uri="{FF2B5EF4-FFF2-40B4-BE49-F238E27FC236}">
                    <a16:creationId xmlns:a16="http://schemas.microsoft.com/office/drawing/2014/main" id="{4B710661-BE7F-427D-AC0E-1862D8807E8D}"/>
                  </a:ext>
                </a:extLst>
              </p:cNvPr>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rgbClr val="BDECB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5584;p61">
                <a:extLst>
                  <a:ext uri="{FF2B5EF4-FFF2-40B4-BE49-F238E27FC236}">
                    <a16:creationId xmlns:a16="http://schemas.microsoft.com/office/drawing/2014/main" id="{E6BD62B3-9669-437B-AC20-7CBA143156CE}"/>
                  </a:ext>
                </a:extLst>
              </p:cNvPr>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5585;p61">
                <a:extLst>
                  <a:ext uri="{FF2B5EF4-FFF2-40B4-BE49-F238E27FC236}">
                    <a16:creationId xmlns:a16="http://schemas.microsoft.com/office/drawing/2014/main" id="{3C05EE86-E4C9-4B81-B2F1-AE7BBEF39DBD}"/>
                  </a:ext>
                </a:extLst>
              </p:cNvPr>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rgbClr val="C0501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5586;p61">
                <a:extLst>
                  <a:ext uri="{FF2B5EF4-FFF2-40B4-BE49-F238E27FC236}">
                    <a16:creationId xmlns:a16="http://schemas.microsoft.com/office/drawing/2014/main" id="{262DFDF9-C30A-4553-8C3E-BC595289C145}"/>
                  </a:ext>
                </a:extLst>
              </p:cNvPr>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5587;p61">
                <a:extLst>
                  <a:ext uri="{FF2B5EF4-FFF2-40B4-BE49-F238E27FC236}">
                    <a16:creationId xmlns:a16="http://schemas.microsoft.com/office/drawing/2014/main" id="{EFB91EAA-33C4-47A3-973C-B2F2E309D165}"/>
                  </a:ext>
                </a:extLst>
              </p:cNvPr>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5588;p61">
                <a:extLst>
                  <a:ext uri="{FF2B5EF4-FFF2-40B4-BE49-F238E27FC236}">
                    <a16:creationId xmlns:a16="http://schemas.microsoft.com/office/drawing/2014/main" id="{7303D47C-3FE8-4203-A9A5-4A1B0D8FF224}"/>
                  </a:ext>
                </a:extLst>
              </p:cNvPr>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42" name="Google Shape;5589;p61">
            <a:extLst>
              <a:ext uri="{FF2B5EF4-FFF2-40B4-BE49-F238E27FC236}">
                <a16:creationId xmlns:a16="http://schemas.microsoft.com/office/drawing/2014/main" id="{3FF692C6-EB88-4FB6-8F83-AD61DAE8F9BD}"/>
              </a:ext>
            </a:extLst>
          </p:cNvPr>
          <p:cNvSpPr/>
          <p:nvPr/>
        </p:nvSpPr>
        <p:spPr>
          <a:xfrm flipH="1">
            <a:off x="262291" y="4055543"/>
            <a:ext cx="700799" cy="38476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5590;p61">
            <a:extLst>
              <a:ext uri="{FF2B5EF4-FFF2-40B4-BE49-F238E27FC236}">
                <a16:creationId xmlns:a16="http://schemas.microsoft.com/office/drawing/2014/main" id="{D8DFF5BF-67C9-405A-A943-2018602CCC44}"/>
              </a:ext>
            </a:extLst>
          </p:cNvPr>
          <p:cNvSpPr/>
          <p:nvPr/>
        </p:nvSpPr>
        <p:spPr>
          <a:xfrm>
            <a:off x="9528941" y="803387"/>
            <a:ext cx="2131370" cy="1170188"/>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5630;p61">
            <a:extLst>
              <a:ext uri="{FF2B5EF4-FFF2-40B4-BE49-F238E27FC236}">
                <a16:creationId xmlns:a16="http://schemas.microsoft.com/office/drawing/2014/main" id="{5E1B2DEB-AB4A-4FFC-9439-92B77C4F5AC4}"/>
              </a:ext>
            </a:extLst>
          </p:cNvPr>
          <p:cNvSpPr/>
          <p:nvPr/>
        </p:nvSpPr>
        <p:spPr>
          <a:xfrm>
            <a:off x="501389" y="529322"/>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noFill/>
          </a:ln>
          <a:effectLst>
            <a:outerShdw dist="47625"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5639;p61">
            <a:hlinkClick r:id="" action="ppaction://hlinkshowjump?jump=nextslide"/>
            <a:extLst>
              <a:ext uri="{FF2B5EF4-FFF2-40B4-BE49-F238E27FC236}">
                <a16:creationId xmlns:a16="http://schemas.microsoft.com/office/drawing/2014/main" id="{98C1182C-F439-49C5-BF1B-B98935553E50}"/>
              </a:ext>
            </a:extLst>
          </p:cNvPr>
          <p:cNvSpPr/>
          <p:nvPr/>
        </p:nvSpPr>
        <p:spPr>
          <a:xfrm rot="16200000" flipH="1">
            <a:off x="766688" y="530150"/>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2351;p42">
            <a:extLst>
              <a:ext uri="{FF2B5EF4-FFF2-40B4-BE49-F238E27FC236}">
                <a16:creationId xmlns:a16="http://schemas.microsoft.com/office/drawing/2014/main" id="{FB7BAB79-10B2-45B1-A8A6-BB1E18A16B65}"/>
              </a:ext>
            </a:extLst>
          </p:cNvPr>
          <p:cNvSpPr txBox="1">
            <a:spLocks/>
          </p:cNvSpPr>
          <p:nvPr/>
        </p:nvSpPr>
        <p:spPr>
          <a:xfrm>
            <a:off x="1604183" y="91378"/>
            <a:ext cx="8711437" cy="98928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500"/>
              <a:buFont typeface="Pacifico"/>
              <a:buNone/>
              <a:defRPr sz="2800" b="0" i="0" u="none" strike="noStrike" cap="none">
                <a:solidFill>
                  <a:schemeClr val="lt2"/>
                </a:solidFill>
                <a:latin typeface="Pacifico"/>
                <a:ea typeface="Pacifico"/>
                <a:cs typeface="Pacifico"/>
                <a:sym typeface="Pacific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marL="0" marR="0" lvl="0" indent="0" algn="ctr" defTabSz="914400" rtl="0" eaLnBrk="1" fontAlgn="auto" latinLnBrk="0" hangingPunct="1">
              <a:lnSpc>
                <a:spcPct val="100000"/>
              </a:lnSpc>
              <a:spcBef>
                <a:spcPts val="0"/>
              </a:spcBef>
              <a:spcAft>
                <a:spcPts val="0"/>
              </a:spcAft>
              <a:buClr>
                <a:srgbClr val="FF8175"/>
              </a:buClr>
              <a:buSzPts val="3500"/>
              <a:buFont typeface="Pacifico"/>
              <a:buNone/>
              <a:tabLst/>
              <a:defRPr/>
            </a:pP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LUYỆN</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ĐỌC</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TRONG</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NHÓM</a:t>
            </a:r>
            <a:endPar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endParaRPr>
          </a:p>
        </p:txBody>
      </p:sp>
      <p:grpSp>
        <p:nvGrpSpPr>
          <p:cNvPr id="116" name="Group 115">
            <a:extLst>
              <a:ext uri="{FF2B5EF4-FFF2-40B4-BE49-F238E27FC236}">
                <a16:creationId xmlns:a16="http://schemas.microsoft.com/office/drawing/2014/main" id="{DCA8F3A8-38C5-4908-9E7F-C1F09420B55C}"/>
              </a:ext>
            </a:extLst>
          </p:cNvPr>
          <p:cNvGrpSpPr/>
          <p:nvPr/>
        </p:nvGrpSpPr>
        <p:grpSpPr>
          <a:xfrm>
            <a:off x="743170" y="1343182"/>
            <a:ext cx="10737907" cy="4521610"/>
            <a:chOff x="-1760098" y="455948"/>
            <a:chExt cx="10737907" cy="4521610"/>
          </a:xfrm>
        </p:grpSpPr>
        <p:grpSp>
          <p:nvGrpSpPr>
            <p:cNvPr id="117" name="Group 116">
              <a:extLst>
                <a:ext uri="{FF2B5EF4-FFF2-40B4-BE49-F238E27FC236}">
                  <a16:creationId xmlns:a16="http://schemas.microsoft.com/office/drawing/2014/main" id="{9F461053-AF2E-4B39-82B3-C40898C86220}"/>
                </a:ext>
              </a:extLst>
            </p:cNvPr>
            <p:cNvGrpSpPr/>
            <p:nvPr/>
          </p:nvGrpSpPr>
          <p:grpSpPr>
            <a:xfrm>
              <a:off x="-1760098" y="455948"/>
              <a:ext cx="10737907" cy="4521610"/>
              <a:chOff x="599887" y="299689"/>
              <a:chExt cx="12068452" cy="4494774"/>
            </a:xfrm>
          </p:grpSpPr>
          <p:sp>
            <p:nvSpPr>
              <p:cNvPr id="130" name="Rectangle: Rounded Corners 129">
                <a:extLst>
                  <a:ext uri="{FF2B5EF4-FFF2-40B4-BE49-F238E27FC236}">
                    <a16:creationId xmlns:a16="http://schemas.microsoft.com/office/drawing/2014/main" id="{6CEF4124-FC64-4DF3-9E95-D74124E8D71C}"/>
                  </a:ext>
                </a:extLst>
              </p:cNvPr>
              <p:cNvSpPr/>
              <p:nvPr/>
            </p:nvSpPr>
            <p:spPr>
              <a:xfrm>
                <a:off x="599887" y="1162617"/>
                <a:ext cx="12068452" cy="3631846"/>
              </a:xfrm>
              <a:custGeom>
                <a:avLst/>
                <a:gdLst>
                  <a:gd name="connsiteX0" fmla="*/ 0 w 12068452"/>
                  <a:gd name="connsiteY0" fmla="*/ 732616 h 3631846"/>
                  <a:gd name="connsiteX1" fmla="*/ 732616 w 12068452"/>
                  <a:gd name="connsiteY1" fmla="*/ 0 h 3631846"/>
                  <a:gd name="connsiteX2" fmla="*/ 1501349 w 12068452"/>
                  <a:gd name="connsiteY2" fmla="*/ 0 h 3631846"/>
                  <a:gd name="connsiteX3" fmla="*/ 1845954 w 12068452"/>
                  <a:gd name="connsiteY3" fmla="*/ 0 h 3631846"/>
                  <a:gd name="connsiteX4" fmla="*/ 2720720 w 12068452"/>
                  <a:gd name="connsiteY4" fmla="*/ 0 h 3631846"/>
                  <a:gd name="connsiteX5" fmla="*/ 3383421 w 12068452"/>
                  <a:gd name="connsiteY5" fmla="*/ 0 h 3631846"/>
                  <a:gd name="connsiteX6" fmla="*/ 3940090 w 12068452"/>
                  <a:gd name="connsiteY6" fmla="*/ 0 h 3631846"/>
                  <a:gd name="connsiteX7" fmla="*/ 4708824 w 12068452"/>
                  <a:gd name="connsiteY7" fmla="*/ 0 h 3631846"/>
                  <a:gd name="connsiteX8" fmla="*/ 5371525 w 12068452"/>
                  <a:gd name="connsiteY8" fmla="*/ 0 h 3631846"/>
                  <a:gd name="connsiteX9" fmla="*/ 5928194 w 12068452"/>
                  <a:gd name="connsiteY9" fmla="*/ 0 h 3631846"/>
                  <a:gd name="connsiteX10" fmla="*/ 6272798 w 12068452"/>
                  <a:gd name="connsiteY10" fmla="*/ 0 h 3631846"/>
                  <a:gd name="connsiteX11" fmla="*/ 6829467 w 12068452"/>
                  <a:gd name="connsiteY11" fmla="*/ 0 h 3631846"/>
                  <a:gd name="connsiteX12" fmla="*/ 7386137 w 12068452"/>
                  <a:gd name="connsiteY12" fmla="*/ 0 h 3631846"/>
                  <a:gd name="connsiteX13" fmla="*/ 7730741 w 12068452"/>
                  <a:gd name="connsiteY13" fmla="*/ 0 h 3631846"/>
                  <a:gd name="connsiteX14" fmla="*/ 8181378 w 12068452"/>
                  <a:gd name="connsiteY14" fmla="*/ 0 h 3631846"/>
                  <a:gd name="connsiteX15" fmla="*/ 8525983 w 12068452"/>
                  <a:gd name="connsiteY15" fmla="*/ 0 h 3631846"/>
                  <a:gd name="connsiteX16" fmla="*/ 9400748 w 12068452"/>
                  <a:gd name="connsiteY16" fmla="*/ 0 h 3631846"/>
                  <a:gd name="connsiteX17" fmla="*/ 9851385 w 12068452"/>
                  <a:gd name="connsiteY17" fmla="*/ 0 h 3631846"/>
                  <a:gd name="connsiteX18" fmla="*/ 10302022 w 12068452"/>
                  <a:gd name="connsiteY18" fmla="*/ 0 h 3631846"/>
                  <a:gd name="connsiteX19" fmla="*/ 11335836 w 12068452"/>
                  <a:gd name="connsiteY19" fmla="*/ 0 h 3631846"/>
                  <a:gd name="connsiteX20" fmla="*/ 12068452 w 12068452"/>
                  <a:gd name="connsiteY20" fmla="*/ 732616 h 3631846"/>
                  <a:gd name="connsiteX21" fmla="*/ 12068452 w 12068452"/>
                  <a:gd name="connsiteY21" fmla="*/ 1317602 h 3631846"/>
                  <a:gd name="connsiteX22" fmla="*/ 12068452 w 12068452"/>
                  <a:gd name="connsiteY22" fmla="*/ 1880921 h 3631846"/>
                  <a:gd name="connsiteX23" fmla="*/ 12068452 w 12068452"/>
                  <a:gd name="connsiteY23" fmla="*/ 2899230 h 3631846"/>
                  <a:gd name="connsiteX24" fmla="*/ 11335836 w 12068452"/>
                  <a:gd name="connsiteY24" fmla="*/ 3631846 h 3631846"/>
                  <a:gd name="connsiteX25" fmla="*/ 10885199 w 12068452"/>
                  <a:gd name="connsiteY25" fmla="*/ 3631846 h 3631846"/>
                  <a:gd name="connsiteX26" fmla="*/ 10328530 w 12068452"/>
                  <a:gd name="connsiteY26" fmla="*/ 3631846 h 3631846"/>
                  <a:gd name="connsiteX27" fmla="*/ 9771861 w 12068452"/>
                  <a:gd name="connsiteY27" fmla="*/ 3631846 h 3631846"/>
                  <a:gd name="connsiteX28" fmla="*/ 9109160 w 12068452"/>
                  <a:gd name="connsiteY28" fmla="*/ 3631846 h 3631846"/>
                  <a:gd name="connsiteX29" fmla="*/ 8234394 w 12068452"/>
                  <a:gd name="connsiteY29" fmla="*/ 3631846 h 3631846"/>
                  <a:gd name="connsiteX30" fmla="*/ 7677725 w 12068452"/>
                  <a:gd name="connsiteY30" fmla="*/ 3631846 h 3631846"/>
                  <a:gd name="connsiteX31" fmla="*/ 7015024 w 12068452"/>
                  <a:gd name="connsiteY31" fmla="*/ 3631846 h 3631846"/>
                  <a:gd name="connsiteX32" fmla="*/ 6458355 w 12068452"/>
                  <a:gd name="connsiteY32" fmla="*/ 3631846 h 3631846"/>
                  <a:gd name="connsiteX33" fmla="*/ 5795654 w 12068452"/>
                  <a:gd name="connsiteY33" fmla="*/ 3631846 h 3631846"/>
                  <a:gd name="connsiteX34" fmla="*/ 5026920 w 12068452"/>
                  <a:gd name="connsiteY34" fmla="*/ 3631846 h 3631846"/>
                  <a:gd name="connsiteX35" fmla="*/ 4470251 w 12068452"/>
                  <a:gd name="connsiteY35" fmla="*/ 3631846 h 3631846"/>
                  <a:gd name="connsiteX36" fmla="*/ 3595485 w 12068452"/>
                  <a:gd name="connsiteY36" fmla="*/ 3631846 h 3631846"/>
                  <a:gd name="connsiteX37" fmla="*/ 2932784 w 12068452"/>
                  <a:gd name="connsiteY37" fmla="*/ 3631846 h 3631846"/>
                  <a:gd name="connsiteX38" fmla="*/ 2482147 w 12068452"/>
                  <a:gd name="connsiteY38" fmla="*/ 3631846 h 3631846"/>
                  <a:gd name="connsiteX39" fmla="*/ 1607382 w 12068452"/>
                  <a:gd name="connsiteY39" fmla="*/ 3631846 h 3631846"/>
                  <a:gd name="connsiteX40" fmla="*/ 732616 w 12068452"/>
                  <a:gd name="connsiteY40" fmla="*/ 3631846 h 3631846"/>
                  <a:gd name="connsiteX41" fmla="*/ 0 w 12068452"/>
                  <a:gd name="connsiteY41" fmla="*/ 2899230 h 3631846"/>
                  <a:gd name="connsiteX42" fmla="*/ 0 w 12068452"/>
                  <a:gd name="connsiteY42" fmla="*/ 2357577 h 3631846"/>
                  <a:gd name="connsiteX43" fmla="*/ 0 w 12068452"/>
                  <a:gd name="connsiteY43" fmla="*/ 1794257 h 3631846"/>
                  <a:gd name="connsiteX44" fmla="*/ 0 w 12068452"/>
                  <a:gd name="connsiteY44" fmla="*/ 1209271 h 3631846"/>
                  <a:gd name="connsiteX45" fmla="*/ 0 w 12068452"/>
                  <a:gd name="connsiteY45" fmla="*/ 732616 h 363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068452" h="3631846" fill="none" extrusionOk="0">
                    <a:moveTo>
                      <a:pt x="0" y="732616"/>
                    </a:moveTo>
                    <a:cubicBezTo>
                      <a:pt x="72788" y="272260"/>
                      <a:pt x="308155" y="-27918"/>
                      <a:pt x="732616" y="0"/>
                    </a:cubicBezTo>
                    <a:cubicBezTo>
                      <a:pt x="968843" y="13362"/>
                      <a:pt x="1219063" y="-1029"/>
                      <a:pt x="1501349" y="0"/>
                    </a:cubicBezTo>
                    <a:cubicBezTo>
                      <a:pt x="1783635" y="1029"/>
                      <a:pt x="1755833" y="-10454"/>
                      <a:pt x="1845954" y="0"/>
                    </a:cubicBezTo>
                    <a:cubicBezTo>
                      <a:pt x="1936075" y="10454"/>
                      <a:pt x="2505067" y="-28470"/>
                      <a:pt x="2720720" y="0"/>
                    </a:cubicBezTo>
                    <a:cubicBezTo>
                      <a:pt x="2936373" y="28470"/>
                      <a:pt x="3086508" y="-8503"/>
                      <a:pt x="3383421" y="0"/>
                    </a:cubicBezTo>
                    <a:cubicBezTo>
                      <a:pt x="3680334" y="8503"/>
                      <a:pt x="3770491" y="19047"/>
                      <a:pt x="3940090" y="0"/>
                    </a:cubicBezTo>
                    <a:cubicBezTo>
                      <a:pt x="4109689" y="-19047"/>
                      <a:pt x="4422308" y="-28047"/>
                      <a:pt x="4708824" y="0"/>
                    </a:cubicBezTo>
                    <a:cubicBezTo>
                      <a:pt x="4995340" y="28047"/>
                      <a:pt x="5179227" y="6665"/>
                      <a:pt x="5371525" y="0"/>
                    </a:cubicBezTo>
                    <a:cubicBezTo>
                      <a:pt x="5563823" y="-6665"/>
                      <a:pt x="5791852" y="7481"/>
                      <a:pt x="5928194" y="0"/>
                    </a:cubicBezTo>
                    <a:cubicBezTo>
                      <a:pt x="6064536" y="-7481"/>
                      <a:pt x="6181601" y="-11450"/>
                      <a:pt x="6272798" y="0"/>
                    </a:cubicBezTo>
                    <a:cubicBezTo>
                      <a:pt x="6363995" y="11450"/>
                      <a:pt x="6702697" y="22986"/>
                      <a:pt x="6829467" y="0"/>
                    </a:cubicBezTo>
                    <a:cubicBezTo>
                      <a:pt x="6956237" y="-22986"/>
                      <a:pt x="7121722" y="8405"/>
                      <a:pt x="7386137" y="0"/>
                    </a:cubicBezTo>
                    <a:cubicBezTo>
                      <a:pt x="7650552" y="-8405"/>
                      <a:pt x="7621860" y="17210"/>
                      <a:pt x="7730741" y="0"/>
                    </a:cubicBezTo>
                    <a:cubicBezTo>
                      <a:pt x="7839622" y="-17210"/>
                      <a:pt x="7989014" y="-5508"/>
                      <a:pt x="8181378" y="0"/>
                    </a:cubicBezTo>
                    <a:cubicBezTo>
                      <a:pt x="8373742" y="5508"/>
                      <a:pt x="8376072" y="-16191"/>
                      <a:pt x="8525983" y="0"/>
                    </a:cubicBezTo>
                    <a:cubicBezTo>
                      <a:pt x="8675894" y="16191"/>
                      <a:pt x="9166054" y="-15292"/>
                      <a:pt x="9400748" y="0"/>
                    </a:cubicBezTo>
                    <a:cubicBezTo>
                      <a:pt x="9635443" y="15292"/>
                      <a:pt x="9700814" y="19436"/>
                      <a:pt x="9851385" y="0"/>
                    </a:cubicBezTo>
                    <a:cubicBezTo>
                      <a:pt x="10001956" y="-19436"/>
                      <a:pt x="10124541" y="21004"/>
                      <a:pt x="10302022" y="0"/>
                    </a:cubicBezTo>
                    <a:cubicBezTo>
                      <a:pt x="10479503" y="-21004"/>
                      <a:pt x="11087111" y="-37642"/>
                      <a:pt x="11335836" y="0"/>
                    </a:cubicBezTo>
                    <a:cubicBezTo>
                      <a:pt x="11701462" y="-1722"/>
                      <a:pt x="12032501" y="421969"/>
                      <a:pt x="12068452" y="732616"/>
                    </a:cubicBezTo>
                    <a:cubicBezTo>
                      <a:pt x="12067620" y="976331"/>
                      <a:pt x="12060855" y="1063621"/>
                      <a:pt x="12068452" y="1317602"/>
                    </a:cubicBezTo>
                    <a:cubicBezTo>
                      <a:pt x="12076049" y="1571583"/>
                      <a:pt x="12086187" y="1669159"/>
                      <a:pt x="12068452" y="1880921"/>
                    </a:cubicBezTo>
                    <a:cubicBezTo>
                      <a:pt x="12050717" y="2092683"/>
                      <a:pt x="12091957" y="2682247"/>
                      <a:pt x="12068452" y="2899230"/>
                    </a:cubicBezTo>
                    <a:cubicBezTo>
                      <a:pt x="12076700" y="3362588"/>
                      <a:pt x="11675428" y="3621464"/>
                      <a:pt x="11335836" y="3631846"/>
                    </a:cubicBezTo>
                    <a:cubicBezTo>
                      <a:pt x="11239526" y="3610203"/>
                      <a:pt x="11108382" y="3626809"/>
                      <a:pt x="10885199" y="3631846"/>
                    </a:cubicBezTo>
                    <a:cubicBezTo>
                      <a:pt x="10662016" y="3636883"/>
                      <a:pt x="10496047" y="3607960"/>
                      <a:pt x="10328530" y="3631846"/>
                    </a:cubicBezTo>
                    <a:cubicBezTo>
                      <a:pt x="10161013" y="3655732"/>
                      <a:pt x="9888853" y="3652792"/>
                      <a:pt x="9771861" y="3631846"/>
                    </a:cubicBezTo>
                    <a:cubicBezTo>
                      <a:pt x="9654869" y="3610900"/>
                      <a:pt x="9309303" y="3648950"/>
                      <a:pt x="9109160" y="3631846"/>
                    </a:cubicBezTo>
                    <a:cubicBezTo>
                      <a:pt x="8909017" y="3614742"/>
                      <a:pt x="8538150" y="3608615"/>
                      <a:pt x="8234394" y="3631846"/>
                    </a:cubicBezTo>
                    <a:cubicBezTo>
                      <a:pt x="7930638" y="3655077"/>
                      <a:pt x="7869800" y="3628877"/>
                      <a:pt x="7677725" y="3631846"/>
                    </a:cubicBezTo>
                    <a:cubicBezTo>
                      <a:pt x="7485650" y="3634815"/>
                      <a:pt x="7281940" y="3610634"/>
                      <a:pt x="7015024" y="3631846"/>
                    </a:cubicBezTo>
                    <a:cubicBezTo>
                      <a:pt x="6748108" y="3653058"/>
                      <a:pt x="6654357" y="3615857"/>
                      <a:pt x="6458355" y="3631846"/>
                    </a:cubicBezTo>
                    <a:cubicBezTo>
                      <a:pt x="6262353" y="3647835"/>
                      <a:pt x="6082281" y="3633367"/>
                      <a:pt x="5795654" y="3631846"/>
                    </a:cubicBezTo>
                    <a:cubicBezTo>
                      <a:pt x="5509027" y="3630325"/>
                      <a:pt x="5292585" y="3651697"/>
                      <a:pt x="5026920" y="3631846"/>
                    </a:cubicBezTo>
                    <a:cubicBezTo>
                      <a:pt x="4761255" y="3611995"/>
                      <a:pt x="4628432" y="3638958"/>
                      <a:pt x="4470251" y="3631846"/>
                    </a:cubicBezTo>
                    <a:cubicBezTo>
                      <a:pt x="4312070" y="3624734"/>
                      <a:pt x="3811767" y="3621604"/>
                      <a:pt x="3595485" y="3631846"/>
                    </a:cubicBezTo>
                    <a:cubicBezTo>
                      <a:pt x="3379203" y="3642088"/>
                      <a:pt x="3253282" y="3606975"/>
                      <a:pt x="2932784" y="3631846"/>
                    </a:cubicBezTo>
                    <a:cubicBezTo>
                      <a:pt x="2612286" y="3656717"/>
                      <a:pt x="2652476" y="3640394"/>
                      <a:pt x="2482147" y="3631846"/>
                    </a:cubicBezTo>
                    <a:cubicBezTo>
                      <a:pt x="2311818" y="3623298"/>
                      <a:pt x="1839882" y="3592247"/>
                      <a:pt x="1607382" y="3631846"/>
                    </a:cubicBezTo>
                    <a:cubicBezTo>
                      <a:pt x="1374883" y="3671445"/>
                      <a:pt x="1078131" y="3654546"/>
                      <a:pt x="732616" y="3631846"/>
                    </a:cubicBezTo>
                    <a:cubicBezTo>
                      <a:pt x="339930" y="3628364"/>
                      <a:pt x="69729" y="3324225"/>
                      <a:pt x="0" y="2899230"/>
                    </a:cubicBezTo>
                    <a:cubicBezTo>
                      <a:pt x="-10926" y="2676640"/>
                      <a:pt x="-26939" y="2490379"/>
                      <a:pt x="0" y="2357577"/>
                    </a:cubicBezTo>
                    <a:cubicBezTo>
                      <a:pt x="26939" y="2224775"/>
                      <a:pt x="23938" y="1937757"/>
                      <a:pt x="0" y="1794257"/>
                    </a:cubicBezTo>
                    <a:cubicBezTo>
                      <a:pt x="-23938" y="1650757"/>
                      <a:pt x="24520" y="1393283"/>
                      <a:pt x="0" y="1209271"/>
                    </a:cubicBezTo>
                    <a:cubicBezTo>
                      <a:pt x="-24520" y="1025259"/>
                      <a:pt x="-11058" y="832791"/>
                      <a:pt x="0" y="732616"/>
                    </a:cubicBezTo>
                    <a:close/>
                  </a:path>
                  <a:path w="12068452" h="3631846" stroke="0" extrusionOk="0">
                    <a:moveTo>
                      <a:pt x="0" y="732616"/>
                    </a:moveTo>
                    <a:cubicBezTo>
                      <a:pt x="324" y="337901"/>
                      <a:pt x="356123" y="50247"/>
                      <a:pt x="732616" y="0"/>
                    </a:cubicBezTo>
                    <a:cubicBezTo>
                      <a:pt x="921704" y="17805"/>
                      <a:pt x="1225507" y="-12147"/>
                      <a:pt x="1501349" y="0"/>
                    </a:cubicBezTo>
                    <a:cubicBezTo>
                      <a:pt x="1777191" y="12147"/>
                      <a:pt x="1806093" y="12351"/>
                      <a:pt x="1951986" y="0"/>
                    </a:cubicBezTo>
                    <a:cubicBezTo>
                      <a:pt x="2097879" y="-12351"/>
                      <a:pt x="2190586" y="8529"/>
                      <a:pt x="2402623" y="0"/>
                    </a:cubicBezTo>
                    <a:cubicBezTo>
                      <a:pt x="2614660" y="-8529"/>
                      <a:pt x="2808167" y="-23892"/>
                      <a:pt x="3171357" y="0"/>
                    </a:cubicBezTo>
                    <a:cubicBezTo>
                      <a:pt x="3534547" y="23892"/>
                      <a:pt x="3556186" y="23975"/>
                      <a:pt x="3728026" y="0"/>
                    </a:cubicBezTo>
                    <a:cubicBezTo>
                      <a:pt x="3899866" y="-23975"/>
                      <a:pt x="4278530" y="-8821"/>
                      <a:pt x="4602791" y="0"/>
                    </a:cubicBezTo>
                    <a:cubicBezTo>
                      <a:pt x="4927052" y="8821"/>
                      <a:pt x="5162854" y="37067"/>
                      <a:pt x="5477557" y="0"/>
                    </a:cubicBezTo>
                    <a:cubicBezTo>
                      <a:pt x="5792260" y="-37067"/>
                      <a:pt x="6018256" y="29153"/>
                      <a:pt x="6246290" y="0"/>
                    </a:cubicBezTo>
                    <a:cubicBezTo>
                      <a:pt x="6474324" y="-29153"/>
                      <a:pt x="6474022" y="-2673"/>
                      <a:pt x="6696927" y="0"/>
                    </a:cubicBezTo>
                    <a:cubicBezTo>
                      <a:pt x="6919832" y="2673"/>
                      <a:pt x="6952480" y="6197"/>
                      <a:pt x="7041532" y="0"/>
                    </a:cubicBezTo>
                    <a:cubicBezTo>
                      <a:pt x="7130585" y="-6197"/>
                      <a:pt x="7728477" y="14182"/>
                      <a:pt x="7916298" y="0"/>
                    </a:cubicBezTo>
                    <a:cubicBezTo>
                      <a:pt x="8104119" y="-14182"/>
                      <a:pt x="8306747" y="5264"/>
                      <a:pt x="8578999" y="0"/>
                    </a:cubicBezTo>
                    <a:cubicBezTo>
                      <a:pt x="8851251" y="-5264"/>
                      <a:pt x="9045739" y="-29692"/>
                      <a:pt x="9241700" y="0"/>
                    </a:cubicBezTo>
                    <a:cubicBezTo>
                      <a:pt x="9437661" y="29692"/>
                      <a:pt x="9527385" y="12943"/>
                      <a:pt x="9692337" y="0"/>
                    </a:cubicBezTo>
                    <a:cubicBezTo>
                      <a:pt x="9857289" y="-12943"/>
                      <a:pt x="10299114" y="-18612"/>
                      <a:pt x="10461070" y="0"/>
                    </a:cubicBezTo>
                    <a:cubicBezTo>
                      <a:pt x="10623026" y="18612"/>
                      <a:pt x="10950803" y="12116"/>
                      <a:pt x="11335836" y="0"/>
                    </a:cubicBezTo>
                    <a:cubicBezTo>
                      <a:pt x="11765162" y="-51254"/>
                      <a:pt x="12080763" y="344140"/>
                      <a:pt x="12068452" y="732616"/>
                    </a:cubicBezTo>
                    <a:cubicBezTo>
                      <a:pt x="12068472" y="880754"/>
                      <a:pt x="12083156" y="1074915"/>
                      <a:pt x="12068452" y="1209271"/>
                    </a:cubicBezTo>
                    <a:cubicBezTo>
                      <a:pt x="12053748" y="1343627"/>
                      <a:pt x="12080028" y="1514299"/>
                      <a:pt x="12068452" y="1772591"/>
                    </a:cubicBezTo>
                    <a:cubicBezTo>
                      <a:pt x="12056876" y="2030883"/>
                      <a:pt x="12042890" y="2132343"/>
                      <a:pt x="12068452" y="2292578"/>
                    </a:cubicBezTo>
                    <a:cubicBezTo>
                      <a:pt x="12094014" y="2452813"/>
                      <a:pt x="12067196" y="2688609"/>
                      <a:pt x="12068452" y="2899230"/>
                    </a:cubicBezTo>
                    <a:cubicBezTo>
                      <a:pt x="12084043" y="3337692"/>
                      <a:pt x="11675277" y="3607347"/>
                      <a:pt x="11335836" y="3631846"/>
                    </a:cubicBezTo>
                    <a:cubicBezTo>
                      <a:pt x="11003185" y="3670053"/>
                      <a:pt x="10802559" y="3628277"/>
                      <a:pt x="10567103" y="3631846"/>
                    </a:cubicBezTo>
                    <a:cubicBezTo>
                      <a:pt x="10331647" y="3635415"/>
                      <a:pt x="10119321" y="3671471"/>
                      <a:pt x="9692337" y="3631846"/>
                    </a:cubicBezTo>
                    <a:cubicBezTo>
                      <a:pt x="9265353" y="3592221"/>
                      <a:pt x="9041208" y="3643154"/>
                      <a:pt x="8817571" y="3631846"/>
                    </a:cubicBezTo>
                    <a:cubicBezTo>
                      <a:pt x="8593934" y="3620538"/>
                      <a:pt x="8405724" y="3638173"/>
                      <a:pt x="8260902" y="3631846"/>
                    </a:cubicBezTo>
                    <a:cubicBezTo>
                      <a:pt x="8116080" y="3625519"/>
                      <a:pt x="8047566" y="3619813"/>
                      <a:pt x="7916298" y="3631846"/>
                    </a:cubicBezTo>
                    <a:cubicBezTo>
                      <a:pt x="7785030" y="3643879"/>
                      <a:pt x="7611768" y="3650069"/>
                      <a:pt x="7465661" y="3631846"/>
                    </a:cubicBezTo>
                    <a:cubicBezTo>
                      <a:pt x="7319554" y="3613623"/>
                      <a:pt x="7186341" y="3640915"/>
                      <a:pt x="7015024" y="3631846"/>
                    </a:cubicBezTo>
                    <a:cubicBezTo>
                      <a:pt x="6843707" y="3622777"/>
                      <a:pt x="6411074" y="3603456"/>
                      <a:pt x="6246290" y="3631846"/>
                    </a:cubicBezTo>
                    <a:cubicBezTo>
                      <a:pt x="6081506" y="3660236"/>
                      <a:pt x="6054370" y="3641707"/>
                      <a:pt x="5901686" y="3631846"/>
                    </a:cubicBezTo>
                    <a:cubicBezTo>
                      <a:pt x="5749002" y="3621985"/>
                      <a:pt x="5667000" y="3612303"/>
                      <a:pt x="5451049" y="3631846"/>
                    </a:cubicBezTo>
                    <a:cubicBezTo>
                      <a:pt x="5235098" y="3651389"/>
                      <a:pt x="4945210" y="3626832"/>
                      <a:pt x="4576283" y="3631846"/>
                    </a:cubicBezTo>
                    <a:cubicBezTo>
                      <a:pt x="4207356" y="3636860"/>
                      <a:pt x="4395652" y="3621420"/>
                      <a:pt x="4231679" y="3631846"/>
                    </a:cubicBezTo>
                    <a:cubicBezTo>
                      <a:pt x="4067706" y="3642272"/>
                      <a:pt x="4009346" y="3623778"/>
                      <a:pt x="3887074" y="3631846"/>
                    </a:cubicBezTo>
                    <a:cubicBezTo>
                      <a:pt x="3764802" y="3639914"/>
                      <a:pt x="3712956" y="3640814"/>
                      <a:pt x="3542469" y="3631846"/>
                    </a:cubicBezTo>
                    <a:cubicBezTo>
                      <a:pt x="3371983" y="3622878"/>
                      <a:pt x="3120476" y="3646601"/>
                      <a:pt x="2879768" y="3631846"/>
                    </a:cubicBezTo>
                    <a:cubicBezTo>
                      <a:pt x="2639060" y="3617091"/>
                      <a:pt x="2458705" y="3629029"/>
                      <a:pt x="2217067" y="3631846"/>
                    </a:cubicBezTo>
                    <a:cubicBezTo>
                      <a:pt x="1975429" y="3634663"/>
                      <a:pt x="1876075" y="3634634"/>
                      <a:pt x="1554366" y="3631846"/>
                    </a:cubicBezTo>
                    <a:cubicBezTo>
                      <a:pt x="1232657" y="3629058"/>
                      <a:pt x="906184" y="3661493"/>
                      <a:pt x="732616" y="3631846"/>
                    </a:cubicBezTo>
                    <a:cubicBezTo>
                      <a:pt x="340170" y="3646277"/>
                      <a:pt x="-42948" y="3324192"/>
                      <a:pt x="0" y="2899230"/>
                    </a:cubicBezTo>
                    <a:cubicBezTo>
                      <a:pt x="12208" y="2749971"/>
                      <a:pt x="8617" y="2506998"/>
                      <a:pt x="0" y="2357577"/>
                    </a:cubicBezTo>
                    <a:cubicBezTo>
                      <a:pt x="-8617" y="2208156"/>
                      <a:pt x="-3619" y="2064426"/>
                      <a:pt x="0" y="1815923"/>
                    </a:cubicBezTo>
                    <a:cubicBezTo>
                      <a:pt x="3619" y="1567420"/>
                      <a:pt x="-23231" y="1508242"/>
                      <a:pt x="0" y="1295936"/>
                    </a:cubicBezTo>
                    <a:cubicBezTo>
                      <a:pt x="23231" y="1083630"/>
                      <a:pt x="-18496" y="954182"/>
                      <a:pt x="0" y="732616"/>
                    </a:cubicBezTo>
                    <a:close/>
                  </a:path>
                </a:pathLst>
              </a:custGeom>
              <a:solidFill>
                <a:srgbClr val="FFFFFF">
                  <a:alpha val="85000"/>
                </a:srgbClr>
              </a:solidFill>
              <a:ln w="38100" cap="flat" cmpd="sng" algn="ctr">
                <a:solidFill>
                  <a:srgbClr val="002060"/>
                </a:solidFill>
                <a:prstDash val="solid"/>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a:effectLst/>
            </p:spPr>
            <p:txBody>
              <a:bodyPr rtlCol="0" anchor="b"/>
              <a:lstStyle/>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1.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đúng</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a:t>
                </a:r>
              </a:p>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2.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to,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rõ</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a:t>
                </a:r>
              </a:p>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3.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ngắt</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nghỉ</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err="1">
                    <a:ln>
                      <a:noFill/>
                    </a:ln>
                    <a:solidFill>
                      <a:srgbClr val="000000"/>
                    </a:solidFill>
                    <a:effectLst/>
                    <a:uLnTx/>
                    <a:uFillTx/>
                    <a:latin typeface="UTM Duepuntozero" panose="02040603050506020204" pitchFamily="18" charset="0"/>
                    <a:ea typeface="+mn-ea"/>
                    <a:cs typeface="+mn-cs"/>
                    <a:sym typeface="Arial"/>
                  </a:rPr>
                  <a:t>đúng</a:t>
                </a:r>
                <a:r>
                  <a:rPr kumimoji="0" lang="en-US" sz="6000" b="0" i="0" u="none" strike="noStrike" kern="0" cap="none" spc="0" normalizeH="0" baseline="0" noProof="0">
                    <a:ln>
                      <a:noFill/>
                    </a:ln>
                    <a:solidFill>
                      <a:srgbClr val="000000"/>
                    </a:solidFill>
                    <a:effectLst/>
                    <a:uLnTx/>
                    <a:uFillTx/>
                    <a:latin typeface="UTM Duepuntozero" panose="02040603050506020204" pitchFamily="18" charset="0"/>
                    <a:ea typeface="+mn-ea"/>
                    <a:cs typeface="+mn-cs"/>
                    <a:sym typeface="Arial"/>
                  </a:rPr>
                  <a:t> chỗ</a:t>
                </a:r>
                <a:r>
                  <a:rPr kumimoji="0" lang="en-US" sz="6600" b="0" i="0" u="none" strike="noStrike" kern="0" cap="none" spc="0" normalizeH="0" baseline="0" noProof="0">
                    <a:ln>
                      <a:noFill/>
                    </a:ln>
                    <a:solidFill>
                      <a:srgbClr val="000000"/>
                    </a:solidFill>
                    <a:effectLst/>
                    <a:uLnTx/>
                    <a:uFillTx/>
                    <a:latin typeface="UTM Duepuntozero" panose="02040603050506020204" pitchFamily="18" charset="0"/>
                    <a:ea typeface="+mn-ea"/>
                    <a:cs typeface="+mn-cs"/>
                    <a:sym typeface="Arial"/>
                  </a:rPr>
                  <a:t>.</a:t>
                </a:r>
                <a:endParaRPr kumimoji="0" lang="en-US" sz="66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endParaRPr>
              </a:p>
            </p:txBody>
          </p:sp>
          <p:sp>
            <p:nvSpPr>
              <p:cNvPr id="131" name="Rectangle: Rounded Corners 130">
                <a:extLst>
                  <a:ext uri="{FF2B5EF4-FFF2-40B4-BE49-F238E27FC236}">
                    <a16:creationId xmlns:a16="http://schemas.microsoft.com/office/drawing/2014/main" id="{7BD4113F-A463-493C-8367-DA36239151E0}"/>
                  </a:ext>
                </a:extLst>
              </p:cNvPr>
              <p:cNvSpPr/>
              <p:nvPr/>
            </p:nvSpPr>
            <p:spPr>
              <a:xfrm>
                <a:off x="3469368" y="299689"/>
                <a:ext cx="6293246" cy="948288"/>
              </a:xfrm>
              <a:prstGeom prst="roundRect">
                <a:avLst>
                  <a:gd name="adj" fmla="val 50000"/>
                </a:avLst>
              </a:prstGeom>
              <a:solidFill>
                <a:srgbClr val="CCFFFF"/>
              </a:solidFill>
              <a:ln w="38100" cap="flat" cmpd="sng" algn="ctr">
                <a:solidFill>
                  <a:srgbClr val="00206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Tiêu</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chí</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đánh</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giá</a:t>
                </a:r>
                <a:endPar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endParaRPr>
              </a:p>
            </p:txBody>
          </p:sp>
        </p:grpSp>
        <p:grpSp>
          <p:nvGrpSpPr>
            <p:cNvPr id="118" name="Group 117">
              <a:extLst>
                <a:ext uri="{FF2B5EF4-FFF2-40B4-BE49-F238E27FC236}">
                  <a16:creationId xmlns:a16="http://schemas.microsoft.com/office/drawing/2014/main" id="{3E135764-711C-4E8E-A30D-61F60382C88C}"/>
                </a:ext>
              </a:extLst>
            </p:cNvPr>
            <p:cNvGrpSpPr/>
            <p:nvPr/>
          </p:nvGrpSpPr>
          <p:grpSpPr>
            <a:xfrm>
              <a:off x="1923504" y="1646890"/>
              <a:ext cx="6808677" cy="2980694"/>
              <a:chOff x="1922572" y="1651846"/>
              <a:chExt cx="6808677" cy="2980694"/>
            </a:xfrm>
          </p:grpSpPr>
          <p:pic>
            <p:nvPicPr>
              <p:cNvPr id="127" name="Picture 126" descr="Shape, circle&#10;&#10;Description automatically generated">
                <a:extLst>
                  <a:ext uri="{FF2B5EF4-FFF2-40B4-BE49-F238E27FC236}">
                    <a16:creationId xmlns:a16="http://schemas.microsoft.com/office/drawing/2014/main" id="{D548C32E-9717-4C69-B7F3-216CDA9500A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1922572" y="1686745"/>
                <a:ext cx="818629" cy="886354"/>
              </a:xfrm>
              <a:prstGeom prst="rect">
                <a:avLst/>
              </a:prstGeom>
            </p:spPr>
          </p:pic>
          <p:pic>
            <p:nvPicPr>
              <p:cNvPr id="128" name="Picture 127" descr="Shape, circle&#10;&#10;Description automatically generated">
                <a:extLst>
                  <a:ext uri="{FF2B5EF4-FFF2-40B4-BE49-F238E27FC236}">
                    <a16:creationId xmlns:a16="http://schemas.microsoft.com/office/drawing/2014/main" id="{625F9243-9BD9-427D-AC1A-D65BD5210C2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4086687" y="1651846"/>
                <a:ext cx="919829" cy="834914"/>
              </a:xfrm>
              <a:prstGeom prst="rect">
                <a:avLst/>
              </a:prstGeom>
            </p:spPr>
          </p:pic>
          <p:pic>
            <p:nvPicPr>
              <p:cNvPr id="129" name="Picture 128" descr="Shape, circle&#10;&#10;Description automatically generated">
                <a:extLst>
                  <a:ext uri="{FF2B5EF4-FFF2-40B4-BE49-F238E27FC236}">
                    <a16:creationId xmlns:a16="http://schemas.microsoft.com/office/drawing/2014/main" id="{045FEAF7-25F2-4B6B-867A-439C48B25CC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940497" y="1728306"/>
                <a:ext cx="1035474" cy="773001"/>
              </a:xfrm>
              <a:prstGeom prst="rect">
                <a:avLst/>
              </a:prstGeom>
            </p:spPr>
          </p:pic>
          <p:pic>
            <p:nvPicPr>
              <p:cNvPr id="132" name="Picture 131" descr="Shape, circle&#10;&#10;Description automatically generated">
                <a:extLst>
                  <a:ext uri="{FF2B5EF4-FFF2-40B4-BE49-F238E27FC236}">
                    <a16:creationId xmlns:a16="http://schemas.microsoft.com/office/drawing/2014/main" id="{EE1E93EC-2BF8-4DC1-80E2-8E85C911BDB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400794" y="2763490"/>
                <a:ext cx="818629" cy="886354"/>
              </a:xfrm>
              <a:prstGeom prst="rect">
                <a:avLst/>
              </a:prstGeom>
            </p:spPr>
          </p:pic>
          <p:pic>
            <p:nvPicPr>
              <p:cNvPr id="133" name="Picture 132" descr="Shape, circle&#10;&#10;Description automatically generated">
                <a:extLst>
                  <a:ext uri="{FF2B5EF4-FFF2-40B4-BE49-F238E27FC236}">
                    <a16:creationId xmlns:a16="http://schemas.microsoft.com/office/drawing/2014/main" id="{F76A826D-9409-4CB8-8D95-033BF206A5D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3320372" y="2789777"/>
                <a:ext cx="1035474" cy="773001"/>
              </a:xfrm>
              <a:prstGeom prst="rect">
                <a:avLst/>
              </a:prstGeom>
            </p:spPr>
          </p:pic>
          <p:pic>
            <p:nvPicPr>
              <p:cNvPr id="134" name="Picture 133" descr="Shape, circle&#10;&#10;Description automatically generated">
                <a:extLst>
                  <a:ext uri="{FF2B5EF4-FFF2-40B4-BE49-F238E27FC236}">
                    <a16:creationId xmlns:a16="http://schemas.microsoft.com/office/drawing/2014/main" id="{71F34FF5-E216-4B82-BC24-AC476DAB6E2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4389009" y="2723111"/>
                <a:ext cx="919829" cy="834914"/>
              </a:xfrm>
              <a:prstGeom prst="rect">
                <a:avLst/>
              </a:prstGeom>
            </p:spPr>
          </p:pic>
          <p:pic>
            <p:nvPicPr>
              <p:cNvPr id="135" name="Picture 134" descr="Shape, circle&#10;&#10;Description automatically generated">
                <a:extLst>
                  <a:ext uri="{FF2B5EF4-FFF2-40B4-BE49-F238E27FC236}">
                    <a16:creationId xmlns:a16="http://schemas.microsoft.com/office/drawing/2014/main" id="{54FA972A-98E1-4AF7-A5C4-2CC2ECB640B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5873459" y="3746186"/>
                <a:ext cx="818629" cy="886354"/>
              </a:xfrm>
              <a:prstGeom prst="rect">
                <a:avLst/>
              </a:prstGeom>
            </p:spPr>
          </p:pic>
          <p:pic>
            <p:nvPicPr>
              <p:cNvPr id="136" name="Picture 135" descr="Shape, circle&#10;&#10;Description automatically generated">
                <a:extLst>
                  <a:ext uri="{FF2B5EF4-FFF2-40B4-BE49-F238E27FC236}">
                    <a16:creationId xmlns:a16="http://schemas.microsoft.com/office/drawing/2014/main" id="{374D7FD6-1846-4421-ABAA-F0D09B9481C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6775946" y="3802862"/>
                <a:ext cx="1035474" cy="773001"/>
              </a:xfrm>
              <a:prstGeom prst="rect">
                <a:avLst/>
              </a:prstGeom>
            </p:spPr>
          </p:pic>
          <p:pic>
            <p:nvPicPr>
              <p:cNvPr id="137" name="Picture 136" descr="Shape, circle&#10;&#10;Description automatically generated">
                <a:extLst>
                  <a:ext uri="{FF2B5EF4-FFF2-40B4-BE49-F238E27FC236}">
                    <a16:creationId xmlns:a16="http://schemas.microsoft.com/office/drawing/2014/main" id="{14E88F1F-B004-4725-91E2-09C892D0CFC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7811420" y="3771905"/>
                <a:ext cx="919829" cy="834914"/>
              </a:xfrm>
              <a:prstGeom prst="rect">
                <a:avLst/>
              </a:prstGeom>
            </p:spPr>
          </p:pic>
        </p:grpSp>
      </p:grpSp>
    </p:spTree>
    <p:extLst>
      <p:ext uri="{BB962C8B-B14F-4D97-AF65-F5344CB8AC3E}">
        <p14:creationId xmlns:p14="http://schemas.microsoft.com/office/powerpoint/2010/main" val="18538511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85333">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14:bounceEnd="85333">
                                          <p:cBhvr additive="base">
                                            <p:cTn id="7" dur="750" fill="hold"/>
                                            <p:tgtEl>
                                              <p:spTgt spid="116"/>
                                            </p:tgtEl>
                                            <p:attrNameLst>
                                              <p:attrName>ppt_x</p:attrName>
                                            </p:attrNameLst>
                                          </p:cBhvr>
                                          <p:tavLst>
                                            <p:tav tm="0">
                                              <p:val>
                                                <p:strVal val="#ppt_x"/>
                                              </p:val>
                                            </p:tav>
                                            <p:tav tm="100000">
                                              <p:val>
                                                <p:strVal val="#ppt_x"/>
                                              </p:val>
                                            </p:tav>
                                          </p:tavLst>
                                        </p:anim>
                                        <p:anim calcmode="lin" valueType="num" p14:bounceEnd="85333">
                                          <p:cBhvr additive="base">
                                            <p:cTn id="8" dur="75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750" fill="hold"/>
                                            <p:tgtEl>
                                              <p:spTgt spid="116"/>
                                            </p:tgtEl>
                                            <p:attrNameLst>
                                              <p:attrName>ppt_x</p:attrName>
                                            </p:attrNameLst>
                                          </p:cBhvr>
                                          <p:tavLst>
                                            <p:tav tm="0">
                                              <p:val>
                                                <p:strVal val="#ppt_x"/>
                                              </p:val>
                                            </p:tav>
                                            <p:tav tm="100000">
                                              <p:val>
                                                <p:strVal val="#ppt_x"/>
                                              </p:val>
                                            </p:tav>
                                          </p:tavLst>
                                        </p:anim>
                                        <p:anim calcmode="lin" valueType="num">
                                          <p:cBhvr additive="base">
                                            <p:cTn id="8" dur="75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 name="Picture 8">
            <a:extLst>
              <a:ext uri="{FF2B5EF4-FFF2-40B4-BE49-F238E27FC236}">
                <a16:creationId xmlns:a16="http://schemas.microsoft.com/office/drawing/2014/main" id="{5ACDC7D3-546E-41AE-BA44-DCA3E091231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655569" y="788554"/>
            <a:ext cx="2284094" cy="2859587"/>
          </a:xfrm>
          <a:prstGeom prst="rect">
            <a:avLst/>
          </a:prstGeom>
        </p:spPr>
      </p:pic>
      <p:sp>
        <p:nvSpPr>
          <p:cNvPr id="22" name="Rectangle 21">
            <a:extLst>
              <a:ext uri="{FF2B5EF4-FFF2-40B4-BE49-F238E27FC236}">
                <a16:creationId xmlns:a16="http://schemas.microsoft.com/office/drawing/2014/main" id="{29852EBA-BB85-4C30-9FC5-8D7F01457087}"/>
              </a:ext>
            </a:extLst>
          </p:cNvPr>
          <p:cNvSpPr/>
          <p:nvPr/>
        </p:nvSpPr>
        <p:spPr>
          <a:xfrm>
            <a:off x="2434219" y="-71893"/>
            <a:ext cx="7008650" cy="1323439"/>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LUYỆN </a:t>
            </a:r>
            <a:r>
              <a:rPr kumimoji="0" lang="en-US" sz="8000" b="1" i="0" u="none" strike="noStrike" kern="0" cap="none" spc="0" normalizeH="0" baseline="0" noProof="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ĐỌC TRước lớp</a:t>
            </a:r>
            <a:endParaRPr kumimoji="0" lang="en-US" sz="80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endParaRPr>
          </a:p>
        </p:txBody>
      </p:sp>
      <p:grpSp>
        <p:nvGrpSpPr>
          <p:cNvPr id="41" name="Nhóm 5">
            <a:extLst>
              <a:ext uri="{FF2B5EF4-FFF2-40B4-BE49-F238E27FC236}">
                <a16:creationId xmlns:a16="http://schemas.microsoft.com/office/drawing/2014/main" id="{A5B0ED0A-DBE7-4210-A17D-7019AFA28F1B}"/>
              </a:ext>
            </a:extLst>
          </p:cNvPr>
          <p:cNvGrpSpPr/>
          <p:nvPr/>
        </p:nvGrpSpPr>
        <p:grpSpPr>
          <a:xfrm>
            <a:off x="440053" y="1918154"/>
            <a:ext cx="6786781" cy="3791162"/>
            <a:chOff x="3502566" y="2258132"/>
            <a:chExt cx="5176546" cy="2708801"/>
          </a:xfrm>
        </p:grpSpPr>
        <p:grpSp>
          <p:nvGrpSpPr>
            <p:cNvPr id="42" name="Nhóm 17">
              <a:extLst>
                <a:ext uri="{FF2B5EF4-FFF2-40B4-BE49-F238E27FC236}">
                  <a16:creationId xmlns:a16="http://schemas.microsoft.com/office/drawing/2014/main" id="{93C993D4-C104-43A3-ABB5-2D9D83572F29}"/>
                </a:ext>
              </a:extLst>
            </p:cNvPr>
            <p:cNvGrpSpPr/>
            <p:nvPr/>
          </p:nvGrpSpPr>
          <p:grpSpPr>
            <a:xfrm flipH="1">
              <a:off x="3502566" y="2258132"/>
              <a:ext cx="5176546" cy="2708801"/>
              <a:chOff x="878187" y="2993097"/>
              <a:chExt cx="3850877" cy="2306809"/>
            </a:xfrm>
          </p:grpSpPr>
          <p:grpSp>
            <p:nvGrpSpPr>
              <p:cNvPr id="53" name="Nhóm 19">
                <a:extLst>
                  <a:ext uri="{FF2B5EF4-FFF2-40B4-BE49-F238E27FC236}">
                    <a16:creationId xmlns:a16="http://schemas.microsoft.com/office/drawing/2014/main" id="{A35629FF-BABB-4606-87DD-7E1D808F1737}"/>
                  </a:ext>
                </a:extLst>
              </p:cNvPr>
              <p:cNvGrpSpPr/>
              <p:nvPr/>
            </p:nvGrpSpPr>
            <p:grpSpPr>
              <a:xfrm>
                <a:off x="924253" y="2993097"/>
                <a:ext cx="3804811" cy="2306809"/>
                <a:chOff x="712443" y="1347965"/>
                <a:chExt cx="3804811" cy="2306809"/>
              </a:xfrm>
            </p:grpSpPr>
            <p:sp>
              <p:nvSpPr>
                <p:cNvPr id="58" name="Hình chữ nhật: Góc Tròn 12">
                  <a:extLst>
                    <a:ext uri="{FF2B5EF4-FFF2-40B4-BE49-F238E27FC236}">
                      <a16:creationId xmlns:a16="http://schemas.microsoft.com/office/drawing/2014/main" id="{7B8BA1FC-59EE-4353-9610-214CC11BCBED}"/>
                    </a:ext>
                  </a:extLst>
                </p:cNvPr>
                <p:cNvSpPr/>
                <p:nvPr/>
              </p:nvSpPr>
              <p:spPr>
                <a:xfrm flipV="1">
                  <a:off x="773724" y="1347965"/>
                  <a:ext cx="3682248" cy="2306809"/>
                </a:xfrm>
                <a:custGeom>
                  <a:avLst/>
                  <a:gdLst>
                    <a:gd name="connsiteX0" fmla="*/ 0 w 3804811"/>
                    <a:gd name="connsiteY0" fmla="*/ 27650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0 w 3804811"/>
                    <a:gd name="connsiteY8" fmla="*/ 276507 h 1659008"/>
                    <a:gd name="connsiteX0" fmla="*/ 327660 w 3804811"/>
                    <a:gd name="connsiteY0" fmla="*/ 81752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327660 w 3804811"/>
                    <a:gd name="connsiteY8" fmla="*/ 817527 h 165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4811" h="1659008">
                      <a:moveTo>
                        <a:pt x="327660" y="817527"/>
                      </a:moveTo>
                      <a:cubicBezTo>
                        <a:pt x="327660" y="664816"/>
                        <a:pt x="123796" y="0"/>
                        <a:pt x="276507" y="0"/>
                      </a:cubicBezTo>
                      <a:lnTo>
                        <a:pt x="3528304" y="0"/>
                      </a:lnTo>
                      <a:cubicBezTo>
                        <a:pt x="3681015" y="0"/>
                        <a:pt x="3804811" y="123796"/>
                        <a:pt x="3804811" y="276507"/>
                      </a:cubicBezTo>
                      <a:lnTo>
                        <a:pt x="3804811" y="1382501"/>
                      </a:lnTo>
                      <a:cubicBezTo>
                        <a:pt x="3804811" y="1535212"/>
                        <a:pt x="3681015" y="1659008"/>
                        <a:pt x="3528304" y="1659008"/>
                      </a:cubicBezTo>
                      <a:lnTo>
                        <a:pt x="276507" y="1659008"/>
                      </a:lnTo>
                      <a:cubicBezTo>
                        <a:pt x="123796" y="1659008"/>
                        <a:pt x="0" y="1535212"/>
                        <a:pt x="0" y="1382501"/>
                      </a:cubicBezTo>
                      <a:cubicBezTo>
                        <a:pt x="0" y="1013836"/>
                        <a:pt x="327660" y="1186192"/>
                        <a:pt x="327660" y="817527"/>
                      </a:cubicBezTo>
                      <a:close/>
                    </a:path>
                  </a:pathLst>
                </a:custGeom>
                <a:solidFill>
                  <a:srgbClr val="FFFFFF"/>
                </a:solidFill>
                <a:ln w="25400" cap="flat" cmpd="sng" algn="ctr">
                  <a:solidFill>
                    <a:srgbClr val="FF8C00"/>
                  </a:solidFill>
                  <a:prstDash val="solid"/>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b="0" i="0" u="none" strike="noStrike" kern="0" cap="none" spc="0" normalizeH="0" baseline="0" noProof="0" dirty="0">
                    <a:ln>
                      <a:noFill/>
                    </a:ln>
                    <a:solidFill>
                      <a:srgbClr val="1E0E2F"/>
                    </a:solidFill>
                    <a:effectLst/>
                    <a:uLnTx/>
                    <a:uFillTx/>
                    <a:latin typeface="Arial"/>
                    <a:ea typeface="+mn-ea"/>
                    <a:cs typeface="+mn-cs"/>
                    <a:sym typeface="Arial"/>
                  </a:endParaRPr>
                </a:p>
              </p:txBody>
            </p:sp>
            <p:sp>
              <p:nvSpPr>
                <p:cNvPr id="59" name="Hình chữ nhật: Góc Tròn 12">
                  <a:extLst>
                    <a:ext uri="{FF2B5EF4-FFF2-40B4-BE49-F238E27FC236}">
                      <a16:creationId xmlns:a16="http://schemas.microsoft.com/office/drawing/2014/main" id="{E2F2ACF4-5AAE-4E83-89DF-AA22222E8324}"/>
                    </a:ext>
                  </a:extLst>
                </p:cNvPr>
                <p:cNvSpPr/>
                <p:nvPr/>
              </p:nvSpPr>
              <p:spPr>
                <a:xfrm flipV="1">
                  <a:off x="712443" y="1845651"/>
                  <a:ext cx="3804811" cy="1683566"/>
                </a:xfrm>
                <a:custGeom>
                  <a:avLst/>
                  <a:gdLst>
                    <a:gd name="connsiteX0" fmla="*/ 0 w 3804811"/>
                    <a:gd name="connsiteY0" fmla="*/ 27650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0 w 3804811"/>
                    <a:gd name="connsiteY8" fmla="*/ 276507 h 1659008"/>
                    <a:gd name="connsiteX0" fmla="*/ 327660 w 3804811"/>
                    <a:gd name="connsiteY0" fmla="*/ 81752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327660 w 3804811"/>
                    <a:gd name="connsiteY8" fmla="*/ 817527 h 165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4811" h="1659008">
                      <a:moveTo>
                        <a:pt x="327660" y="817527"/>
                      </a:moveTo>
                      <a:cubicBezTo>
                        <a:pt x="327660" y="664816"/>
                        <a:pt x="123796" y="0"/>
                        <a:pt x="276507" y="0"/>
                      </a:cubicBezTo>
                      <a:lnTo>
                        <a:pt x="3528304" y="0"/>
                      </a:lnTo>
                      <a:cubicBezTo>
                        <a:pt x="3681015" y="0"/>
                        <a:pt x="3804811" y="123796"/>
                        <a:pt x="3804811" y="276507"/>
                      </a:cubicBezTo>
                      <a:lnTo>
                        <a:pt x="3804811" y="1382501"/>
                      </a:lnTo>
                      <a:cubicBezTo>
                        <a:pt x="3804811" y="1535212"/>
                        <a:pt x="3681015" y="1659008"/>
                        <a:pt x="3528304" y="1659008"/>
                      </a:cubicBezTo>
                      <a:lnTo>
                        <a:pt x="276507" y="1659008"/>
                      </a:lnTo>
                      <a:cubicBezTo>
                        <a:pt x="123796" y="1659008"/>
                        <a:pt x="0" y="1535212"/>
                        <a:pt x="0" y="1382501"/>
                      </a:cubicBezTo>
                      <a:cubicBezTo>
                        <a:pt x="0" y="1013836"/>
                        <a:pt x="327660" y="1186192"/>
                        <a:pt x="327660" y="817527"/>
                      </a:cubicBezTo>
                      <a:close/>
                    </a:path>
                  </a:pathLst>
                </a:custGeom>
                <a:noFill/>
                <a:ln w="25400" cap="flat" cmpd="sng" algn="ctr">
                  <a:solidFill>
                    <a:srgbClr val="E56D30"/>
                  </a:solidFill>
                  <a:prstDash val="solid"/>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b="0" i="0" u="none" strike="noStrike" kern="0" cap="none" spc="0" normalizeH="0" baseline="0" noProof="0">
                    <a:ln>
                      <a:noFill/>
                    </a:ln>
                    <a:solidFill>
                      <a:srgbClr val="1E0E2F"/>
                    </a:solidFill>
                    <a:effectLst/>
                    <a:uLnTx/>
                    <a:uFillTx/>
                    <a:latin typeface="Arial"/>
                    <a:ea typeface="+mn-ea"/>
                    <a:cs typeface="+mn-cs"/>
                    <a:sym typeface="Arial"/>
                  </a:endParaRPr>
                </a:p>
              </p:txBody>
            </p:sp>
          </p:grpSp>
          <p:grpSp>
            <p:nvGrpSpPr>
              <p:cNvPr id="54" name="Nhóm 20">
                <a:extLst>
                  <a:ext uri="{FF2B5EF4-FFF2-40B4-BE49-F238E27FC236}">
                    <a16:creationId xmlns:a16="http://schemas.microsoft.com/office/drawing/2014/main" id="{C444AB21-26AD-4FEB-A9FD-A12E3928F23C}"/>
                  </a:ext>
                </a:extLst>
              </p:cNvPr>
              <p:cNvGrpSpPr/>
              <p:nvPr/>
            </p:nvGrpSpPr>
            <p:grpSpPr>
              <a:xfrm>
                <a:off x="878187" y="3541212"/>
                <a:ext cx="3757058" cy="1604180"/>
                <a:chOff x="704658" y="1872561"/>
                <a:chExt cx="3757058" cy="1604180"/>
              </a:xfrm>
            </p:grpSpPr>
            <p:sp>
              <p:nvSpPr>
                <p:cNvPr id="55" name="Hộp Văn bản 21">
                  <a:extLst>
                    <a:ext uri="{FF2B5EF4-FFF2-40B4-BE49-F238E27FC236}">
                      <a16:creationId xmlns:a16="http://schemas.microsoft.com/office/drawing/2014/main" id="{E97DB85C-C015-4DE1-9201-24AA56139C22}"/>
                    </a:ext>
                  </a:extLst>
                </p:cNvPr>
                <p:cNvSpPr txBox="1"/>
                <p:nvPr/>
              </p:nvSpPr>
              <p:spPr>
                <a:xfrm>
                  <a:off x="704658" y="1872561"/>
                  <a:ext cx="3682248" cy="57564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0066FF"/>
                      </a:solidFill>
                      <a:effectLst/>
                      <a:uLnTx/>
                      <a:uFillTx/>
                      <a:latin typeface="Calibri"/>
                      <a:cs typeface="Arial"/>
                      <a:sym typeface="Arial"/>
                    </a:rPr>
                    <a:t>1. </a:t>
                  </a:r>
                  <a:r>
                    <a:rPr kumimoji="0" lang="vi-VN" sz="4000" b="1" i="0" u="none" strike="noStrike" kern="0" cap="none" spc="0" normalizeH="0" baseline="0" noProof="0" dirty="0" err="1">
                      <a:ln>
                        <a:noFill/>
                      </a:ln>
                      <a:solidFill>
                        <a:srgbClr val="0066FF"/>
                      </a:solidFill>
                      <a:effectLst/>
                      <a:uLnTx/>
                      <a:uFillTx/>
                      <a:latin typeface="Calibri"/>
                      <a:cs typeface="Arial"/>
                      <a:sym typeface="Arial"/>
                    </a:rPr>
                    <a:t>Đọc</a:t>
                  </a:r>
                  <a:r>
                    <a:rPr kumimoji="0" lang="vi-VN" sz="4000" b="1" i="0" u="none" strike="noStrike" kern="0" cap="none" spc="0" normalizeH="0" baseline="0" noProof="0" dirty="0">
                      <a:ln>
                        <a:noFill/>
                      </a:ln>
                      <a:solidFill>
                        <a:srgbClr val="0066FF"/>
                      </a:solidFill>
                      <a:effectLst/>
                      <a:uLnTx/>
                      <a:uFillTx/>
                      <a:latin typeface="Calibri"/>
                      <a:cs typeface="Arial"/>
                      <a:sym typeface="Arial"/>
                    </a:rPr>
                    <a:t> </a:t>
                  </a:r>
                  <a:r>
                    <a:rPr kumimoji="0" lang="vi-VN" sz="4000" b="1" i="0" u="none" strike="noStrike" kern="0" cap="none" spc="0" normalizeH="0" baseline="0" noProof="0" dirty="0" err="1">
                      <a:ln>
                        <a:noFill/>
                      </a:ln>
                      <a:solidFill>
                        <a:srgbClr val="0066FF"/>
                      </a:solidFill>
                      <a:effectLst/>
                      <a:uLnTx/>
                      <a:uFillTx/>
                      <a:latin typeface="Calibri"/>
                      <a:cs typeface="Arial"/>
                      <a:sym typeface="Arial"/>
                    </a:rPr>
                    <a:t>đúng</a:t>
                  </a:r>
                  <a:endParaRPr kumimoji="0" lang="en-US" sz="4000" b="1" i="0" u="none" strike="noStrike" kern="0" cap="none" spc="0" normalizeH="0" baseline="0" noProof="0" dirty="0">
                    <a:ln>
                      <a:noFill/>
                    </a:ln>
                    <a:solidFill>
                      <a:srgbClr val="0066FF"/>
                    </a:solidFill>
                    <a:effectLst/>
                    <a:uLnTx/>
                    <a:uFillTx/>
                    <a:latin typeface="Calibri"/>
                    <a:cs typeface="Arial"/>
                    <a:sym typeface="Arial"/>
                  </a:endParaRPr>
                </a:p>
              </p:txBody>
            </p:sp>
            <p:sp>
              <p:nvSpPr>
                <p:cNvPr id="56" name="Hộp Văn bản 22">
                  <a:extLst>
                    <a:ext uri="{FF2B5EF4-FFF2-40B4-BE49-F238E27FC236}">
                      <a16:creationId xmlns:a16="http://schemas.microsoft.com/office/drawing/2014/main" id="{BC4C1EE4-71AA-4CF5-B3CC-EBD293C992EF}"/>
                    </a:ext>
                  </a:extLst>
                </p:cNvPr>
                <p:cNvSpPr txBox="1"/>
                <p:nvPr/>
              </p:nvSpPr>
              <p:spPr>
                <a:xfrm>
                  <a:off x="751303" y="2284234"/>
                  <a:ext cx="3682248" cy="57564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3D7D40"/>
                      </a:solidFill>
                      <a:effectLst/>
                      <a:uLnTx/>
                      <a:uFillTx/>
                      <a:latin typeface="Calibri"/>
                      <a:cs typeface="Arial"/>
                      <a:sym typeface="Arial"/>
                    </a:rPr>
                    <a:t>2. </a:t>
                  </a:r>
                  <a:r>
                    <a:rPr kumimoji="0" lang="vi-VN" sz="4000" b="1" i="0" u="none" strike="noStrike" kern="0" cap="none" spc="0" normalizeH="0" baseline="0" noProof="0" dirty="0" err="1">
                      <a:ln>
                        <a:noFill/>
                      </a:ln>
                      <a:solidFill>
                        <a:srgbClr val="3D7D40"/>
                      </a:solidFill>
                      <a:effectLst/>
                      <a:uLnTx/>
                      <a:uFillTx/>
                      <a:latin typeface="Calibri"/>
                      <a:cs typeface="Arial"/>
                      <a:sym typeface="Arial"/>
                    </a:rPr>
                    <a:t>Đọc</a:t>
                  </a:r>
                  <a:r>
                    <a:rPr kumimoji="0" lang="vi-VN" sz="4000" b="1" i="0" u="none" strike="noStrike" kern="0" cap="none" spc="0" normalizeH="0" baseline="0" noProof="0" dirty="0">
                      <a:ln>
                        <a:noFill/>
                      </a:ln>
                      <a:solidFill>
                        <a:srgbClr val="3D7D40"/>
                      </a:solidFill>
                      <a:effectLst/>
                      <a:uLnTx/>
                      <a:uFillTx/>
                      <a:latin typeface="Calibri"/>
                      <a:cs typeface="Arial"/>
                      <a:sym typeface="Arial"/>
                    </a:rPr>
                    <a:t> to, </a:t>
                  </a:r>
                  <a:r>
                    <a:rPr kumimoji="0" lang="vi-VN" sz="4000" b="1" i="0" u="none" strike="noStrike" kern="0" cap="none" spc="0" normalizeH="0" baseline="0" noProof="0" dirty="0" err="1">
                      <a:ln>
                        <a:noFill/>
                      </a:ln>
                      <a:solidFill>
                        <a:srgbClr val="3D7D40"/>
                      </a:solidFill>
                      <a:effectLst/>
                      <a:uLnTx/>
                      <a:uFillTx/>
                      <a:latin typeface="Calibri"/>
                      <a:cs typeface="Arial"/>
                      <a:sym typeface="Arial"/>
                    </a:rPr>
                    <a:t>rõ</a:t>
                  </a:r>
                  <a:endParaRPr kumimoji="0" lang="en-US" sz="4000" b="1" i="0" u="none" strike="noStrike" kern="0" cap="none" spc="0" normalizeH="0" baseline="0" noProof="0" dirty="0">
                    <a:ln>
                      <a:noFill/>
                    </a:ln>
                    <a:solidFill>
                      <a:srgbClr val="3D7D40"/>
                    </a:solidFill>
                    <a:effectLst/>
                    <a:uLnTx/>
                    <a:uFillTx/>
                    <a:latin typeface="Calibri"/>
                    <a:cs typeface="Arial"/>
                    <a:sym typeface="Arial"/>
                  </a:endParaRPr>
                </a:p>
              </p:txBody>
            </p:sp>
            <p:sp>
              <p:nvSpPr>
                <p:cNvPr id="57" name="Hộp Văn bản 23">
                  <a:extLst>
                    <a:ext uri="{FF2B5EF4-FFF2-40B4-BE49-F238E27FC236}">
                      <a16:creationId xmlns:a16="http://schemas.microsoft.com/office/drawing/2014/main" id="{D85C4600-1587-4F1E-B918-1D25092D81B1}"/>
                    </a:ext>
                  </a:extLst>
                </p:cNvPr>
                <p:cNvSpPr txBox="1"/>
                <p:nvPr/>
              </p:nvSpPr>
              <p:spPr>
                <a:xfrm>
                  <a:off x="1435645" y="2671468"/>
                  <a:ext cx="3026071" cy="80527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FF0000"/>
                      </a:solidFill>
                      <a:effectLst/>
                      <a:uLnTx/>
                      <a:uFillTx/>
                      <a:latin typeface="Calibri"/>
                      <a:cs typeface="Arial"/>
                      <a:sym typeface="Arial"/>
                    </a:rPr>
                    <a:t>3.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Đọc</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ngắt</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nghỉ</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err="1">
                      <a:ln>
                        <a:noFill/>
                      </a:ln>
                      <a:solidFill>
                        <a:srgbClr val="FF0000"/>
                      </a:solidFill>
                      <a:effectLst/>
                      <a:uLnTx/>
                      <a:uFillTx/>
                      <a:latin typeface="Calibri"/>
                      <a:cs typeface="Arial"/>
                      <a:sym typeface="Arial"/>
                    </a:rPr>
                    <a:t>đúng</a:t>
                  </a:r>
                  <a:r>
                    <a:rPr kumimoji="0" lang="vi-VN" sz="4000" b="1" i="0" u="none" strike="noStrike" kern="0" cap="none" spc="0" normalizeH="0" baseline="0" noProof="0">
                      <a:ln>
                        <a:noFill/>
                      </a:ln>
                      <a:solidFill>
                        <a:srgbClr val="FF0000"/>
                      </a:solidFill>
                      <a:effectLst/>
                      <a:uLnTx/>
                      <a:uFillTx/>
                      <a:latin typeface="Calibri"/>
                      <a:cs typeface="Arial"/>
                      <a:sym typeface="Arial"/>
                    </a:rPr>
                    <a:t> nhịp</a:t>
                  </a:r>
                  <a:endParaRPr kumimoji="0" lang="en-US" sz="4000" b="1" i="0" u="none" strike="noStrike" kern="0" cap="none" spc="0" normalizeH="0" baseline="0" noProof="0" dirty="0">
                    <a:ln>
                      <a:noFill/>
                    </a:ln>
                    <a:solidFill>
                      <a:srgbClr val="FF0000"/>
                    </a:solidFill>
                    <a:effectLst/>
                    <a:uLnTx/>
                    <a:uFillTx/>
                    <a:latin typeface="Calibri"/>
                    <a:cs typeface="Arial"/>
                    <a:sym typeface="Arial"/>
                  </a:endParaRPr>
                </a:p>
              </p:txBody>
            </p:sp>
          </p:grpSp>
        </p:grpSp>
        <p:grpSp>
          <p:nvGrpSpPr>
            <p:cNvPr id="43" name="Nhóm 7">
              <a:extLst>
                <a:ext uri="{FF2B5EF4-FFF2-40B4-BE49-F238E27FC236}">
                  <a16:creationId xmlns:a16="http://schemas.microsoft.com/office/drawing/2014/main" id="{7E3F7DAF-F938-49D8-9413-7B118ABB3FDA}"/>
                </a:ext>
              </a:extLst>
            </p:cNvPr>
            <p:cNvGrpSpPr/>
            <p:nvPr/>
          </p:nvGrpSpPr>
          <p:grpSpPr>
            <a:xfrm>
              <a:off x="5276209" y="2929550"/>
              <a:ext cx="2049232" cy="1862923"/>
              <a:chOff x="5276209" y="2929550"/>
              <a:chExt cx="2049232" cy="1862923"/>
            </a:xfrm>
          </p:grpSpPr>
          <p:pic>
            <p:nvPicPr>
              <p:cNvPr id="44" name="Hình ảnh 8">
                <a:extLst>
                  <a:ext uri="{FF2B5EF4-FFF2-40B4-BE49-F238E27FC236}">
                    <a16:creationId xmlns:a16="http://schemas.microsoft.com/office/drawing/2014/main" id="{4A27FD5F-47C1-4C4C-A13F-8D9CAAB3F3AF}"/>
                  </a:ext>
                </a:extLst>
              </p:cNvPr>
              <p:cNvPicPr>
                <a:picLocks noChangeAspect="1"/>
              </p:cNvPicPr>
              <p:nvPr/>
            </p:nvPicPr>
            <p:blipFill rotWithShape="1">
              <a:blip r:embed="rId5"/>
              <a:srcRect l="51268" t="8949" r="19792" b="48444"/>
              <a:stretch/>
            </p:blipFill>
            <p:spPr>
              <a:xfrm rot="20944439">
                <a:off x="5711948" y="2936916"/>
                <a:ext cx="582414" cy="482317"/>
              </a:xfrm>
              <a:prstGeom prst="rect">
                <a:avLst/>
              </a:prstGeom>
            </p:spPr>
          </p:pic>
          <p:pic>
            <p:nvPicPr>
              <p:cNvPr id="45" name="Hình ảnh 9">
                <a:extLst>
                  <a:ext uri="{FF2B5EF4-FFF2-40B4-BE49-F238E27FC236}">
                    <a16:creationId xmlns:a16="http://schemas.microsoft.com/office/drawing/2014/main" id="{B93BA800-AC09-4765-8107-638177DA045E}"/>
                  </a:ext>
                </a:extLst>
              </p:cNvPr>
              <p:cNvPicPr>
                <a:picLocks noChangeAspect="1"/>
              </p:cNvPicPr>
              <p:nvPr/>
            </p:nvPicPr>
            <p:blipFill rotWithShape="1">
              <a:blip r:embed="rId5"/>
              <a:srcRect l="51268" t="8949" r="19792" b="48444"/>
              <a:stretch/>
            </p:blipFill>
            <p:spPr>
              <a:xfrm rot="20944439">
                <a:off x="6228207" y="2929550"/>
                <a:ext cx="582414" cy="482317"/>
              </a:xfrm>
              <a:prstGeom prst="rect">
                <a:avLst/>
              </a:prstGeom>
            </p:spPr>
          </p:pic>
          <p:pic>
            <p:nvPicPr>
              <p:cNvPr id="46" name="Hình ảnh 10">
                <a:extLst>
                  <a:ext uri="{FF2B5EF4-FFF2-40B4-BE49-F238E27FC236}">
                    <a16:creationId xmlns:a16="http://schemas.microsoft.com/office/drawing/2014/main" id="{39D0A187-1AEA-489B-AF6E-EA016AC9A0AD}"/>
                  </a:ext>
                </a:extLst>
              </p:cNvPr>
              <p:cNvPicPr>
                <a:picLocks noChangeAspect="1"/>
              </p:cNvPicPr>
              <p:nvPr/>
            </p:nvPicPr>
            <p:blipFill rotWithShape="1">
              <a:blip r:embed="rId5"/>
              <a:srcRect l="51268" t="8949" r="19792" b="48444"/>
              <a:stretch/>
            </p:blipFill>
            <p:spPr>
              <a:xfrm rot="20944439">
                <a:off x="6743027" y="2941644"/>
                <a:ext cx="582414" cy="482317"/>
              </a:xfrm>
              <a:prstGeom prst="rect">
                <a:avLst/>
              </a:prstGeom>
            </p:spPr>
          </p:pic>
          <p:pic>
            <p:nvPicPr>
              <p:cNvPr id="47" name="Hình ảnh 11">
                <a:extLst>
                  <a:ext uri="{FF2B5EF4-FFF2-40B4-BE49-F238E27FC236}">
                    <a16:creationId xmlns:a16="http://schemas.microsoft.com/office/drawing/2014/main" id="{48ECBF98-1490-4D0F-BE61-0872063EA95D}"/>
                  </a:ext>
                </a:extLst>
              </p:cNvPr>
              <p:cNvPicPr>
                <a:picLocks noChangeAspect="1"/>
              </p:cNvPicPr>
              <p:nvPr/>
            </p:nvPicPr>
            <p:blipFill rotWithShape="1">
              <a:blip r:embed="rId5"/>
              <a:srcRect l="51268" t="8949" r="19792" b="48444"/>
              <a:stretch/>
            </p:blipFill>
            <p:spPr>
              <a:xfrm rot="20944439">
                <a:off x="5693942" y="3483953"/>
                <a:ext cx="582414" cy="482317"/>
              </a:xfrm>
              <a:prstGeom prst="rect">
                <a:avLst/>
              </a:prstGeom>
            </p:spPr>
          </p:pic>
          <p:pic>
            <p:nvPicPr>
              <p:cNvPr id="48" name="Hình ảnh 12">
                <a:extLst>
                  <a:ext uri="{FF2B5EF4-FFF2-40B4-BE49-F238E27FC236}">
                    <a16:creationId xmlns:a16="http://schemas.microsoft.com/office/drawing/2014/main" id="{5868DFF2-1AD9-492A-93DA-C60705DF725B}"/>
                  </a:ext>
                </a:extLst>
              </p:cNvPr>
              <p:cNvPicPr>
                <a:picLocks noChangeAspect="1"/>
              </p:cNvPicPr>
              <p:nvPr/>
            </p:nvPicPr>
            <p:blipFill rotWithShape="1">
              <a:blip r:embed="rId5"/>
              <a:srcRect l="51268" t="8949" r="19792" b="48444"/>
              <a:stretch/>
            </p:blipFill>
            <p:spPr>
              <a:xfrm rot="20944439">
                <a:off x="6210201" y="3476902"/>
                <a:ext cx="582414" cy="482317"/>
              </a:xfrm>
              <a:prstGeom prst="rect">
                <a:avLst/>
              </a:prstGeom>
            </p:spPr>
          </p:pic>
          <p:pic>
            <p:nvPicPr>
              <p:cNvPr id="49" name="Hình ảnh 13">
                <a:extLst>
                  <a:ext uri="{FF2B5EF4-FFF2-40B4-BE49-F238E27FC236}">
                    <a16:creationId xmlns:a16="http://schemas.microsoft.com/office/drawing/2014/main" id="{53F674C1-3AA5-452F-A866-895D7C4E1E90}"/>
                  </a:ext>
                </a:extLst>
              </p:cNvPr>
              <p:cNvPicPr>
                <a:picLocks noChangeAspect="1"/>
              </p:cNvPicPr>
              <p:nvPr/>
            </p:nvPicPr>
            <p:blipFill rotWithShape="1">
              <a:blip r:embed="rId5"/>
              <a:srcRect l="51268" t="8949" r="19792" b="48444"/>
              <a:stretch/>
            </p:blipFill>
            <p:spPr>
              <a:xfrm rot="20944439">
                <a:off x="6741654" y="3476758"/>
                <a:ext cx="582414" cy="482317"/>
              </a:xfrm>
              <a:prstGeom prst="rect">
                <a:avLst/>
              </a:prstGeom>
            </p:spPr>
          </p:pic>
          <p:pic>
            <p:nvPicPr>
              <p:cNvPr id="50" name="Hình ảnh 14">
                <a:extLst>
                  <a:ext uri="{FF2B5EF4-FFF2-40B4-BE49-F238E27FC236}">
                    <a16:creationId xmlns:a16="http://schemas.microsoft.com/office/drawing/2014/main" id="{B0B152FF-3D5F-4672-BBB3-BE085DB6A93E}"/>
                  </a:ext>
                </a:extLst>
              </p:cNvPr>
              <p:cNvPicPr>
                <a:picLocks noChangeAspect="1"/>
              </p:cNvPicPr>
              <p:nvPr/>
            </p:nvPicPr>
            <p:blipFill rotWithShape="1">
              <a:blip r:embed="rId5"/>
              <a:srcRect l="51268" t="8949" r="19792" b="48444"/>
              <a:stretch/>
            </p:blipFill>
            <p:spPr>
              <a:xfrm rot="20944439">
                <a:off x="5276209" y="4305360"/>
                <a:ext cx="582414" cy="482317"/>
              </a:xfrm>
              <a:prstGeom prst="rect">
                <a:avLst/>
              </a:prstGeom>
            </p:spPr>
          </p:pic>
          <p:pic>
            <p:nvPicPr>
              <p:cNvPr id="51" name="Hình ảnh 15">
                <a:extLst>
                  <a:ext uri="{FF2B5EF4-FFF2-40B4-BE49-F238E27FC236}">
                    <a16:creationId xmlns:a16="http://schemas.microsoft.com/office/drawing/2014/main" id="{554D2DB3-F6E9-4681-81C8-F0A770429D37}"/>
                  </a:ext>
                </a:extLst>
              </p:cNvPr>
              <p:cNvPicPr>
                <a:picLocks noChangeAspect="1"/>
              </p:cNvPicPr>
              <p:nvPr/>
            </p:nvPicPr>
            <p:blipFill rotWithShape="1">
              <a:blip r:embed="rId5"/>
              <a:srcRect l="51268" t="8949" r="19792" b="48444"/>
              <a:stretch/>
            </p:blipFill>
            <p:spPr>
              <a:xfrm rot="20944439">
                <a:off x="5804863" y="4284779"/>
                <a:ext cx="582414" cy="482317"/>
              </a:xfrm>
              <a:prstGeom prst="rect">
                <a:avLst/>
              </a:prstGeom>
            </p:spPr>
          </p:pic>
          <p:pic>
            <p:nvPicPr>
              <p:cNvPr id="52" name="Hình ảnh 16">
                <a:extLst>
                  <a:ext uri="{FF2B5EF4-FFF2-40B4-BE49-F238E27FC236}">
                    <a16:creationId xmlns:a16="http://schemas.microsoft.com/office/drawing/2014/main" id="{8069A088-CC02-4397-9D75-71843B2744D0}"/>
                  </a:ext>
                </a:extLst>
              </p:cNvPr>
              <p:cNvPicPr>
                <a:picLocks noChangeAspect="1"/>
              </p:cNvPicPr>
              <p:nvPr/>
            </p:nvPicPr>
            <p:blipFill rotWithShape="1">
              <a:blip r:embed="rId5"/>
              <a:srcRect l="51268" t="8949" r="19792" b="48444"/>
              <a:stretch/>
            </p:blipFill>
            <p:spPr>
              <a:xfrm rot="20944439">
                <a:off x="6310432" y="4310156"/>
                <a:ext cx="582414" cy="482317"/>
              </a:xfrm>
              <a:prstGeom prst="rect">
                <a:avLst/>
              </a:prstGeom>
            </p:spPr>
          </p:pic>
        </p:grpSp>
      </p:grpSp>
      <p:sp>
        <p:nvSpPr>
          <p:cNvPr id="60" name="Rectangle 59">
            <a:extLst>
              <a:ext uri="{FF2B5EF4-FFF2-40B4-BE49-F238E27FC236}">
                <a16:creationId xmlns:a16="http://schemas.microsoft.com/office/drawing/2014/main" id="{CDF74C11-020F-4D6B-AF46-E7E4B82A00FC}"/>
              </a:ext>
            </a:extLst>
          </p:cNvPr>
          <p:cNvSpPr/>
          <p:nvPr/>
        </p:nvSpPr>
        <p:spPr>
          <a:xfrm>
            <a:off x="870809" y="1921791"/>
            <a:ext cx="5392485"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4800" b="0" i="0" u="none" strike="noStrike" kern="0" cap="none" spc="0" normalizeH="0" baseline="0" noProof="0" dirty="0">
                <a:ln>
                  <a:noFill/>
                </a:ln>
                <a:solidFill>
                  <a:srgbClr val="00B0F0"/>
                </a:solidFill>
                <a:effectLst/>
                <a:uLnTx/>
                <a:uFillTx/>
                <a:latin typeface="SVN-Hole Hearted" panose="020B0A06020104020203" pitchFamily="34" charset="0"/>
                <a:ea typeface="+mn-ea"/>
                <a:cs typeface="Arial"/>
                <a:sym typeface="Arial"/>
              </a:rPr>
              <a:t>Tiêu chí đánh giá</a:t>
            </a:r>
          </a:p>
        </p:txBody>
      </p:sp>
      <p:pic>
        <p:nvPicPr>
          <p:cNvPr id="61" name="Picture 6" descr="Children reading books together">
            <a:extLst>
              <a:ext uri="{FF2B5EF4-FFF2-40B4-BE49-F238E27FC236}">
                <a16:creationId xmlns:a16="http://schemas.microsoft.com/office/drawing/2014/main" id="{84035641-B113-4420-92B2-D9B731A8019C}"/>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5112" b="93930" l="5725" r="93560">
                        <a14:foregroundMark x1="36136" y1="7668" x2="36136" y2="7668"/>
                        <a14:foregroundMark x1="35063" y1="5112" x2="35063" y2="5112"/>
                        <a14:foregroundMark x1="49732" y1="69010" x2="49732" y2="69010"/>
                        <a14:foregroundMark x1="44007" y1="68530" x2="44007" y2="68530"/>
                        <a14:foregroundMark x1="42934" y1="67252" x2="42934" y2="67252"/>
                        <a14:foregroundMark x1="9660" y1="76997" x2="9660" y2="76997"/>
                        <a14:foregroundMark x1="7871" y1="76997" x2="7871" y2="76997"/>
                        <a14:foregroundMark x1="6261" y1="76997" x2="6261" y2="76997"/>
                        <a14:foregroundMark x1="16995" y1="87859" x2="16995" y2="87859"/>
                        <a14:foregroundMark x1="14490" y1="84026" x2="14490" y2="84026"/>
                        <a14:foregroundMark x1="15027" y1="91054" x2="15027" y2="91054"/>
                        <a14:foregroundMark x1="15564" y1="92173" x2="15564" y2="92173"/>
                        <a14:foregroundMark x1="16816" y1="91534" x2="16816" y2="91534"/>
                        <a14:foregroundMark x1="16816" y1="92173" x2="16816" y2="92173"/>
                        <a14:foregroundMark x1="17889" y1="91374" x2="17889" y2="91374"/>
                        <a14:foregroundMark x1="13238" y1="93930" x2="13238" y2="93930"/>
                        <a14:foregroundMark x1="12343" y1="93930" x2="12343" y2="93930"/>
                        <a14:foregroundMark x1="28444" y1="84824" x2="28444" y2="84824"/>
                        <a14:foregroundMark x1="74955" y1="84026" x2="74955" y2="84026"/>
                        <a14:foregroundMark x1="88372" y1="82428" x2="88372" y2="82428"/>
                        <a14:foregroundMark x1="91950" y1="79393" x2="91950" y2="79393"/>
                        <a14:foregroundMark x1="93560" y1="76997" x2="93560" y2="76997"/>
                        <a14:foregroundMark x1="63864" y1="65974" x2="63864" y2="65974"/>
                        <a14:foregroundMark x1="81395" y1="30511" x2="81395" y2="30511"/>
                        <a14:foregroundMark x1="73524" y1="38498" x2="73524" y2="38498"/>
                        <a14:foregroundMark x1="81574" y1="34345" x2="81574" y2="34345"/>
                        <a14:foregroundMark x1="75850" y1="36102" x2="75850" y2="36102"/>
                        <a14:foregroundMark x1="76208" y1="35623" x2="76208" y2="35623"/>
                        <a14:foregroundMark x1="76208" y1="34345" x2="76208" y2="34345"/>
                        <a14:foregroundMark x1="75671" y1="33866" x2="75671" y2="33866"/>
                        <a14:foregroundMark x1="76744" y1="33067" x2="76744" y2="33067"/>
                        <a14:foregroundMark x1="76744" y1="32748" x2="76744" y2="32748"/>
                        <a14:foregroundMark x1="76208" y1="32748" x2="76208" y2="32748"/>
                        <a14:foregroundMark x1="84436" y1="36422" x2="84436" y2="36422"/>
                        <a14:foregroundMark x1="85331" y1="36422" x2="85331" y2="36422"/>
                        <a14:foregroundMark x1="83721" y1="36422" x2="83721" y2="36422"/>
                        <a14:foregroundMark x1="76744" y1="31789" x2="76744" y2="31789"/>
                        <a14:foregroundMark x1="76386" y1="32428" x2="76386" y2="32428"/>
                        <a14:foregroundMark x1="76208" y1="31949" x2="76208" y2="31949"/>
                        <a14:foregroundMark x1="75850" y1="31629" x2="75671" y2="29872"/>
                        <a14:foregroundMark x1="62433" y1="84665" x2="62433" y2="84665"/>
                        <a14:foregroundMark x1="60644" y1="86741" x2="60644" y2="86741"/>
                        <a14:foregroundMark x1="57782" y1="86581" x2="57782" y2="86581"/>
                        <a14:foregroundMark x1="57066" y1="87220" x2="56351" y2="87220"/>
                        <a14:foregroundMark x1="56172" y1="87220" x2="56172" y2="87220"/>
                        <a14:backgroundMark x1="26476" y1="43450" x2="26476" y2="43450"/>
                        <a14:backgroundMark x1="44544" y1="43291" x2="44544" y2="43291"/>
                        <a14:backgroundMark x1="43292" y1="40575" x2="43292" y2="40575"/>
                        <a14:backgroundMark x1="42039" y1="65655" x2="42039" y2="65655"/>
                        <a14:backgroundMark x1="42218" y1="64856" x2="42218" y2="64856"/>
                        <a14:backgroundMark x1="40787" y1="66773" x2="40787" y2="66773"/>
                        <a14:backgroundMark x1="40966" y1="67891" x2="40966" y2="67891"/>
                        <a14:backgroundMark x1="55635" y1="64856" x2="55635" y2="64856"/>
                        <a14:backgroundMark x1="62075" y1="61182" x2="62075" y2="61182"/>
                        <a14:backgroundMark x1="64937" y1="66134" x2="64937" y2="66134"/>
                        <a14:backgroundMark x1="62612" y1="66134" x2="62612" y2="66134"/>
                      </a14:backgroundRemoval>
                    </a14:imgEffect>
                  </a14:imgLayer>
                </a14:imgProps>
              </a:ext>
              <a:ext uri="{28A0092B-C50C-407E-A947-70E740481C1C}">
                <a14:useLocalDpi xmlns:a14="http://schemas.microsoft.com/office/drawing/2010/main" val="0"/>
              </a:ext>
            </a:extLst>
          </a:blip>
          <a:srcRect/>
          <a:stretch>
            <a:fillRect/>
          </a:stretch>
        </p:blipFill>
        <p:spPr bwMode="auto">
          <a:xfrm>
            <a:off x="7318471" y="1386804"/>
            <a:ext cx="4559785" cy="51067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18662748"/>
      </p:ext>
    </p:extLst>
  </p:cSld>
  <p:clrMapOvr>
    <a:masterClrMapping/>
  </p:clrMapOvr>
  <p:transition spd="slow">
    <p:randomBar dir="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pic>
        <p:nvPicPr>
          <p:cNvPr id="3" name="Picture 2" descr="Hình ảnh Cô Giáo PNG Miễn Phí Tải Về - Lovepik">
            <a:extLst>
              <a:ext uri="{FF2B5EF4-FFF2-40B4-BE49-F238E27FC236}">
                <a16:creationId xmlns:a16="http://schemas.microsoft.com/office/drawing/2014/main" id="{35075D2C-2E60-482A-9348-8C3620E96644}"/>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648" b="92244" l="9981" r="89924">
                        <a14:foregroundMark x1="64734" y1="9834" x2="46578" y2="9834"/>
                        <a14:foregroundMark x1="61407" y1="8310" x2="55989" y2="8449"/>
                        <a14:foregroundMark x1="53327" y1="6717" x2="52757" y2="6717"/>
                        <a14:foregroundMark x1="60646" y1="23753" x2="60837" y2="31579"/>
                        <a14:foregroundMark x1="47338" y1="30609" x2="49240" y2="38643"/>
                        <a14:foregroundMark x1="47148" y1="55609" x2="46958" y2="64127"/>
                        <a14:foregroundMark x1="58175" y1="87465" x2="56559" y2="92244"/>
                        <a14:foregroundMark x1="55608" y1="86773" x2="53897" y2="87188"/>
                      </a14:backgroundRemoval>
                    </a14:imgEffect>
                  </a14:imgLayer>
                </a14:imgProps>
              </a:ext>
              <a:ext uri="{28A0092B-C50C-407E-A947-70E740481C1C}">
                <a14:useLocalDpi xmlns:a14="http://schemas.microsoft.com/office/drawing/2010/main" val="0"/>
              </a:ext>
            </a:extLst>
          </a:blip>
          <a:srcRect/>
          <a:stretch>
            <a:fillRect/>
          </a:stretch>
        </p:blipFill>
        <p:spPr bwMode="auto">
          <a:xfrm>
            <a:off x="8066474" y="598017"/>
            <a:ext cx="4848853" cy="6656194"/>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6F42038F-2A98-4A01-8C34-78CE1AAD2D80}"/>
              </a:ext>
            </a:extLst>
          </p:cNvPr>
          <p:cNvGrpSpPr/>
          <p:nvPr/>
        </p:nvGrpSpPr>
        <p:grpSpPr>
          <a:xfrm>
            <a:off x="318405" y="392624"/>
            <a:ext cx="8554951" cy="6361476"/>
            <a:chOff x="318405" y="392624"/>
            <a:chExt cx="8554951" cy="6361476"/>
          </a:xfrm>
        </p:grpSpPr>
        <p:sp>
          <p:nvSpPr>
            <p:cNvPr id="1255" name="Google Shape;1255;p35"/>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1265;p36">
              <a:extLst>
                <a:ext uri="{FF2B5EF4-FFF2-40B4-BE49-F238E27FC236}">
                  <a16:creationId xmlns:a16="http://schemas.microsoft.com/office/drawing/2014/main" id="{B4FF4062-92F4-48A2-ADA8-0272EBCC5135}"/>
                </a:ext>
              </a:extLst>
            </p:cNvPr>
            <p:cNvSpPr/>
            <p:nvPr/>
          </p:nvSpPr>
          <p:spPr>
            <a:xfrm>
              <a:off x="318405" y="726148"/>
              <a:ext cx="8554951" cy="5444087"/>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accent3">
                <a:lumMod val="60000"/>
                <a:lumOff val="40000"/>
              </a:schemeClr>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 name="TextBox 3">
              <a:extLst>
                <a:ext uri="{FF2B5EF4-FFF2-40B4-BE49-F238E27FC236}">
                  <a16:creationId xmlns:a16="http://schemas.microsoft.com/office/drawing/2014/main" id="{D0189578-23D3-43A3-A04C-35BA6A08554D}"/>
                </a:ext>
              </a:extLst>
            </p:cNvPr>
            <p:cNvSpPr txBox="1"/>
            <p:nvPr/>
          </p:nvSpPr>
          <p:spPr>
            <a:xfrm>
              <a:off x="1034784" y="1724286"/>
              <a:ext cx="7220611" cy="3455846"/>
            </a:xfrm>
            <a:prstGeom prst="rect">
              <a:avLst/>
            </a:prstGeom>
            <a:noFill/>
          </p:spPr>
          <p:txBody>
            <a:bodyPr wrap="square" rtlCol="0">
              <a:spAutoFit/>
            </a:bodyPr>
            <a:lstStyle/>
            <a:p>
              <a:pPr algn="just"/>
              <a:r>
                <a:rPr lang="en-US" sz="3600" b="1">
                  <a:solidFill>
                    <a:schemeClr val="accent2">
                      <a:lumMod val="10000"/>
                    </a:schemeClr>
                  </a:solidFill>
                </a:rPr>
                <a:t>Chủ điểm:</a:t>
              </a:r>
              <a:r>
                <a:rPr lang="en-US" sz="3600">
                  <a:solidFill>
                    <a:schemeClr val="accent2">
                      <a:lumMod val="10000"/>
                    </a:schemeClr>
                  </a:solidFill>
                </a:rPr>
                <a:t> </a:t>
              </a:r>
              <a:r>
                <a:rPr lang="en-US" sz="3600" b="1" i="1">
                  <a:solidFill>
                    <a:schemeClr val="accent2">
                      <a:lumMod val="10000"/>
                    </a:schemeClr>
                  </a:solidFill>
                </a:rPr>
                <a:t>Những ước mơ xanh</a:t>
              </a:r>
              <a:r>
                <a:rPr lang="en-US" sz="3600">
                  <a:solidFill>
                    <a:schemeClr val="accent2">
                      <a:lumMod val="10000"/>
                    </a:schemeClr>
                  </a:solidFill>
                </a:rPr>
                <a:t> có thể hiểu rằng là </a:t>
              </a:r>
              <a:r>
                <a:rPr lang="vi-VN" sz="3600">
                  <a:solidFill>
                    <a:schemeClr val="accent2">
                      <a:lumMod val="10000"/>
                    </a:schemeClr>
                  </a:solidFill>
                </a:rPr>
                <a:t>Nói về</a:t>
              </a:r>
              <a:r>
                <a:rPr lang="en-US" sz="3600">
                  <a:solidFill>
                    <a:schemeClr val="accent2">
                      <a:lumMod val="10000"/>
                    </a:schemeClr>
                  </a:solidFill>
                </a:rPr>
                <a:t> </a:t>
              </a:r>
              <a:r>
                <a:rPr lang="vi-VN" sz="3600">
                  <a:solidFill>
                    <a:schemeClr val="accent2">
                      <a:lumMod val="10000"/>
                    </a:schemeClr>
                  </a:solidFill>
                </a:rPr>
                <a:t>những ước mơ đẹp: mơ ước về cuộc sống</a:t>
              </a:r>
              <a:r>
                <a:rPr lang="en-US" sz="3600">
                  <a:solidFill>
                    <a:schemeClr val="accent2">
                      <a:lumMod val="10000"/>
                    </a:schemeClr>
                  </a:solidFill>
                </a:rPr>
                <a:t> </a:t>
              </a:r>
              <a:r>
                <a:rPr lang="vi-VN" sz="3600">
                  <a:solidFill>
                    <a:schemeClr val="accent2">
                      <a:lumMod val="10000"/>
                    </a:schemeClr>
                  </a:solidFill>
                </a:rPr>
                <a:t>hạnh phúc, mơ ước được sống lâu, mơ ước được bay lượn trên bầu trời</a:t>
              </a:r>
              <a:endParaRPr lang="en-US" sz="3600">
                <a:solidFill>
                  <a:schemeClr val="accent2">
                    <a:lumMod val="10000"/>
                  </a:schemeClr>
                </a:solidFill>
              </a:endParaRPr>
            </a:p>
          </p:txBody>
        </p:sp>
        <p:grpSp>
          <p:nvGrpSpPr>
            <p:cNvPr id="1024" name="Google Shape;1024;p35"/>
            <p:cNvGrpSpPr/>
            <p:nvPr/>
          </p:nvGrpSpPr>
          <p:grpSpPr>
            <a:xfrm rot="-571589">
              <a:off x="501662" y="598006"/>
              <a:ext cx="1375069" cy="1123431"/>
              <a:chOff x="1146775" y="238125"/>
              <a:chExt cx="1232375" cy="1006850"/>
            </a:xfrm>
          </p:grpSpPr>
          <p:sp>
            <p:nvSpPr>
              <p:cNvPr id="1025" name="Google Shape;1025;p35"/>
              <p:cNvSpPr/>
              <p:nvPr/>
            </p:nvSpPr>
            <p:spPr>
              <a:xfrm>
                <a:off x="1146775" y="711075"/>
                <a:ext cx="274250" cy="308375"/>
              </a:xfrm>
              <a:custGeom>
                <a:avLst/>
                <a:gdLst/>
                <a:ahLst/>
                <a:cxnLst/>
                <a:rect l="l" t="t" r="r" b="b"/>
                <a:pathLst>
                  <a:path w="10970" h="12335" extrusionOk="0">
                    <a:moveTo>
                      <a:pt x="4345" y="1"/>
                    </a:moveTo>
                    <a:lnTo>
                      <a:pt x="4053" y="40"/>
                    </a:lnTo>
                    <a:lnTo>
                      <a:pt x="3780" y="98"/>
                    </a:lnTo>
                    <a:lnTo>
                      <a:pt x="3488" y="157"/>
                    </a:lnTo>
                    <a:lnTo>
                      <a:pt x="3234" y="254"/>
                    </a:lnTo>
                    <a:lnTo>
                      <a:pt x="2962" y="352"/>
                    </a:lnTo>
                    <a:lnTo>
                      <a:pt x="2708" y="469"/>
                    </a:lnTo>
                    <a:lnTo>
                      <a:pt x="2455" y="605"/>
                    </a:lnTo>
                    <a:lnTo>
                      <a:pt x="2260" y="741"/>
                    </a:lnTo>
                    <a:lnTo>
                      <a:pt x="2085" y="878"/>
                    </a:lnTo>
                    <a:lnTo>
                      <a:pt x="1890" y="1034"/>
                    </a:lnTo>
                    <a:lnTo>
                      <a:pt x="1715" y="1209"/>
                    </a:lnTo>
                    <a:lnTo>
                      <a:pt x="1539" y="1384"/>
                    </a:lnTo>
                    <a:lnTo>
                      <a:pt x="1383" y="1579"/>
                    </a:lnTo>
                    <a:lnTo>
                      <a:pt x="1208" y="1774"/>
                    </a:lnTo>
                    <a:lnTo>
                      <a:pt x="1072" y="2008"/>
                    </a:lnTo>
                    <a:lnTo>
                      <a:pt x="818" y="2417"/>
                    </a:lnTo>
                    <a:lnTo>
                      <a:pt x="585" y="2865"/>
                    </a:lnTo>
                    <a:lnTo>
                      <a:pt x="390" y="3333"/>
                    </a:lnTo>
                    <a:lnTo>
                      <a:pt x="234" y="3839"/>
                    </a:lnTo>
                    <a:lnTo>
                      <a:pt x="117" y="4326"/>
                    </a:lnTo>
                    <a:lnTo>
                      <a:pt x="39" y="4833"/>
                    </a:lnTo>
                    <a:lnTo>
                      <a:pt x="0" y="5340"/>
                    </a:lnTo>
                    <a:lnTo>
                      <a:pt x="0" y="5827"/>
                    </a:lnTo>
                    <a:lnTo>
                      <a:pt x="39" y="6314"/>
                    </a:lnTo>
                    <a:lnTo>
                      <a:pt x="97" y="6781"/>
                    </a:lnTo>
                    <a:lnTo>
                      <a:pt x="214" y="7268"/>
                    </a:lnTo>
                    <a:lnTo>
                      <a:pt x="370" y="7775"/>
                    </a:lnTo>
                    <a:lnTo>
                      <a:pt x="546" y="8223"/>
                    </a:lnTo>
                    <a:lnTo>
                      <a:pt x="760" y="8652"/>
                    </a:lnTo>
                    <a:lnTo>
                      <a:pt x="994" y="9080"/>
                    </a:lnTo>
                    <a:lnTo>
                      <a:pt x="1267" y="9490"/>
                    </a:lnTo>
                    <a:lnTo>
                      <a:pt x="1559" y="9860"/>
                    </a:lnTo>
                    <a:lnTo>
                      <a:pt x="1871" y="10230"/>
                    </a:lnTo>
                    <a:lnTo>
                      <a:pt x="2221" y="10561"/>
                    </a:lnTo>
                    <a:lnTo>
                      <a:pt x="2572" y="10873"/>
                    </a:lnTo>
                    <a:lnTo>
                      <a:pt x="2942" y="11146"/>
                    </a:lnTo>
                    <a:lnTo>
                      <a:pt x="3332" y="11399"/>
                    </a:lnTo>
                    <a:lnTo>
                      <a:pt x="3741" y="11633"/>
                    </a:lnTo>
                    <a:lnTo>
                      <a:pt x="4170" y="11828"/>
                    </a:lnTo>
                    <a:lnTo>
                      <a:pt x="4618" y="12003"/>
                    </a:lnTo>
                    <a:lnTo>
                      <a:pt x="5066" y="12139"/>
                    </a:lnTo>
                    <a:lnTo>
                      <a:pt x="5533" y="12237"/>
                    </a:lnTo>
                    <a:lnTo>
                      <a:pt x="6001" y="12295"/>
                    </a:lnTo>
                    <a:lnTo>
                      <a:pt x="6293" y="12315"/>
                    </a:lnTo>
                    <a:lnTo>
                      <a:pt x="6605" y="12334"/>
                    </a:lnTo>
                    <a:lnTo>
                      <a:pt x="6936" y="12315"/>
                    </a:lnTo>
                    <a:lnTo>
                      <a:pt x="7248" y="12295"/>
                    </a:lnTo>
                    <a:lnTo>
                      <a:pt x="7579" y="12256"/>
                    </a:lnTo>
                    <a:lnTo>
                      <a:pt x="7891" y="12198"/>
                    </a:lnTo>
                    <a:lnTo>
                      <a:pt x="8203" y="12120"/>
                    </a:lnTo>
                    <a:lnTo>
                      <a:pt x="8534" y="12023"/>
                    </a:lnTo>
                    <a:lnTo>
                      <a:pt x="8865" y="11906"/>
                    </a:lnTo>
                    <a:lnTo>
                      <a:pt x="9196" y="11750"/>
                    </a:lnTo>
                    <a:lnTo>
                      <a:pt x="9216" y="11730"/>
                    </a:lnTo>
                    <a:lnTo>
                      <a:pt x="9255" y="11711"/>
                    </a:lnTo>
                    <a:lnTo>
                      <a:pt x="9294" y="11633"/>
                    </a:lnTo>
                    <a:lnTo>
                      <a:pt x="9313" y="11613"/>
                    </a:lnTo>
                    <a:lnTo>
                      <a:pt x="9372" y="11574"/>
                    </a:lnTo>
                    <a:lnTo>
                      <a:pt x="9625" y="11360"/>
                    </a:lnTo>
                    <a:lnTo>
                      <a:pt x="9898" y="11107"/>
                    </a:lnTo>
                    <a:lnTo>
                      <a:pt x="10112" y="10873"/>
                    </a:lnTo>
                    <a:lnTo>
                      <a:pt x="10288" y="10600"/>
                    </a:lnTo>
                    <a:lnTo>
                      <a:pt x="10463" y="10308"/>
                    </a:lnTo>
                    <a:lnTo>
                      <a:pt x="10599" y="9977"/>
                    </a:lnTo>
                    <a:lnTo>
                      <a:pt x="10716" y="9665"/>
                    </a:lnTo>
                    <a:lnTo>
                      <a:pt x="10814" y="9314"/>
                    </a:lnTo>
                    <a:lnTo>
                      <a:pt x="10872" y="8964"/>
                    </a:lnTo>
                    <a:lnTo>
                      <a:pt x="10931" y="8574"/>
                    </a:lnTo>
                    <a:lnTo>
                      <a:pt x="10950" y="8223"/>
                    </a:lnTo>
                    <a:lnTo>
                      <a:pt x="10970" y="7833"/>
                    </a:lnTo>
                    <a:lnTo>
                      <a:pt x="10950" y="7444"/>
                    </a:lnTo>
                    <a:lnTo>
                      <a:pt x="10931" y="7035"/>
                    </a:lnTo>
                    <a:lnTo>
                      <a:pt x="10872" y="6664"/>
                    </a:lnTo>
                    <a:lnTo>
                      <a:pt x="10814" y="6275"/>
                    </a:lnTo>
                    <a:lnTo>
                      <a:pt x="10736" y="5885"/>
                    </a:lnTo>
                    <a:lnTo>
                      <a:pt x="10658" y="5495"/>
                    </a:lnTo>
                    <a:lnTo>
                      <a:pt x="10541" y="5106"/>
                    </a:lnTo>
                    <a:lnTo>
                      <a:pt x="10424" y="4716"/>
                    </a:lnTo>
                    <a:lnTo>
                      <a:pt x="10288" y="4326"/>
                    </a:lnTo>
                    <a:lnTo>
                      <a:pt x="10132" y="3937"/>
                    </a:lnTo>
                    <a:lnTo>
                      <a:pt x="9976" y="3586"/>
                    </a:lnTo>
                    <a:lnTo>
                      <a:pt x="9820" y="3255"/>
                    </a:lnTo>
                    <a:lnTo>
                      <a:pt x="9645" y="2924"/>
                    </a:lnTo>
                    <a:lnTo>
                      <a:pt x="9450" y="2592"/>
                    </a:lnTo>
                    <a:lnTo>
                      <a:pt x="9196" y="2183"/>
                    </a:lnTo>
                    <a:lnTo>
                      <a:pt x="8924" y="1793"/>
                    </a:lnTo>
                    <a:lnTo>
                      <a:pt x="8963" y="1735"/>
                    </a:lnTo>
                    <a:lnTo>
                      <a:pt x="8963" y="1657"/>
                    </a:lnTo>
                    <a:lnTo>
                      <a:pt x="8963" y="1579"/>
                    </a:lnTo>
                    <a:lnTo>
                      <a:pt x="8943" y="1540"/>
                    </a:lnTo>
                    <a:lnTo>
                      <a:pt x="8904" y="1501"/>
                    </a:lnTo>
                    <a:lnTo>
                      <a:pt x="8573" y="1267"/>
                    </a:lnTo>
                    <a:lnTo>
                      <a:pt x="8183" y="1034"/>
                    </a:lnTo>
                    <a:lnTo>
                      <a:pt x="7872" y="800"/>
                    </a:lnTo>
                    <a:lnTo>
                      <a:pt x="7813" y="780"/>
                    </a:lnTo>
                    <a:lnTo>
                      <a:pt x="7735" y="761"/>
                    </a:lnTo>
                    <a:lnTo>
                      <a:pt x="7696" y="761"/>
                    </a:lnTo>
                    <a:lnTo>
                      <a:pt x="7307" y="585"/>
                    </a:lnTo>
                    <a:lnTo>
                      <a:pt x="6897" y="410"/>
                    </a:lnTo>
                    <a:lnTo>
                      <a:pt x="6625" y="313"/>
                    </a:lnTo>
                    <a:lnTo>
                      <a:pt x="6332" y="235"/>
                    </a:lnTo>
                    <a:lnTo>
                      <a:pt x="6060" y="157"/>
                    </a:lnTo>
                    <a:lnTo>
                      <a:pt x="5787" y="98"/>
                    </a:lnTo>
                    <a:lnTo>
                      <a:pt x="5514" y="59"/>
                    </a:lnTo>
                    <a:lnTo>
                      <a:pt x="5241" y="20"/>
                    </a:lnTo>
                    <a:lnTo>
                      <a:pt x="4968"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Google Shape;1026;p35"/>
              <p:cNvSpPr/>
              <p:nvPr/>
            </p:nvSpPr>
            <p:spPr>
              <a:xfrm>
                <a:off x="1146775" y="711075"/>
                <a:ext cx="274250" cy="308375"/>
              </a:xfrm>
              <a:custGeom>
                <a:avLst/>
                <a:gdLst/>
                <a:ahLst/>
                <a:cxnLst/>
                <a:rect l="l" t="t" r="r" b="b"/>
                <a:pathLst>
                  <a:path w="10970" h="12335" fill="none" extrusionOk="0">
                    <a:moveTo>
                      <a:pt x="4715" y="1"/>
                    </a:moveTo>
                    <a:lnTo>
                      <a:pt x="4637" y="1"/>
                    </a:lnTo>
                    <a:lnTo>
                      <a:pt x="4637" y="1"/>
                    </a:lnTo>
                    <a:lnTo>
                      <a:pt x="4345" y="1"/>
                    </a:lnTo>
                    <a:lnTo>
                      <a:pt x="4053" y="40"/>
                    </a:lnTo>
                    <a:lnTo>
                      <a:pt x="3780" y="98"/>
                    </a:lnTo>
                    <a:lnTo>
                      <a:pt x="3488" y="157"/>
                    </a:lnTo>
                    <a:lnTo>
                      <a:pt x="3234" y="254"/>
                    </a:lnTo>
                    <a:lnTo>
                      <a:pt x="2962" y="352"/>
                    </a:lnTo>
                    <a:lnTo>
                      <a:pt x="2708" y="469"/>
                    </a:lnTo>
                    <a:lnTo>
                      <a:pt x="2455" y="605"/>
                    </a:lnTo>
                    <a:lnTo>
                      <a:pt x="2455" y="605"/>
                    </a:lnTo>
                    <a:lnTo>
                      <a:pt x="2260" y="741"/>
                    </a:lnTo>
                    <a:lnTo>
                      <a:pt x="2085" y="878"/>
                    </a:lnTo>
                    <a:lnTo>
                      <a:pt x="1890" y="1034"/>
                    </a:lnTo>
                    <a:lnTo>
                      <a:pt x="1715" y="1209"/>
                    </a:lnTo>
                    <a:lnTo>
                      <a:pt x="1539" y="1384"/>
                    </a:lnTo>
                    <a:lnTo>
                      <a:pt x="1383" y="1579"/>
                    </a:lnTo>
                    <a:lnTo>
                      <a:pt x="1208" y="1774"/>
                    </a:lnTo>
                    <a:lnTo>
                      <a:pt x="1072" y="2008"/>
                    </a:lnTo>
                    <a:lnTo>
                      <a:pt x="1072" y="2008"/>
                    </a:lnTo>
                    <a:lnTo>
                      <a:pt x="818" y="2417"/>
                    </a:lnTo>
                    <a:lnTo>
                      <a:pt x="585" y="2865"/>
                    </a:lnTo>
                    <a:lnTo>
                      <a:pt x="390" y="3333"/>
                    </a:lnTo>
                    <a:lnTo>
                      <a:pt x="234" y="3839"/>
                    </a:lnTo>
                    <a:lnTo>
                      <a:pt x="234" y="3839"/>
                    </a:lnTo>
                    <a:lnTo>
                      <a:pt x="117" y="4326"/>
                    </a:lnTo>
                    <a:lnTo>
                      <a:pt x="39" y="4833"/>
                    </a:lnTo>
                    <a:lnTo>
                      <a:pt x="0" y="5340"/>
                    </a:lnTo>
                    <a:lnTo>
                      <a:pt x="0" y="5827"/>
                    </a:lnTo>
                    <a:lnTo>
                      <a:pt x="0" y="5827"/>
                    </a:lnTo>
                    <a:lnTo>
                      <a:pt x="39" y="6314"/>
                    </a:lnTo>
                    <a:lnTo>
                      <a:pt x="97" y="6781"/>
                    </a:lnTo>
                    <a:lnTo>
                      <a:pt x="214" y="7268"/>
                    </a:lnTo>
                    <a:lnTo>
                      <a:pt x="370" y="7775"/>
                    </a:lnTo>
                    <a:lnTo>
                      <a:pt x="370" y="7775"/>
                    </a:lnTo>
                    <a:lnTo>
                      <a:pt x="546" y="8223"/>
                    </a:lnTo>
                    <a:lnTo>
                      <a:pt x="760" y="8652"/>
                    </a:lnTo>
                    <a:lnTo>
                      <a:pt x="994" y="9080"/>
                    </a:lnTo>
                    <a:lnTo>
                      <a:pt x="1267" y="9490"/>
                    </a:lnTo>
                    <a:lnTo>
                      <a:pt x="1267" y="9490"/>
                    </a:lnTo>
                    <a:lnTo>
                      <a:pt x="1559" y="9860"/>
                    </a:lnTo>
                    <a:lnTo>
                      <a:pt x="1871" y="10230"/>
                    </a:lnTo>
                    <a:lnTo>
                      <a:pt x="2221" y="10561"/>
                    </a:lnTo>
                    <a:lnTo>
                      <a:pt x="2572" y="10873"/>
                    </a:lnTo>
                    <a:lnTo>
                      <a:pt x="2942" y="11146"/>
                    </a:lnTo>
                    <a:lnTo>
                      <a:pt x="3332" y="11399"/>
                    </a:lnTo>
                    <a:lnTo>
                      <a:pt x="3741" y="11633"/>
                    </a:lnTo>
                    <a:lnTo>
                      <a:pt x="4170" y="11828"/>
                    </a:lnTo>
                    <a:lnTo>
                      <a:pt x="4170" y="11828"/>
                    </a:lnTo>
                    <a:lnTo>
                      <a:pt x="4618" y="12003"/>
                    </a:lnTo>
                    <a:lnTo>
                      <a:pt x="5066" y="12139"/>
                    </a:lnTo>
                    <a:lnTo>
                      <a:pt x="5533" y="12237"/>
                    </a:lnTo>
                    <a:lnTo>
                      <a:pt x="6001" y="12295"/>
                    </a:lnTo>
                    <a:lnTo>
                      <a:pt x="6001" y="12295"/>
                    </a:lnTo>
                    <a:lnTo>
                      <a:pt x="6293" y="12315"/>
                    </a:lnTo>
                    <a:lnTo>
                      <a:pt x="6605" y="12334"/>
                    </a:lnTo>
                    <a:lnTo>
                      <a:pt x="6605" y="12334"/>
                    </a:lnTo>
                    <a:lnTo>
                      <a:pt x="6936" y="12315"/>
                    </a:lnTo>
                    <a:lnTo>
                      <a:pt x="7248" y="12295"/>
                    </a:lnTo>
                    <a:lnTo>
                      <a:pt x="7579" y="12256"/>
                    </a:lnTo>
                    <a:lnTo>
                      <a:pt x="7891" y="12198"/>
                    </a:lnTo>
                    <a:lnTo>
                      <a:pt x="7891" y="12198"/>
                    </a:lnTo>
                    <a:lnTo>
                      <a:pt x="8203" y="12120"/>
                    </a:lnTo>
                    <a:lnTo>
                      <a:pt x="8534" y="12023"/>
                    </a:lnTo>
                    <a:lnTo>
                      <a:pt x="8865" y="11906"/>
                    </a:lnTo>
                    <a:lnTo>
                      <a:pt x="9196" y="11750"/>
                    </a:lnTo>
                    <a:lnTo>
                      <a:pt x="9196" y="11750"/>
                    </a:lnTo>
                    <a:lnTo>
                      <a:pt x="9216" y="11730"/>
                    </a:lnTo>
                    <a:lnTo>
                      <a:pt x="9255" y="11711"/>
                    </a:lnTo>
                    <a:lnTo>
                      <a:pt x="9294" y="11633"/>
                    </a:lnTo>
                    <a:lnTo>
                      <a:pt x="9313" y="11613"/>
                    </a:lnTo>
                    <a:lnTo>
                      <a:pt x="9372" y="11574"/>
                    </a:lnTo>
                    <a:lnTo>
                      <a:pt x="9372" y="11574"/>
                    </a:lnTo>
                    <a:lnTo>
                      <a:pt x="9625" y="11360"/>
                    </a:lnTo>
                    <a:lnTo>
                      <a:pt x="9898" y="11107"/>
                    </a:lnTo>
                    <a:lnTo>
                      <a:pt x="9898" y="11107"/>
                    </a:lnTo>
                    <a:lnTo>
                      <a:pt x="10112" y="10873"/>
                    </a:lnTo>
                    <a:lnTo>
                      <a:pt x="10288" y="10600"/>
                    </a:lnTo>
                    <a:lnTo>
                      <a:pt x="10463" y="10308"/>
                    </a:lnTo>
                    <a:lnTo>
                      <a:pt x="10599" y="9977"/>
                    </a:lnTo>
                    <a:lnTo>
                      <a:pt x="10599" y="9977"/>
                    </a:lnTo>
                    <a:lnTo>
                      <a:pt x="10716" y="9665"/>
                    </a:lnTo>
                    <a:lnTo>
                      <a:pt x="10814" y="9314"/>
                    </a:lnTo>
                    <a:lnTo>
                      <a:pt x="10872" y="8964"/>
                    </a:lnTo>
                    <a:lnTo>
                      <a:pt x="10931" y="8574"/>
                    </a:lnTo>
                    <a:lnTo>
                      <a:pt x="10931" y="8574"/>
                    </a:lnTo>
                    <a:lnTo>
                      <a:pt x="10950" y="8223"/>
                    </a:lnTo>
                    <a:lnTo>
                      <a:pt x="10970" y="7833"/>
                    </a:lnTo>
                    <a:lnTo>
                      <a:pt x="10950" y="7444"/>
                    </a:lnTo>
                    <a:lnTo>
                      <a:pt x="10931" y="7035"/>
                    </a:lnTo>
                    <a:lnTo>
                      <a:pt x="10931" y="7035"/>
                    </a:lnTo>
                    <a:lnTo>
                      <a:pt x="10872" y="6664"/>
                    </a:lnTo>
                    <a:lnTo>
                      <a:pt x="10814" y="6275"/>
                    </a:lnTo>
                    <a:lnTo>
                      <a:pt x="10736" y="5885"/>
                    </a:lnTo>
                    <a:lnTo>
                      <a:pt x="10658" y="5495"/>
                    </a:lnTo>
                    <a:lnTo>
                      <a:pt x="10541" y="5106"/>
                    </a:lnTo>
                    <a:lnTo>
                      <a:pt x="10424" y="4716"/>
                    </a:lnTo>
                    <a:lnTo>
                      <a:pt x="10288" y="4326"/>
                    </a:lnTo>
                    <a:lnTo>
                      <a:pt x="10132" y="3937"/>
                    </a:lnTo>
                    <a:lnTo>
                      <a:pt x="10132" y="3937"/>
                    </a:lnTo>
                    <a:lnTo>
                      <a:pt x="9976" y="3586"/>
                    </a:lnTo>
                    <a:lnTo>
                      <a:pt x="9820" y="3255"/>
                    </a:lnTo>
                    <a:lnTo>
                      <a:pt x="9645" y="2924"/>
                    </a:lnTo>
                    <a:lnTo>
                      <a:pt x="9450" y="2592"/>
                    </a:lnTo>
                    <a:lnTo>
                      <a:pt x="9450" y="2592"/>
                    </a:lnTo>
                    <a:lnTo>
                      <a:pt x="9196" y="2183"/>
                    </a:lnTo>
                    <a:lnTo>
                      <a:pt x="8924" y="1793"/>
                    </a:lnTo>
                    <a:lnTo>
                      <a:pt x="8924" y="1793"/>
                    </a:lnTo>
                    <a:lnTo>
                      <a:pt x="8963" y="1735"/>
                    </a:lnTo>
                    <a:lnTo>
                      <a:pt x="8963" y="1657"/>
                    </a:lnTo>
                    <a:lnTo>
                      <a:pt x="8963" y="1657"/>
                    </a:lnTo>
                    <a:lnTo>
                      <a:pt x="8963" y="1579"/>
                    </a:lnTo>
                    <a:lnTo>
                      <a:pt x="8943" y="1540"/>
                    </a:lnTo>
                    <a:lnTo>
                      <a:pt x="8904" y="1501"/>
                    </a:lnTo>
                    <a:lnTo>
                      <a:pt x="8904" y="1501"/>
                    </a:lnTo>
                    <a:lnTo>
                      <a:pt x="8573" y="1267"/>
                    </a:lnTo>
                    <a:lnTo>
                      <a:pt x="8183" y="1034"/>
                    </a:lnTo>
                    <a:lnTo>
                      <a:pt x="8183" y="1034"/>
                    </a:lnTo>
                    <a:lnTo>
                      <a:pt x="7872" y="800"/>
                    </a:lnTo>
                    <a:lnTo>
                      <a:pt x="7872" y="800"/>
                    </a:lnTo>
                    <a:lnTo>
                      <a:pt x="7813" y="780"/>
                    </a:lnTo>
                    <a:lnTo>
                      <a:pt x="7735" y="761"/>
                    </a:lnTo>
                    <a:lnTo>
                      <a:pt x="7735" y="761"/>
                    </a:lnTo>
                    <a:lnTo>
                      <a:pt x="7696" y="761"/>
                    </a:lnTo>
                    <a:lnTo>
                      <a:pt x="7696" y="761"/>
                    </a:lnTo>
                    <a:lnTo>
                      <a:pt x="7307" y="585"/>
                    </a:lnTo>
                    <a:lnTo>
                      <a:pt x="6897" y="410"/>
                    </a:lnTo>
                    <a:lnTo>
                      <a:pt x="6897" y="410"/>
                    </a:lnTo>
                    <a:lnTo>
                      <a:pt x="6625" y="313"/>
                    </a:lnTo>
                    <a:lnTo>
                      <a:pt x="6332" y="235"/>
                    </a:lnTo>
                    <a:lnTo>
                      <a:pt x="6060" y="157"/>
                    </a:lnTo>
                    <a:lnTo>
                      <a:pt x="5787" y="98"/>
                    </a:lnTo>
                    <a:lnTo>
                      <a:pt x="5514" y="59"/>
                    </a:lnTo>
                    <a:lnTo>
                      <a:pt x="5241" y="20"/>
                    </a:lnTo>
                    <a:lnTo>
                      <a:pt x="4968" y="1"/>
                    </a:lnTo>
                    <a:lnTo>
                      <a:pt x="471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Google Shape;1027;p35"/>
              <p:cNvSpPr/>
              <p:nvPr/>
            </p:nvSpPr>
            <p:spPr>
              <a:xfrm>
                <a:off x="1232000" y="774400"/>
                <a:ext cx="173450" cy="195350"/>
              </a:xfrm>
              <a:custGeom>
                <a:avLst/>
                <a:gdLst/>
                <a:ahLst/>
                <a:cxnLst/>
                <a:rect l="l" t="t" r="r" b="b"/>
                <a:pathLst>
                  <a:path w="6938" h="7814" extrusionOk="0">
                    <a:moveTo>
                      <a:pt x="2748" y="1"/>
                    </a:moveTo>
                    <a:lnTo>
                      <a:pt x="2573" y="20"/>
                    </a:lnTo>
                    <a:lnTo>
                      <a:pt x="2378" y="59"/>
                    </a:lnTo>
                    <a:lnTo>
                      <a:pt x="2202" y="98"/>
                    </a:lnTo>
                    <a:lnTo>
                      <a:pt x="2047" y="157"/>
                    </a:lnTo>
                    <a:lnTo>
                      <a:pt x="1871" y="215"/>
                    </a:lnTo>
                    <a:lnTo>
                      <a:pt x="1715" y="293"/>
                    </a:lnTo>
                    <a:lnTo>
                      <a:pt x="1559" y="391"/>
                    </a:lnTo>
                    <a:lnTo>
                      <a:pt x="1306" y="546"/>
                    </a:lnTo>
                    <a:lnTo>
                      <a:pt x="1092" y="761"/>
                    </a:lnTo>
                    <a:lnTo>
                      <a:pt x="878" y="995"/>
                    </a:lnTo>
                    <a:lnTo>
                      <a:pt x="663" y="1267"/>
                    </a:lnTo>
                    <a:lnTo>
                      <a:pt x="507" y="1521"/>
                    </a:lnTo>
                    <a:lnTo>
                      <a:pt x="371" y="1813"/>
                    </a:lnTo>
                    <a:lnTo>
                      <a:pt x="254" y="2105"/>
                    </a:lnTo>
                    <a:lnTo>
                      <a:pt x="137" y="2436"/>
                    </a:lnTo>
                    <a:lnTo>
                      <a:pt x="79" y="2748"/>
                    </a:lnTo>
                    <a:lnTo>
                      <a:pt x="20" y="3060"/>
                    </a:lnTo>
                    <a:lnTo>
                      <a:pt x="1" y="3372"/>
                    </a:lnTo>
                    <a:lnTo>
                      <a:pt x="1" y="3683"/>
                    </a:lnTo>
                    <a:lnTo>
                      <a:pt x="20" y="3995"/>
                    </a:lnTo>
                    <a:lnTo>
                      <a:pt x="59" y="4287"/>
                    </a:lnTo>
                    <a:lnTo>
                      <a:pt x="137" y="4599"/>
                    </a:lnTo>
                    <a:lnTo>
                      <a:pt x="235" y="4911"/>
                    </a:lnTo>
                    <a:lnTo>
                      <a:pt x="351" y="5203"/>
                    </a:lnTo>
                    <a:lnTo>
                      <a:pt x="468" y="5476"/>
                    </a:lnTo>
                    <a:lnTo>
                      <a:pt x="624" y="5749"/>
                    </a:lnTo>
                    <a:lnTo>
                      <a:pt x="800" y="6002"/>
                    </a:lnTo>
                    <a:lnTo>
                      <a:pt x="994" y="6255"/>
                    </a:lnTo>
                    <a:lnTo>
                      <a:pt x="1189" y="6470"/>
                    </a:lnTo>
                    <a:lnTo>
                      <a:pt x="1404" y="6684"/>
                    </a:lnTo>
                    <a:lnTo>
                      <a:pt x="1618" y="6879"/>
                    </a:lnTo>
                    <a:lnTo>
                      <a:pt x="1852" y="7054"/>
                    </a:lnTo>
                    <a:lnTo>
                      <a:pt x="2105" y="7210"/>
                    </a:lnTo>
                    <a:lnTo>
                      <a:pt x="2378" y="7366"/>
                    </a:lnTo>
                    <a:lnTo>
                      <a:pt x="2631" y="7483"/>
                    </a:lnTo>
                    <a:lnTo>
                      <a:pt x="2923" y="7600"/>
                    </a:lnTo>
                    <a:lnTo>
                      <a:pt x="3196" y="7678"/>
                    </a:lnTo>
                    <a:lnTo>
                      <a:pt x="3488" y="7736"/>
                    </a:lnTo>
                    <a:lnTo>
                      <a:pt x="3800" y="7794"/>
                    </a:lnTo>
                    <a:lnTo>
                      <a:pt x="4190" y="7814"/>
                    </a:lnTo>
                    <a:lnTo>
                      <a:pt x="4579" y="7775"/>
                    </a:lnTo>
                    <a:lnTo>
                      <a:pt x="4989" y="7716"/>
                    </a:lnTo>
                    <a:lnTo>
                      <a:pt x="5203" y="7678"/>
                    </a:lnTo>
                    <a:lnTo>
                      <a:pt x="5398" y="7600"/>
                    </a:lnTo>
                    <a:lnTo>
                      <a:pt x="5807" y="7444"/>
                    </a:lnTo>
                    <a:lnTo>
                      <a:pt x="5865" y="7405"/>
                    </a:lnTo>
                    <a:lnTo>
                      <a:pt x="5885" y="7366"/>
                    </a:lnTo>
                    <a:lnTo>
                      <a:pt x="5943" y="7327"/>
                    </a:lnTo>
                    <a:lnTo>
                      <a:pt x="6099" y="7190"/>
                    </a:lnTo>
                    <a:lnTo>
                      <a:pt x="6275" y="7035"/>
                    </a:lnTo>
                    <a:lnTo>
                      <a:pt x="6391" y="6879"/>
                    </a:lnTo>
                    <a:lnTo>
                      <a:pt x="6508" y="6703"/>
                    </a:lnTo>
                    <a:lnTo>
                      <a:pt x="6625" y="6528"/>
                    </a:lnTo>
                    <a:lnTo>
                      <a:pt x="6703" y="6314"/>
                    </a:lnTo>
                    <a:lnTo>
                      <a:pt x="6781" y="6119"/>
                    </a:lnTo>
                    <a:lnTo>
                      <a:pt x="6840" y="5904"/>
                    </a:lnTo>
                    <a:lnTo>
                      <a:pt x="6879" y="5671"/>
                    </a:lnTo>
                    <a:lnTo>
                      <a:pt x="6918" y="5437"/>
                    </a:lnTo>
                    <a:lnTo>
                      <a:pt x="6937" y="5203"/>
                    </a:lnTo>
                    <a:lnTo>
                      <a:pt x="6937" y="4969"/>
                    </a:lnTo>
                    <a:lnTo>
                      <a:pt x="6918" y="4443"/>
                    </a:lnTo>
                    <a:lnTo>
                      <a:pt x="6840" y="3976"/>
                    </a:lnTo>
                    <a:lnTo>
                      <a:pt x="6742" y="3488"/>
                    </a:lnTo>
                    <a:lnTo>
                      <a:pt x="6606" y="2982"/>
                    </a:lnTo>
                    <a:lnTo>
                      <a:pt x="6411" y="2495"/>
                    </a:lnTo>
                    <a:lnTo>
                      <a:pt x="6216" y="2047"/>
                    </a:lnTo>
                    <a:lnTo>
                      <a:pt x="5982" y="1637"/>
                    </a:lnTo>
                    <a:lnTo>
                      <a:pt x="5826" y="1365"/>
                    </a:lnTo>
                    <a:lnTo>
                      <a:pt x="5651" y="1131"/>
                    </a:lnTo>
                    <a:lnTo>
                      <a:pt x="5671" y="1092"/>
                    </a:lnTo>
                    <a:lnTo>
                      <a:pt x="5690" y="1053"/>
                    </a:lnTo>
                    <a:lnTo>
                      <a:pt x="5671" y="995"/>
                    </a:lnTo>
                    <a:lnTo>
                      <a:pt x="5632" y="956"/>
                    </a:lnTo>
                    <a:lnTo>
                      <a:pt x="5437" y="800"/>
                    </a:lnTo>
                    <a:lnTo>
                      <a:pt x="5183" y="644"/>
                    </a:lnTo>
                    <a:lnTo>
                      <a:pt x="4989" y="507"/>
                    </a:lnTo>
                    <a:lnTo>
                      <a:pt x="4950" y="488"/>
                    </a:lnTo>
                    <a:lnTo>
                      <a:pt x="4891" y="468"/>
                    </a:lnTo>
                    <a:lnTo>
                      <a:pt x="4872" y="488"/>
                    </a:lnTo>
                    <a:lnTo>
                      <a:pt x="4618" y="371"/>
                    </a:lnTo>
                    <a:lnTo>
                      <a:pt x="4365" y="254"/>
                    </a:lnTo>
                    <a:lnTo>
                      <a:pt x="4014" y="137"/>
                    </a:lnTo>
                    <a:lnTo>
                      <a:pt x="3664" y="59"/>
                    </a:lnTo>
                    <a:lnTo>
                      <a:pt x="33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Google Shape;1028;p35"/>
              <p:cNvSpPr/>
              <p:nvPr/>
            </p:nvSpPr>
            <p:spPr>
              <a:xfrm>
                <a:off x="1232000" y="774400"/>
                <a:ext cx="173450" cy="195350"/>
              </a:xfrm>
              <a:custGeom>
                <a:avLst/>
                <a:gdLst/>
                <a:ahLst/>
                <a:cxnLst/>
                <a:rect l="l" t="t" r="r" b="b"/>
                <a:pathLst>
                  <a:path w="6938" h="7814" fill="none" extrusionOk="0">
                    <a:moveTo>
                      <a:pt x="2982" y="1"/>
                    </a:moveTo>
                    <a:lnTo>
                      <a:pt x="2923" y="1"/>
                    </a:lnTo>
                    <a:lnTo>
                      <a:pt x="2923" y="1"/>
                    </a:lnTo>
                    <a:lnTo>
                      <a:pt x="2748" y="1"/>
                    </a:lnTo>
                    <a:lnTo>
                      <a:pt x="2573" y="20"/>
                    </a:lnTo>
                    <a:lnTo>
                      <a:pt x="2378" y="59"/>
                    </a:lnTo>
                    <a:lnTo>
                      <a:pt x="2202" y="98"/>
                    </a:lnTo>
                    <a:lnTo>
                      <a:pt x="2047" y="157"/>
                    </a:lnTo>
                    <a:lnTo>
                      <a:pt x="1871" y="215"/>
                    </a:lnTo>
                    <a:lnTo>
                      <a:pt x="1715" y="293"/>
                    </a:lnTo>
                    <a:lnTo>
                      <a:pt x="1559" y="391"/>
                    </a:lnTo>
                    <a:lnTo>
                      <a:pt x="1559" y="391"/>
                    </a:lnTo>
                    <a:lnTo>
                      <a:pt x="1306" y="546"/>
                    </a:lnTo>
                    <a:lnTo>
                      <a:pt x="1092" y="761"/>
                    </a:lnTo>
                    <a:lnTo>
                      <a:pt x="878" y="995"/>
                    </a:lnTo>
                    <a:lnTo>
                      <a:pt x="663" y="1267"/>
                    </a:lnTo>
                    <a:lnTo>
                      <a:pt x="663" y="1267"/>
                    </a:lnTo>
                    <a:lnTo>
                      <a:pt x="507" y="1521"/>
                    </a:lnTo>
                    <a:lnTo>
                      <a:pt x="371" y="1813"/>
                    </a:lnTo>
                    <a:lnTo>
                      <a:pt x="254" y="2105"/>
                    </a:lnTo>
                    <a:lnTo>
                      <a:pt x="137" y="2436"/>
                    </a:lnTo>
                    <a:lnTo>
                      <a:pt x="137" y="2436"/>
                    </a:lnTo>
                    <a:lnTo>
                      <a:pt x="79" y="2748"/>
                    </a:lnTo>
                    <a:lnTo>
                      <a:pt x="20" y="3060"/>
                    </a:lnTo>
                    <a:lnTo>
                      <a:pt x="1" y="3372"/>
                    </a:lnTo>
                    <a:lnTo>
                      <a:pt x="1" y="3683"/>
                    </a:lnTo>
                    <a:lnTo>
                      <a:pt x="1" y="3683"/>
                    </a:lnTo>
                    <a:lnTo>
                      <a:pt x="20" y="3995"/>
                    </a:lnTo>
                    <a:lnTo>
                      <a:pt x="59" y="4287"/>
                    </a:lnTo>
                    <a:lnTo>
                      <a:pt x="137" y="4599"/>
                    </a:lnTo>
                    <a:lnTo>
                      <a:pt x="235" y="4911"/>
                    </a:lnTo>
                    <a:lnTo>
                      <a:pt x="235" y="4911"/>
                    </a:lnTo>
                    <a:lnTo>
                      <a:pt x="351" y="5203"/>
                    </a:lnTo>
                    <a:lnTo>
                      <a:pt x="468" y="5476"/>
                    </a:lnTo>
                    <a:lnTo>
                      <a:pt x="624" y="5749"/>
                    </a:lnTo>
                    <a:lnTo>
                      <a:pt x="800" y="6002"/>
                    </a:lnTo>
                    <a:lnTo>
                      <a:pt x="800" y="6002"/>
                    </a:lnTo>
                    <a:lnTo>
                      <a:pt x="994" y="6255"/>
                    </a:lnTo>
                    <a:lnTo>
                      <a:pt x="1189" y="6470"/>
                    </a:lnTo>
                    <a:lnTo>
                      <a:pt x="1404" y="6684"/>
                    </a:lnTo>
                    <a:lnTo>
                      <a:pt x="1618" y="6879"/>
                    </a:lnTo>
                    <a:lnTo>
                      <a:pt x="1852" y="7054"/>
                    </a:lnTo>
                    <a:lnTo>
                      <a:pt x="2105" y="7210"/>
                    </a:lnTo>
                    <a:lnTo>
                      <a:pt x="2378" y="7366"/>
                    </a:lnTo>
                    <a:lnTo>
                      <a:pt x="2631" y="7483"/>
                    </a:lnTo>
                    <a:lnTo>
                      <a:pt x="2631" y="7483"/>
                    </a:lnTo>
                    <a:lnTo>
                      <a:pt x="2923" y="7600"/>
                    </a:lnTo>
                    <a:lnTo>
                      <a:pt x="3196" y="7678"/>
                    </a:lnTo>
                    <a:lnTo>
                      <a:pt x="3488" y="7736"/>
                    </a:lnTo>
                    <a:lnTo>
                      <a:pt x="3800" y="7794"/>
                    </a:lnTo>
                    <a:lnTo>
                      <a:pt x="3800" y="7794"/>
                    </a:lnTo>
                    <a:lnTo>
                      <a:pt x="4190" y="7814"/>
                    </a:lnTo>
                    <a:lnTo>
                      <a:pt x="4190" y="7814"/>
                    </a:lnTo>
                    <a:lnTo>
                      <a:pt x="4579" y="7775"/>
                    </a:lnTo>
                    <a:lnTo>
                      <a:pt x="4989" y="7716"/>
                    </a:lnTo>
                    <a:lnTo>
                      <a:pt x="4989" y="7716"/>
                    </a:lnTo>
                    <a:lnTo>
                      <a:pt x="5203" y="7678"/>
                    </a:lnTo>
                    <a:lnTo>
                      <a:pt x="5398" y="7600"/>
                    </a:lnTo>
                    <a:lnTo>
                      <a:pt x="5807" y="7444"/>
                    </a:lnTo>
                    <a:lnTo>
                      <a:pt x="5807" y="7444"/>
                    </a:lnTo>
                    <a:lnTo>
                      <a:pt x="5865" y="7405"/>
                    </a:lnTo>
                    <a:lnTo>
                      <a:pt x="5885" y="7366"/>
                    </a:lnTo>
                    <a:lnTo>
                      <a:pt x="5943" y="7327"/>
                    </a:lnTo>
                    <a:lnTo>
                      <a:pt x="5943" y="7327"/>
                    </a:lnTo>
                    <a:lnTo>
                      <a:pt x="6099" y="7190"/>
                    </a:lnTo>
                    <a:lnTo>
                      <a:pt x="6275" y="7035"/>
                    </a:lnTo>
                    <a:lnTo>
                      <a:pt x="6275" y="7035"/>
                    </a:lnTo>
                    <a:lnTo>
                      <a:pt x="6391" y="6879"/>
                    </a:lnTo>
                    <a:lnTo>
                      <a:pt x="6508" y="6703"/>
                    </a:lnTo>
                    <a:lnTo>
                      <a:pt x="6625" y="6528"/>
                    </a:lnTo>
                    <a:lnTo>
                      <a:pt x="6703" y="6314"/>
                    </a:lnTo>
                    <a:lnTo>
                      <a:pt x="6703" y="6314"/>
                    </a:lnTo>
                    <a:lnTo>
                      <a:pt x="6781" y="6119"/>
                    </a:lnTo>
                    <a:lnTo>
                      <a:pt x="6840" y="5904"/>
                    </a:lnTo>
                    <a:lnTo>
                      <a:pt x="6879" y="5671"/>
                    </a:lnTo>
                    <a:lnTo>
                      <a:pt x="6918" y="5437"/>
                    </a:lnTo>
                    <a:lnTo>
                      <a:pt x="6918" y="5437"/>
                    </a:lnTo>
                    <a:lnTo>
                      <a:pt x="6937" y="5203"/>
                    </a:lnTo>
                    <a:lnTo>
                      <a:pt x="6937" y="4969"/>
                    </a:lnTo>
                    <a:lnTo>
                      <a:pt x="6918" y="4443"/>
                    </a:lnTo>
                    <a:lnTo>
                      <a:pt x="6918" y="4443"/>
                    </a:lnTo>
                    <a:lnTo>
                      <a:pt x="6840" y="3976"/>
                    </a:lnTo>
                    <a:lnTo>
                      <a:pt x="6742" y="3488"/>
                    </a:lnTo>
                    <a:lnTo>
                      <a:pt x="6606" y="2982"/>
                    </a:lnTo>
                    <a:lnTo>
                      <a:pt x="6411" y="2495"/>
                    </a:lnTo>
                    <a:lnTo>
                      <a:pt x="6411" y="2495"/>
                    </a:lnTo>
                    <a:lnTo>
                      <a:pt x="6216" y="2047"/>
                    </a:lnTo>
                    <a:lnTo>
                      <a:pt x="5982" y="1637"/>
                    </a:lnTo>
                    <a:lnTo>
                      <a:pt x="5982" y="1637"/>
                    </a:lnTo>
                    <a:lnTo>
                      <a:pt x="5826" y="1365"/>
                    </a:lnTo>
                    <a:lnTo>
                      <a:pt x="5651" y="1131"/>
                    </a:lnTo>
                    <a:lnTo>
                      <a:pt x="5651" y="1131"/>
                    </a:lnTo>
                    <a:lnTo>
                      <a:pt x="5671" y="1092"/>
                    </a:lnTo>
                    <a:lnTo>
                      <a:pt x="5690" y="1053"/>
                    </a:lnTo>
                    <a:lnTo>
                      <a:pt x="5690" y="1053"/>
                    </a:lnTo>
                    <a:lnTo>
                      <a:pt x="5671" y="995"/>
                    </a:lnTo>
                    <a:lnTo>
                      <a:pt x="5632" y="956"/>
                    </a:lnTo>
                    <a:lnTo>
                      <a:pt x="5632" y="956"/>
                    </a:lnTo>
                    <a:lnTo>
                      <a:pt x="5437" y="800"/>
                    </a:lnTo>
                    <a:lnTo>
                      <a:pt x="5183" y="644"/>
                    </a:lnTo>
                    <a:lnTo>
                      <a:pt x="5183" y="644"/>
                    </a:lnTo>
                    <a:lnTo>
                      <a:pt x="4989" y="507"/>
                    </a:lnTo>
                    <a:lnTo>
                      <a:pt x="4989" y="507"/>
                    </a:lnTo>
                    <a:lnTo>
                      <a:pt x="4950" y="488"/>
                    </a:lnTo>
                    <a:lnTo>
                      <a:pt x="4891" y="468"/>
                    </a:lnTo>
                    <a:lnTo>
                      <a:pt x="4891" y="468"/>
                    </a:lnTo>
                    <a:lnTo>
                      <a:pt x="4872" y="488"/>
                    </a:lnTo>
                    <a:lnTo>
                      <a:pt x="4872" y="488"/>
                    </a:lnTo>
                    <a:lnTo>
                      <a:pt x="4618" y="371"/>
                    </a:lnTo>
                    <a:lnTo>
                      <a:pt x="4365" y="254"/>
                    </a:lnTo>
                    <a:lnTo>
                      <a:pt x="4365" y="254"/>
                    </a:lnTo>
                    <a:lnTo>
                      <a:pt x="4014" y="137"/>
                    </a:lnTo>
                    <a:lnTo>
                      <a:pt x="3664" y="59"/>
                    </a:lnTo>
                    <a:lnTo>
                      <a:pt x="3313" y="1"/>
                    </a:lnTo>
                    <a:lnTo>
                      <a:pt x="298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Google Shape;1029;p35"/>
              <p:cNvSpPr/>
              <p:nvPr/>
            </p:nvSpPr>
            <p:spPr>
              <a:xfrm>
                <a:off x="2104875" y="701825"/>
                <a:ext cx="274275" cy="308375"/>
              </a:xfrm>
              <a:custGeom>
                <a:avLst/>
                <a:gdLst/>
                <a:ahLst/>
                <a:cxnLst/>
                <a:rect l="l" t="t" r="r" b="b"/>
                <a:pathLst>
                  <a:path w="10971" h="12335" extrusionOk="0">
                    <a:moveTo>
                      <a:pt x="5983" y="1"/>
                    </a:moveTo>
                    <a:lnTo>
                      <a:pt x="5710" y="20"/>
                    </a:lnTo>
                    <a:lnTo>
                      <a:pt x="5437" y="59"/>
                    </a:lnTo>
                    <a:lnTo>
                      <a:pt x="5164" y="118"/>
                    </a:lnTo>
                    <a:lnTo>
                      <a:pt x="4891" y="176"/>
                    </a:lnTo>
                    <a:lnTo>
                      <a:pt x="4619" y="235"/>
                    </a:lnTo>
                    <a:lnTo>
                      <a:pt x="4346" y="332"/>
                    </a:lnTo>
                    <a:lnTo>
                      <a:pt x="4073" y="429"/>
                    </a:lnTo>
                    <a:lnTo>
                      <a:pt x="3664" y="585"/>
                    </a:lnTo>
                    <a:lnTo>
                      <a:pt x="3274" y="780"/>
                    </a:lnTo>
                    <a:lnTo>
                      <a:pt x="3157" y="780"/>
                    </a:lnTo>
                    <a:lnTo>
                      <a:pt x="3079" y="819"/>
                    </a:lnTo>
                    <a:lnTo>
                      <a:pt x="2768" y="1053"/>
                    </a:lnTo>
                    <a:lnTo>
                      <a:pt x="2378" y="1287"/>
                    </a:lnTo>
                    <a:lnTo>
                      <a:pt x="2066" y="1520"/>
                    </a:lnTo>
                    <a:lnTo>
                      <a:pt x="2027" y="1540"/>
                    </a:lnTo>
                    <a:lnTo>
                      <a:pt x="2008" y="1579"/>
                    </a:lnTo>
                    <a:lnTo>
                      <a:pt x="1988" y="1657"/>
                    </a:lnTo>
                    <a:lnTo>
                      <a:pt x="2008" y="1735"/>
                    </a:lnTo>
                    <a:lnTo>
                      <a:pt x="2047" y="1813"/>
                    </a:lnTo>
                    <a:lnTo>
                      <a:pt x="1774" y="2183"/>
                    </a:lnTo>
                    <a:lnTo>
                      <a:pt x="1501" y="2612"/>
                    </a:lnTo>
                    <a:lnTo>
                      <a:pt x="1326" y="2923"/>
                    </a:lnTo>
                    <a:lnTo>
                      <a:pt x="1151" y="3255"/>
                    </a:lnTo>
                    <a:lnTo>
                      <a:pt x="995" y="3605"/>
                    </a:lnTo>
                    <a:lnTo>
                      <a:pt x="839" y="3956"/>
                    </a:lnTo>
                    <a:lnTo>
                      <a:pt x="683" y="4346"/>
                    </a:lnTo>
                    <a:lnTo>
                      <a:pt x="547" y="4735"/>
                    </a:lnTo>
                    <a:lnTo>
                      <a:pt x="430" y="5125"/>
                    </a:lnTo>
                    <a:lnTo>
                      <a:pt x="313" y="5515"/>
                    </a:lnTo>
                    <a:lnTo>
                      <a:pt x="215" y="5904"/>
                    </a:lnTo>
                    <a:lnTo>
                      <a:pt x="157" y="6275"/>
                    </a:lnTo>
                    <a:lnTo>
                      <a:pt x="79" y="6664"/>
                    </a:lnTo>
                    <a:lnTo>
                      <a:pt x="40" y="7054"/>
                    </a:lnTo>
                    <a:lnTo>
                      <a:pt x="20" y="7463"/>
                    </a:lnTo>
                    <a:lnTo>
                      <a:pt x="1" y="7853"/>
                    </a:lnTo>
                    <a:lnTo>
                      <a:pt x="1" y="8223"/>
                    </a:lnTo>
                    <a:lnTo>
                      <a:pt x="40" y="8593"/>
                    </a:lnTo>
                    <a:lnTo>
                      <a:pt x="79" y="8963"/>
                    </a:lnTo>
                    <a:lnTo>
                      <a:pt x="157" y="9334"/>
                    </a:lnTo>
                    <a:lnTo>
                      <a:pt x="254" y="9665"/>
                    </a:lnTo>
                    <a:lnTo>
                      <a:pt x="371" y="9977"/>
                    </a:lnTo>
                    <a:lnTo>
                      <a:pt x="508" y="10308"/>
                    </a:lnTo>
                    <a:lnTo>
                      <a:pt x="683" y="10600"/>
                    </a:lnTo>
                    <a:lnTo>
                      <a:pt x="858" y="10873"/>
                    </a:lnTo>
                    <a:lnTo>
                      <a:pt x="1073" y="11126"/>
                    </a:lnTo>
                    <a:lnTo>
                      <a:pt x="1326" y="11379"/>
                    </a:lnTo>
                    <a:lnTo>
                      <a:pt x="1579" y="11574"/>
                    </a:lnTo>
                    <a:lnTo>
                      <a:pt x="1657" y="11613"/>
                    </a:lnTo>
                    <a:lnTo>
                      <a:pt x="1677" y="11633"/>
                    </a:lnTo>
                    <a:lnTo>
                      <a:pt x="1716" y="11711"/>
                    </a:lnTo>
                    <a:lnTo>
                      <a:pt x="1735" y="11750"/>
                    </a:lnTo>
                    <a:lnTo>
                      <a:pt x="1774" y="11769"/>
                    </a:lnTo>
                    <a:lnTo>
                      <a:pt x="2105" y="11905"/>
                    </a:lnTo>
                    <a:lnTo>
                      <a:pt x="2436" y="12022"/>
                    </a:lnTo>
                    <a:lnTo>
                      <a:pt x="2748" y="12120"/>
                    </a:lnTo>
                    <a:lnTo>
                      <a:pt x="3079" y="12198"/>
                    </a:lnTo>
                    <a:lnTo>
                      <a:pt x="3391" y="12256"/>
                    </a:lnTo>
                    <a:lnTo>
                      <a:pt x="3722" y="12315"/>
                    </a:lnTo>
                    <a:lnTo>
                      <a:pt x="4034" y="12334"/>
                    </a:lnTo>
                    <a:lnTo>
                      <a:pt x="4658" y="12334"/>
                    </a:lnTo>
                    <a:lnTo>
                      <a:pt x="4969" y="12315"/>
                    </a:lnTo>
                    <a:lnTo>
                      <a:pt x="5437" y="12237"/>
                    </a:lnTo>
                    <a:lnTo>
                      <a:pt x="5905" y="12139"/>
                    </a:lnTo>
                    <a:lnTo>
                      <a:pt x="6353" y="12003"/>
                    </a:lnTo>
                    <a:lnTo>
                      <a:pt x="6801" y="11847"/>
                    </a:lnTo>
                    <a:lnTo>
                      <a:pt x="7210" y="11633"/>
                    </a:lnTo>
                    <a:lnTo>
                      <a:pt x="7619" y="11418"/>
                    </a:lnTo>
                    <a:lnTo>
                      <a:pt x="8028" y="11165"/>
                    </a:lnTo>
                    <a:lnTo>
                      <a:pt x="8399" y="10873"/>
                    </a:lnTo>
                    <a:lnTo>
                      <a:pt x="8749" y="10561"/>
                    </a:lnTo>
                    <a:lnTo>
                      <a:pt x="9080" y="10230"/>
                    </a:lnTo>
                    <a:lnTo>
                      <a:pt x="9412" y="9879"/>
                    </a:lnTo>
                    <a:lnTo>
                      <a:pt x="9704" y="9489"/>
                    </a:lnTo>
                    <a:lnTo>
                      <a:pt x="9957" y="9100"/>
                    </a:lnTo>
                    <a:lnTo>
                      <a:pt x="10211" y="8671"/>
                    </a:lnTo>
                    <a:lnTo>
                      <a:pt x="10405" y="8223"/>
                    </a:lnTo>
                    <a:lnTo>
                      <a:pt x="10600" y="7775"/>
                    </a:lnTo>
                    <a:lnTo>
                      <a:pt x="10737" y="7288"/>
                    </a:lnTo>
                    <a:lnTo>
                      <a:pt x="10854" y="6801"/>
                    </a:lnTo>
                    <a:lnTo>
                      <a:pt x="10931" y="6314"/>
                    </a:lnTo>
                    <a:lnTo>
                      <a:pt x="10970" y="5846"/>
                    </a:lnTo>
                    <a:lnTo>
                      <a:pt x="10970" y="5339"/>
                    </a:lnTo>
                    <a:lnTo>
                      <a:pt x="10931" y="4833"/>
                    </a:lnTo>
                    <a:lnTo>
                      <a:pt x="10854" y="4346"/>
                    </a:lnTo>
                    <a:lnTo>
                      <a:pt x="10737" y="3859"/>
                    </a:lnTo>
                    <a:lnTo>
                      <a:pt x="10561" y="3352"/>
                    </a:lnTo>
                    <a:lnTo>
                      <a:pt x="10386" y="2865"/>
                    </a:lnTo>
                    <a:lnTo>
                      <a:pt x="10152" y="2417"/>
                    </a:lnTo>
                    <a:lnTo>
                      <a:pt x="9899" y="2008"/>
                    </a:lnTo>
                    <a:lnTo>
                      <a:pt x="9743" y="1793"/>
                    </a:lnTo>
                    <a:lnTo>
                      <a:pt x="9587" y="1579"/>
                    </a:lnTo>
                    <a:lnTo>
                      <a:pt x="9412" y="1384"/>
                    </a:lnTo>
                    <a:lnTo>
                      <a:pt x="9256" y="1209"/>
                    </a:lnTo>
                    <a:lnTo>
                      <a:pt x="9080" y="1053"/>
                    </a:lnTo>
                    <a:lnTo>
                      <a:pt x="8886" y="897"/>
                    </a:lnTo>
                    <a:lnTo>
                      <a:pt x="8691" y="741"/>
                    </a:lnTo>
                    <a:lnTo>
                      <a:pt x="8515" y="624"/>
                    </a:lnTo>
                    <a:lnTo>
                      <a:pt x="8262" y="488"/>
                    </a:lnTo>
                    <a:lnTo>
                      <a:pt x="8009" y="351"/>
                    </a:lnTo>
                    <a:lnTo>
                      <a:pt x="7736" y="254"/>
                    </a:lnTo>
                    <a:lnTo>
                      <a:pt x="7463" y="176"/>
                    </a:lnTo>
                    <a:lnTo>
                      <a:pt x="7191" y="98"/>
                    </a:lnTo>
                    <a:lnTo>
                      <a:pt x="6918" y="40"/>
                    </a:lnTo>
                    <a:lnTo>
                      <a:pt x="6626" y="20"/>
                    </a:lnTo>
                    <a:lnTo>
                      <a:pt x="6333"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Google Shape;1030;p35"/>
              <p:cNvSpPr/>
              <p:nvPr/>
            </p:nvSpPr>
            <p:spPr>
              <a:xfrm>
                <a:off x="2104875" y="701825"/>
                <a:ext cx="274275" cy="308375"/>
              </a:xfrm>
              <a:custGeom>
                <a:avLst/>
                <a:gdLst/>
                <a:ahLst/>
                <a:cxnLst/>
                <a:rect l="l" t="t" r="r" b="b"/>
                <a:pathLst>
                  <a:path w="10971" h="12335" fill="none" extrusionOk="0">
                    <a:moveTo>
                      <a:pt x="6255" y="1"/>
                    </a:moveTo>
                    <a:lnTo>
                      <a:pt x="6333" y="1"/>
                    </a:lnTo>
                    <a:lnTo>
                      <a:pt x="6333" y="1"/>
                    </a:lnTo>
                    <a:lnTo>
                      <a:pt x="6626" y="20"/>
                    </a:lnTo>
                    <a:lnTo>
                      <a:pt x="6918" y="40"/>
                    </a:lnTo>
                    <a:lnTo>
                      <a:pt x="7191" y="98"/>
                    </a:lnTo>
                    <a:lnTo>
                      <a:pt x="7463" y="176"/>
                    </a:lnTo>
                    <a:lnTo>
                      <a:pt x="7736" y="254"/>
                    </a:lnTo>
                    <a:lnTo>
                      <a:pt x="8009" y="351"/>
                    </a:lnTo>
                    <a:lnTo>
                      <a:pt x="8262" y="488"/>
                    </a:lnTo>
                    <a:lnTo>
                      <a:pt x="8515" y="624"/>
                    </a:lnTo>
                    <a:lnTo>
                      <a:pt x="8515" y="624"/>
                    </a:lnTo>
                    <a:lnTo>
                      <a:pt x="8691" y="741"/>
                    </a:lnTo>
                    <a:lnTo>
                      <a:pt x="8886" y="897"/>
                    </a:lnTo>
                    <a:lnTo>
                      <a:pt x="9080" y="1053"/>
                    </a:lnTo>
                    <a:lnTo>
                      <a:pt x="9256" y="1209"/>
                    </a:lnTo>
                    <a:lnTo>
                      <a:pt x="9412" y="1384"/>
                    </a:lnTo>
                    <a:lnTo>
                      <a:pt x="9587" y="1579"/>
                    </a:lnTo>
                    <a:lnTo>
                      <a:pt x="9743" y="1793"/>
                    </a:lnTo>
                    <a:lnTo>
                      <a:pt x="9899" y="2008"/>
                    </a:lnTo>
                    <a:lnTo>
                      <a:pt x="9899" y="2008"/>
                    </a:lnTo>
                    <a:lnTo>
                      <a:pt x="10152" y="2417"/>
                    </a:lnTo>
                    <a:lnTo>
                      <a:pt x="10386" y="2865"/>
                    </a:lnTo>
                    <a:lnTo>
                      <a:pt x="10561" y="3352"/>
                    </a:lnTo>
                    <a:lnTo>
                      <a:pt x="10737" y="3859"/>
                    </a:lnTo>
                    <a:lnTo>
                      <a:pt x="10737" y="3859"/>
                    </a:lnTo>
                    <a:lnTo>
                      <a:pt x="10854" y="4346"/>
                    </a:lnTo>
                    <a:lnTo>
                      <a:pt x="10931" y="4833"/>
                    </a:lnTo>
                    <a:lnTo>
                      <a:pt x="10970" y="5339"/>
                    </a:lnTo>
                    <a:lnTo>
                      <a:pt x="10970" y="5846"/>
                    </a:lnTo>
                    <a:lnTo>
                      <a:pt x="10970" y="5846"/>
                    </a:lnTo>
                    <a:lnTo>
                      <a:pt x="10931" y="6314"/>
                    </a:lnTo>
                    <a:lnTo>
                      <a:pt x="10854" y="6801"/>
                    </a:lnTo>
                    <a:lnTo>
                      <a:pt x="10737" y="7288"/>
                    </a:lnTo>
                    <a:lnTo>
                      <a:pt x="10600" y="7775"/>
                    </a:lnTo>
                    <a:lnTo>
                      <a:pt x="10600" y="7775"/>
                    </a:lnTo>
                    <a:lnTo>
                      <a:pt x="10405" y="8223"/>
                    </a:lnTo>
                    <a:lnTo>
                      <a:pt x="10211" y="8671"/>
                    </a:lnTo>
                    <a:lnTo>
                      <a:pt x="9957" y="9100"/>
                    </a:lnTo>
                    <a:lnTo>
                      <a:pt x="9704" y="9489"/>
                    </a:lnTo>
                    <a:lnTo>
                      <a:pt x="9704" y="9489"/>
                    </a:lnTo>
                    <a:lnTo>
                      <a:pt x="9412" y="9879"/>
                    </a:lnTo>
                    <a:lnTo>
                      <a:pt x="9080" y="10230"/>
                    </a:lnTo>
                    <a:lnTo>
                      <a:pt x="8749" y="10561"/>
                    </a:lnTo>
                    <a:lnTo>
                      <a:pt x="8399" y="10873"/>
                    </a:lnTo>
                    <a:lnTo>
                      <a:pt x="8028" y="11165"/>
                    </a:lnTo>
                    <a:lnTo>
                      <a:pt x="7619" y="11418"/>
                    </a:lnTo>
                    <a:lnTo>
                      <a:pt x="7210" y="11633"/>
                    </a:lnTo>
                    <a:lnTo>
                      <a:pt x="6801" y="11847"/>
                    </a:lnTo>
                    <a:lnTo>
                      <a:pt x="6801" y="11847"/>
                    </a:lnTo>
                    <a:lnTo>
                      <a:pt x="6353" y="12003"/>
                    </a:lnTo>
                    <a:lnTo>
                      <a:pt x="5905" y="12139"/>
                    </a:lnTo>
                    <a:lnTo>
                      <a:pt x="5437" y="12237"/>
                    </a:lnTo>
                    <a:lnTo>
                      <a:pt x="4969" y="12315"/>
                    </a:lnTo>
                    <a:lnTo>
                      <a:pt x="4969" y="12315"/>
                    </a:lnTo>
                    <a:lnTo>
                      <a:pt x="4658" y="12334"/>
                    </a:lnTo>
                    <a:lnTo>
                      <a:pt x="4365" y="12334"/>
                    </a:lnTo>
                    <a:lnTo>
                      <a:pt x="4365" y="12334"/>
                    </a:lnTo>
                    <a:lnTo>
                      <a:pt x="4034" y="12334"/>
                    </a:lnTo>
                    <a:lnTo>
                      <a:pt x="3722" y="12315"/>
                    </a:lnTo>
                    <a:lnTo>
                      <a:pt x="3391" y="12256"/>
                    </a:lnTo>
                    <a:lnTo>
                      <a:pt x="3079" y="12198"/>
                    </a:lnTo>
                    <a:lnTo>
                      <a:pt x="3079" y="12198"/>
                    </a:lnTo>
                    <a:lnTo>
                      <a:pt x="2748" y="12120"/>
                    </a:lnTo>
                    <a:lnTo>
                      <a:pt x="2436" y="12022"/>
                    </a:lnTo>
                    <a:lnTo>
                      <a:pt x="2105" y="11905"/>
                    </a:lnTo>
                    <a:lnTo>
                      <a:pt x="1774" y="11769"/>
                    </a:lnTo>
                    <a:lnTo>
                      <a:pt x="1774" y="11769"/>
                    </a:lnTo>
                    <a:lnTo>
                      <a:pt x="1735" y="11750"/>
                    </a:lnTo>
                    <a:lnTo>
                      <a:pt x="1716" y="11711"/>
                    </a:lnTo>
                    <a:lnTo>
                      <a:pt x="1677" y="11633"/>
                    </a:lnTo>
                    <a:lnTo>
                      <a:pt x="1657" y="11613"/>
                    </a:lnTo>
                    <a:lnTo>
                      <a:pt x="1579" y="11574"/>
                    </a:lnTo>
                    <a:lnTo>
                      <a:pt x="1579" y="11574"/>
                    </a:lnTo>
                    <a:lnTo>
                      <a:pt x="1326" y="11379"/>
                    </a:lnTo>
                    <a:lnTo>
                      <a:pt x="1073" y="11126"/>
                    </a:lnTo>
                    <a:lnTo>
                      <a:pt x="1073" y="11126"/>
                    </a:lnTo>
                    <a:lnTo>
                      <a:pt x="858" y="10873"/>
                    </a:lnTo>
                    <a:lnTo>
                      <a:pt x="683" y="10600"/>
                    </a:lnTo>
                    <a:lnTo>
                      <a:pt x="508" y="10308"/>
                    </a:lnTo>
                    <a:lnTo>
                      <a:pt x="371" y="9977"/>
                    </a:lnTo>
                    <a:lnTo>
                      <a:pt x="371" y="9977"/>
                    </a:lnTo>
                    <a:lnTo>
                      <a:pt x="254" y="9665"/>
                    </a:lnTo>
                    <a:lnTo>
                      <a:pt x="157" y="9334"/>
                    </a:lnTo>
                    <a:lnTo>
                      <a:pt x="79" y="8963"/>
                    </a:lnTo>
                    <a:lnTo>
                      <a:pt x="40" y="8593"/>
                    </a:lnTo>
                    <a:lnTo>
                      <a:pt x="40" y="8593"/>
                    </a:lnTo>
                    <a:lnTo>
                      <a:pt x="1" y="8223"/>
                    </a:lnTo>
                    <a:lnTo>
                      <a:pt x="1" y="7853"/>
                    </a:lnTo>
                    <a:lnTo>
                      <a:pt x="20" y="7463"/>
                    </a:lnTo>
                    <a:lnTo>
                      <a:pt x="40" y="7054"/>
                    </a:lnTo>
                    <a:lnTo>
                      <a:pt x="40" y="7054"/>
                    </a:lnTo>
                    <a:lnTo>
                      <a:pt x="79" y="6664"/>
                    </a:lnTo>
                    <a:lnTo>
                      <a:pt x="157" y="6275"/>
                    </a:lnTo>
                    <a:lnTo>
                      <a:pt x="215" y="5904"/>
                    </a:lnTo>
                    <a:lnTo>
                      <a:pt x="313" y="5515"/>
                    </a:lnTo>
                    <a:lnTo>
                      <a:pt x="430" y="5125"/>
                    </a:lnTo>
                    <a:lnTo>
                      <a:pt x="547" y="4735"/>
                    </a:lnTo>
                    <a:lnTo>
                      <a:pt x="683" y="4346"/>
                    </a:lnTo>
                    <a:lnTo>
                      <a:pt x="839" y="3956"/>
                    </a:lnTo>
                    <a:lnTo>
                      <a:pt x="839" y="3956"/>
                    </a:lnTo>
                    <a:lnTo>
                      <a:pt x="995" y="3605"/>
                    </a:lnTo>
                    <a:lnTo>
                      <a:pt x="1151" y="3255"/>
                    </a:lnTo>
                    <a:lnTo>
                      <a:pt x="1326" y="2923"/>
                    </a:lnTo>
                    <a:lnTo>
                      <a:pt x="1501" y="2612"/>
                    </a:lnTo>
                    <a:lnTo>
                      <a:pt x="1501" y="2612"/>
                    </a:lnTo>
                    <a:lnTo>
                      <a:pt x="1774" y="2183"/>
                    </a:lnTo>
                    <a:lnTo>
                      <a:pt x="2047" y="1813"/>
                    </a:lnTo>
                    <a:lnTo>
                      <a:pt x="2047" y="1813"/>
                    </a:lnTo>
                    <a:lnTo>
                      <a:pt x="2008" y="1735"/>
                    </a:lnTo>
                    <a:lnTo>
                      <a:pt x="1988" y="1657"/>
                    </a:lnTo>
                    <a:lnTo>
                      <a:pt x="1988" y="1657"/>
                    </a:lnTo>
                    <a:lnTo>
                      <a:pt x="2008" y="1579"/>
                    </a:lnTo>
                    <a:lnTo>
                      <a:pt x="2027" y="1540"/>
                    </a:lnTo>
                    <a:lnTo>
                      <a:pt x="2066" y="1520"/>
                    </a:lnTo>
                    <a:lnTo>
                      <a:pt x="2066" y="1520"/>
                    </a:lnTo>
                    <a:lnTo>
                      <a:pt x="2378" y="1287"/>
                    </a:lnTo>
                    <a:lnTo>
                      <a:pt x="2768" y="1053"/>
                    </a:lnTo>
                    <a:lnTo>
                      <a:pt x="2768" y="1053"/>
                    </a:lnTo>
                    <a:lnTo>
                      <a:pt x="3079" y="819"/>
                    </a:lnTo>
                    <a:lnTo>
                      <a:pt x="3079" y="819"/>
                    </a:lnTo>
                    <a:lnTo>
                      <a:pt x="3157" y="780"/>
                    </a:lnTo>
                    <a:lnTo>
                      <a:pt x="3216" y="780"/>
                    </a:lnTo>
                    <a:lnTo>
                      <a:pt x="3216" y="780"/>
                    </a:lnTo>
                    <a:lnTo>
                      <a:pt x="3274" y="780"/>
                    </a:lnTo>
                    <a:lnTo>
                      <a:pt x="3274" y="780"/>
                    </a:lnTo>
                    <a:lnTo>
                      <a:pt x="3664" y="585"/>
                    </a:lnTo>
                    <a:lnTo>
                      <a:pt x="4073" y="429"/>
                    </a:lnTo>
                    <a:lnTo>
                      <a:pt x="4073" y="429"/>
                    </a:lnTo>
                    <a:lnTo>
                      <a:pt x="4346" y="332"/>
                    </a:lnTo>
                    <a:lnTo>
                      <a:pt x="4619" y="235"/>
                    </a:lnTo>
                    <a:lnTo>
                      <a:pt x="4891" y="176"/>
                    </a:lnTo>
                    <a:lnTo>
                      <a:pt x="5164" y="118"/>
                    </a:lnTo>
                    <a:lnTo>
                      <a:pt x="5437" y="59"/>
                    </a:lnTo>
                    <a:lnTo>
                      <a:pt x="5710" y="20"/>
                    </a:lnTo>
                    <a:lnTo>
                      <a:pt x="5983" y="1"/>
                    </a:lnTo>
                    <a:lnTo>
                      <a:pt x="625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Google Shape;1031;p35"/>
              <p:cNvSpPr/>
              <p:nvPr/>
            </p:nvSpPr>
            <p:spPr>
              <a:xfrm>
                <a:off x="2120475" y="765150"/>
                <a:ext cx="173425" cy="195350"/>
              </a:xfrm>
              <a:custGeom>
                <a:avLst/>
                <a:gdLst/>
                <a:ahLst/>
                <a:cxnLst/>
                <a:rect l="l" t="t" r="r" b="b"/>
                <a:pathLst>
                  <a:path w="6937" h="7814" extrusionOk="0">
                    <a:moveTo>
                      <a:pt x="3956" y="1"/>
                    </a:moveTo>
                    <a:lnTo>
                      <a:pt x="3605" y="20"/>
                    </a:lnTo>
                    <a:lnTo>
                      <a:pt x="3274" y="79"/>
                    </a:lnTo>
                    <a:lnTo>
                      <a:pt x="2923" y="157"/>
                    </a:lnTo>
                    <a:lnTo>
                      <a:pt x="2572" y="273"/>
                    </a:lnTo>
                    <a:lnTo>
                      <a:pt x="2319" y="371"/>
                    </a:lnTo>
                    <a:lnTo>
                      <a:pt x="2066" y="488"/>
                    </a:lnTo>
                    <a:lnTo>
                      <a:pt x="1988" y="488"/>
                    </a:lnTo>
                    <a:lnTo>
                      <a:pt x="1949" y="507"/>
                    </a:lnTo>
                    <a:lnTo>
                      <a:pt x="1754" y="663"/>
                    </a:lnTo>
                    <a:lnTo>
                      <a:pt x="1501" y="819"/>
                    </a:lnTo>
                    <a:lnTo>
                      <a:pt x="1306" y="955"/>
                    </a:lnTo>
                    <a:lnTo>
                      <a:pt x="1267" y="1014"/>
                    </a:lnTo>
                    <a:lnTo>
                      <a:pt x="1247" y="1053"/>
                    </a:lnTo>
                    <a:lnTo>
                      <a:pt x="1267" y="1111"/>
                    </a:lnTo>
                    <a:lnTo>
                      <a:pt x="1286" y="1150"/>
                    </a:lnTo>
                    <a:lnTo>
                      <a:pt x="1111" y="1384"/>
                    </a:lnTo>
                    <a:lnTo>
                      <a:pt x="955" y="1657"/>
                    </a:lnTo>
                    <a:lnTo>
                      <a:pt x="721" y="2066"/>
                    </a:lnTo>
                    <a:lnTo>
                      <a:pt x="527" y="2495"/>
                    </a:lnTo>
                    <a:lnTo>
                      <a:pt x="332" y="3001"/>
                    </a:lnTo>
                    <a:lnTo>
                      <a:pt x="195" y="3488"/>
                    </a:lnTo>
                    <a:lnTo>
                      <a:pt x="78" y="3975"/>
                    </a:lnTo>
                    <a:lnTo>
                      <a:pt x="20" y="4462"/>
                    </a:lnTo>
                    <a:lnTo>
                      <a:pt x="0" y="4969"/>
                    </a:lnTo>
                    <a:lnTo>
                      <a:pt x="0" y="5203"/>
                    </a:lnTo>
                    <a:lnTo>
                      <a:pt x="20" y="5437"/>
                    </a:lnTo>
                    <a:lnTo>
                      <a:pt x="39" y="5670"/>
                    </a:lnTo>
                    <a:lnTo>
                      <a:pt x="98" y="5904"/>
                    </a:lnTo>
                    <a:lnTo>
                      <a:pt x="156" y="6119"/>
                    </a:lnTo>
                    <a:lnTo>
                      <a:pt x="215" y="6313"/>
                    </a:lnTo>
                    <a:lnTo>
                      <a:pt x="312" y="6528"/>
                    </a:lnTo>
                    <a:lnTo>
                      <a:pt x="410" y="6723"/>
                    </a:lnTo>
                    <a:lnTo>
                      <a:pt x="546" y="6898"/>
                    </a:lnTo>
                    <a:lnTo>
                      <a:pt x="663" y="7054"/>
                    </a:lnTo>
                    <a:lnTo>
                      <a:pt x="838" y="7210"/>
                    </a:lnTo>
                    <a:lnTo>
                      <a:pt x="994" y="7327"/>
                    </a:lnTo>
                    <a:lnTo>
                      <a:pt x="1053" y="7366"/>
                    </a:lnTo>
                    <a:lnTo>
                      <a:pt x="1072" y="7424"/>
                    </a:lnTo>
                    <a:lnTo>
                      <a:pt x="1111" y="7463"/>
                    </a:lnTo>
                    <a:lnTo>
                      <a:pt x="1540" y="7619"/>
                    </a:lnTo>
                    <a:lnTo>
                      <a:pt x="1735" y="7677"/>
                    </a:lnTo>
                    <a:lnTo>
                      <a:pt x="1929" y="7736"/>
                    </a:lnTo>
                    <a:lnTo>
                      <a:pt x="2339" y="7794"/>
                    </a:lnTo>
                    <a:lnTo>
                      <a:pt x="2748" y="7814"/>
                    </a:lnTo>
                    <a:lnTo>
                      <a:pt x="3137" y="7794"/>
                    </a:lnTo>
                    <a:lnTo>
                      <a:pt x="3430" y="7755"/>
                    </a:lnTo>
                    <a:lnTo>
                      <a:pt x="3722" y="7697"/>
                    </a:lnTo>
                    <a:lnTo>
                      <a:pt x="4014" y="7599"/>
                    </a:lnTo>
                    <a:lnTo>
                      <a:pt x="4287" y="7502"/>
                    </a:lnTo>
                    <a:lnTo>
                      <a:pt x="4560" y="7366"/>
                    </a:lnTo>
                    <a:lnTo>
                      <a:pt x="4832" y="7229"/>
                    </a:lnTo>
                    <a:lnTo>
                      <a:pt x="5066" y="7073"/>
                    </a:lnTo>
                    <a:lnTo>
                      <a:pt x="5320" y="6898"/>
                    </a:lnTo>
                    <a:lnTo>
                      <a:pt x="5534" y="6703"/>
                    </a:lnTo>
                    <a:lnTo>
                      <a:pt x="5748" y="6489"/>
                    </a:lnTo>
                    <a:lnTo>
                      <a:pt x="5943" y="6255"/>
                    </a:lnTo>
                    <a:lnTo>
                      <a:pt x="6138" y="6021"/>
                    </a:lnTo>
                    <a:lnTo>
                      <a:pt x="6313" y="5748"/>
                    </a:lnTo>
                    <a:lnTo>
                      <a:pt x="6450" y="5495"/>
                    </a:lnTo>
                    <a:lnTo>
                      <a:pt x="6586" y="5203"/>
                    </a:lnTo>
                    <a:lnTo>
                      <a:pt x="6703" y="4930"/>
                    </a:lnTo>
                    <a:lnTo>
                      <a:pt x="6800" y="4618"/>
                    </a:lnTo>
                    <a:lnTo>
                      <a:pt x="6878" y="4307"/>
                    </a:lnTo>
                    <a:lnTo>
                      <a:pt x="6917" y="3995"/>
                    </a:lnTo>
                    <a:lnTo>
                      <a:pt x="6937" y="3703"/>
                    </a:lnTo>
                    <a:lnTo>
                      <a:pt x="6937" y="3391"/>
                    </a:lnTo>
                    <a:lnTo>
                      <a:pt x="6917" y="3060"/>
                    </a:lnTo>
                    <a:lnTo>
                      <a:pt x="6859" y="2748"/>
                    </a:lnTo>
                    <a:lnTo>
                      <a:pt x="6781" y="2436"/>
                    </a:lnTo>
                    <a:lnTo>
                      <a:pt x="6683" y="2124"/>
                    </a:lnTo>
                    <a:lnTo>
                      <a:pt x="6567" y="1813"/>
                    </a:lnTo>
                    <a:lnTo>
                      <a:pt x="6430" y="1540"/>
                    </a:lnTo>
                    <a:lnTo>
                      <a:pt x="6274" y="1267"/>
                    </a:lnTo>
                    <a:lnTo>
                      <a:pt x="6060" y="1014"/>
                    </a:lnTo>
                    <a:lnTo>
                      <a:pt x="5846" y="761"/>
                    </a:lnTo>
                    <a:lnTo>
                      <a:pt x="5612" y="566"/>
                    </a:lnTo>
                    <a:lnTo>
                      <a:pt x="5378" y="390"/>
                    </a:lnTo>
                    <a:lnTo>
                      <a:pt x="5222" y="312"/>
                    </a:lnTo>
                    <a:lnTo>
                      <a:pt x="5066" y="234"/>
                    </a:lnTo>
                    <a:lnTo>
                      <a:pt x="4891" y="157"/>
                    </a:lnTo>
                    <a:lnTo>
                      <a:pt x="4716" y="98"/>
                    </a:lnTo>
                    <a:lnTo>
                      <a:pt x="4540" y="59"/>
                    </a:lnTo>
                    <a:lnTo>
                      <a:pt x="4365" y="40"/>
                    </a:lnTo>
                    <a:lnTo>
                      <a:pt x="418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Google Shape;1032;p35"/>
              <p:cNvSpPr/>
              <p:nvPr/>
            </p:nvSpPr>
            <p:spPr>
              <a:xfrm>
                <a:off x="2120475" y="765150"/>
                <a:ext cx="173425" cy="195350"/>
              </a:xfrm>
              <a:custGeom>
                <a:avLst/>
                <a:gdLst/>
                <a:ahLst/>
                <a:cxnLst/>
                <a:rect l="l" t="t" r="r" b="b"/>
                <a:pathLst>
                  <a:path w="6937" h="7814" fill="none" extrusionOk="0">
                    <a:moveTo>
                      <a:pt x="3956" y="1"/>
                    </a:moveTo>
                    <a:lnTo>
                      <a:pt x="3995" y="1"/>
                    </a:lnTo>
                    <a:lnTo>
                      <a:pt x="3995" y="1"/>
                    </a:lnTo>
                    <a:lnTo>
                      <a:pt x="4189" y="1"/>
                    </a:lnTo>
                    <a:lnTo>
                      <a:pt x="4365" y="40"/>
                    </a:lnTo>
                    <a:lnTo>
                      <a:pt x="4540" y="59"/>
                    </a:lnTo>
                    <a:lnTo>
                      <a:pt x="4716" y="98"/>
                    </a:lnTo>
                    <a:lnTo>
                      <a:pt x="4891" y="157"/>
                    </a:lnTo>
                    <a:lnTo>
                      <a:pt x="5066" y="234"/>
                    </a:lnTo>
                    <a:lnTo>
                      <a:pt x="5222" y="312"/>
                    </a:lnTo>
                    <a:lnTo>
                      <a:pt x="5378" y="390"/>
                    </a:lnTo>
                    <a:lnTo>
                      <a:pt x="5378" y="390"/>
                    </a:lnTo>
                    <a:lnTo>
                      <a:pt x="5612" y="566"/>
                    </a:lnTo>
                    <a:lnTo>
                      <a:pt x="5846" y="761"/>
                    </a:lnTo>
                    <a:lnTo>
                      <a:pt x="6060" y="1014"/>
                    </a:lnTo>
                    <a:lnTo>
                      <a:pt x="6274" y="1267"/>
                    </a:lnTo>
                    <a:lnTo>
                      <a:pt x="6274" y="1267"/>
                    </a:lnTo>
                    <a:lnTo>
                      <a:pt x="6430" y="1540"/>
                    </a:lnTo>
                    <a:lnTo>
                      <a:pt x="6567" y="1813"/>
                    </a:lnTo>
                    <a:lnTo>
                      <a:pt x="6683" y="2124"/>
                    </a:lnTo>
                    <a:lnTo>
                      <a:pt x="6781" y="2436"/>
                    </a:lnTo>
                    <a:lnTo>
                      <a:pt x="6781" y="2436"/>
                    </a:lnTo>
                    <a:lnTo>
                      <a:pt x="6859" y="2748"/>
                    </a:lnTo>
                    <a:lnTo>
                      <a:pt x="6917" y="3060"/>
                    </a:lnTo>
                    <a:lnTo>
                      <a:pt x="6937" y="3391"/>
                    </a:lnTo>
                    <a:lnTo>
                      <a:pt x="6937" y="3703"/>
                    </a:lnTo>
                    <a:lnTo>
                      <a:pt x="6937" y="3703"/>
                    </a:lnTo>
                    <a:lnTo>
                      <a:pt x="6917" y="3995"/>
                    </a:lnTo>
                    <a:lnTo>
                      <a:pt x="6878" y="4307"/>
                    </a:lnTo>
                    <a:lnTo>
                      <a:pt x="6800" y="4618"/>
                    </a:lnTo>
                    <a:lnTo>
                      <a:pt x="6703" y="4930"/>
                    </a:lnTo>
                    <a:lnTo>
                      <a:pt x="6703" y="4930"/>
                    </a:lnTo>
                    <a:lnTo>
                      <a:pt x="6586" y="5203"/>
                    </a:lnTo>
                    <a:lnTo>
                      <a:pt x="6450" y="5495"/>
                    </a:lnTo>
                    <a:lnTo>
                      <a:pt x="6313" y="5748"/>
                    </a:lnTo>
                    <a:lnTo>
                      <a:pt x="6138" y="6021"/>
                    </a:lnTo>
                    <a:lnTo>
                      <a:pt x="6138" y="6021"/>
                    </a:lnTo>
                    <a:lnTo>
                      <a:pt x="5943" y="6255"/>
                    </a:lnTo>
                    <a:lnTo>
                      <a:pt x="5748" y="6489"/>
                    </a:lnTo>
                    <a:lnTo>
                      <a:pt x="5534" y="6703"/>
                    </a:lnTo>
                    <a:lnTo>
                      <a:pt x="5320" y="6898"/>
                    </a:lnTo>
                    <a:lnTo>
                      <a:pt x="5066" y="7073"/>
                    </a:lnTo>
                    <a:lnTo>
                      <a:pt x="4832" y="7229"/>
                    </a:lnTo>
                    <a:lnTo>
                      <a:pt x="4560" y="7366"/>
                    </a:lnTo>
                    <a:lnTo>
                      <a:pt x="4287" y="7502"/>
                    </a:lnTo>
                    <a:lnTo>
                      <a:pt x="4287" y="7502"/>
                    </a:lnTo>
                    <a:lnTo>
                      <a:pt x="4014" y="7599"/>
                    </a:lnTo>
                    <a:lnTo>
                      <a:pt x="3722" y="7697"/>
                    </a:lnTo>
                    <a:lnTo>
                      <a:pt x="3430" y="7755"/>
                    </a:lnTo>
                    <a:lnTo>
                      <a:pt x="3137" y="7794"/>
                    </a:lnTo>
                    <a:lnTo>
                      <a:pt x="3137" y="7794"/>
                    </a:lnTo>
                    <a:lnTo>
                      <a:pt x="2748" y="7814"/>
                    </a:lnTo>
                    <a:lnTo>
                      <a:pt x="2748" y="7814"/>
                    </a:lnTo>
                    <a:lnTo>
                      <a:pt x="2339" y="7794"/>
                    </a:lnTo>
                    <a:lnTo>
                      <a:pt x="1929" y="7736"/>
                    </a:lnTo>
                    <a:lnTo>
                      <a:pt x="1929" y="7736"/>
                    </a:lnTo>
                    <a:lnTo>
                      <a:pt x="1735" y="7677"/>
                    </a:lnTo>
                    <a:lnTo>
                      <a:pt x="1540" y="7619"/>
                    </a:lnTo>
                    <a:lnTo>
                      <a:pt x="1111" y="7463"/>
                    </a:lnTo>
                    <a:lnTo>
                      <a:pt x="1111" y="7463"/>
                    </a:lnTo>
                    <a:lnTo>
                      <a:pt x="1072" y="7424"/>
                    </a:lnTo>
                    <a:lnTo>
                      <a:pt x="1053" y="7366"/>
                    </a:lnTo>
                    <a:lnTo>
                      <a:pt x="994" y="7327"/>
                    </a:lnTo>
                    <a:lnTo>
                      <a:pt x="994" y="7327"/>
                    </a:lnTo>
                    <a:lnTo>
                      <a:pt x="838" y="7210"/>
                    </a:lnTo>
                    <a:lnTo>
                      <a:pt x="663" y="7054"/>
                    </a:lnTo>
                    <a:lnTo>
                      <a:pt x="663" y="7054"/>
                    </a:lnTo>
                    <a:lnTo>
                      <a:pt x="546" y="6898"/>
                    </a:lnTo>
                    <a:lnTo>
                      <a:pt x="410" y="6723"/>
                    </a:lnTo>
                    <a:lnTo>
                      <a:pt x="312" y="6528"/>
                    </a:lnTo>
                    <a:lnTo>
                      <a:pt x="215" y="6313"/>
                    </a:lnTo>
                    <a:lnTo>
                      <a:pt x="215" y="6313"/>
                    </a:lnTo>
                    <a:lnTo>
                      <a:pt x="156" y="6119"/>
                    </a:lnTo>
                    <a:lnTo>
                      <a:pt x="98" y="5904"/>
                    </a:lnTo>
                    <a:lnTo>
                      <a:pt x="39" y="5670"/>
                    </a:lnTo>
                    <a:lnTo>
                      <a:pt x="20" y="5437"/>
                    </a:lnTo>
                    <a:lnTo>
                      <a:pt x="20" y="5437"/>
                    </a:lnTo>
                    <a:lnTo>
                      <a:pt x="0" y="5203"/>
                    </a:lnTo>
                    <a:lnTo>
                      <a:pt x="0" y="4969"/>
                    </a:lnTo>
                    <a:lnTo>
                      <a:pt x="20" y="4462"/>
                    </a:lnTo>
                    <a:lnTo>
                      <a:pt x="20" y="4462"/>
                    </a:lnTo>
                    <a:lnTo>
                      <a:pt x="78" y="3975"/>
                    </a:lnTo>
                    <a:lnTo>
                      <a:pt x="195" y="3488"/>
                    </a:lnTo>
                    <a:lnTo>
                      <a:pt x="332" y="3001"/>
                    </a:lnTo>
                    <a:lnTo>
                      <a:pt x="527" y="2495"/>
                    </a:lnTo>
                    <a:lnTo>
                      <a:pt x="527" y="2495"/>
                    </a:lnTo>
                    <a:lnTo>
                      <a:pt x="721" y="2066"/>
                    </a:lnTo>
                    <a:lnTo>
                      <a:pt x="955" y="1657"/>
                    </a:lnTo>
                    <a:lnTo>
                      <a:pt x="955" y="1657"/>
                    </a:lnTo>
                    <a:lnTo>
                      <a:pt x="1111" y="1384"/>
                    </a:lnTo>
                    <a:lnTo>
                      <a:pt x="1286" y="1150"/>
                    </a:lnTo>
                    <a:lnTo>
                      <a:pt x="1286" y="1150"/>
                    </a:lnTo>
                    <a:lnTo>
                      <a:pt x="1267" y="1111"/>
                    </a:lnTo>
                    <a:lnTo>
                      <a:pt x="1247" y="1053"/>
                    </a:lnTo>
                    <a:lnTo>
                      <a:pt x="1247" y="1053"/>
                    </a:lnTo>
                    <a:lnTo>
                      <a:pt x="1267" y="1014"/>
                    </a:lnTo>
                    <a:lnTo>
                      <a:pt x="1306" y="955"/>
                    </a:lnTo>
                    <a:lnTo>
                      <a:pt x="1306" y="955"/>
                    </a:lnTo>
                    <a:lnTo>
                      <a:pt x="1501" y="819"/>
                    </a:lnTo>
                    <a:lnTo>
                      <a:pt x="1754" y="663"/>
                    </a:lnTo>
                    <a:lnTo>
                      <a:pt x="1754" y="663"/>
                    </a:lnTo>
                    <a:lnTo>
                      <a:pt x="1949" y="507"/>
                    </a:lnTo>
                    <a:lnTo>
                      <a:pt x="1949" y="507"/>
                    </a:lnTo>
                    <a:lnTo>
                      <a:pt x="1988" y="488"/>
                    </a:lnTo>
                    <a:lnTo>
                      <a:pt x="2027" y="488"/>
                    </a:lnTo>
                    <a:lnTo>
                      <a:pt x="2027" y="488"/>
                    </a:lnTo>
                    <a:lnTo>
                      <a:pt x="2066" y="488"/>
                    </a:lnTo>
                    <a:lnTo>
                      <a:pt x="2066" y="488"/>
                    </a:lnTo>
                    <a:lnTo>
                      <a:pt x="2319" y="371"/>
                    </a:lnTo>
                    <a:lnTo>
                      <a:pt x="2572" y="273"/>
                    </a:lnTo>
                    <a:lnTo>
                      <a:pt x="2572" y="273"/>
                    </a:lnTo>
                    <a:lnTo>
                      <a:pt x="2923" y="157"/>
                    </a:lnTo>
                    <a:lnTo>
                      <a:pt x="3274" y="79"/>
                    </a:lnTo>
                    <a:lnTo>
                      <a:pt x="3605" y="20"/>
                    </a:lnTo>
                    <a:lnTo>
                      <a:pt x="395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Google Shape;1033;p35"/>
              <p:cNvSpPr/>
              <p:nvPr/>
            </p:nvSpPr>
            <p:spPr>
              <a:xfrm>
                <a:off x="1340625" y="238125"/>
                <a:ext cx="848075" cy="923075"/>
              </a:xfrm>
              <a:custGeom>
                <a:avLst/>
                <a:gdLst/>
                <a:ahLst/>
                <a:cxnLst/>
                <a:rect l="l" t="t" r="r" b="b"/>
                <a:pathLst>
                  <a:path w="33923" h="36923" extrusionOk="0">
                    <a:moveTo>
                      <a:pt x="17965" y="0"/>
                    </a:moveTo>
                    <a:lnTo>
                      <a:pt x="17692" y="19"/>
                    </a:lnTo>
                    <a:lnTo>
                      <a:pt x="17536" y="58"/>
                    </a:lnTo>
                    <a:lnTo>
                      <a:pt x="17400" y="97"/>
                    </a:lnTo>
                    <a:lnTo>
                      <a:pt x="17244" y="156"/>
                    </a:lnTo>
                    <a:lnTo>
                      <a:pt x="17108" y="234"/>
                    </a:lnTo>
                    <a:lnTo>
                      <a:pt x="16991" y="331"/>
                    </a:lnTo>
                    <a:lnTo>
                      <a:pt x="16874" y="429"/>
                    </a:lnTo>
                    <a:lnTo>
                      <a:pt x="16776" y="546"/>
                    </a:lnTo>
                    <a:lnTo>
                      <a:pt x="16659" y="682"/>
                    </a:lnTo>
                    <a:lnTo>
                      <a:pt x="16562" y="838"/>
                    </a:lnTo>
                    <a:lnTo>
                      <a:pt x="16484" y="994"/>
                    </a:lnTo>
                    <a:lnTo>
                      <a:pt x="16367" y="1286"/>
                    </a:lnTo>
                    <a:lnTo>
                      <a:pt x="16270" y="1598"/>
                    </a:lnTo>
                    <a:lnTo>
                      <a:pt x="16192" y="1968"/>
                    </a:lnTo>
                    <a:lnTo>
                      <a:pt x="16153" y="2299"/>
                    </a:lnTo>
                    <a:lnTo>
                      <a:pt x="16114" y="2650"/>
                    </a:lnTo>
                    <a:lnTo>
                      <a:pt x="16114" y="3020"/>
                    </a:lnTo>
                    <a:lnTo>
                      <a:pt x="16114" y="3390"/>
                    </a:lnTo>
                    <a:lnTo>
                      <a:pt x="16133" y="3488"/>
                    </a:lnTo>
                    <a:lnTo>
                      <a:pt x="16133" y="3585"/>
                    </a:lnTo>
                    <a:lnTo>
                      <a:pt x="15919" y="3273"/>
                    </a:lnTo>
                    <a:lnTo>
                      <a:pt x="15685" y="3001"/>
                    </a:lnTo>
                    <a:lnTo>
                      <a:pt x="15432" y="2728"/>
                    </a:lnTo>
                    <a:lnTo>
                      <a:pt x="15140" y="2455"/>
                    </a:lnTo>
                    <a:lnTo>
                      <a:pt x="14964" y="2319"/>
                    </a:lnTo>
                    <a:lnTo>
                      <a:pt x="14789" y="2202"/>
                    </a:lnTo>
                    <a:lnTo>
                      <a:pt x="14633" y="2124"/>
                    </a:lnTo>
                    <a:lnTo>
                      <a:pt x="14477" y="2065"/>
                    </a:lnTo>
                    <a:lnTo>
                      <a:pt x="14321" y="2026"/>
                    </a:lnTo>
                    <a:lnTo>
                      <a:pt x="14165" y="2007"/>
                    </a:lnTo>
                    <a:lnTo>
                      <a:pt x="13990" y="2007"/>
                    </a:lnTo>
                    <a:lnTo>
                      <a:pt x="13854" y="2026"/>
                    </a:lnTo>
                    <a:lnTo>
                      <a:pt x="13698" y="2104"/>
                    </a:lnTo>
                    <a:lnTo>
                      <a:pt x="13542" y="2202"/>
                    </a:lnTo>
                    <a:lnTo>
                      <a:pt x="13406" y="2338"/>
                    </a:lnTo>
                    <a:lnTo>
                      <a:pt x="13269" y="2474"/>
                    </a:lnTo>
                    <a:lnTo>
                      <a:pt x="13172" y="2650"/>
                    </a:lnTo>
                    <a:lnTo>
                      <a:pt x="13074" y="2864"/>
                    </a:lnTo>
                    <a:lnTo>
                      <a:pt x="13016" y="3020"/>
                    </a:lnTo>
                    <a:lnTo>
                      <a:pt x="12977" y="3195"/>
                    </a:lnTo>
                    <a:lnTo>
                      <a:pt x="12977" y="3390"/>
                    </a:lnTo>
                    <a:lnTo>
                      <a:pt x="12977" y="3585"/>
                    </a:lnTo>
                    <a:lnTo>
                      <a:pt x="13035" y="3838"/>
                    </a:lnTo>
                    <a:lnTo>
                      <a:pt x="13113" y="4111"/>
                    </a:lnTo>
                    <a:lnTo>
                      <a:pt x="13230" y="4384"/>
                    </a:lnTo>
                    <a:lnTo>
                      <a:pt x="13406" y="4657"/>
                    </a:lnTo>
                    <a:lnTo>
                      <a:pt x="13542" y="4890"/>
                    </a:lnTo>
                    <a:lnTo>
                      <a:pt x="13717" y="5124"/>
                    </a:lnTo>
                    <a:lnTo>
                      <a:pt x="13912" y="5358"/>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540" y="27433"/>
                    </a:lnTo>
                    <a:lnTo>
                      <a:pt x="1248" y="27784"/>
                    </a:lnTo>
                    <a:lnTo>
                      <a:pt x="994" y="28115"/>
                    </a:lnTo>
                    <a:lnTo>
                      <a:pt x="799" y="28486"/>
                    </a:lnTo>
                    <a:lnTo>
                      <a:pt x="644" y="28836"/>
                    </a:lnTo>
                    <a:lnTo>
                      <a:pt x="527" y="29206"/>
                    </a:lnTo>
                    <a:lnTo>
                      <a:pt x="449" y="2955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926" y="5572"/>
                    </a:lnTo>
                    <a:lnTo>
                      <a:pt x="21082" y="5397"/>
                    </a:lnTo>
                    <a:lnTo>
                      <a:pt x="21355" y="5046"/>
                    </a:lnTo>
                    <a:lnTo>
                      <a:pt x="21569" y="4696"/>
                    </a:lnTo>
                    <a:lnTo>
                      <a:pt x="21647" y="4501"/>
                    </a:lnTo>
                    <a:lnTo>
                      <a:pt x="21725" y="4325"/>
                    </a:lnTo>
                    <a:lnTo>
                      <a:pt x="21784" y="4131"/>
                    </a:lnTo>
                    <a:lnTo>
                      <a:pt x="21823" y="3936"/>
                    </a:lnTo>
                    <a:lnTo>
                      <a:pt x="21823" y="3780"/>
                    </a:lnTo>
                    <a:lnTo>
                      <a:pt x="21823" y="3624"/>
                    </a:lnTo>
                    <a:lnTo>
                      <a:pt x="21784" y="3429"/>
                    </a:lnTo>
                    <a:lnTo>
                      <a:pt x="21706" y="3234"/>
                    </a:lnTo>
                    <a:lnTo>
                      <a:pt x="21608" y="3059"/>
                    </a:lnTo>
                    <a:lnTo>
                      <a:pt x="21511" y="2923"/>
                    </a:lnTo>
                    <a:lnTo>
                      <a:pt x="21336" y="2747"/>
                    </a:lnTo>
                    <a:lnTo>
                      <a:pt x="21141" y="2611"/>
                    </a:lnTo>
                    <a:lnTo>
                      <a:pt x="20946" y="2533"/>
                    </a:lnTo>
                    <a:lnTo>
                      <a:pt x="20751" y="2474"/>
                    </a:lnTo>
                    <a:lnTo>
                      <a:pt x="20576" y="2455"/>
                    </a:lnTo>
                    <a:lnTo>
                      <a:pt x="20459" y="2474"/>
                    </a:lnTo>
                    <a:lnTo>
                      <a:pt x="20322" y="2494"/>
                    </a:lnTo>
                    <a:lnTo>
                      <a:pt x="20186" y="2513"/>
                    </a:lnTo>
                    <a:lnTo>
                      <a:pt x="20050" y="2572"/>
                    </a:lnTo>
                    <a:lnTo>
                      <a:pt x="19874" y="2650"/>
                    </a:lnTo>
                    <a:lnTo>
                      <a:pt x="19718" y="2728"/>
                    </a:lnTo>
                    <a:lnTo>
                      <a:pt x="19446" y="2942"/>
                    </a:lnTo>
                    <a:lnTo>
                      <a:pt x="19153" y="3195"/>
                    </a:lnTo>
                    <a:lnTo>
                      <a:pt x="19251" y="2806"/>
                    </a:lnTo>
                    <a:lnTo>
                      <a:pt x="19309" y="2416"/>
                    </a:lnTo>
                    <a:lnTo>
                      <a:pt x="19348" y="2065"/>
                    </a:lnTo>
                    <a:lnTo>
                      <a:pt x="19368" y="1715"/>
                    </a:lnTo>
                    <a:lnTo>
                      <a:pt x="19348" y="1344"/>
                    </a:lnTo>
                    <a:lnTo>
                      <a:pt x="19329" y="1169"/>
                    </a:lnTo>
                    <a:lnTo>
                      <a:pt x="19290" y="1013"/>
                    </a:lnTo>
                    <a:lnTo>
                      <a:pt x="19251" y="877"/>
                    </a:lnTo>
                    <a:lnTo>
                      <a:pt x="19173" y="701"/>
                    </a:lnTo>
                    <a:lnTo>
                      <a:pt x="19095" y="565"/>
                    </a:lnTo>
                    <a:lnTo>
                      <a:pt x="18998" y="429"/>
                    </a:lnTo>
                    <a:lnTo>
                      <a:pt x="18881" y="312"/>
                    </a:lnTo>
                    <a:lnTo>
                      <a:pt x="18764" y="214"/>
                    </a:lnTo>
                    <a:lnTo>
                      <a:pt x="18608" y="136"/>
                    </a:lnTo>
                    <a:lnTo>
                      <a:pt x="18452" y="78"/>
                    </a:lnTo>
                    <a:lnTo>
                      <a:pt x="18277" y="19"/>
                    </a:lnTo>
                    <a:lnTo>
                      <a:pt x="1810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Google Shape;1034;p35"/>
              <p:cNvSpPr/>
              <p:nvPr/>
            </p:nvSpPr>
            <p:spPr>
              <a:xfrm>
                <a:off x="1340625" y="238125"/>
                <a:ext cx="848075" cy="923075"/>
              </a:xfrm>
              <a:custGeom>
                <a:avLst/>
                <a:gdLst/>
                <a:ahLst/>
                <a:cxnLst/>
                <a:rect l="l" t="t" r="r" b="b"/>
                <a:pathLst>
                  <a:path w="33923" h="36923" fill="none" extrusionOk="0">
                    <a:moveTo>
                      <a:pt x="17965" y="0"/>
                    </a:moveTo>
                    <a:lnTo>
                      <a:pt x="17965" y="0"/>
                    </a:lnTo>
                    <a:lnTo>
                      <a:pt x="17692" y="19"/>
                    </a:lnTo>
                    <a:lnTo>
                      <a:pt x="17692" y="19"/>
                    </a:lnTo>
                    <a:lnTo>
                      <a:pt x="17536" y="58"/>
                    </a:lnTo>
                    <a:lnTo>
                      <a:pt x="17400" y="97"/>
                    </a:lnTo>
                    <a:lnTo>
                      <a:pt x="17244" y="156"/>
                    </a:lnTo>
                    <a:lnTo>
                      <a:pt x="17108" y="234"/>
                    </a:lnTo>
                    <a:lnTo>
                      <a:pt x="17108" y="234"/>
                    </a:lnTo>
                    <a:lnTo>
                      <a:pt x="16991" y="331"/>
                    </a:lnTo>
                    <a:lnTo>
                      <a:pt x="16874" y="429"/>
                    </a:lnTo>
                    <a:lnTo>
                      <a:pt x="16776" y="546"/>
                    </a:lnTo>
                    <a:lnTo>
                      <a:pt x="16659" y="682"/>
                    </a:lnTo>
                    <a:lnTo>
                      <a:pt x="16659" y="682"/>
                    </a:lnTo>
                    <a:lnTo>
                      <a:pt x="16562" y="838"/>
                    </a:lnTo>
                    <a:lnTo>
                      <a:pt x="16484" y="994"/>
                    </a:lnTo>
                    <a:lnTo>
                      <a:pt x="16367" y="1286"/>
                    </a:lnTo>
                    <a:lnTo>
                      <a:pt x="16367" y="1286"/>
                    </a:lnTo>
                    <a:lnTo>
                      <a:pt x="16270" y="1598"/>
                    </a:lnTo>
                    <a:lnTo>
                      <a:pt x="16192" y="1968"/>
                    </a:lnTo>
                    <a:lnTo>
                      <a:pt x="16192" y="1968"/>
                    </a:lnTo>
                    <a:lnTo>
                      <a:pt x="16153" y="2299"/>
                    </a:lnTo>
                    <a:lnTo>
                      <a:pt x="16114" y="2650"/>
                    </a:lnTo>
                    <a:lnTo>
                      <a:pt x="16114" y="3020"/>
                    </a:lnTo>
                    <a:lnTo>
                      <a:pt x="16114" y="3390"/>
                    </a:lnTo>
                    <a:lnTo>
                      <a:pt x="16133" y="3488"/>
                    </a:lnTo>
                    <a:lnTo>
                      <a:pt x="16133" y="3585"/>
                    </a:lnTo>
                    <a:lnTo>
                      <a:pt x="16133" y="3585"/>
                    </a:lnTo>
                    <a:lnTo>
                      <a:pt x="15919" y="3273"/>
                    </a:lnTo>
                    <a:lnTo>
                      <a:pt x="15919" y="3273"/>
                    </a:lnTo>
                    <a:lnTo>
                      <a:pt x="15685" y="3001"/>
                    </a:lnTo>
                    <a:lnTo>
                      <a:pt x="15432" y="2728"/>
                    </a:lnTo>
                    <a:lnTo>
                      <a:pt x="15140" y="2455"/>
                    </a:lnTo>
                    <a:lnTo>
                      <a:pt x="14964" y="2319"/>
                    </a:lnTo>
                    <a:lnTo>
                      <a:pt x="14789" y="2202"/>
                    </a:lnTo>
                    <a:lnTo>
                      <a:pt x="14789" y="2202"/>
                    </a:lnTo>
                    <a:lnTo>
                      <a:pt x="14633" y="2124"/>
                    </a:lnTo>
                    <a:lnTo>
                      <a:pt x="14477" y="2065"/>
                    </a:lnTo>
                    <a:lnTo>
                      <a:pt x="14321" y="2026"/>
                    </a:lnTo>
                    <a:lnTo>
                      <a:pt x="14165" y="2007"/>
                    </a:lnTo>
                    <a:lnTo>
                      <a:pt x="14165" y="2007"/>
                    </a:lnTo>
                    <a:lnTo>
                      <a:pt x="14107" y="2007"/>
                    </a:lnTo>
                    <a:lnTo>
                      <a:pt x="14107" y="2007"/>
                    </a:lnTo>
                    <a:lnTo>
                      <a:pt x="13990" y="2007"/>
                    </a:lnTo>
                    <a:lnTo>
                      <a:pt x="13854" y="2026"/>
                    </a:lnTo>
                    <a:lnTo>
                      <a:pt x="13854" y="2026"/>
                    </a:lnTo>
                    <a:lnTo>
                      <a:pt x="13698" y="2104"/>
                    </a:lnTo>
                    <a:lnTo>
                      <a:pt x="13542" y="2202"/>
                    </a:lnTo>
                    <a:lnTo>
                      <a:pt x="13542" y="2202"/>
                    </a:lnTo>
                    <a:lnTo>
                      <a:pt x="13406" y="2338"/>
                    </a:lnTo>
                    <a:lnTo>
                      <a:pt x="13269" y="2474"/>
                    </a:lnTo>
                    <a:lnTo>
                      <a:pt x="13172" y="2650"/>
                    </a:lnTo>
                    <a:lnTo>
                      <a:pt x="13074" y="2864"/>
                    </a:lnTo>
                    <a:lnTo>
                      <a:pt x="13074" y="2864"/>
                    </a:lnTo>
                    <a:lnTo>
                      <a:pt x="13016" y="3020"/>
                    </a:lnTo>
                    <a:lnTo>
                      <a:pt x="12977" y="3195"/>
                    </a:lnTo>
                    <a:lnTo>
                      <a:pt x="12977" y="3390"/>
                    </a:lnTo>
                    <a:lnTo>
                      <a:pt x="12977" y="3585"/>
                    </a:lnTo>
                    <a:lnTo>
                      <a:pt x="12977" y="3585"/>
                    </a:lnTo>
                    <a:lnTo>
                      <a:pt x="13035" y="3838"/>
                    </a:lnTo>
                    <a:lnTo>
                      <a:pt x="13113" y="4111"/>
                    </a:lnTo>
                    <a:lnTo>
                      <a:pt x="13230" y="4384"/>
                    </a:lnTo>
                    <a:lnTo>
                      <a:pt x="13406" y="4657"/>
                    </a:lnTo>
                    <a:lnTo>
                      <a:pt x="13406" y="4657"/>
                    </a:lnTo>
                    <a:lnTo>
                      <a:pt x="13542" y="4890"/>
                    </a:lnTo>
                    <a:lnTo>
                      <a:pt x="13717" y="5124"/>
                    </a:lnTo>
                    <a:lnTo>
                      <a:pt x="13912" y="5358"/>
                    </a:lnTo>
                    <a:lnTo>
                      <a:pt x="14146" y="5592"/>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871" y="27102"/>
                    </a:lnTo>
                    <a:lnTo>
                      <a:pt x="1540" y="27433"/>
                    </a:lnTo>
                    <a:lnTo>
                      <a:pt x="1248" y="27784"/>
                    </a:lnTo>
                    <a:lnTo>
                      <a:pt x="994" y="28115"/>
                    </a:lnTo>
                    <a:lnTo>
                      <a:pt x="799" y="28486"/>
                    </a:lnTo>
                    <a:lnTo>
                      <a:pt x="644" y="28836"/>
                    </a:lnTo>
                    <a:lnTo>
                      <a:pt x="527" y="29206"/>
                    </a:lnTo>
                    <a:lnTo>
                      <a:pt x="449" y="29557"/>
                    </a:lnTo>
                    <a:lnTo>
                      <a:pt x="429" y="2992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771" y="5767"/>
                    </a:lnTo>
                    <a:lnTo>
                      <a:pt x="20926" y="5572"/>
                    </a:lnTo>
                    <a:lnTo>
                      <a:pt x="21082" y="5397"/>
                    </a:lnTo>
                    <a:lnTo>
                      <a:pt x="21082" y="5397"/>
                    </a:lnTo>
                    <a:lnTo>
                      <a:pt x="21355" y="5046"/>
                    </a:lnTo>
                    <a:lnTo>
                      <a:pt x="21569" y="4696"/>
                    </a:lnTo>
                    <a:lnTo>
                      <a:pt x="21569" y="4696"/>
                    </a:lnTo>
                    <a:lnTo>
                      <a:pt x="21647" y="4501"/>
                    </a:lnTo>
                    <a:lnTo>
                      <a:pt x="21725" y="4325"/>
                    </a:lnTo>
                    <a:lnTo>
                      <a:pt x="21784" y="4131"/>
                    </a:lnTo>
                    <a:lnTo>
                      <a:pt x="21823" y="3936"/>
                    </a:lnTo>
                    <a:lnTo>
                      <a:pt x="21823" y="3936"/>
                    </a:lnTo>
                    <a:lnTo>
                      <a:pt x="21823" y="3780"/>
                    </a:lnTo>
                    <a:lnTo>
                      <a:pt x="21823" y="3624"/>
                    </a:lnTo>
                    <a:lnTo>
                      <a:pt x="21823" y="3624"/>
                    </a:lnTo>
                    <a:lnTo>
                      <a:pt x="21784" y="3429"/>
                    </a:lnTo>
                    <a:lnTo>
                      <a:pt x="21784" y="3429"/>
                    </a:lnTo>
                    <a:lnTo>
                      <a:pt x="21706" y="3234"/>
                    </a:lnTo>
                    <a:lnTo>
                      <a:pt x="21706" y="3234"/>
                    </a:lnTo>
                    <a:lnTo>
                      <a:pt x="21608" y="3059"/>
                    </a:lnTo>
                    <a:lnTo>
                      <a:pt x="21511" y="2923"/>
                    </a:lnTo>
                    <a:lnTo>
                      <a:pt x="21511" y="2923"/>
                    </a:lnTo>
                    <a:lnTo>
                      <a:pt x="21336" y="2747"/>
                    </a:lnTo>
                    <a:lnTo>
                      <a:pt x="21141" y="2611"/>
                    </a:lnTo>
                    <a:lnTo>
                      <a:pt x="21141" y="2611"/>
                    </a:lnTo>
                    <a:lnTo>
                      <a:pt x="20946" y="2533"/>
                    </a:lnTo>
                    <a:lnTo>
                      <a:pt x="20751" y="2474"/>
                    </a:lnTo>
                    <a:lnTo>
                      <a:pt x="20751" y="2474"/>
                    </a:lnTo>
                    <a:lnTo>
                      <a:pt x="20576" y="2455"/>
                    </a:lnTo>
                    <a:lnTo>
                      <a:pt x="20576" y="2455"/>
                    </a:lnTo>
                    <a:lnTo>
                      <a:pt x="20459" y="2474"/>
                    </a:lnTo>
                    <a:lnTo>
                      <a:pt x="20322" y="2494"/>
                    </a:lnTo>
                    <a:lnTo>
                      <a:pt x="20322" y="2494"/>
                    </a:lnTo>
                    <a:lnTo>
                      <a:pt x="20186" y="2513"/>
                    </a:lnTo>
                    <a:lnTo>
                      <a:pt x="20050" y="2572"/>
                    </a:lnTo>
                    <a:lnTo>
                      <a:pt x="20050" y="2572"/>
                    </a:lnTo>
                    <a:lnTo>
                      <a:pt x="19874" y="2650"/>
                    </a:lnTo>
                    <a:lnTo>
                      <a:pt x="19718" y="2728"/>
                    </a:lnTo>
                    <a:lnTo>
                      <a:pt x="19718" y="2728"/>
                    </a:lnTo>
                    <a:lnTo>
                      <a:pt x="19446" y="2942"/>
                    </a:lnTo>
                    <a:lnTo>
                      <a:pt x="19153" y="3195"/>
                    </a:lnTo>
                    <a:lnTo>
                      <a:pt x="19153" y="3195"/>
                    </a:lnTo>
                    <a:lnTo>
                      <a:pt x="19251" y="2806"/>
                    </a:lnTo>
                    <a:lnTo>
                      <a:pt x="19309" y="2416"/>
                    </a:lnTo>
                    <a:lnTo>
                      <a:pt x="19348" y="2065"/>
                    </a:lnTo>
                    <a:lnTo>
                      <a:pt x="19368" y="1715"/>
                    </a:lnTo>
                    <a:lnTo>
                      <a:pt x="19368" y="1715"/>
                    </a:lnTo>
                    <a:lnTo>
                      <a:pt x="19348" y="1344"/>
                    </a:lnTo>
                    <a:lnTo>
                      <a:pt x="19329" y="1169"/>
                    </a:lnTo>
                    <a:lnTo>
                      <a:pt x="19290" y="1013"/>
                    </a:lnTo>
                    <a:lnTo>
                      <a:pt x="19290" y="1013"/>
                    </a:lnTo>
                    <a:lnTo>
                      <a:pt x="19251" y="877"/>
                    </a:lnTo>
                    <a:lnTo>
                      <a:pt x="19173" y="701"/>
                    </a:lnTo>
                    <a:lnTo>
                      <a:pt x="19173" y="701"/>
                    </a:lnTo>
                    <a:lnTo>
                      <a:pt x="19095" y="565"/>
                    </a:lnTo>
                    <a:lnTo>
                      <a:pt x="18998" y="429"/>
                    </a:lnTo>
                    <a:lnTo>
                      <a:pt x="18998" y="429"/>
                    </a:lnTo>
                    <a:lnTo>
                      <a:pt x="18881" y="312"/>
                    </a:lnTo>
                    <a:lnTo>
                      <a:pt x="18764" y="214"/>
                    </a:lnTo>
                    <a:lnTo>
                      <a:pt x="18608" y="136"/>
                    </a:lnTo>
                    <a:lnTo>
                      <a:pt x="18452" y="78"/>
                    </a:lnTo>
                    <a:lnTo>
                      <a:pt x="18452" y="78"/>
                    </a:lnTo>
                    <a:lnTo>
                      <a:pt x="18277" y="19"/>
                    </a:lnTo>
                    <a:lnTo>
                      <a:pt x="18101" y="0"/>
                    </a:lnTo>
                    <a:lnTo>
                      <a:pt x="18101" y="0"/>
                    </a:lnTo>
                    <a:lnTo>
                      <a:pt x="179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Google Shape;1035;p35"/>
              <p:cNvSpPr/>
              <p:nvPr/>
            </p:nvSpPr>
            <p:spPr>
              <a:xfrm>
                <a:off x="1340150" y="238125"/>
                <a:ext cx="464700" cy="813950"/>
              </a:xfrm>
              <a:custGeom>
                <a:avLst/>
                <a:gdLst/>
                <a:ahLst/>
                <a:cxnLst/>
                <a:rect l="l" t="t" r="r" b="b"/>
                <a:pathLst>
                  <a:path w="18588" h="32558" extrusionOk="0">
                    <a:moveTo>
                      <a:pt x="17984" y="0"/>
                    </a:moveTo>
                    <a:lnTo>
                      <a:pt x="17711" y="19"/>
                    </a:lnTo>
                    <a:lnTo>
                      <a:pt x="17555" y="39"/>
                    </a:lnTo>
                    <a:lnTo>
                      <a:pt x="17419" y="97"/>
                    </a:lnTo>
                    <a:lnTo>
                      <a:pt x="17263" y="156"/>
                    </a:lnTo>
                    <a:lnTo>
                      <a:pt x="17127" y="234"/>
                    </a:lnTo>
                    <a:lnTo>
                      <a:pt x="17010" y="331"/>
                    </a:lnTo>
                    <a:lnTo>
                      <a:pt x="16893" y="429"/>
                    </a:lnTo>
                    <a:lnTo>
                      <a:pt x="16776" y="546"/>
                    </a:lnTo>
                    <a:lnTo>
                      <a:pt x="16678" y="682"/>
                    </a:lnTo>
                    <a:lnTo>
                      <a:pt x="16581" y="838"/>
                    </a:lnTo>
                    <a:lnTo>
                      <a:pt x="16503" y="994"/>
                    </a:lnTo>
                    <a:lnTo>
                      <a:pt x="16386" y="1266"/>
                    </a:lnTo>
                    <a:lnTo>
                      <a:pt x="16289" y="1598"/>
                    </a:lnTo>
                    <a:lnTo>
                      <a:pt x="16211" y="1968"/>
                    </a:lnTo>
                    <a:lnTo>
                      <a:pt x="16152" y="2299"/>
                    </a:lnTo>
                    <a:lnTo>
                      <a:pt x="16133" y="2650"/>
                    </a:lnTo>
                    <a:lnTo>
                      <a:pt x="16133" y="3020"/>
                    </a:lnTo>
                    <a:lnTo>
                      <a:pt x="16133" y="3390"/>
                    </a:lnTo>
                    <a:lnTo>
                      <a:pt x="16133" y="3488"/>
                    </a:lnTo>
                    <a:lnTo>
                      <a:pt x="16133" y="3585"/>
                    </a:lnTo>
                    <a:lnTo>
                      <a:pt x="16035" y="3410"/>
                    </a:lnTo>
                    <a:lnTo>
                      <a:pt x="15938" y="3273"/>
                    </a:lnTo>
                    <a:lnTo>
                      <a:pt x="15704" y="3001"/>
                    </a:lnTo>
                    <a:lnTo>
                      <a:pt x="15451" y="2708"/>
                    </a:lnTo>
                    <a:lnTo>
                      <a:pt x="15159" y="2435"/>
                    </a:lnTo>
                    <a:lnTo>
                      <a:pt x="14983" y="2319"/>
                    </a:lnTo>
                    <a:lnTo>
                      <a:pt x="14808" y="2202"/>
                    </a:lnTo>
                    <a:lnTo>
                      <a:pt x="14652" y="2124"/>
                    </a:lnTo>
                    <a:lnTo>
                      <a:pt x="14496" y="2065"/>
                    </a:lnTo>
                    <a:lnTo>
                      <a:pt x="14340" y="2007"/>
                    </a:lnTo>
                    <a:lnTo>
                      <a:pt x="14184" y="1987"/>
                    </a:lnTo>
                    <a:lnTo>
                      <a:pt x="14126" y="1987"/>
                    </a:lnTo>
                    <a:lnTo>
                      <a:pt x="14009" y="2007"/>
                    </a:lnTo>
                    <a:lnTo>
                      <a:pt x="13873" y="2026"/>
                    </a:lnTo>
                    <a:lnTo>
                      <a:pt x="13717" y="2104"/>
                    </a:lnTo>
                    <a:lnTo>
                      <a:pt x="13542" y="2202"/>
                    </a:lnTo>
                    <a:lnTo>
                      <a:pt x="13405" y="2319"/>
                    </a:lnTo>
                    <a:lnTo>
                      <a:pt x="13288" y="2474"/>
                    </a:lnTo>
                    <a:lnTo>
                      <a:pt x="13191" y="2650"/>
                    </a:lnTo>
                    <a:lnTo>
                      <a:pt x="13093" y="2845"/>
                    </a:lnTo>
                    <a:lnTo>
                      <a:pt x="13035" y="3020"/>
                    </a:lnTo>
                    <a:lnTo>
                      <a:pt x="12996" y="3195"/>
                    </a:lnTo>
                    <a:lnTo>
                      <a:pt x="12976" y="3390"/>
                    </a:lnTo>
                    <a:lnTo>
                      <a:pt x="12996" y="3585"/>
                    </a:lnTo>
                    <a:lnTo>
                      <a:pt x="13035" y="3838"/>
                    </a:lnTo>
                    <a:lnTo>
                      <a:pt x="13132" y="4111"/>
                    </a:lnTo>
                    <a:lnTo>
                      <a:pt x="13249" y="4384"/>
                    </a:lnTo>
                    <a:lnTo>
                      <a:pt x="13405" y="4676"/>
                    </a:lnTo>
                    <a:lnTo>
                      <a:pt x="13561" y="4890"/>
                    </a:lnTo>
                    <a:lnTo>
                      <a:pt x="13736" y="5124"/>
                    </a:lnTo>
                    <a:lnTo>
                      <a:pt x="13931" y="5358"/>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559" y="27433"/>
                    </a:lnTo>
                    <a:lnTo>
                      <a:pt x="1267" y="27784"/>
                    </a:lnTo>
                    <a:lnTo>
                      <a:pt x="1013" y="28115"/>
                    </a:lnTo>
                    <a:lnTo>
                      <a:pt x="799" y="28486"/>
                    </a:lnTo>
                    <a:lnTo>
                      <a:pt x="643" y="28836"/>
                    </a:lnTo>
                    <a:lnTo>
                      <a:pt x="526" y="29206"/>
                    </a:lnTo>
                    <a:lnTo>
                      <a:pt x="468" y="29557"/>
                    </a:lnTo>
                    <a:lnTo>
                      <a:pt x="448" y="29927"/>
                    </a:lnTo>
                    <a:lnTo>
                      <a:pt x="468" y="30278"/>
                    </a:lnTo>
                    <a:lnTo>
                      <a:pt x="526" y="30629"/>
                    </a:lnTo>
                    <a:lnTo>
                      <a:pt x="624" y="30960"/>
                    </a:lnTo>
                    <a:lnTo>
                      <a:pt x="760" y="31291"/>
                    </a:lnTo>
                    <a:lnTo>
                      <a:pt x="935" y="31622"/>
                    </a:lnTo>
                    <a:lnTo>
                      <a:pt x="1150" y="31934"/>
                    </a:lnTo>
                    <a:lnTo>
                      <a:pt x="1384" y="32246"/>
                    </a:lnTo>
                    <a:lnTo>
                      <a:pt x="1656" y="32558"/>
                    </a:lnTo>
                    <a:lnTo>
                      <a:pt x="1520" y="32363"/>
                    </a:lnTo>
                    <a:lnTo>
                      <a:pt x="1403" y="32149"/>
                    </a:lnTo>
                    <a:lnTo>
                      <a:pt x="1286" y="31934"/>
                    </a:lnTo>
                    <a:lnTo>
                      <a:pt x="1189" y="31720"/>
                    </a:lnTo>
                    <a:lnTo>
                      <a:pt x="1111" y="31486"/>
                    </a:lnTo>
                    <a:lnTo>
                      <a:pt x="1052" y="31272"/>
                    </a:lnTo>
                    <a:lnTo>
                      <a:pt x="1013" y="31018"/>
                    </a:lnTo>
                    <a:lnTo>
                      <a:pt x="974" y="30765"/>
                    </a:lnTo>
                    <a:lnTo>
                      <a:pt x="974" y="30492"/>
                    </a:lnTo>
                    <a:lnTo>
                      <a:pt x="994" y="30239"/>
                    </a:lnTo>
                    <a:lnTo>
                      <a:pt x="1013" y="30005"/>
                    </a:lnTo>
                    <a:lnTo>
                      <a:pt x="1052" y="29752"/>
                    </a:lnTo>
                    <a:lnTo>
                      <a:pt x="1111" y="29518"/>
                    </a:lnTo>
                    <a:lnTo>
                      <a:pt x="1189" y="29284"/>
                    </a:lnTo>
                    <a:lnTo>
                      <a:pt x="1267" y="29051"/>
                    </a:lnTo>
                    <a:lnTo>
                      <a:pt x="1384" y="28817"/>
                    </a:lnTo>
                    <a:lnTo>
                      <a:pt x="1481" y="28583"/>
                    </a:lnTo>
                    <a:lnTo>
                      <a:pt x="1617" y="28349"/>
                    </a:lnTo>
                    <a:lnTo>
                      <a:pt x="1754" y="28115"/>
                    </a:lnTo>
                    <a:lnTo>
                      <a:pt x="1929" y="27901"/>
                    </a:lnTo>
                    <a:lnTo>
                      <a:pt x="2065" y="27706"/>
                    </a:lnTo>
                    <a:lnTo>
                      <a:pt x="2241" y="27531"/>
                    </a:lnTo>
                    <a:lnTo>
                      <a:pt x="2436" y="27355"/>
                    </a:lnTo>
                    <a:lnTo>
                      <a:pt x="2650" y="27200"/>
                    </a:lnTo>
                    <a:lnTo>
                      <a:pt x="2825" y="27083"/>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403" y="23965"/>
                    </a:lnTo>
                    <a:lnTo>
                      <a:pt x="1267" y="23420"/>
                    </a:lnTo>
                    <a:lnTo>
                      <a:pt x="1150" y="22874"/>
                    </a:lnTo>
                    <a:lnTo>
                      <a:pt x="1072" y="22329"/>
                    </a:lnTo>
                    <a:lnTo>
                      <a:pt x="994" y="21783"/>
                    </a:lnTo>
                    <a:lnTo>
                      <a:pt x="955" y="21238"/>
                    </a:lnTo>
                    <a:lnTo>
                      <a:pt x="935" y="20692"/>
                    </a:lnTo>
                    <a:lnTo>
                      <a:pt x="935" y="20146"/>
                    </a:lnTo>
                    <a:lnTo>
                      <a:pt x="974" y="19601"/>
                    </a:lnTo>
                    <a:lnTo>
                      <a:pt x="1013" y="19075"/>
                    </a:lnTo>
                    <a:lnTo>
                      <a:pt x="1091" y="18549"/>
                    </a:lnTo>
                    <a:lnTo>
                      <a:pt x="1189" y="18023"/>
                    </a:lnTo>
                    <a:lnTo>
                      <a:pt x="1306" y="17497"/>
                    </a:lnTo>
                    <a:lnTo>
                      <a:pt x="1442" y="16971"/>
                    </a:lnTo>
                    <a:lnTo>
                      <a:pt x="1598" y="16464"/>
                    </a:lnTo>
                    <a:lnTo>
                      <a:pt x="1773" y="15957"/>
                    </a:lnTo>
                    <a:lnTo>
                      <a:pt x="1988" y="15451"/>
                    </a:lnTo>
                    <a:lnTo>
                      <a:pt x="2202" y="14964"/>
                    </a:lnTo>
                    <a:lnTo>
                      <a:pt x="2455" y="14496"/>
                    </a:lnTo>
                    <a:lnTo>
                      <a:pt x="2708" y="14028"/>
                    </a:lnTo>
                    <a:lnTo>
                      <a:pt x="2981" y="13580"/>
                    </a:lnTo>
                    <a:lnTo>
                      <a:pt x="3293" y="13132"/>
                    </a:lnTo>
                    <a:lnTo>
                      <a:pt x="3605" y="12704"/>
                    </a:lnTo>
                    <a:lnTo>
                      <a:pt x="3936" y="12275"/>
                    </a:lnTo>
                    <a:lnTo>
                      <a:pt x="4287" y="11866"/>
                    </a:lnTo>
                    <a:lnTo>
                      <a:pt x="4657" y="11476"/>
                    </a:lnTo>
                    <a:lnTo>
                      <a:pt x="5047" y="11106"/>
                    </a:lnTo>
                    <a:lnTo>
                      <a:pt x="5456" y="10736"/>
                    </a:lnTo>
                    <a:lnTo>
                      <a:pt x="5884" y="10365"/>
                    </a:lnTo>
                    <a:lnTo>
                      <a:pt x="6313" y="10034"/>
                    </a:lnTo>
                    <a:lnTo>
                      <a:pt x="6781" y="9703"/>
                    </a:lnTo>
                    <a:lnTo>
                      <a:pt x="7248" y="9391"/>
                    </a:lnTo>
                    <a:lnTo>
                      <a:pt x="7755" y="9060"/>
                    </a:lnTo>
                    <a:lnTo>
                      <a:pt x="8281" y="8748"/>
                    </a:lnTo>
                    <a:lnTo>
                      <a:pt x="8807" y="8476"/>
                    </a:lnTo>
                    <a:lnTo>
                      <a:pt x="9352" y="8203"/>
                    </a:lnTo>
                    <a:lnTo>
                      <a:pt x="9917" y="7949"/>
                    </a:lnTo>
                    <a:lnTo>
                      <a:pt x="10483" y="7716"/>
                    </a:lnTo>
                    <a:lnTo>
                      <a:pt x="11048" y="7521"/>
                    </a:lnTo>
                    <a:lnTo>
                      <a:pt x="11632" y="7345"/>
                    </a:lnTo>
                    <a:lnTo>
                      <a:pt x="12197" y="7209"/>
                    </a:lnTo>
                    <a:lnTo>
                      <a:pt x="12782" y="7092"/>
                    </a:lnTo>
                    <a:lnTo>
                      <a:pt x="13386" y="7014"/>
                    </a:lnTo>
                    <a:lnTo>
                      <a:pt x="13970" y="6975"/>
                    </a:lnTo>
                    <a:lnTo>
                      <a:pt x="14574" y="6975"/>
                    </a:lnTo>
                    <a:lnTo>
                      <a:pt x="14866" y="6995"/>
                    </a:lnTo>
                    <a:lnTo>
                      <a:pt x="15159" y="7014"/>
                    </a:lnTo>
                    <a:lnTo>
                      <a:pt x="15646" y="7092"/>
                    </a:lnTo>
                    <a:lnTo>
                      <a:pt x="16133" y="7190"/>
                    </a:lnTo>
                    <a:lnTo>
                      <a:pt x="15860" y="6800"/>
                    </a:lnTo>
                    <a:lnTo>
                      <a:pt x="15665" y="6488"/>
                    </a:lnTo>
                    <a:lnTo>
                      <a:pt x="15470" y="6157"/>
                    </a:lnTo>
                    <a:lnTo>
                      <a:pt x="15392" y="6001"/>
                    </a:lnTo>
                    <a:lnTo>
                      <a:pt x="15315" y="5826"/>
                    </a:lnTo>
                    <a:lnTo>
                      <a:pt x="15276" y="5670"/>
                    </a:lnTo>
                    <a:lnTo>
                      <a:pt x="15217" y="5514"/>
                    </a:lnTo>
                    <a:lnTo>
                      <a:pt x="15198" y="5358"/>
                    </a:lnTo>
                    <a:lnTo>
                      <a:pt x="15198" y="5202"/>
                    </a:lnTo>
                    <a:lnTo>
                      <a:pt x="15217" y="5066"/>
                    </a:lnTo>
                    <a:lnTo>
                      <a:pt x="15256" y="4929"/>
                    </a:lnTo>
                    <a:lnTo>
                      <a:pt x="15354" y="4774"/>
                    </a:lnTo>
                    <a:lnTo>
                      <a:pt x="15451" y="4637"/>
                    </a:lnTo>
                    <a:lnTo>
                      <a:pt x="15568" y="4540"/>
                    </a:lnTo>
                    <a:lnTo>
                      <a:pt x="15704" y="4462"/>
                    </a:lnTo>
                    <a:lnTo>
                      <a:pt x="15841" y="4442"/>
                    </a:lnTo>
                    <a:lnTo>
                      <a:pt x="15958" y="4442"/>
                    </a:lnTo>
                    <a:lnTo>
                      <a:pt x="16094" y="4462"/>
                    </a:lnTo>
                    <a:lnTo>
                      <a:pt x="16230" y="4520"/>
                    </a:lnTo>
                    <a:lnTo>
                      <a:pt x="16367" y="4598"/>
                    </a:lnTo>
                    <a:lnTo>
                      <a:pt x="16503" y="4696"/>
                    </a:lnTo>
                    <a:lnTo>
                      <a:pt x="16776" y="4929"/>
                    </a:lnTo>
                    <a:lnTo>
                      <a:pt x="17088" y="5261"/>
                    </a:lnTo>
                    <a:lnTo>
                      <a:pt x="17049" y="4871"/>
                    </a:lnTo>
                    <a:lnTo>
                      <a:pt x="17029" y="4111"/>
                    </a:lnTo>
                    <a:lnTo>
                      <a:pt x="17049" y="3371"/>
                    </a:lnTo>
                    <a:lnTo>
                      <a:pt x="17088" y="3020"/>
                    </a:lnTo>
                    <a:lnTo>
                      <a:pt x="17127" y="2650"/>
                    </a:lnTo>
                    <a:lnTo>
                      <a:pt x="17166" y="2299"/>
                    </a:lnTo>
                    <a:lnTo>
                      <a:pt x="17243" y="1948"/>
                    </a:lnTo>
                    <a:lnTo>
                      <a:pt x="17321" y="1617"/>
                    </a:lnTo>
                    <a:lnTo>
                      <a:pt x="17438" y="1305"/>
                    </a:lnTo>
                    <a:lnTo>
                      <a:pt x="17575" y="1013"/>
                    </a:lnTo>
                    <a:lnTo>
                      <a:pt x="17711" y="760"/>
                    </a:lnTo>
                    <a:lnTo>
                      <a:pt x="17886" y="526"/>
                    </a:lnTo>
                    <a:lnTo>
                      <a:pt x="17984" y="429"/>
                    </a:lnTo>
                    <a:lnTo>
                      <a:pt x="18101" y="351"/>
                    </a:lnTo>
                    <a:lnTo>
                      <a:pt x="18198" y="273"/>
                    </a:lnTo>
                    <a:lnTo>
                      <a:pt x="18315" y="214"/>
                    </a:lnTo>
                    <a:lnTo>
                      <a:pt x="18451" y="156"/>
                    </a:lnTo>
                    <a:lnTo>
                      <a:pt x="18568" y="117"/>
                    </a:lnTo>
                    <a:lnTo>
                      <a:pt x="18588" y="117"/>
                    </a:lnTo>
                    <a:lnTo>
                      <a:pt x="18471" y="78"/>
                    </a:lnTo>
                    <a:lnTo>
                      <a:pt x="18296" y="19"/>
                    </a:lnTo>
                    <a:lnTo>
                      <a:pt x="1812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Google Shape;1036;p35"/>
              <p:cNvSpPr/>
              <p:nvPr/>
            </p:nvSpPr>
            <p:spPr>
              <a:xfrm>
                <a:off x="1340150" y="238125"/>
                <a:ext cx="464700" cy="813950"/>
              </a:xfrm>
              <a:custGeom>
                <a:avLst/>
                <a:gdLst/>
                <a:ahLst/>
                <a:cxnLst/>
                <a:rect l="l" t="t" r="r" b="b"/>
                <a:pathLst>
                  <a:path w="18588" h="32558" fill="none" extrusionOk="0">
                    <a:moveTo>
                      <a:pt x="17711" y="19"/>
                    </a:moveTo>
                    <a:lnTo>
                      <a:pt x="17711" y="19"/>
                    </a:lnTo>
                    <a:lnTo>
                      <a:pt x="17555" y="39"/>
                    </a:lnTo>
                    <a:lnTo>
                      <a:pt x="17419" y="97"/>
                    </a:lnTo>
                    <a:lnTo>
                      <a:pt x="17263" y="156"/>
                    </a:lnTo>
                    <a:lnTo>
                      <a:pt x="17127" y="234"/>
                    </a:lnTo>
                    <a:lnTo>
                      <a:pt x="17127" y="234"/>
                    </a:lnTo>
                    <a:lnTo>
                      <a:pt x="17010" y="331"/>
                    </a:lnTo>
                    <a:lnTo>
                      <a:pt x="16893" y="429"/>
                    </a:lnTo>
                    <a:lnTo>
                      <a:pt x="16776" y="546"/>
                    </a:lnTo>
                    <a:lnTo>
                      <a:pt x="16678" y="682"/>
                    </a:lnTo>
                    <a:lnTo>
                      <a:pt x="16678" y="682"/>
                    </a:lnTo>
                    <a:lnTo>
                      <a:pt x="16581" y="838"/>
                    </a:lnTo>
                    <a:lnTo>
                      <a:pt x="16503" y="994"/>
                    </a:lnTo>
                    <a:lnTo>
                      <a:pt x="16386" y="1266"/>
                    </a:lnTo>
                    <a:lnTo>
                      <a:pt x="16386" y="1266"/>
                    </a:lnTo>
                    <a:lnTo>
                      <a:pt x="16289" y="1598"/>
                    </a:lnTo>
                    <a:lnTo>
                      <a:pt x="16211" y="1968"/>
                    </a:lnTo>
                    <a:lnTo>
                      <a:pt x="16211" y="1968"/>
                    </a:lnTo>
                    <a:lnTo>
                      <a:pt x="16152" y="2299"/>
                    </a:lnTo>
                    <a:lnTo>
                      <a:pt x="16133" y="2650"/>
                    </a:lnTo>
                    <a:lnTo>
                      <a:pt x="16133" y="3020"/>
                    </a:lnTo>
                    <a:lnTo>
                      <a:pt x="16133" y="3390"/>
                    </a:lnTo>
                    <a:lnTo>
                      <a:pt x="16133" y="3488"/>
                    </a:lnTo>
                    <a:lnTo>
                      <a:pt x="16133" y="3585"/>
                    </a:lnTo>
                    <a:lnTo>
                      <a:pt x="16133" y="3585"/>
                    </a:lnTo>
                    <a:lnTo>
                      <a:pt x="16035" y="3410"/>
                    </a:lnTo>
                    <a:lnTo>
                      <a:pt x="15938" y="3273"/>
                    </a:lnTo>
                    <a:lnTo>
                      <a:pt x="15938" y="3273"/>
                    </a:lnTo>
                    <a:lnTo>
                      <a:pt x="15704" y="3001"/>
                    </a:lnTo>
                    <a:lnTo>
                      <a:pt x="15451" y="2708"/>
                    </a:lnTo>
                    <a:lnTo>
                      <a:pt x="15159" y="2435"/>
                    </a:lnTo>
                    <a:lnTo>
                      <a:pt x="14983" y="2319"/>
                    </a:lnTo>
                    <a:lnTo>
                      <a:pt x="14808" y="2202"/>
                    </a:lnTo>
                    <a:lnTo>
                      <a:pt x="14808" y="2202"/>
                    </a:lnTo>
                    <a:lnTo>
                      <a:pt x="14652" y="2124"/>
                    </a:lnTo>
                    <a:lnTo>
                      <a:pt x="14496" y="2065"/>
                    </a:lnTo>
                    <a:lnTo>
                      <a:pt x="14340" y="2007"/>
                    </a:lnTo>
                    <a:lnTo>
                      <a:pt x="14184" y="1987"/>
                    </a:lnTo>
                    <a:lnTo>
                      <a:pt x="14126" y="1987"/>
                    </a:lnTo>
                    <a:lnTo>
                      <a:pt x="14126" y="1987"/>
                    </a:lnTo>
                    <a:lnTo>
                      <a:pt x="14009" y="2007"/>
                    </a:lnTo>
                    <a:lnTo>
                      <a:pt x="13873" y="2026"/>
                    </a:lnTo>
                    <a:lnTo>
                      <a:pt x="13873" y="2026"/>
                    </a:lnTo>
                    <a:lnTo>
                      <a:pt x="13717" y="2104"/>
                    </a:lnTo>
                    <a:lnTo>
                      <a:pt x="13542" y="2202"/>
                    </a:lnTo>
                    <a:lnTo>
                      <a:pt x="13542" y="2202"/>
                    </a:lnTo>
                    <a:lnTo>
                      <a:pt x="13405" y="2319"/>
                    </a:lnTo>
                    <a:lnTo>
                      <a:pt x="13288" y="2474"/>
                    </a:lnTo>
                    <a:lnTo>
                      <a:pt x="13191" y="2650"/>
                    </a:lnTo>
                    <a:lnTo>
                      <a:pt x="13093" y="2845"/>
                    </a:lnTo>
                    <a:lnTo>
                      <a:pt x="13093" y="2845"/>
                    </a:lnTo>
                    <a:lnTo>
                      <a:pt x="13035" y="3020"/>
                    </a:lnTo>
                    <a:lnTo>
                      <a:pt x="12996" y="3195"/>
                    </a:lnTo>
                    <a:lnTo>
                      <a:pt x="12976" y="3390"/>
                    </a:lnTo>
                    <a:lnTo>
                      <a:pt x="12996" y="3585"/>
                    </a:lnTo>
                    <a:lnTo>
                      <a:pt x="12996" y="3585"/>
                    </a:lnTo>
                    <a:lnTo>
                      <a:pt x="13035" y="3838"/>
                    </a:lnTo>
                    <a:lnTo>
                      <a:pt x="13132" y="4111"/>
                    </a:lnTo>
                    <a:lnTo>
                      <a:pt x="13249" y="4384"/>
                    </a:lnTo>
                    <a:lnTo>
                      <a:pt x="13405" y="4676"/>
                    </a:lnTo>
                    <a:lnTo>
                      <a:pt x="13405" y="4676"/>
                    </a:lnTo>
                    <a:lnTo>
                      <a:pt x="13561" y="4890"/>
                    </a:lnTo>
                    <a:lnTo>
                      <a:pt x="13736" y="5124"/>
                    </a:lnTo>
                    <a:lnTo>
                      <a:pt x="13931" y="5358"/>
                    </a:lnTo>
                    <a:lnTo>
                      <a:pt x="14165" y="5592"/>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890" y="27102"/>
                    </a:lnTo>
                    <a:lnTo>
                      <a:pt x="1559" y="27433"/>
                    </a:lnTo>
                    <a:lnTo>
                      <a:pt x="1267" y="27784"/>
                    </a:lnTo>
                    <a:lnTo>
                      <a:pt x="1013" y="28115"/>
                    </a:lnTo>
                    <a:lnTo>
                      <a:pt x="799" y="28486"/>
                    </a:lnTo>
                    <a:lnTo>
                      <a:pt x="643" y="28836"/>
                    </a:lnTo>
                    <a:lnTo>
                      <a:pt x="526" y="29206"/>
                    </a:lnTo>
                    <a:lnTo>
                      <a:pt x="468" y="29557"/>
                    </a:lnTo>
                    <a:lnTo>
                      <a:pt x="448" y="29927"/>
                    </a:lnTo>
                    <a:lnTo>
                      <a:pt x="448" y="29927"/>
                    </a:lnTo>
                    <a:lnTo>
                      <a:pt x="468" y="30278"/>
                    </a:lnTo>
                    <a:lnTo>
                      <a:pt x="526" y="30629"/>
                    </a:lnTo>
                    <a:lnTo>
                      <a:pt x="624" y="30960"/>
                    </a:lnTo>
                    <a:lnTo>
                      <a:pt x="760" y="31291"/>
                    </a:lnTo>
                    <a:lnTo>
                      <a:pt x="935" y="31622"/>
                    </a:lnTo>
                    <a:lnTo>
                      <a:pt x="1150" y="31934"/>
                    </a:lnTo>
                    <a:lnTo>
                      <a:pt x="1384" y="32246"/>
                    </a:lnTo>
                    <a:lnTo>
                      <a:pt x="1656" y="32558"/>
                    </a:lnTo>
                    <a:lnTo>
                      <a:pt x="1656" y="32558"/>
                    </a:lnTo>
                    <a:lnTo>
                      <a:pt x="1520" y="32363"/>
                    </a:lnTo>
                    <a:lnTo>
                      <a:pt x="1403" y="32149"/>
                    </a:lnTo>
                    <a:lnTo>
                      <a:pt x="1403" y="32149"/>
                    </a:lnTo>
                    <a:lnTo>
                      <a:pt x="1286" y="31934"/>
                    </a:lnTo>
                    <a:lnTo>
                      <a:pt x="1189" y="31720"/>
                    </a:lnTo>
                    <a:lnTo>
                      <a:pt x="1111" y="31486"/>
                    </a:lnTo>
                    <a:lnTo>
                      <a:pt x="1052" y="31272"/>
                    </a:lnTo>
                    <a:lnTo>
                      <a:pt x="1052" y="31272"/>
                    </a:lnTo>
                    <a:lnTo>
                      <a:pt x="1013" y="31018"/>
                    </a:lnTo>
                    <a:lnTo>
                      <a:pt x="974" y="30765"/>
                    </a:lnTo>
                    <a:lnTo>
                      <a:pt x="974" y="30492"/>
                    </a:lnTo>
                    <a:lnTo>
                      <a:pt x="994" y="30239"/>
                    </a:lnTo>
                    <a:lnTo>
                      <a:pt x="994" y="30239"/>
                    </a:lnTo>
                    <a:lnTo>
                      <a:pt x="1013" y="30005"/>
                    </a:lnTo>
                    <a:lnTo>
                      <a:pt x="1052" y="29752"/>
                    </a:lnTo>
                    <a:lnTo>
                      <a:pt x="1111" y="29518"/>
                    </a:lnTo>
                    <a:lnTo>
                      <a:pt x="1189" y="29284"/>
                    </a:lnTo>
                    <a:lnTo>
                      <a:pt x="1189" y="29284"/>
                    </a:lnTo>
                    <a:lnTo>
                      <a:pt x="1267" y="29051"/>
                    </a:lnTo>
                    <a:lnTo>
                      <a:pt x="1384" y="28817"/>
                    </a:lnTo>
                    <a:lnTo>
                      <a:pt x="1481" y="28583"/>
                    </a:lnTo>
                    <a:lnTo>
                      <a:pt x="1617" y="28349"/>
                    </a:lnTo>
                    <a:lnTo>
                      <a:pt x="1617" y="28349"/>
                    </a:lnTo>
                    <a:lnTo>
                      <a:pt x="1754" y="28115"/>
                    </a:lnTo>
                    <a:lnTo>
                      <a:pt x="1929" y="27901"/>
                    </a:lnTo>
                    <a:lnTo>
                      <a:pt x="1929" y="27901"/>
                    </a:lnTo>
                    <a:lnTo>
                      <a:pt x="2065" y="27706"/>
                    </a:lnTo>
                    <a:lnTo>
                      <a:pt x="2241" y="27531"/>
                    </a:lnTo>
                    <a:lnTo>
                      <a:pt x="2241" y="27531"/>
                    </a:lnTo>
                    <a:lnTo>
                      <a:pt x="2436" y="27355"/>
                    </a:lnTo>
                    <a:lnTo>
                      <a:pt x="2650" y="27200"/>
                    </a:lnTo>
                    <a:lnTo>
                      <a:pt x="2650" y="27200"/>
                    </a:lnTo>
                    <a:lnTo>
                      <a:pt x="2825" y="27083"/>
                    </a:lnTo>
                    <a:lnTo>
                      <a:pt x="2825" y="27083"/>
                    </a:lnTo>
                    <a:lnTo>
                      <a:pt x="2981" y="26985"/>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559" y="24491"/>
                    </a:lnTo>
                    <a:lnTo>
                      <a:pt x="1403" y="23965"/>
                    </a:lnTo>
                    <a:lnTo>
                      <a:pt x="1267" y="23420"/>
                    </a:lnTo>
                    <a:lnTo>
                      <a:pt x="1150" y="22874"/>
                    </a:lnTo>
                    <a:lnTo>
                      <a:pt x="1072" y="22329"/>
                    </a:lnTo>
                    <a:lnTo>
                      <a:pt x="1072" y="22329"/>
                    </a:lnTo>
                    <a:lnTo>
                      <a:pt x="994" y="21783"/>
                    </a:lnTo>
                    <a:lnTo>
                      <a:pt x="955" y="21238"/>
                    </a:lnTo>
                    <a:lnTo>
                      <a:pt x="935" y="20692"/>
                    </a:lnTo>
                    <a:lnTo>
                      <a:pt x="935" y="20146"/>
                    </a:lnTo>
                    <a:lnTo>
                      <a:pt x="935" y="20146"/>
                    </a:lnTo>
                    <a:lnTo>
                      <a:pt x="974" y="19601"/>
                    </a:lnTo>
                    <a:lnTo>
                      <a:pt x="1013" y="19075"/>
                    </a:lnTo>
                    <a:lnTo>
                      <a:pt x="1091" y="18549"/>
                    </a:lnTo>
                    <a:lnTo>
                      <a:pt x="1189" y="18023"/>
                    </a:lnTo>
                    <a:lnTo>
                      <a:pt x="1306" y="17497"/>
                    </a:lnTo>
                    <a:lnTo>
                      <a:pt x="1442" y="16971"/>
                    </a:lnTo>
                    <a:lnTo>
                      <a:pt x="1598" y="16464"/>
                    </a:lnTo>
                    <a:lnTo>
                      <a:pt x="1773" y="15957"/>
                    </a:lnTo>
                    <a:lnTo>
                      <a:pt x="1773" y="15957"/>
                    </a:lnTo>
                    <a:lnTo>
                      <a:pt x="1988" y="15451"/>
                    </a:lnTo>
                    <a:lnTo>
                      <a:pt x="2202" y="14964"/>
                    </a:lnTo>
                    <a:lnTo>
                      <a:pt x="2455" y="14496"/>
                    </a:lnTo>
                    <a:lnTo>
                      <a:pt x="2708" y="14028"/>
                    </a:lnTo>
                    <a:lnTo>
                      <a:pt x="2981" y="13580"/>
                    </a:lnTo>
                    <a:lnTo>
                      <a:pt x="3293" y="13132"/>
                    </a:lnTo>
                    <a:lnTo>
                      <a:pt x="3605" y="12704"/>
                    </a:lnTo>
                    <a:lnTo>
                      <a:pt x="3936" y="12275"/>
                    </a:lnTo>
                    <a:lnTo>
                      <a:pt x="3936" y="12275"/>
                    </a:lnTo>
                    <a:lnTo>
                      <a:pt x="4287" y="11866"/>
                    </a:lnTo>
                    <a:lnTo>
                      <a:pt x="4657" y="11476"/>
                    </a:lnTo>
                    <a:lnTo>
                      <a:pt x="5047" y="11106"/>
                    </a:lnTo>
                    <a:lnTo>
                      <a:pt x="5456" y="10736"/>
                    </a:lnTo>
                    <a:lnTo>
                      <a:pt x="5456" y="10736"/>
                    </a:lnTo>
                    <a:lnTo>
                      <a:pt x="5884" y="10365"/>
                    </a:lnTo>
                    <a:lnTo>
                      <a:pt x="6313" y="10034"/>
                    </a:lnTo>
                    <a:lnTo>
                      <a:pt x="6313" y="10034"/>
                    </a:lnTo>
                    <a:lnTo>
                      <a:pt x="6781" y="9703"/>
                    </a:lnTo>
                    <a:lnTo>
                      <a:pt x="7248" y="9391"/>
                    </a:lnTo>
                    <a:lnTo>
                      <a:pt x="7248" y="9391"/>
                    </a:lnTo>
                    <a:lnTo>
                      <a:pt x="7755" y="9060"/>
                    </a:lnTo>
                    <a:lnTo>
                      <a:pt x="8281" y="8748"/>
                    </a:lnTo>
                    <a:lnTo>
                      <a:pt x="8807" y="8476"/>
                    </a:lnTo>
                    <a:lnTo>
                      <a:pt x="9352" y="8203"/>
                    </a:lnTo>
                    <a:lnTo>
                      <a:pt x="9352" y="8203"/>
                    </a:lnTo>
                    <a:lnTo>
                      <a:pt x="9917" y="7949"/>
                    </a:lnTo>
                    <a:lnTo>
                      <a:pt x="10483" y="7716"/>
                    </a:lnTo>
                    <a:lnTo>
                      <a:pt x="11048" y="7521"/>
                    </a:lnTo>
                    <a:lnTo>
                      <a:pt x="11632" y="7345"/>
                    </a:lnTo>
                    <a:lnTo>
                      <a:pt x="11632" y="7345"/>
                    </a:lnTo>
                    <a:lnTo>
                      <a:pt x="12197" y="7209"/>
                    </a:lnTo>
                    <a:lnTo>
                      <a:pt x="12782" y="7092"/>
                    </a:lnTo>
                    <a:lnTo>
                      <a:pt x="13386" y="7014"/>
                    </a:lnTo>
                    <a:lnTo>
                      <a:pt x="13970" y="6975"/>
                    </a:lnTo>
                    <a:lnTo>
                      <a:pt x="13970" y="6975"/>
                    </a:lnTo>
                    <a:lnTo>
                      <a:pt x="14574" y="6975"/>
                    </a:lnTo>
                    <a:lnTo>
                      <a:pt x="14866" y="6995"/>
                    </a:lnTo>
                    <a:lnTo>
                      <a:pt x="15159" y="7014"/>
                    </a:lnTo>
                    <a:lnTo>
                      <a:pt x="15159" y="7014"/>
                    </a:lnTo>
                    <a:lnTo>
                      <a:pt x="15646" y="7092"/>
                    </a:lnTo>
                    <a:lnTo>
                      <a:pt x="16133" y="7190"/>
                    </a:lnTo>
                    <a:lnTo>
                      <a:pt x="16133" y="7190"/>
                    </a:lnTo>
                    <a:lnTo>
                      <a:pt x="15860" y="6800"/>
                    </a:lnTo>
                    <a:lnTo>
                      <a:pt x="15860" y="6800"/>
                    </a:lnTo>
                    <a:lnTo>
                      <a:pt x="15665" y="6488"/>
                    </a:lnTo>
                    <a:lnTo>
                      <a:pt x="15470" y="6157"/>
                    </a:lnTo>
                    <a:lnTo>
                      <a:pt x="15470" y="6157"/>
                    </a:lnTo>
                    <a:lnTo>
                      <a:pt x="15392" y="6001"/>
                    </a:lnTo>
                    <a:lnTo>
                      <a:pt x="15315" y="5826"/>
                    </a:lnTo>
                    <a:lnTo>
                      <a:pt x="15315" y="5826"/>
                    </a:lnTo>
                    <a:lnTo>
                      <a:pt x="15276" y="5670"/>
                    </a:lnTo>
                    <a:lnTo>
                      <a:pt x="15217" y="5514"/>
                    </a:lnTo>
                    <a:lnTo>
                      <a:pt x="15217" y="5514"/>
                    </a:lnTo>
                    <a:lnTo>
                      <a:pt x="15198" y="5358"/>
                    </a:lnTo>
                    <a:lnTo>
                      <a:pt x="15198" y="5202"/>
                    </a:lnTo>
                    <a:lnTo>
                      <a:pt x="15198" y="5202"/>
                    </a:lnTo>
                    <a:lnTo>
                      <a:pt x="15217" y="5066"/>
                    </a:lnTo>
                    <a:lnTo>
                      <a:pt x="15256" y="4929"/>
                    </a:lnTo>
                    <a:lnTo>
                      <a:pt x="15256" y="4929"/>
                    </a:lnTo>
                    <a:lnTo>
                      <a:pt x="15354" y="4774"/>
                    </a:lnTo>
                    <a:lnTo>
                      <a:pt x="15451" y="4637"/>
                    </a:lnTo>
                    <a:lnTo>
                      <a:pt x="15451" y="4637"/>
                    </a:lnTo>
                    <a:lnTo>
                      <a:pt x="15568" y="4540"/>
                    </a:lnTo>
                    <a:lnTo>
                      <a:pt x="15568" y="4540"/>
                    </a:lnTo>
                    <a:lnTo>
                      <a:pt x="15704" y="4462"/>
                    </a:lnTo>
                    <a:lnTo>
                      <a:pt x="15704" y="4462"/>
                    </a:lnTo>
                    <a:lnTo>
                      <a:pt x="15841" y="4442"/>
                    </a:lnTo>
                    <a:lnTo>
                      <a:pt x="15958" y="4442"/>
                    </a:lnTo>
                    <a:lnTo>
                      <a:pt x="16094" y="4462"/>
                    </a:lnTo>
                    <a:lnTo>
                      <a:pt x="16230" y="4520"/>
                    </a:lnTo>
                    <a:lnTo>
                      <a:pt x="16230" y="4520"/>
                    </a:lnTo>
                    <a:lnTo>
                      <a:pt x="16367" y="4598"/>
                    </a:lnTo>
                    <a:lnTo>
                      <a:pt x="16503" y="4696"/>
                    </a:lnTo>
                    <a:lnTo>
                      <a:pt x="16776" y="4929"/>
                    </a:lnTo>
                    <a:lnTo>
                      <a:pt x="16776" y="4929"/>
                    </a:lnTo>
                    <a:lnTo>
                      <a:pt x="17088" y="5261"/>
                    </a:lnTo>
                    <a:lnTo>
                      <a:pt x="17088" y="5261"/>
                    </a:lnTo>
                    <a:lnTo>
                      <a:pt x="17049" y="4871"/>
                    </a:lnTo>
                    <a:lnTo>
                      <a:pt x="17049" y="4871"/>
                    </a:lnTo>
                    <a:lnTo>
                      <a:pt x="17029" y="4111"/>
                    </a:lnTo>
                    <a:lnTo>
                      <a:pt x="17029" y="4111"/>
                    </a:lnTo>
                    <a:lnTo>
                      <a:pt x="17049" y="3371"/>
                    </a:lnTo>
                    <a:lnTo>
                      <a:pt x="17088" y="3020"/>
                    </a:lnTo>
                    <a:lnTo>
                      <a:pt x="17127" y="2650"/>
                    </a:lnTo>
                    <a:lnTo>
                      <a:pt x="17127" y="2650"/>
                    </a:lnTo>
                    <a:lnTo>
                      <a:pt x="17166" y="2299"/>
                    </a:lnTo>
                    <a:lnTo>
                      <a:pt x="17243" y="1948"/>
                    </a:lnTo>
                    <a:lnTo>
                      <a:pt x="17243" y="1948"/>
                    </a:lnTo>
                    <a:lnTo>
                      <a:pt x="17321" y="1617"/>
                    </a:lnTo>
                    <a:lnTo>
                      <a:pt x="17438" y="1305"/>
                    </a:lnTo>
                    <a:lnTo>
                      <a:pt x="17438" y="1305"/>
                    </a:lnTo>
                    <a:lnTo>
                      <a:pt x="17575" y="1013"/>
                    </a:lnTo>
                    <a:lnTo>
                      <a:pt x="17711" y="760"/>
                    </a:lnTo>
                    <a:lnTo>
                      <a:pt x="17711" y="760"/>
                    </a:lnTo>
                    <a:lnTo>
                      <a:pt x="17886" y="526"/>
                    </a:lnTo>
                    <a:lnTo>
                      <a:pt x="17984" y="429"/>
                    </a:lnTo>
                    <a:lnTo>
                      <a:pt x="18101" y="351"/>
                    </a:lnTo>
                    <a:lnTo>
                      <a:pt x="18101" y="351"/>
                    </a:lnTo>
                    <a:lnTo>
                      <a:pt x="18198" y="273"/>
                    </a:lnTo>
                    <a:lnTo>
                      <a:pt x="18315" y="214"/>
                    </a:lnTo>
                    <a:lnTo>
                      <a:pt x="18451" y="156"/>
                    </a:lnTo>
                    <a:lnTo>
                      <a:pt x="18568" y="117"/>
                    </a:lnTo>
                    <a:lnTo>
                      <a:pt x="18588" y="117"/>
                    </a:lnTo>
                    <a:lnTo>
                      <a:pt x="18588" y="117"/>
                    </a:lnTo>
                    <a:lnTo>
                      <a:pt x="18471" y="78"/>
                    </a:lnTo>
                    <a:lnTo>
                      <a:pt x="18471" y="78"/>
                    </a:lnTo>
                    <a:lnTo>
                      <a:pt x="18296" y="19"/>
                    </a:lnTo>
                    <a:lnTo>
                      <a:pt x="18120" y="0"/>
                    </a:lnTo>
                    <a:lnTo>
                      <a:pt x="18120" y="0"/>
                    </a:lnTo>
                    <a:lnTo>
                      <a:pt x="17984" y="0"/>
                    </a:lnTo>
                    <a:lnTo>
                      <a:pt x="17984" y="0"/>
                    </a:lnTo>
                    <a:lnTo>
                      <a:pt x="17711" y="1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Google Shape;1037;p35"/>
              <p:cNvSpPr/>
              <p:nvPr/>
            </p:nvSpPr>
            <p:spPr>
              <a:xfrm>
                <a:off x="1409300" y="920550"/>
                <a:ext cx="25" cy="25"/>
              </a:xfrm>
              <a:custGeom>
                <a:avLst/>
                <a:gdLst/>
                <a:ahLst/>
                <a:cxnLst/>
                <a:rect l="l" t="t" r="r" b="b"/>
                <a:pathLst>
                  <a:path w="1" h="1" extrusionOk="0">
                    <a:moveTo>
                      <a:pt x="1" y="0"/>
                    </a:moveTo>
                    <a:lnTo>
                      <a:pt x="1" y="0"/>
                    </a:lnTo>
                    <a:lnTo>
                      <a:pt x="1" y="0"/>
                    </a:lnTo>
                    <a:lnTo>
                      <a:pt x="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Google Shape;1038;p35"/>
              <p:cNvSpPr/>
              <p:nvPr/>
            </p:nvSpPr>
            <p:spPr>
              <a:xfrm>
                <a:off x="1409300" y="920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Google Shape;1039;p35"/>
              <p:cNvSpPr/>
              <p:nvPr/>
            </p:nvSpPr>
            <p:spPr>
              <a:xfrm>
                <a:off x="1668925" y="424675"/>
                <a:ext cx="31200" cy="13175"/>
              </a:xfrm>
              <a:custGeom>
                <a:avLst/>
                <a:gdLst/>
                <a:ahLst/>
                <a:cxnLst/>
                <a:rect l="l" t="t" r="r" b="b"/>
                <a:pathLst>
                  <a:path w="1248" h="527" extrusionOk="0">
                    <a:moveTo>
                      <a:pt x="1053" y="0"/>
                    </a:moveTo>
                    <a:lnTo>
                      <a:pt x="605" y="20"/>
                    </a:lnTo>
                    <a:lnTo>
                      <a:pt x="391" y="39"/>
                    </a:lnTo>
                    <a:lnTo>
                      <a:pt x="176" y="78"/>
                    </a:lnTo>
                    <a:lnTo>
                      <a:pt x="98" y="117"/>
                    </a:lnTo>
                    <a:lnTo>
                      <a:pt x="40" y="176"/>
                    </a:lnTo>
                    <a:lnTo>
                      <a:pt x="1" y="254"/>
                    </a:lnTo>
                    <a:lnTo>
                      <a:pt x="1" y="332"/>
                    </a:lnTo>
                    <a:lnTo>
                      <a:pt x="20" y="410"/>
                    </a:lnTo>
                    <a:lnTo>
                      <a:pt x="79" y="468"/>
                    </a:lnTo>
                    <a:lnTo>
                      <a:pt x="157" y="507"/>
                    </a:lnTo>
                    <a:lnTo>
                      <a:pt x="235" y="526"/>
                    </a:lnTo>
                    <a:lnTo>
                      <a:pt x="624" y="448"/>
                    </a:lnTo>
                    <a:lnTo>
                      <a:pt x="995" y="429"/>
                    </a:lnTo>
                    <a:lnTo>
                      <a:pt x="1092" y="429"/>
                    </a:lnTo>
                    <a:lnTo>
                      <a:pt x="1170" y="390"/>
                    </a:lnTo>
                    <a:lnTo>
                      <a:pt x="1209" y="312"/>
                    </a:lnTo>
                    <a:lnTo>
                      <a:pt x="1248" y="234"/>
                    </a:lnTo>
                    <a:lnTo>
                      <a:pt x="1228" y="156"/>
                    </a:lnTo>
                    <a:lnTo>
                      <a:pt x="1189" y="78"/>
                    </a:lnTo>
                    <a:lnTo>
                      <a:pt x="1131" y="20"/>
                    </a:lnTo>
                    <a:lnTo>
                      <a:pt x="109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Google Shape;1040;p35"/>
              <p:cNvSpPr/>
              <p:nvPr/>
            </p:nvSpPr>
            <p:spPr>
              <a:xfrm>
                <a:off x="1668925" y="424675"/>
                <a:ext cx="31200" cy="13175"/>
              </a:xfrm>
              <a:custGeom>
                <a:avLst/>
                <a:gdLst/>
                <a:ahLst/>
                <a:cxnLst/>
                <a:rect l="l" t="t" r="r" b="b"/>
                <a:pathLst>
                  <a:path w="1248" h="527" fill="none" extrusionOk="0">
                    <a:moveTo>
                      <a:pt x="176" y="78"/>
                    </a:moveTo>
                    <a:lnTo>
                      <a:pt x="176" y="78"/>
                    </a:lnTo>
                    <a:lnTo>
                      <a:pt x="98" y="117"/>
                    </a:lnTo>
                    <a:lnTo>
                      <a:pt x="40" y="176"/>
                    </a:lnTo>
                    <a:lnTo>
                      <a:pt x="1" y="254"/>
                    </a:lnTo>
                    <a:lnTo>
                      <a:pt x="1" y="332"/>
                    </a:lnTo>
                    <a:lnTo>
                      <a:pt x="1" y="332"/>
                    </a:lnTo>
                    <a:lnTo>
                      <a:pt x="20" y="410"/>
                    </a:lnTo>
                    <a:lnTo>
                      <a:pt x="79" y="468"/>
                    </a:lnTo>
                    <a:lnTo>
                      <a:pt x="157" y="507"/>
                    </a:lnTo>
                    <a:lnTo>
                      <a:pt x="235" y="526"/>
                    </a:lnTo>
                    <a:lnTo>
                      <a:pt x="235" y="526"/>
                    </a:lnTo>
                    <a:lnTo>
                      <a:pt x="624" y="448"/>
                    </a:lnTo>
                    <a:lnTo>
                      <a:pt x="995" y="429"/>
                    </a:lnTo>
                    <a:lnTo>
                      <a:pt x="995" y="429"/>
                    </a:lnTo>
                    <a:lnTo>
                      <a:pt x="995" y="429"/>
                    </a:lnTo>
                    <a:lnTo>
                      <a:pt x="995" y="429"/>
                    </a:lnTo>
                    <a:lnTo>
                      <a:pt x="1092" y="429"/>
                    </a:lnTo>
                    <a:lnTo>
                      <a:pt x="1170" y="390"/>
                    </a:lnTo>
                    <a:lnTo>
                      <a:pt x="1170" y="390"/>
                    </a:lnTo>
                    <a:lnTo>
                      <a:pt x="1209" y="312"/>
                    </a:lnTo>
                    <a:lnTo>
                      <a:pt x="1248" y="234"/>
                    </a:lnTo>
                    <a:lnTo>
                      <a:pt x="1248" y="234"/>
                    </a:lnTo>
                    <a:lnTo>
                      <a:pt x="1228" y="156"/>
                    </a:lnTo>
                    <a:lnTo>
                      <a:pt x="1189" y="78"/>
                    </a:lnTo>
                    <a:lnTo>
                      <a:pt x="1189" y="78"/>
                    </a:lnTo>
                    <a:lnTo>
                      <a:pt x="1131" y="20"/>
                    </a:lnTo>
                    <a:lnTo>
                      <a:pt x="1092" y="0"/>
                    </a:lnTo>
                    <a:lnTo>
                      <a:pt x="1053" y="0"/>
                    </a:lnTo>
                    <a:lnTo>
                      <a:pt x="1053" y="0"/>
                    </a:lnTo>
                    <a:lnTo>
                      <a:pt x="605" y="20"/>
                    </a:lnTo>
                    <a:lnTo>
                      <a:pt x="391" y="39"/>
                    </a:lnTo>
                    <a:lnTo>
                      <a:pt x="176"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Google Shape;1041;p35"/>
              <p:cNvSpPr/>
              <p:nvPr/>
            </p:nvSpPr>
            <p:spPr>
              <a:xfrm>
                <a:off x="1679150" y="441225"/>
                <a:ext cx="25375" cy="11725"/>
              </a:xfrm>
              <a:custGeom>
                <a:avLst/>
                <a:gdLst/>
                <a:ahLst/>
                <a:cxnLst/>
                <a:rect l="l" t="t" r="r" b="b"/>
                <a:pathLst>
                  <a:path w="1015" h="469" extrusionOk="0">
                    <a:moveTo>
                      <a:pt x="430" y="1"/>
                    </a:moveTo>
                    <a:lnTo>
                      <a:pt x="196" y="20"/>
                    </a:lnTo>
                    <a:lnTo>
                      <a:pt x="118" y="40"/>
                    </a:lnTo>
                    <a:lnTo>
                      <a:pt x="40" y="98"/>
                    </a:lnTo>
                    <a:lnTo>
                      <a:pt x="20" y="176"/>
                    </a:lnTo>
                    <a:lnTo>
                      <a:pt x="1" y="254"/>
                    </a:lnTo>
                    <a:lnTo>
                      <a:pt x="40" y="352"/>
                    </a:lnTo>
                    <a:lnTo>
                      <a:pt x="98" y="410"/>
                    </a:lnTo>
                    <a:lnTo>
                      <a:pt x="176" y="429"/>
                    </a:lnTo>
                    <a:lnTo>
                      <a:pt x="254" y="449"/>
                    </a:lnTo>
                    <a:lnTo>
                      <a:pt x="410" y="429"/>
                    </a:lnTo>
                    <a:lnTo>
                      <a:pt x="605" y="449"/>
                    </a:lnTo>
                    <a:lnTo>
                      <a:pt x="780" y="468"/>
                    </a:lnTo>
                    <a:lnTo>
                      <a:pt x="858" y="468"/>
                    </a:lnTo>
                    <a:lnTo>
                      <a:pt x="936" y="429"/>
                    </a:lnTo>
                    <a:lnTo>
                      <a:pt x="995" y="352"/>
                    </a:lnTo>
                    <a:lnTo>
                      <a:pt x="1014" y="274"/>
                    </a:lnTo>
                    <a:lnTo>
                      <a:pt x="1014" y="196"/>
                    </a:lnTo>
                    <a:lnTo>
                      <a:pt x="975" y="118"/>
                    </a:lnTo>
                    <a:lnTo>
                      <a:pt x="897" y="59"/>
                    </a:lnTo>
                    <a:lnTo>
                      <a:pt x="819" y="40"/>
                    </a:lnTo>
                    <a:lnTo>
                      <a:pt x="62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Google Shape;1042;p35"/>
              <p:cNvSpPr/>
              <p:nvPr/>
            </p:nvSpPr>
            <p:spPr>
              <a:xfrm>
                <a:off x="1679150" y="441225"/>
                <a:ext cx="25375" cy="11725"/>
              </a:xfrm>
              <a:custGeom>
                <a:avLst/>
                <a:gdLst/>
                <a:ahLst/>
                <a:cxnLst/>
                <a:rect l="l" t="t" r="r" b="b"/>
                <a:pathLst>
                  <a:path w="1015" h="469" fill="none" extrusionOk="0">
                    <a:moveTo>
                      <a:pt x="196" y="20"/>
                    </a:moveTo>
                    <a:lnTo>
                      <a:pt x="196" y="20"/>
                    </a:lnTo>
                    <a:lnTo>
                      <a:pt x="118" y="40"/>
                    </a:lnTo>
                    <a:lnTo>
                      <a:pt x="40" y="98"/>
                    </a:lnTo>
                    <a:lnTo>
                      <a:pt x="20" y="176"/>
                    </a:lnTo>
                    <a:lnTo>
                      <a:pt x="1" y="254"/>
                    </a:lnTo>
                    <a:lnTo>
                      <a:pt x="1" y="254"/>
                    </a:lnTo>
                    <a:lnTo>
                      <a:pt x="40" y="352"/>
                    </a:lnTo>
                    <a:lnTo>
                      <a:pt x="98" y="410"/>
                    </a:lnTo>
                    <a:lnTo>
                      <a:pt x="176" y="429"/>
                    </a:lnTo>
                    <a:lnTo>
                      <a:pt x="254" y="449"/>
                    </a:lnTo>
                    <a:lnTo>
                      <a:pt x="254" y="449"/>
                    </a:lnTo>
                    <a:lnTo>
                      <a:pt x="410" y="429"/>
                    </a:lnTo>
                    <a:lnTo>
                      <a:pt x="410" y="429"/>
                    </a:lnTo>
                    <a:lnTo>
                      <a:pt x="605" y="449"/>
                    </a:lnTo>
                    <a:lnTo>
                      <a:pt x="780" y="468"/>
                    </a:lnTo>
                    <a:lnTo>
                      <a:pt x="780" y="468"/>
                    </a:lnTo>
                    <a:lnTo>
                      <a:pt x="858" y="468"/>
                    </a:lnTo>
                    <a:lnTo>
                      <a:pt x="936" y="429"/>
                    </a:lnTo>
                    <a:lnTo>
                      <a:pt x="995" y="352"/>
                    </a:lnTo>
                    <a:lnTo>
                      <a:pt x="1014" y="274"/>
                    </a:lnTo>
                    <a:lnTo>
                      <a:pt x="1014" y="274"/>
                    </a:lnTo>
                    <a:lnTo>
                      <a:pt x="1014" y="196"/>
                    </a:lnTo>
                    <a:lnTo>
                      <a:pt x="975" y="118"/>
                    </a:lnTo>
                    <a:lnTo>
                      <a:pt x="975" y="118"/>
                    </a:lnTo>
                    <a:lnTo>
                      <a:pt x="897" y="59"/>
                    </a:lnTo>
                    <a:lnTo>
                      <a:pt x="819" y="40"/>
                    </a:lnTo>
                    <a:lnTo>
                      <a:pt x="819" y="40"/>
                    </a:lnTo>
                    <a:lnTo>
                      <a:pt x="624" y="1"/>
                    </a:lnTo>
                    <a:lnTo>
                      <a:pt x="430" y="1"/>
                    </a:lnTo>
                    <a:lnTo>
                      <a:pt x="430" y="1"/>
                    </a:lnTo>
                    <a:lnTo>
                      <a:pt x="19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Google Shape;1043;p35"/>
              <p:cNvSpPr/>
              <p:nvPr/>
            </p:nvSpPr>
            <p:spPr>
              <a:xfrm>
                <a:off x="1654325" y="452425"/>
                <a:ext cx="25350" cy="12700"/>
              </a:xfrm>
              <a:custGeom>
                <a:avLst/>
                <a:gdLst/>
                <a:ahLst/>
                <a:cxnLst/>
                <a:rect l="l" t="t" r="r" b="b"/>
                <a:pathLst>
                  <a:path w="1014" h="508" extrusionOk="0">
                    <a:moveTo>
                      <a:pt x="760" y="1"/>
                    </a:moveTo>
                    <a:lnTo>
                      <a:pt x="468" y="40"/>
                    </a:lnTo>
                    <a:lnTo>
                      <a:pt x="176" y="79"/>
                    </a:lnTo>
                    <a:lnTo>
                      <a:pt x="98" y="118"/>
                    </a:lnTo>
                    <a:lnTo>
                      <a:pt x="39" y="157"/>
                    </a:lnTo>
                    <a:lnTo>
                      <a:pt x="0" y="235"/>
                    </a:lnTo>
                    <a:lnTo>
                      <a:pt x="0" y="332"/>
                    </a:lnTo>
                    <a:lnTo>
                      <a:pt x="20" y="410"/>
                    </a:lnTo>
                    <a:lnTo>
                      <a:pt x="78" y="469"/>
                    </a:lnTo>
                    <a:lnTo>
                      <a:pt x="156" y="508"/>
                    </a:lnTo>
                    <a:lnTo>
                      <a:pt x="234" y="508"/>
                    </a:lnTo>
                    <a:lnTo>
                      <a:pt x="526" y="469"/>
                    </a:lnTo>
                    <a:lnTo>
                      <a:pt x="819" y="449"/>
                    </a:lnTo>
                    <a:lnTo>
                      <a:pt x="897" y="410"/>
                    </a:lnTo>
                    <a:lnTo>
                      <a:pt x="975" y="352"/>
                    </a:lnTo>
                    <a:lnTo>
                      <a:pt x="994" y="274"/>
                    </a:lnTo>
                    <a:lnTo>
                      <a:pt x="1013" y="196"/>
                    </a:lnTo>
                    <a:lnTo>
                      <a:pt x="975" y="118"/>
                    </a:lnTo>
                    <a:lnTo>
                      <a:pt x="916" y="40"/>
                    </a:lnTo>
                    <a:lnTo>
                      <a:pt x="858" y="20"/>
                    </a:lnTo>
                    <a:lnTo>
                      <a:pt x="780"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Google Shape;1044;p35"/>
              <p:cNvSpPr/>
              <p:nvPr/>
            </p:nvSpPr>
            <p:spPr>
              <a:xfrm>
                <a:off x="1654325" y="452425"/>
                <a:ext cx="25350" cy="12700"/>
              </a:xfrm>
              <a:custGeom>
                <a:avLst/>
                <a:gdLst/>
                <a:ahLst/>
                <a:cxnLst/>
                <a:rect l="l" t="t" r="r" b="b"/>
                <a:pathLst>
                  <a:path w="1014" h="508" fill="none" extrusionOk="0">
                    <a:moveTo>
                      <a:pt x="760" y="1"/>
                    </a:moveTo>
                    <a:lnTo>
                      <a:pt x="760" y="1"/>
                    </a:lnTo>
                    <a:lnTo>
                      <a:pt x="468" y="40"/>
                    </a:lnTo>
                    <a:lnTo>
                      <a:pt x="176" y="79"/>
                    </a:lnTo>
                    <a:lnTo>
                      <a:pt x="176" y="79"/>
                    </a:lnTo>
                    <a:lnTo>
                      <a:pt x="98" y="118"/>
                    </a:lnTo>
                    <a:lnTo>
                      <a:pt x="39" y="157"/>
                    </a:lnTo>
                    <a:lnTo>
                      <a:pt x="0" y="235"/>
                    </a:lnTo>
                    <a:lnTo>
                      <a:pt x="0" y="332"/>
                    </a:lnTo>
                    <a:lnTo>
                      <a:pt x="0" y="332"/>
                    </a:lnTo>
                    <a:lnTo>
                      <a:pt x="20" y="410"/>
                    </a:lnTo>
                    <a:lnTo>
                      <a:pt x="78" y="469"/>
                    </a:lnTo>
                    <a:lnTo>
                      <a:pt x="156" y="508"/>
                    </a:lnTo>
                    <a:lnTo>
                      <a:pt x="234" y="508"/>
                    </a:lnTo>
                    <a:lnTo>
                      <a:pt x="234" y="508"/>
                    </a:lnTo>
                    <a:lnTo>
                      <a:pt x="526" y="469"/>
                    </a:lnTo>
                    <a:lnTo>
                      <a:pt x="819" y="449"/>
                    </a:lnTo>
                    <a:lnTo>
                      <a:pt x="819" y="449"/>
                    </a:lnTo>
                    <a:lnTo>
                      <a:pt x="897" y="410"/>
                    </a:lnTo>
                    <a:lnTo>
                      <a:pt x="975" y="352"/>
                    </a:lnTo>
                    <a:lnTo>
                      <a:pt x="994" y="274"/>
                    </a:lnTo>
                    <a:lnTo>
                      <a:pt x="1013" y="196"/>
                    </a:lnTo>
                    <a:lnTo>
                      <a:pt x="1013" y="196"/>
                    </a:lnTo>
                    <a:lnTo>
                      <a:pt x="975" y="118"/>
                    </a:lnTo>
                    <a:lnTo>
                      <a:pt x="916" y="40"/>
                    </a:lnTo>
                    <a:lnTo>
                      <a:pt x="916" y="40"/>
                    </a:lnTo>
                    <a:lnTo>
                      <a:pt x="858" y="20"/>
                    </a:lnTo>
                    <a:lnTo>
                      <a:pt x="780" y="1"/>
                    </a:lnTo>
                    <a:lnTo>
                      <a:pt x="780" y="1"/>
                    </a:lnTo>
                    <a:lnTo>
                      <a:pt x="760"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Google Shape;1045;p35"/>
              <p:cNvSpPr/>
              <p:nvPr/>
            </p:nvSpPr>
            <p:spPr>
              <a:xfrm>
                <a:off x="1632900" y="440750"/>
                <a:ext cx="22425" cy="13175"/>
              </a:xfrm>
              <a:custGeom>
                <a:avLst/>
                <a:gdLst/>
                <a:ahLst/>
                <a:cxnLst/>
                <a:rect l="l" t="t" r="r" b="b"/>
                <a:pathLst>
                  <a:path w="897" h="527" extrusionOk="0">
                    <a:moveTo>
                      <a:pt x="643" y="0"/>
                    </a:moveTo>
                    <a:lnTo>
                      <a:pt x="175" y="98"/>
                    </a:lnTo>
                    <a:lnTo>
                      <a:pt x="97" y="137"/>
                    </a:lnTo>
                    <a:lnTo>
                      <a:pt x="39" y="195"/>
                    </a:lnTo>
                    <a:lnTo>
                      <a:pt x="0" y="254"/>
                    </a:lnTo>
                    <a:lnTo>
                      <a:pt x="0" y="351"/>
                    </a:lnTo>
                    <a:lnTo>
                      <a:pt x="20" y="429"/>
                    </a:lnTo>
                    <a:lnTo>
                      <a:pt x="78" y="487"/>
                    </a:lnTo>
                    <a:lnTo>
                      <a:pt x="156" y="526"/>
                    </a:lnTo>
                    <a:lnTo>
                      <a:pt x="234" y="526"/>
                    </a:lnTo>
                    <a:lnTo>
                      <a:pt x="701" y="429"/>
                    </a:lnTo>
                    <a:lnTo>
                      <a:pt x="779" y="409"/>
                    </a:lnTo>
                    <a:lnTo>
                      <a:pt x="857" y="351"/>
                    </a:lnTo>
                    <a:lnTo>
                      <a:pt x="896" y="273"/>
                    </a:lnTo>
                    <a:lnTo>
                      <a:pt x="896" y="195"/>
                    </a:lnTo>
                    <a:lnTo>
                      <a:pt x="877" y="117"/>
                    </a:lnTo>
                    <a:lnTo>
                      <a:pt x="818" y="59"/>
                    </a:lnTo>
                    <a:lnTo>
                      <a:pt x="760" y="20"/>
                    </a:lnTo>
                    <a:lnTo>
                      <a:pt x="68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Google Shape;1046;p35"/>
              <p:cNvSpPr/>
              <p:nvPr/>
            </p:nvSpPr>
            <p:spPr>
              <a:xfrm>
                <a:off x="1632900" y="440750"/>
                <a:ext cx="22425" cy="13175"/>
              </a:xfrm>
              <a:custGeom>
                <a:avLst/>
                <a:gdLst/>
                <a:ahLst/>
                <a:cxnLst/>
                <a:rect l="l" t="t" r="r" b="b"/>
                <a:pathLst>
                  <a:path w="897" h="527" fill="none" extrusionOk="0">
                    <a:moveTo>
                      <a:pt x="643" y="0"/>
                    </a:moveTo>
                    <a:lnTo>
                      <a:pt x="643" y="0"/>
                    </a:lnTo>
                    <a:lnTo>
                      <a:pt x="175" y="98"/>
                    </a:lnTo>
                    <a:lnTo>
                      <a:pt x="175" y="98"/>
                    </a:lnTo>
                    <a:lnTo>
                      <a:pt x="97" y="137"/>
                    </a:lnTo>
                    <a:lnTo>
                      <a:pt x="39" y="195"/>
                    </a:lnTo>
                    <a:lnTo>
                      <a:pt x="0" y="254"/>
                    </a:lnTo>
                    <a:lnTo>
                      <a:pt x="0" y="351"/>
                    </a:lnTo>
                    <a:lnTo>
                      <a:pt x="0" y="351"/>
                    </a:lnTo>
                    <a:lnTo>
                      <a:pt x="20" y="429"/>
                    </a:lnTo>
                    <a:lnTo>
                      <a:pt x="78" y="487"/>
                    </a:lnTo>
                    <a:lnTo>
                      <a:pt x="156" y="526"/>
                    </a:lnTo>
                    <a:lnTo>
                      <a:pt x="234" y="526"/>
                    </a:lnTo>
                    <a:lnTo>
                      <a:pt x="234" y="526"/>
                    </a:lnTo>
                    <a:lnTo>
                      <a:pt x="701" y="429"/>
                    </a:lnTo>
                    <a:lnTo>
                      <a:pt x="701" y="429"/>
                    </a:lnTo>
                    <a:lnTo>
                      <a:pt x="779" y="409"/>
                    </a:lnTo>
                    <a:lnTo>
                      <a:pt x="857" y="351"/>
                    </a:lnTo>
                    <a:lnTo>
                      <a:pt x="896" y="273"/>
                    </a:lnTo>
                    <a:lnTo>
                      <a:pt x="896" y="195"/>
                    </a:lnTo>
                    <a:lnTo>
                      <a:pt x="896" y="195"/>
                    </a:lnTo>
                    <a:lnTo>
                      <a:pt x="877" y="117"/>
                    </a:lnTo>
                    <a:lnTo>
                      <a:pt x="818" y="59"/>
                    </a:lnTo>
                    <a:lnTo>
                      <a:pt x="760" y="20"/>
                    </a:lnTo>
                    <a:lnTo>
                      <a:pt x="682" y="0"/>
                    </a:lnTo>
                    <a:lnTo>
                      <a:pt x="682" y="0"/>
                    </a:lnTo>
                    <a:lnTo>
                      <a:pt x="643"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Google Shape;1047;p35"/>
              <p:cNvSpPr/>
              <p:nvPr/>
            </p:nvSpPr>
            <p:spPr>
              <a:xfrm>
                <a:off x="1591000" y="447075"/>
                <a:ext cx="28275" cy="15625"/>
              </a:xfrm>
              <a:custGeom>
                <a:avLst/>
                <a:gdLst/>
                <a:ahLst/>
                <a:cxnLst/>
                <a:rect l="l" t="t" r="r" b="b"/>
                <a:pathLst>
                  <a:path w="1131" h="625" extrusionOk="0">
                    <a:moveTo>
                      <a:pt x="877" y="1"/>
                    </a:moveTo>
                    <a:lnTo>
                      <a:pt x="507" y="79"/>
                    </a:lnTo>
                    <a:lnTo>
                      <a:pt x="137" y="215"/>
                    </a:lnTo>
                    <a:lnTo>
                      <a:pt x="59" y="254"/>
                    </a:lnTo>
                    <a:lnTo>
                      <a:pt x="20" y="332"/>
                    </a:lnTo>
                    <a:lnTo>
                      <a:pt x="0" y="410"/>
                    </a:lnTo>
                    <a:lnTo>
                      <a:pt x="20" y="488"/>
                    </a:lnTo>
                    <a:lnTo>
                      <a:pt x="59" y="566"/>
                    </a:lnTo>
                    <a:lnTo>
                      <a:pt x="137" y="605"/>
                    </a:lnTo>
                    <a:lnTo>
                      <a:pt x="215" y="624"/>
                    </a:lnTo>
                    <a:lnTo>
                      <a:pt x="312" y="605"/>
                    </a:lnTo>
                    <a:lnTo>
                      <a:pt x="546" y="527"/>
                    </a:lnTo>
                    <a:lnTo>
                      <a:pt x="741" y="468"/>
                    </a:lnTo>
                    <a:lnTo>
                      <a:pt x="955" y="429"/>
                    </a:lnTo>
                    <a:lnTo>
                      <a:pt x="1033" y="410"/>
                    </a:lnTo>
                    <a:lnTo>
                      <a:pt x="1092" y="351"/>
                    </a:lnTo>
                    <a:lnTo>
                      <a:pt x="1130" y="273"/>
                    </a:lnTo>
                    <a:lnTo>
                      <a:pt x="1130" y="195"/>
                    </a:lnTo>
                    <a:lnTo>
                      <a:pt x="1111" y="118"/>
                    </a:lnTo>
                    <a:lnTo>
                      <a:pt x="1053" y="59"/>
                    </a:lnTo>
                    <a:lnTo>
                      <a:pt x="994" y="20"/>
                    </a:lnTo>
                    <a:lnTo>
                      <a:pt x="916"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Google Shape;1048;p35"/>
              <p:cNvSpPr/>
              <p:nvPr/>
            </p:nvSpPr>
            <p:spPr>
              <a:xfrm>
                <a:off x="1591000" y="447075"/>
                <a:ext cx="28275" cy="15625"/>
              </a:xfrm>
              <a:custGeom>
                <a:avLst/>
                <a:gdLst/>
                <a:ahLst/>
                <a:cxnLst/>
                <a:rect l="l" t="t" r="r" b="b"/>
                <a:pathLst>
                  <a:path w="1131" h="625" fill="none" extrusionOk="0">
                    <a:moveTo>
                      <a:pt x="877" y="1"/>
                    </a:moveTo>
                    <a:lnTo>
                      <a:pt x="877" y="1"/>
                    </a:lnTo>
                    <a:lnTo>
                      <a:pt x="507" y="79"/>
                    </a:lnTo>
                    <a:lnTo>
                      <a:pt x="137" y="215"/>
                    </a:lnTo>
                    <a:lnTo>
                      <a:pt x="137" y="215"/>
                    </a:lnTo>
                    <a:lnTo>
                      <a:pt x="59" y="254"/>
                    </a:lnTo>
                    <a:lnTo>
                      <a:pt x="20" y="332"/>
                    </a:lnTo>
                    <a:lnTo>
                      <a:pt x="0" y="410"/>
                    </a:lnTo>
                    <a:lnTo>
                      <a:pt x="20" y="488"/>
                    </a:lnTo>
                    <a:lnTo>
                      <a:pt x="20" y="488"/>
                    </a:lnTo>
                    <a:lnTo>
                      <a:pt x="59" y="566"/>
                    </a:lnTo>
                    <a:lnTo>
                      <a:pt x="137" y="605"/>
                    </a:lnTo>
                    <a:lnTo>
                      <a:pt x="215" y="624"/>
                    </a:lnTo>
                    <a:lnTo>
                      <a:pt x="312" y="605"/>
                    </a:lnTo>
                    <a:lnTo>
                      <a:pt x="312" y="605"/>
                    </a:lnTo>
                    <a:lnTo>
                      <a:pt x="546" y="527"/>
                    </a:lnTo>
                    <a:lnTo>
                      <a:pt x="546" y="527"/>
                    </a:lnTo>
                    <a:lnTo>
                      <a:pt x="741" y="468"/>
                    </a:lnTo>
                    <a:lnTo>
                      <a:pt x="955" y="429"/>
                    </a:lnTo>
                    <a:lnTo>
                      <a:pt x="955" y="429"/>
                    </a:lnTo>
                    <a:lnTo>
                      <a:pt x="1033" y="410"/>
                    </a:lnTo>
                    <a:lnTo>
                      <a:pt x="1092" y="351"/>
                    </a:lnTo>
                    <a:lnTo>
                      <a:pt x="1130" y="273"/>
                    </a:lnTo>
                    <a:lnTo>
                      <a:pt x="1130" y="195"/>
                    </a:lnTo>
                    <a:lnTo>
                      <a:pt x="1130" y="195"/>
                    </a:lnTo>
                    <a:lnTo>
                      <a:pt x="1111" y="118"/>
                    </a:lnTo>
                    <a:lnTo>
                      <a:pt x="1053" y="59"/>
                    </a:lnTo>
                    <a:lnTo>
                      <a:pt x="994" y="20"/>
                    </a:lnTo>
                    <a:lnTo>
                      <a:pt x="916" y="1"/>
                    </a:lnTo>
                    <a:lnTo>
                      <a:pt x="916" y="1"/>
                    </a:lnTo>
                    <a:lnTo>
                      <a:pt x="877"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Google Shape;1049;p35"/>
              <p:cNvSpPr/>
              <p:nvPr/>
            </p:nvSpPr>
            <p:spPr>
              <a:xfrm>
                <a:off x="1605125" y="45975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Google Shape;1050;p35"/>
              <p:cNvSpPr/>
              <p:nvPr/>
            </p:nvSpPr>
            <p:spPr>
              <a:xfrm>
                <a:off x="1607075" y="468025"/>
                <a:ext cx="23400" cy="13650"/>
              </a:xfrm>
              <a:custGeom>
                <a:avLst/>
                <a:gdLst/>
                <a:ahLst/>
                <a:cxnLst/>
                <a:rect l="l" t="t" r="r" b="b"/>
                <a:pathLst>
                  <a:path w="936" h="546" extrusionOk="0">
                    <a:moveTo>
                      <a:pt x="682" y="0"/>
                    </a:moveTo>
                    <a:lnTo>
                      <a:pt x="429" y="39"/>
                    </a:lnTo>
                    <a:lnTo>
                      <a:pt x="195" y="98"/>
                    </a:lnTo>
                    <a:lnTo>
                      <a:pt x="117" y="137"/>
                    </a:lnTo>
                    <a:lnTo>
                      <a:pt x="39" y="195"/>
                    </a:lnTo>
                    <a:lnTo>
                      <a:pt x="0" y="273"/>
                    </a:lnTo>
                    <a:lnTo>
                      <a:pt x="0" y="351"/>
                    </a:lnTo>
                    <a:lnTo>
                      <a:pt x="39" y="429"/>
                    </a:lnTo>
                    <a:lnTo>
                      <a:pt x="98" y="488"/>
                    </a:lnTo>
                    <a:lnTo>
                      <a:pt x="176" y="526"/>
                    </a:lnTo>
                    <a:lnTo>
                      <a:pt x="215" y="546"/>
                    </a:lnTo>
                    <a:lnTo>
                      <a:pt x="254" y="526"/>
                    </a:lnTo>
                    <a:lnTo>
                      <a:pt x="507" y="468"/>
                    </a:lnTo>
                    <a:lnTo>
                      <a:pt x="741" y="429"/>
                    </a:lnTo>
                    <a:lnTo>
                      <a:pt x="838" y="390"/>
                    </a:lnTo>
                    <a:lnTo>
                      <a:pt x="897" y="351"/>
                    </a:lnTo>
                    <a:lnTo>
                      <a:pt x="936" y="273"/>
                    </a:lnTo>
                    <a:lnTo>
                      <a:pt x="936" y="176"/>
                    </a:lnTo>
                    <a:lnTo>
                      <a:pt x="916" y="98"/>
                    </a:lnTo>
                    <a:lnTo>
                      <a:pt x="858" y="39"/>
                    </a:lnTo>
                    <a:lnTo>
                      <a:pt x="799"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Google Shape;1051;p35"/>
              <p:cNvSpPr/>
              <p:nvPr/>
            </p:nvSpPr>
            <p:spPr>
              <a:xfrm>
                <a:off x="1607075" y="468025"/>
                <a:ext cx="23400" cy="13650"/>
              </a:xfrm>
              <a:custGeom>
                <a:avLst/>
                <a:gdLst/>
                <a:ahLst/>
                <a:cxnLst/>
                <a:rect l="l" t="t" r="r" b="b"/>
                <a:pathLst>
                  <a:path w="936" h="546" fill="none" extrusionOk="0">
                    <a:moveTo>
                      <a:pt x="682" y="0"/>
                    </a:moveTo>
                    <a:lnTo>
                      <a:pt x="682" y="0"/>
                    </a:lnTo>
                    <a:lnTo>
                      <a:pt x="429" y="39"/>
                    </a:lnTo>
                    <a:lnTo>
                      <a:pt x="195" y="98"/>
                    </a:lnTo>
                    <a:lnTo>
                      <a:pt x="195" y="98"/>
                    </a:lnTo>
                    <a:lnTo>
                      <a:pt x="117" y="137"/>
                    </a:lnTo>
                    <a:lnTo>
                      <a:pt x="39" y="195"/>
                    </a:lnTo>
                    <a:lnTo>
                      <a:pt x="39" y="195"/>
                    </a:lnTo>
                    <a:lnTo>
                      <a:pt x="0" y="273"/>
                    </a:lnTo>
                    <a:lnTo>
                      <a:pt x="0" y="351"/>
                    </a:lnTo>
                    <a:lnTo>
                      <a:pt x="0" y="351"/>
                    </a:lnTo>
                    <a:lnTo>
                      <a:pt x="39" y="429"/>
                    </a:lnTo>
                    <a:lnTo>
                      <a:pt x="98" y="488"/>
                    </a:lnTo>
                    <a:lnTo>
                      <a:pt x="98" y="488"/>
                    </a:lnTo>
                    <a:lnTo>
                      <a:pt x="176" y="526"/>
                    </a:lnTo>
                    <a:lnTo>
                      <a:pt x="215" y="546"/>
                    </a:lnTo>
                    <a:lnTo>
                      <a:pt x="254" y="526"/>
                    </a:lnTo>
                    <a:lnTo>
                      <a:pt x="254" y="526"/>
                    </a:lnTo>
                    <a:lnTo>
                      <a:pt x="507" y="468"/>
                    </a:lnTo>
                    <a:lnTo>
                      <a:pt x="741" y="429"/>
                    </a:lnTo>
                    <a:lnTo>
                      <a:pt x="741" y="429"/>
                    </a:lnTo>
                    <a:lnTo>
                      <a:pt x="838" y="390"/>
                    </a:lnTo>
                    <a:lnTo>
                      <a:pt x="897" y="351"/>
                    </a:lnTo>
                    <a:lnTo>
                      <a:pt x="936" y="273"/>
                    </a:lnTo>
                    <a:lnTo>
                      <a:pt x="936" y="176"/>
                    </a:lnTo>
                    <a:lnTo>
                      <a:pt x="936" y="176"/>
                    </a:lnTo>
                    <a:lnTo>
                      <a:pt x="916" y="98"/>
                    </a:lnTo>
                    <a:lnTo>
                      <a:pt x="858" y="39"/>
                    </a:lnTo>
                    <a:lnTo>
                      <a:pt x="799" y="0"/>
                    </a:lnTo>
                    <a:lnTo>
                      <a:pt x="721" y="0"/>
                    </a:lnTo>
                    <a:lnTo>
                      <a:pt x="721" y="0"/>
                    </a:lnTo>
                    <a:lnTo>
                      <a:pt x="682"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Google Shape;1052;p35"/>
              <p:cNvSpPr/>
              <p:nvPr/>
            </p:nvSpPr>
            <p:spPr>
              <a:xfrm>
                <a:off x="1584675" y="481650"/>
                <a:ext cx="20475" cy="13675"/>
              </a:xfrm>
              <a:custGeom>
                <a:avLst/>
                <a:gdLst/>
                <a:ahLst/>
                <a:cxnLst/>
                <a:rect l="l" t="t" r="r" b="b"/>
                <a:pathLst>
                  <a:path w="819" h="547" extrusionOk="0">
                    <a:moveTo>
                      <a:pt x="565" y="1"/>
                    </a:moveTo>
                    <a:lnTo>
                      <a:pt x="136" y="137"/>
                    </a:lnTo>
                    <a:lnTo>
                      <a:pt x="59" y="196"/>
                    </a:lnTo>
                    <a:lnTo>
                      <a:pt x="20" y="254"/>
                    </a:lnTo>
                    <a:lnTo>
                      <a:pt x="0" y="352"/>
                    </a:lnTo>
                    <a:lnTo>
                      <a:pt x="20" y="430"/>
                    </a:lnTo>
                    <a:lnTo>
                      <a:pt x="78" y="488"/>
                    </a:lnTo>
                    <a:lnTo>
                      <a:pt x="136" y="547"/>
                    </a:lnTo>
                    <a:lnTo>
                      <a:pt x="312" y="547"/>
                    </a:lnTo>
                    <a:lnTo>
                      <a:pt x="546" y="469"/>
                    </a:lnTo>
                    <a:lnTo>
                      <a:pt x="643" y="449"/>
                    </a:lnTo>
                    <a:lnTo>
                      <a:pt x="721" y="410"/>
                    </a:lnTo>
                    <a:lnTo>
                      <a:pt x="779" y="352"/>
                    </a:lnTo>
                    <a:lnTo>
                      <a:pt x="818" y="274"/>
                    </a:lnTo>
                    <a:lnTo>
                      <a:pt x="818" y="196"/>
                    </a:lnTo>
                    <a:lnTo>
                      <a:pt x="779" y="118"/>
                    </a:lnTo>
                    <a:lnTo>
                      <a:pt x="721" y="40"/>
                    </a:lnTo>
                    <a:lnTo>
                      <a:pt x="663" y="20"/>
                    </a:lnTo>
                    <a:lnTo>
                      <a:pt x="60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Google Shape;1053;p35"/>
              <p:cNvSpPr/>
              <p:nvPr/>
            </p:nvSpPr>
            <p:spPr>
              <a:xfrm>
                <a:off x="1584675" y="481650"/>
                <a:ext cx="20475" cy="13675"/>
              </a:xfrm>
              <a:custGeom>
                <a:avLst/>
                <a:gdLst/>
                <a:ahLst/>
                <a:cxnLst/>
                <a:rect l="l" t="t" r="r" b="b"/>
                <a:pathLst>
                  <a:path w="819" h="547" fill="none" extrusionOk="0">
                    <a:moveTo>
                      <a:pt x="565" y="1"/>
                    </a:moveTo>
                    <a:lnTo>
                      <a:pt x="565" y="1"/>
                    </a:lnTo>
                    <a:lnTo>
                      <a:pt x="136" y="137"/>
                    </a:lnTo>
                    <a:lnTo>
                      <a:pt x="136" y="137"/>
                    </a:lnTo>
                    <a:lnTo>
                      <a:pt x="59" y="196"/>
                    </a:lnTo>
                    <a:lnTo>
                      <a:pt x="20" y="254"/>
                    </a:lnTo>
                    <a:lnTo>
                      <a:pt x="0" y="352"/>
                    </a:lnTo>
                    <a:lnTo>
                      <a:pt x="20" y="430"/>
                    </a:lnTo>
                    <a:lnTo>
                      <a:pt x="20" y="430"/>
                    </a:lnTo>
                    <a:lnTo>
                      <a:pt x="78" y="488"/>
                    </a:lnTo>
                    <a:lnTo>
                      <a:pt x="136" y="547"/>
                    </a:lnTo>
                    <a:lnTo>
                      <a:pt x="136" y="547"/>
                    </a:lnTo>
                    <a:lnTo>
                      <a:pt x="234" y="547"/>
                    </a:lnTo>
                    <a:lnTo>
                      <a:pt x="312" y="547"/>
                    </a:lnTo>
                    <a:lnTo>
                      <a:pt x="312" y="547"/>
                    </a:lnTo>
                    <a:lnTo>
                      <a:pt x="546" y="469"/>
                    </a:lnTo>
                    <a:lnTo>
                      <a:pt x="546" y="469"/>
                    </a:lnTo>
                    <a:lnTo>
                      <a:pt x="643" y="449"/>
                    </a:lnTo>
                    <a:lnTo>
                      <a:pt x="643" y="449"/>
                    </a:lnTo>
                    <a:lnTo>
                      <a:pt x="721" y="410"/>
                    </a:lnTo>
                    <a:lnTo>
                      <a:pt x="779" y="352"/>
                    </a:lnTo>
                    <a:lnTo>
                      <a:pt x="779" y="352"/>
                    </a:lnTo>
                    <a:lnTo>
                      <a:pt x="818" y="274"/>
                    </a:lnTo>
                    <a:lnTo>
                      <a:pt x="818" y="196"/>
                    </a:lnTo>
                    <a:lnTo>
                      <a:pt x="818" y="196"/>
                    </a:lnTo>
                    <a:lnTo>
                      <a:pt x="779" y="118"/>
                    </a:lnTo>
                    <a:lnTo>
                      <a:pt x="721" y="40"/>
                    </a:lnTo>
                    <a:lnTo>
                      <a:pt x="721" y="40"/>
                    </a:lnTo>
                    <a:lnTo>
                      <a:pt x="663" y="20"/>
                    </a:lnTo>
                    <a:lnTo>
                      <a:pt x="604" y="1"/>
                    </a:lnTo>
                    <a:lnTo>
                      <a:pt x="604" y="1"/>
                    </a:lnTo>
                    <a:lnTo>
                      <a:pt x="565"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Google Shape;1054;p35"/>
              <p:cNvSpPr/>
              <p:nvPr/>
            </p:nvSpPr>
            <p:spPr>
              <a:xfrm>
                <a:off x="1596850" y="493350"/>
                <a:ext cx="1475" cy="525"/>
              </a:xfrm>
              <a:custGeom>
                <a:avLst/>
                <a:gdLst/>
                <a:ahLst/>
                <a:cxnLst/>
                <a:rect l="l" t="t" r="r" b="b"/>
                <a:pathLst>
                  <a:path w="59" h="21"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Google Shape;1055;p35"/>
              <p:cNvSpPr/>
              <p:nvPr/>
            </p:nvSpPr>
            <p:spPr>
              <a:xfrm>
                <a:off x="1564200" y="472900"/>
                <a:ext cx="18050" cy="14150"/>
              </a:xfrm>
              <a:custGeom>
                <a:avLst/>
                <a:gdLst/>
                <a:ahLst/>
                <a:cxnLst/>
                <a:rect l="l" t="t" r="r" b="b"/>
                <a:pathLst>
                  <a:path w="722" h="566" extrusionOk="0">
                    <a:moveTo>
                      <a:pt x="488" y="0"/>
                    </a:moveTo>
                    <a:lnTo>
                      <a:pt x="410" y="20"/>
                    </a:lnTo>
                    <a:lnTo>
                      <a:pt x="118" y="137"/>
                    </a:lnTo>
                    <a:lnTo>
                      <a:pt x="59" y="195"/>
                    </a:lnTo>
                    <a:lnTo>
                      <a:pt x="1" y="254"/>
                    </a:lnTo>
                    <a:lnTo>
                      <a:pt x="1" y="351"/>
                    </a:lnTo>
                    <a:lnTo>
                      <a:pt x="1" y="429"/>
                    </a:lnTo>
                    <a:lnTo>
                      <a:pt x="59" y="507"/>
                    </a:lnTo>
                    <a:lnTo>
                      <a:pt x="137" y="546"/>
                    </a:lnTo>
                    <a:lnTo>
                      <a:pt x="215" y="565"/>
                    </a:lnTo>
                    <a:lnTo>
                      <a:pt x="293" y="546"/>
                    </a:lnTo>
                    <a:lnTo>
                      <a:pt x="585" y="409"/>
                    </a:lnTo>
                    <a:lnTo>
                      <a:pt x="644" y="370"/>
                    </a:lnTo>
                    <a:lnTo>
                      <a:pt x="702" y="293"/>
                    </a:lnTo>
                    <a:lnTo>
                      <a:pt x="722" y="215"/>
                    </a:lnTo>
                    <a:lnTo>
                      <a:pt x="702" y="137"/>
                    </a:lnTo>
                    <a:lnTo>
                      <a:pt x="663" y="78"/>
                    </a:lnTo>
                    <a:lnTo>
                      <a:pt x="605" y="39"/>
                    </a:lnTo>
                    <a:lnTo>
                      <a:pt x="546" y="20"/>
                    </a:lnTo>
                    <a:lnTo>
                      <a:pt x="488"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Google Shape;1056;p35"/>
              <p:cNvSpPr/>
              <p:nvPr/>
            </p:nvSpPr>
            <p:spPr>
              <a:xfrm>
                <a:off x="1564200" y="472900"/>
                <a:ext cx="18050" cy="14150"/>
              </a:xfrm>
              <a:custGeom>
                <a:avLst/>
                <a:gdLst/>
                <a:ahLst/>
                <a:cxnLst/>
                <a:rect l="l" t="t" r="r" b="b"/>
                <a:pathLst>
                  <a:path w="722" h="566" fill="none" extrusionOk="0">
                    <a:moveTo>
                      <a:pt x="410" y="20"/>
                    </a:moveTo>
                    <a:lnTo>
                      <a:pt x="410" y="20"/>
                    </a:lnTo>
                    <a:lnTo>
                      <a:pt x="118" y="137"/>
                    </a:lnTo>
                    <a:lnTo>
                      <a:pt x="118" y="137"/>
                    </a:lnTo>
                    <a:lnTo>
                      <a:pt x="59" y="195"/>
                    </a:lnTo>
                    <a:lnTo>
                      <a:pt x="1" y="254"/>
                    </a:lnTo>
                    <a:lnTo>
                      <a:pt x="1" y="351"/>
                    </a:lnTo>
                    <a:lnTo>
                      <a:pt x="1" y="429"/>
                    </a:lnTo>
                    <a:lnTo>
                      <a:pt x="1" y="429"/>
                    </a:lnTo>
                    <a:lnTo>
                      <a:pt x="59" y="507"/>
                    </a:lnTo>
                    <a:lnTo>
                      <a:pt x="137" y="546"/>
                    </a:lnTo>
                    <a:lnTo>
                      <a:pt x="215" y="565"/>
                    </a:lnTo>
                    <a:lnTo>
                      <a:pt x="293" y="546"/>
                    </a:lnTo>
                    <a:lnTo>
                      <a:pt x="293" y="546"/>
                    </a:lnTo>
                    <a:lnTo>
                      <a:pt x="585" y="409"/>
                    </a:lnTo>
                    <a:lnTo>
                      <a:pt x="585" y="409"/>
                    </a:lnTo>
                    <a:lnTo>
                      <a:pt x="644" y="370"/>
                    </a:lnTo>
                    <a:lnTo>
                      <a:pt x="702" y="293"/>
                    </a:lnTo>
                    <a:lnTo>
                      <a:pt x="722" y="215"/>
                    </a:lnTo>
                    <a:lnTo>
                      <a:pt x="702" y="137"/>
                    </a:lnTo>
                    <a:lnTo>
                      <a:pt x="702" y="137"/>
                    </a:lnTo>
                    <a:lnTo>
                      <a:pt x="663" y="78"/>
                    </a:lnTo>
                    <a:lnTo>
                      <a:pt x="605" y="39"/>
                    </a:lnTo>
                    <a:lnTo>
                      <a:pt x="546" y="20"/>
                    </a:lnTo>
                    <a:lnTo>
                      <a:pt x="488" y="0"/>
                    </a:lnTo>
                    <a:lnTo>
                      <a:pt x="488" y="0"/>
                    </a:lnTo>
                    <a:lnTo>
                      <a:pt x="410"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7" name="Google Shape;1057;p35"/>
              <p:cNvSpPr/>
              <p:nvPr/>
            </p:nvSpPr>
            <p:spPr>
              <a:xfrm>
                <a:off x="1515000" y="485075"/>
                <a:ext cx="29250" cy="18525"/>
              </a:xfrm>
              <a:custGeom>
                <a:avLst/>
                <a:gdLst/>
                <a:ahLst/>
                <a:cxnLst/>
                <a:rect l="l" t="t" r="r" b="b"/>
                <a:pathLst>
                  <a:path w="1170" h="741" extrusionOk="0">
                    <a:moveTo>
                      <a:pt x="936" y="0"/>
                    </a:moveTo>
                    <a:lnTo>
                      <a:pt x="702" y="59"/>
                    </a:lnTo>
                    <a:lnTo>
                      <a:pt x="488" y="137"/>
                    </a:lnTo>
                    <a:lnTo>
                      <a:pt x="274" y="234"/>
                    </a:lnTo>
                    <a:lnTo>
                      <a:pt x="79" y="351"/>
                    </a:lnTo>
                    <a:lnTo>
                      <a:pt x="40" y="390"/>
                    </a:lnTo>
                    <a:lnTo>
                      <a:pt x="20" y="429"/>
                    </a:lnTo>
                    <a:lnTo>
                      <a:pt x="1" y="507"/>
                    </a:lnTo>
                    <a:lnTo>
                      <a:pt x="1" y="585"/>
                    </a:lnTo>
                    <a:lnTo>
                      <a:pt x="40" y="663"/>
                    </a:lnTo>
                    <a:lnTo>
                      <a:pt x="118" y="721"/>
                    </a:lnTo>
                    <a:lnTo>
                      <a:pt x="196" y="741"/>
                    </a:lnTo>
                    <a:lnTo>
                      <a:pt x="274" y="741"/>
                    </a:lnTo>
                    <a:lnTo>
                      <a:pt x="352" y="702"/>
                    </a:lnTo>
                    <a:lnTo>
                      <a:pt x="371" y="682"/>
                    </a:lnTo>
                    <a:lnTo>
                      <a:pt x="624" y="546"/>
                    </a:lnTo>
                    <a:lnTo>
                      <a:pt x="897" y="449"/>
                    </a:lnTo>
                    <a:lnTo>
                      <a:pt x="995" y="429"/>
                    </a:lnTo>
                    <a:lnTo>
                      <a:pt x="1073" y="410"/>
                    </a:lnTo>
                    <a:lnTo>
                      <a:pt x="1131" y="351"/>
                    </a:lnTo>
                    <a:lnTo>
                      <a:pt x="1170" y="273"/>
                    </a:lnTo>
                    <a:lnTo>
                      <a:pt x="1170" y="176"/>
                    </a:lnTo>
                    <a:lnTo>
                      <a:pt x="1150" y="117"/>
                    </a:lnTo>
                    <a:lnTo>
                      <a:pt x="1111" y="59"/>
                    </a:lnTo>
                    <a:lnTo>
                      <a:pt x="1034" y="20"/>
                    </a:lnTo>
                    <a:lnTo>
                      <a:pt x="956"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8" name="Google Shape;1058;p35"/>
              <p:cNvSpPr/>
              <p:nvPr/>
            </p:nvSpPr>
            <p:spPr>
              <a:xfrm>
                <a:off x="1515000" y="485075"/>
                <a:ext cx="29250" cy="18525"/>
              </a:xfrm>
              <a:custGeom>
                <a:avLst/>
                <a:gdLst/>
                <a:ahLst/>
                <a:cxnLst/>
                <a:rect l="l" t="t" r="r" b="b"/>
                <a:pathLst>
                  <a:path w="1170" h="741" fill="none" extrusionOk="0">
                    <a:moveTo>
                      <a:pt x="936" y="0"/>
                    </a:moveTo>
                    <a:lnTo>
                      <a:pt x="936" y="0"/>
                    </a:lnTo>
                    <a:lnTo>
                      <a:pt x="702" y="59"/>
                    </a:lnTo>
                    <a:lnTo>
                      <a:pt x="488" y="137"/>
                    </a:lnTo>
                    <a:lnTo>
                      <a:pt x="488" y="137"/>
                    </a:lnTo>
                    <a:lnTo>
                      <a:pt x="274" y="234"/>
                    </a:lnTo>
                    <a:lnTo>
                      <a:pt x="79" y="351"/>
                    </a:lnTo>
                    <a:lnTo>
                      <a:pt x="79" y="351"/>
                    </a:lnTo>
                    <a:lnTo>
                      <a:pt x="40" y="390"/>
                    </a:lnTo>
                    <a:lnTo>
                      <a:pt x="20" y="429"/>
                    </a:lnTo>
                    <a:lnTo>
                      <a:pt x="1" y="507"/>
                    </a:lnTo>
                    <a:lnTo>
                      <a:pt x="1" y="507"/>
                    </a:lnTo>
                    <a:lnTo>
                      <a:pt x="1" y="585"/>
                    </a:lnTo>
                    <a:lnTo>
                      <a:pt x="40" y="663"/>
                    </a:lnTo>
                    <a:lnTo>
                      <a:pt x="40" y="663"/>
                    </a:lnTo>
                    <a:lnTo>
                      <a:pt x="118" y="721"/>
                    </a:lnTo>
                    <a:lnTo>
                      <a:pt x="196" y="741"/>
                    </a:lnTo>
                    <a:lnTo>
                      <a:pt x="196" y="741"/>
                    </a:lnTo>
                    <a:lnTo>
                      <a:pt x="274" y="741"/>
                    </a:lnTo>
                    <a:lnTo>
                      <a:pt x="352" y="702"/>
                    </a:lnTo>
                    <a:lnTo>
                      <a:pt x="371" y="682"/>
                    </a:lnTo>
                    <a:lnTo>
                      <a:pt x="371" y="682"/>
                    </a:lnTo>
                    <a:lnTo>
                      <a:pt x="624" y="546"/>
                    </a:lnTo>
                    <a:lnTo>
                      <a:pt x="897" y="449"/>
                    </a:lnTo>
                    <a:lnTo>
                      <a:pt x="897" y="449"/>
                    </a:lnTo>
                    <a:lnTo>
                      <a:pt x="995" y="429"/>
                    </a:lnTo>
                    <a:lnTo>
                      <a:pt x="995" y="429"/>
                    </a:lnTo>
                    <a:lnTo>
                      <a:pt x="1073" y="410"/>
                    </a:lnTo>
                    <a:lnTo>
                      <a:pt x="1131" y="351"/>
                    </a:lnTo>
                    <a:lnTo>
                      <a:pt x="1131" y="351"/>
                    </a:lnTo>
                    <a:lnTo>
                      <a:pt x="1170" y="273"/>
                    </a:lnTo>
                    <a:lnTo>
                      <a:pt x="1170" y="176"/>
                    </a:lnTo>
                    <a:lnTo>
                      <a:pt x="1170" y="176"/>
                    </a:lnTo>
                    <a:lnTo>
                      <a:pt x="1150" y="117"/>
                    </a:lnTo>
                    <a:lnTo>
                      <a:pt x="1111" y="59"/>
                    </a:lnTo>
                    <a:lnTo>
                      <a:pt x="1034" y="20"/>
                    </a:lnTo>
                    <a:lnTo>
                      <a:pt x="956" y="0"/>
                    </a:lnTo>
                    <a:lnTo>
                      <a:pt x="956" y="0"/>
                    </a:lnTo>
                    <a:lnTo>
                      <a:pt x="936"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9" name="Google Shape;1059;p35"/>
              <p:cNvSpPr/>
              <p:nvPr/>
            </p:nvSpPr>
            <p:spPr>
              <a:xfrm>
                <a:off x="1537425" y="495800"/>
                <a:ext cx="1475" cy="500"/>
              </a:xfrm>
              <a:custGeom>
                <a:avLst/>
                <a:gdLst/>
                <a:ahLst/>
                <a:cxnLst/>
                <a:rect l="l" t="t" r="r" b="b"/>
                <a:pathLst>
                  <a:path w="59" h="20" fill="none" extrusionOk="0">
                    <a:moveTo>
                      <a:pt x="59" y="0"/>
                    </a:moveTo>
                    <a:lnTo>
                      <a:pt x="59" y="0"/>
                    </a:lnTo>
                    <a:lnTo>
                      <a:pt x="0" y="20"/>
                    </a:lnTo>
                    <a:lnTo>
                      <a:pt x="0" y="20"/>
                    </a:lnTo>
                    <a:lnTo>
                      <a:pt x="5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0" name="Google Shape;1060;p35"/>
              <p:cNvSpPr/>
              <p:nvPr/>
            </p:nvSpPr>
            <p:spPr>
              <a:xfrm>
                <a:off x="1505275" y="508950"/>
                <a:ext cx="23400" cy="19500"/>
              </a:xfrm>
              <a:custGeom>
                <a:avLst/>
                <a:gdLst/>
                <a:ahLst/>
                <a:cxnLst/>
                <a:rect l="l" t="t" r="r" b="b"/>
                <a:pathLst>
                  <a:path w="936" h="780" extrusionOk="0">
                    <a:moveTo>
                      <a:pt x="663" y="0"/>
                    </a:moveTo>
                    <a:lnTo>
                      <a:pt x="624" y="20"/>
                    </a:lnTo>
                    <a:lnTo>
                      <a:pt x="351" y="195"/>
                    </a:lnTo>
                    <a:lnTo>
                      <a:pt x="78" y="390"/>
                    </a:lnTo>
                    <a:lnTo>
                      <a:pt x="20" y="468"/>
                    </a:lnTo>
                    <a:lnTo>
                      <a:pt x="0" y="546"/>
                    </a:lnTo>
                    <a:lnTo>
                      <a:pt x="20" y="624"/>
                    </a:lnTo>
                    <a:lnTo>
                      <a:pt x="59" y="702"/>
                    </a:lnTo>
                    <a:lnTo>
                      <a:pt x="117" y="760"/>
                    </a:lnTo>
                    <a:lnTo>
                      <a:pt x="195" y="779"/>
                    </a:lnTo>
                    <a:lnTo>
                      <a:pt x="273" y="779"/>
                    </a:lnTo>
                    <a:lnTo>
                      <a:pt x="351" y="740"/>
                    </a:lnTo>
                    <a:lnTo>
                      <a:pt x="546" y="585"/>
                    </a:lnTo>
                    <a:lnTo>
                      <a:pt x="760" y="448"/>
                    </a:lnTo>
                    <a:lnTo>
                      <a:pt x="799" y="409"/>
                    </a:lnTo>
                    <a:lnTo>
                      <a:pt x="877" y="370"/>
                    </a:lnTo>
                    <a:lnTo>
                      <a:pt x="916" y="292"/>
                    </a:lnTo>
                    <a:lnTo>
                      <a:pt x="935" y="214"/>
                    </a:lnTo>
                    <a:lnTo>
                      <a:pt x="916" y="117"/>
                    </a:lnTo>
                    <a:lnTo>
                      <a:pt x="877" y="59"/>
                    </a:lnTo>
                    <a:lnTo>
                      <a:pt x="799" y="20"/>
                    </a:lnTo>
                    <a:lnTo>
                      <a:pt x="72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1" name="Google Shape;1061;p35"/>
              <p:cNvSpPr/>
              <p:nvPr/>
            </p:nvSpPr>
            <p:spPr>
              <a:xfrm>
                <a:off x="1505275" y="508950"/>
                <a:ext cx="23400" cy="19500"/>
              </a:xfrm>
              <a:custGeom>
                <a:avLst/>
                <a:gdLst/>
                <a:ahLst/>
                <a:cxnLst/>
                <a:rect l="l" t="t" r="r" b="b"/>
                <a:pathLst>
                  <a:path w="936" h="780" fill="none" extrusionOk="0">
                    <a:moveTo>
                      <a:pt x="624" y="20"/>
                    </a:moveTo>
                    <a:lnTo>
                      <a:pt x="624" y="20"/>
                    </a:lnTo>
                    <a:lnTo>
                      <a:pt x="351" y="195"/>
                    </a:lnTo>
                    <a:lnTo>
                      <a:pt x="78" y="390"/>
                    </a:lnTo>
                    <a:lnTo>
                      <a:pt x="78" y="390"/>
                    </a:lnTo>
                    <a:lnTo>
                      <a:pt x="20" y="468"/>
                    </a:lnTo>
                    <a:lnTo>
                      <a:pt x="0" y="546"/>
                    </a:lnTo>
                    <a:lnTo>
                      <a:pt x="20" y="624"/>
                    </a:lnTo>
                    <a:lnTo>
                      <a:pt x="59" y="702"/>
                    </a:lnTo>
                    <a:lnTo>
                      <a:pt x="59" y="702"/>
                    </a:lnTo>
                    <a:lnTo>
                      <a:pt x="117" y="760"/>
                    </a:lnTo>
                    <a:lnTo>
                      <a:pt x="195" y="779"/>
                    </a:lnTo>
                    <a:lnTo>
                      <a:pt x="273" y="779"/>
                    </a:lnTo>
                    <a:lnTo>
                      <a:pt x="351" y="740"/>
                    </a:lnTo>
                    <a:lnTo>
                      <a:pt x="351" y="740"/>
                    </a:lnTo>
                    <a:lnTo>
                      <a:pt x="546" y="585"/>
                    </a:lnTo>
                    <a:lnTo>
                      <a:pt x="760" y="448"/>
                    </a:lnTo>
                    <a:lnTo>
                      <a:pt x="760" y="448"/>
                    </a:lnTo>
                    <a:lnTo>
                      <a:pt x="799" y="409"/>
                    </a:lnTo>
                    <a:lnTo>
                      <a:pt x="799" y="409"/>
                    </a:lnTo>
                    <a:lnTo>
                      <a:pt x="877" y="370"/>
                    </a:lnTo>
                    <a:lnTo>
                      <a:pt x="916" y="292"/>
                    </a:lnTo>
                    <a:lnTo>
                      <a:pt x="916" y="292"/>
                    </a:lnTo>
                    <a:lnTo>
                      <a:pt x="935" y="214"/>
                    </a:lnTo>
                    <a:lnTo>
                      <a:pt x="916" y="117"/>
                    </a:lnTo>
                    <a:lnTo>
                      <a:pt x="916" y="117"/>
                    </a:lnTo>
                    <a:lnTo>
                      <a:pt x="877" y="59"/>
                    </a:lnTo>
                    <a:lnTo>
                      <a:pt x="799" y="20"/>
                    </a:lnTo>
                    <a:lnTo>
                      <a:pt x="799" y="20"/>
                    </a:lnTo>
                    <a:lnTo>
                      <a:pt x="721" y="0"/>
                    </a:lnTo>
                    <a:lnTo>
                      <a:pt x="721" y="0"/>
                    </a:lnTo>
                    <a:lnTo>
                      <a:pt x="663" y="0"/>
                    </a:lnTo>
                    <a:lnTo>
                      <a:pt x="624"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2" name="Google Shape;1062;p35"/>
              <p:cNvSpPr/>
              <p:nvPr/>
            </p:nvSpPr>
            <p:spPr>
              <a:xfrm>
                <a:off x="1523300" y="520150"/>
                <a:ext cx="1000" cy="500"/>
              </a:xfrm>
              <a:custGeom>
                <a:avLst/>
                <a:gdLst/>
                <a:ahLst/>
                <a:cxnLst/>
                <a:rect l="l" t="t" r="r" b="b"/>
                <a:pathLst>
                  <a:path w="40" h="20" fill="none" extrusionOk="0">
                    <a:moveTo>
                      <a:pt x="39" y="0"/>
                    </a:moveTo>
                    <a:lnTo>
                      <a:pt x="39"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3" name="Google Shape;1063;p35"/>
              <p:cNvSpPr/>
              <p:nvPr/>
            </p:nvSpPr>
            <p:spPr>
              <a:xfrm>
                <a:off x="2118050" y="613175"/>
                <a:ext cx="19975" cy="27300"/>
              </a:xfrm>
              <a:custGeom>
                <a:avLst/>
                <a:gdLst/>
                <a:ahLst/>
                <a:cxnLst/>
                <a:rect l="l" t="t" r="r" b="b"/>
                <a:pathLst>
                  <a:path w="799" h="1092" extrusionOk="0">
                    <a:moveTo>
                      <a:pt x="156" y="1"/>
                    </a:moveTo>
                    <a:lnTo>
                      <a:pt x="97" y="40"/>
                    </a:lnTo>
                    <a:lnTo>
                      <a:pt x="39" y="79"/>
                    </a:lnTo>
                    <a:lnTo>
                      <a:pt x="0" y="157"/>
                    </a:lnTo>
                    <a:lnTo>
                      <a:pt x="0" y="254"/>
                    </a:lnTo>
                    <a:lnTo>
                      <a:pt x="0" y="293"/>
                    </a:lnTo>
                    <a:lnTo>
                      <a:pt x="20" y="332"/>
                    </a:lnTo>
                    <a:lnTo>
                      <a:pt x="214" y="605"/>
                    </a:lnTo>
                    <a:lnTo>
                      <a:pt x="370" y="897"/>
                    </a:lnTo>
                    <a:lnTo>
                      <a:pt x="370" y="936"/>
                    </a:lnTo>
                    <a:lnTo>
                      <a:pt x="409" y="994"/>
                    </a:lnTo>
                    <a:lnTo>
                      <a:pt x="468" y="1053"/>
                    </a:lnTo>
                    <a:lnTo>
                      <a:pt x="565" y="1092"/>
                    </a:lnTo>
                    <a:lnTo>
                      <a:pt x="643" y="1072"/>
                    </a:lnTo>
                    <a:lnTo>
                      <a:pt x="721" y="1033"/>
                    </a:lnTo>
                    <a:lnTo>
                      <a:pt x="779" y="975"/>
                    </a:lnTo>
                    <a:lnTo>
                      <a:pt x="799" y="897"/>
                    </a:lnTo>
                    <a:lnTo>
                      <a:pt x="799" y="858"/>
                    </a:lnTo>
                    <a:lnTo>
                      <a:pt x="799" y="819"/>
                    </a:lnTo>
                    <a:lnTo>
                      <a:pt x="721" y="624"/>
                    </a:lnTo>
                    <a:lnTo>
                      <a:pt x="624" y="449"/>
                    </a:lnTo>
                    <a:lnTo>
                      <a:pt x="526" y="273"/>
                    </a:lnTo>
                    <a:lnTo>
                      <a:pt x="409" y="118"/>
                    </a:lnTo>
                    <a:lnTo>
                      <a:pt x="351" y="40"/>
                    </a:lnTo>
                    <a:lnTo>
                      <a:pt x="273"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Google Shape;1064;p35"/>
              <p:cNvSpPr/>
              <p:nvPr/>
            </p:nvSpPr>
            <p:spPr>
              <a:xfrm>
                <a:off x="2118050" y="613175"/>
                <a:ext cx="19975" cy="27300"/>
              </a:xfrm>
              <a:custGeom>
                <a:avLst/>
                <a:gdLst/>
                <a:ahLst/>
                <a:cxnLst/>
                <a:rect l="l" t="t" r="r" b="b"/>
                <a:pathLst>
                  <a:path w="799" h="1092" fill="none" extrusionOk="0">
                    <a:moveTo>
                      <a:pt x="97" y="40"/>
                    </a:moveTo>
                    <a:lnTo>
                      <a:pt x="97" y="40"/>
                    </a:lnTo>
                    <a:lnTo>
                      <a:pt x="39" y="79"/>
                    </a:lnTo>
                    <a:lnTo>
                      <a:pt x="0" y="157"/>
                    </a:lnTo>
                    <a:lnTo>
                      <a:pt x="0" y="157"/>
                    </a:lnTo>
                    <a:lnTo>
                      <a:pt x="0" y="254"/>
                    </a:lnTo>
                    <a:lnTo>
                      <a:pt x="0" y="293"/>
                    </a:lnTo>
                    <a:lnTo>
                      <a:pt x="20" y="332"/>
                    </a:lnTo>
                    <a:lnTo>
                      <a:pt x="20" y="332"/>
                    </a:lnTo>
                    <a:lnTo>
                      <a:pt x="214" y="605"/>
                    </a:lnTo>
                    <a:lnTo>
                      <a:pt x="370" y="897"/>
                    </a:lnTo>
                    <a:lnTo>
                      <a:pt x="370" y="897"/>
                    </a:lnTo>
                    <a:lnTo>
                      <a:pt x="370" y="936"/>
                    </a:lnTo>
                    <a:lnTo>
                      <a:pt x="370" y="936"/>
                    </a:lnTo>
                    <a:lnTo>
                      <a:pt x="409" y="994"/>
                    </a:lnTo>
                    <a:lnTo>
                      <a:pt x="468" y="1053"/>
                    </a:lnTo>
                    <a:lnTo>
                      <a:pt x="468" y="1053"/>
                    </a:lnTo>
                    <a:lnTo>
                      <a:pt x="565" y="1092"/>
                    </a:lnTo>
                    <a:lnTo>
                      <a:pt x="643" y="1072"/>
                    </a:lnTo>
                    <a:lnTo>
                      <a:pt x="643" y="1072"/>
                    </a:lnTo>
                    <a:lnTo>
                      <a:pt x="721" y="1033"/>
                    </a:lnTo>
                    <a:lnTo>
                      <a:pt x="779" y="975"/>
                    </a:lnTo>
                    <a:lnTo>
                      <a:pt x="779" y="975"/>
                    </a:lnTo>
                    <a:lnTo>
                      <a:pt x="799" y="897"/>
                    </a:lnTo>
                    <a:lnTo>
                      <a:pt x="799" y="858"/>
                    </a:lnTo>
                    <a:lnTo>
                      <a:pt x="799" y="819"/>
                    </a:lnTo>
                    <a:lnTo>
                      <a:pt x="799" y="819"/>
                    </a:lnTo>
                    <a:lnTo>
                      <a:pt x="721" y="624"/>
                    </a:lnTo>
                    <a:lnTo>
                      <a:pt x="624" y="449"/>
                    </a:lnTo>
                    <a:lnTo>
                      <a:pt x="624" y="449"/>
                    </a:lnTo>
                    <a:lnTo>
                      <a:pt x="526" y="273"/>
                    </a:lnTo>
                    <a:lnTo>
                      <a:pt x="409" y="118"/>
                    </a:lnTo>
                    <a:lnTo>
                      <a:pt x="409" y="118"/>
                    </a:lnTo>
                    <a:lnTo>
                      <a:pt x="351" y="40"/>
                    </a:lnTo>
                    <a:lnTo>
                      <a:pt x="273" y="1"/>
                    </a:lnTo>
                    <a:lnTo>
                      <a:pt x="273" y="1"/>
                    </a:lnTo>
                    <a:lnTo>
                      <a:pt x="214" y="1"/>
                    </a:lnTo>
                    <a:lnTo>
                      <a:pt x="214" y="1"/>
                    </a:lnTo>
                    <a:lnTo>
                      <a:pt x="156" y="1"/>
                    </a:lnTo>
                    <a:lnTo>
                      <a:pt x="97" y="4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Google Shape;1065;p35"/>
              <p:cNvSpPr/>
              <p:nvPr/>
            </p:nvSpPr>
            <p:spPr>
              <a:xfrm>
                <a:off x="2124375" y="593700"/>
                <a:ext cx="20475" cy="22925"/>
              </a:xfrm>
              <a:custGeom>
                <a:avLst/>
                <a:gdLst/>
                <a:ahLst/>
                <a:cxnLst/>
                <a:rect l="l" t="t" r="r" b="b"/>
                <a:pathLst>
                  <a:path w="819" h="917" extrusionOk="0">
                    <a:moveTo>
                      <a:pt x="215" y="0"/>
                    </a:moveTo>
                    <a:lnTo>
                      <a:pt x="137" y="20"/>
                    </a:lnTo>
                    <a:lnTo>
                      <a:pt x="59" y="59"/>
                    </a:lnTo>
                    <a:lnTo>
                      <a:pt x="20" y="137"/>
                    </a:lnTo>
                    <a:lnTo>
                      <a:pt x="0" y="215"/>
                    </a:lnTo>
                    <a:lnTo>
                      <a:pt x="0" y="293"/>
                    </a:lnTo>
                    <a:lnTo>
                      <a:pt x="59" y="370"/>
                    </a:lnTo>
                    <a:lnTo>
                      <a:pt x="273" y="604"/>
                    </a:lnTo>
                    <a:lnTo>
                      <a:pt x="409" y="799"/>
                    </a:lnTo>
                    <a:lnTo>
                      <a:pt x="468" y="877"/>
                    </a:lnTo>
                    <a:lnTo>
                      <a:pt x="546" y="916"/>
                    </a:lnTo>
                    <a:lnTo>
                      <a:pt x="624" y="916"/>
                    </a:lnTo>
                    <a:lnTo>
                      <a:pt x="702" y="877"/>
                    </a:lnTo>
                    <a:lnTo>
                      <a:pt x="780" y="838"/>
                    </a:lnTo>
                    <a:lnTo>
                      <a:pt x="819" y="760"/>
                    </a:lnTo>
                    <a:lnTo>
                      <a:pt x="819" y="663"/>
                    </a:lnTo>
                    <a:lnTo>
                      <a:pt x="780" y="585"/>
                    </a:lnTo>
                    <a:lnTo>
                      <a:pt x="702" y="448"/>
                    </a:lnTo>
                    <a:lnTo>
                      <a:pt x="604" y="312"/>
                    </a:lnTo>
                    <a:lnTo>
                      <a:pt x="487" y="176"/>
                    </a:lnTo>
                    <a:lnTo>
                      <a:pt x="371" y="59"/>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Google Shape;1066;p35"/>
              <p:cNvSpPr/>
              <p:nvPr/>
            </p:nvSpPr>
            <p:spPr>
              <a:xfrm>
                <a:off x="2124375" y="593700"/>
                <a:ext cx="20475" cy="22925"/>
              </a:xfrm>
              <a:custGeom>
                <a:avLst/>
                <a:gdLst/>
                <a:ahLst/>
                <a:cxnLst/>
                <a:rect l="l" t="t" r="r" b="b"/>
                <a:pathLst>
                  <a:path w="819" h="917" fill="none" extrusionOk="0">
                    <a:moveTo>
                      <a:pt x="59" y="59"/>
                    </a:moveTo>
                    <a:lnTo>
                      <a:pt x="59" y="59"/>
                    </a:lnTo>
                    <a:lnTo>
                      <a:pt x="20" y="137"/>
                    </a:lnTo>
                    <a:lnTo>
                      <a:pt x="0" y="215"/>
                    </a:lnTo>
                    <a:lnTo>
                      <a:pt x="0" y="293"/>
                    </a:lnTo>
                    <a:lnTo>
                      <a:pt x="59" y="370"/>
                    </a:lnTo>
                    <a:lnTo>
                      <a:pt x="59" y="370"/>
                    </a:lnTo>
                    <a:lnTo>
                      <a:pt x="273" y="604"/>
                    </a:lnTo>
                    <a:lnTo>
                      <a:pt x="273" y="604"/>
                    </a:lnTo>
                    <a:lnTo>
                      <a:pt x="409" y="799"/>
                    </a:lnTo>
                    <a:lnTo>
                      <a:pt x="409" y="799"/>
                    </a:lnTo>
                    <a:lnTo>
                      <a:pt x="468" y="877"/>
                    </a:lnTo>
                    <a:lnTo>
                      <a:pt x="546" y="916"/>
                    </a:lnTo>
                    <a:lnTo>
                      <a:pt x="624" y="916"/>
                    </a:lnTo>
                    <a:lnTo>
                      <a:pt x="702" y="877"/>
                    </a:lnTo>
                    <a:lnTo>
                      <a:pt x="702" y="877"/>
                    </a:lnTo>
                    <a:lnTo>
                      <a:pt x="780" y="838"/>
                    </a:lnTo>
                    <a:lnTo>
                      <a:pt x="819" y="760"/>
                    </a:lnTo>
                    <a:lnTo>
                      <a:pt x="819" y="663"/>
                    </a:lnTo>
                    <a:lnTo>
                      <a:pt x="780" y="585"/>
                    </a:lnTo>
                    <a:lnTo>
                      <a:pt x="780" y="585"/>
                    </a:lnTo>
                    <a:lnTo>
                      <a:pt x="702" y="448"/>
                    </a:lnTo>
                    <a:lnTo>
                      <a:pt x="604" y="312"/>
                    </a:lnTo>
                    <a:lnTo>
                      <a:pt x="487" y="176"/>
                    </a:lnTo>
                    <a:lnTo>
                      <a:pt x="371" y="59"/>
                    </a:lnTo>
                    <a:lnTo>
                      <a:pt x="371" y="59"/>
                    </a:lnTo>
                    <a:lnTo>
                      <a:pt x="293" y="20"/>
                    </a:lnTo>
                    <a:lnTo>
                      <a:pt x="215" y="0"/>
                    </a:lnTo>
                    <a:lnTo>
                      <a:pt x="215" y="0"/>
                    </a:lnTo>
                    <a:lnTo>
                      <a:pt x="137" y="20"/>
                    </a:lnTo>
                    <a:lnTo>
                      <a:pt x="59" y="5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Google Shape;1067;p35"/>
              <p:cNvSpPr/>
              <p:nvPr/>
            </p:nvSpPr>
            <p:spPr>
              <a:xfrm>
                <a:off x="2147750" y="643375"/>
                <a:ext cx="14650" cy="22925"/>
              </a:xfrm>
              <a:custGeom>
                <a:avLst/>
                <a:gdLst/>
                <a:ahLst/>
                <a:cxnLst/>
                <a:rect l="l" t="t" r="r" b="b"/>
                <a:pathLst>
                  <a:path w="586" h="917" extrusionOk="0">
                    <a:moveTo>
                      <a:pt x="215" y="1"/>
                    </a:moveTo>
                    <a:lnTo>
                      <a:pt x="156" y="20"/>
                    </a:lnTo>
                    <a:lnTo>
                      <a:pt x="78" y="59"/>
                    </a:lnTo>
                    <a:lnTo>
                      <a:pt x="40" y="118"/>
                    </a:lnTo>
                    <a:lnTo>
                      <a:pt x="1" y="195"/>
                    </a:lnTo>
                    <a:lnTo>
                      <a:pt x="20" y="293"/>
                    </a:lnTo>
                    <a:lnTo>
                      <a:pt x="156" y="761"/>
                    </a:lnTo>
                    <a:lnTo>
                      <a:pt x="195" y="838"/>
                    </a:lnTo>
                    <a:lnTo>
                      <a:pt x="273" y="897"/>
                    </a:lnTo>
                    <a:lnTo>
                      <a:pt x="351" y="916"/>
                    </a:lnTo>
                    <a:lnTo>
                      <a:pt x="429" y="916"/>
                    </a:lnTo>
                    <a:lnTo>
                      <a:pt x="507" y="877"/>
                    </a:lnTo>
                    <a:lnTo>
                      <a:pt x="566" y="799"/>
                    </a:lnTo>
                    <a:lnTo>
                      <a:pt x="585" y="722"/>
                    </a:lnTo>
                    <a:lnTo>
                      <a:pt x="585" y="644"/>
                    </a:lnTo>
                    <a:lnTo>
                      <a:pt x="429" y="176"/>
                    </a:lnTo>
                    <a:lnTo>
                      <a:pt x="390" y="98"/>
                    </a:lnTo>
                    <a:lnTo>
                      <a:pt x="332" y="40"/>
                    </a:lnTo>
                    <a:lnTo>
                      <a:pt x="273" y="20"/>
                    </a:lnTo>
                    <a:lnTo>
                      <a:pt x="215"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Google Shape;1068;p35"/>
              <p:cNvSpPr/>
              <p:nvPr/>
            </p:nvSpPr>
            <p:spPr>
              <a:xfrm>
                <a:off x="2147750" y="643375"/>
                <a:ext cx="14650" cy="22925"/>
              </a:xfrm>
              <a:custGeom>
                <a:avLst/>
                <a:gdLst/>
                <a:ahLst/>
                <a:cxnLst/>
                <a:rect l="l" t="t" r="r" b="b"/>
                <a:pathLst>
                  <a:path w="586" h="917" fill="none" extrusionOk="0">
                    <a:moveTo>
                      <a:pt x="156" y="20"/>
                    </a:moveTo>
                    <a:lnTo>
                      <a:pt x="156" y="20"/>
                    </a:lnTo>
                    <a:lnTo>
                      <a:pt x="78" y="59"/>
                    </a:lnTo>
                    <a:lnTo>
                      <a:pt x="40" y="118"/>
                    </a:lnTo>
                    <a:lnTo>
                      <a:pt x="1" y="195"/>
                    </a:lnTo>
                    <a:lnTo>
                      <a:pt x="20" y="293"/>
                    </a:lnTo>
                    <a:lnTo>
                      <a:pt x="20" y="293"/>
                    </a:lnTo>
                    <a:lnTo>
                      <a:pt x="156" y="761"/>
                    </a:lnTo>
                    <a:lnTo>
                      <a:pt x="156" y="761"/>
                    </a:lnTo>
                    <a:lnTo>
                      <a:pt x="195" y="838"/>
                    </a:lnTo>
                    <a:lnTo>
                      <a:pt x="273" y="897"/>
                    </a:lnTo>
                    <a:lnTo>
                      <a:pt x="351" y="916"/>
                    </a:lnTo>
                    <a:lnTo>
                      <a:pt x="429" y="916"/>
                    </a:lnTo>
                    <a:lnTo>
                      <a:pt x="429" y="916"/>
                    </a:lnTo>
                    <a:lnTo>
                      <a:pt x="507" y="877"/>
                    </a:lnTo>
                    <a:lnTo>
                      <a:pt x="566" y="799"/>
                    </a:lnTo>
                    <a:lnTo>
                      <a:pt x="585" y="722"/>
                    </a:lnTo>
                    <a:lnTo>
                      <a:pt x="585" y="644"/>
                    </a:lnTo>
                    <a:lnTo>
                      <a:pt x="585" y="644"/>
                    </a:lnTo>
                    <a:lnTo>
                      <a:pt x="429" y="176"/>
                    </a:lnTo>
                    <a:lnTo>
                      <a:pt x="429" y="176"/>
                    </a:lnTo>
                    <a:lnTo>
                      <a:pt x="390" y="98"/>
                    </a:lnTo>
                    <a:lnTo>
                      <a:pt x="332" y="40"/>
                    </a:lnTo>
                    <a:lnTo>
                      <a:pt x="332" y="40"/>
                    </a:lnTo>
                    <a:lnTo>
                      <a:pt x="273" y="20"/>
                    </a:lnTo>
                    <a:lnTo>
                      <a:pt x="215" y="1"/>
                    </a:lnTo>
                    <a:lnTo>
                      <a:pt x="215" y="1"/>
                    </a:lnTo>
                    <a:lnTo>
                      <a:pt x="15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Google Shape;1069;p35"/>
              <p:cNvSpPr/>
              <p:nvPr/>
            </p:nvSpPr>
            <p:spPr>
              <a:xfrm>
                <a:off x="2135575" y="663350"/>
                <a:ext cx="14625" cy="21950"/>
              </a:xfrm>
              <a:custGeom>
                <a:avLst/>
                <a:gdLst/>
                <a:ahLst/>
                <a:cxnLst/>
                <a:rect l="l" t="t" r="r" b="b"/>
                <a:pathLst>
                  <a:path w="585" h="878" extrusionOk="0">
                    <a:moveTo>
                      <a:pt x="215" y="0"/>
                    </a:moveTo>
                    <a:lnTo>
                      <a:pt x="156" y="20"/>
                    </a:lnTo>
                    <a:lnTo>
                      <a:pt x="98" y="39"/>
                    </a:lnTo>
                    <a:lnTo>
                      <a:pt x="39" y="98"/>
                    </a:lnTo>
                    <a:lnTo>
                      <a:pt x="0" y="176"/>
                    </a:lnTo>
                    <a:lnTo>
                      <a:pt x="0" y="254"/>
                    </a:lnTo>
                    <a:lnTo>
                      <a:pt x="20" y="332"/>
                    </a:lnTo>
                    <a:lnTo>
                      <a:pt x="20" y="351"/>
                    </a:lnTo>
                    <a:lnTo>
                      <a:pt x="156" y="721"/>
                    </a:lnTo>
                    <a:lnTo>
                      <a:pt x="195" y="799"/>
                    </a:lnTo>
                    <a:lnTo>
                      <a:pt x="273" y="858"/>
                    </a:lnTo>
                    <a:lnTo>
                      <a:pt x="351" y="877"/>
                    </a:lnTo>
                    <a:lnTo>
                      <a:pt x="429" y="877"/>
                    </a:lnTo>
                    <a:lnTo>
                      <a:pt x="507" y="838"/>
                    </a:lnTo>
                    <a:lnTo>
                      <a:pt x="565" y="780"/>
                    </a:lnTo>
                    <a:lnTo>
                      <a:pt x="585" y="702"/>
                    </a:lnTo>
                    <a:lnTo>
                      <a:pt x="585" y="605"/>
                    </a:lnTo>
                    <a:lnTo>
                      <a:pt x="507" y="351"/>
                    </a:lnTo>
                    <a:lnTo>
                      <a:pt x="410" y="117"/>
                    </a:lnTo>
                    <a:lnTo>
                      <a:pt x="371" y="78"/>
                    </a:lnTo>
                    <a:lnTo>
                      <a:pt x="351" y="59"/>
                    </a:lnTo>
                    <a:lnTo>
                      <a:pt x="273" y="20"/>
                    </a:lnTo>
                    <a:lnTo>
                      <a:pt x="21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Google Shape;1070;p35"/>
              <p:cNvSpPr/>
              <p:nvPr/>
            </p:nvSpPr>
            <p:spPr>
              <a:xfrm>
                <a:off x="2135575" y="663350"/>
                <a:ext cx="14625" cy="21950"/>
              </a:xfrm>
              <a:custGeom>
                <a:avLst/>
                <a:gdLst/>
                <a:ahLst/>
                <a:cxnLst/>
                <a:rect l="l" t="t" r="r" b="b"/>
                <a:pathLst>
                  <a:path w="585" h="878" fill="none" extrusionOk="0">
                    <a:moveTo>
                      <a:pt x="98" y="39"/>
                    </a:moveTo>
                    <a:lnTo>
                      <a:pt x="98" y="39"/>
                    </a:lnTo>
                    <a:lnTo>
                      <a:pt x="39" y="98"/>
                    </a:lnTo>
                    <a:lnTo>
                      <a:pt x="0" y="176"/>
                    </a:lnTo>
                    <a:lnTo>
                      <a:pt x="0" y="176"/>
                    </a:lnTo>
                    <a:lnTo>
                      <a:pt x="0" y="254"/>
                    </a:lnTo>
                    <a:lnTo>
                      <a:pt x="20" y="332"/>
                    </a:lnTo>
                    <a:lnTo>
                      <a:pt x="20" y="351"/>
                    </a:lnTo>
                    <a:lnTo>
                      <a:pt x="20" y="351"/>
                    </a:lnTo>
                    <a:lnTo>
                      <a:pt x="156" y="721"/>
                    </a:lnTo>
                    <a:lnTo>
                      <a:pt x="156" y="721"/>
                    </a:lnTo>
                    <a:lnTo>
                      <a:pt x="195" y="799"/>
                    </a:lnTo>
                    <a:lnTo>
                      <a:pt x="273" y="858"/>
                    </a:lnTo>
                    <a:lnTo>
                      <a:pt x="351" y="877"/>
                    </a:lnTo>
                    <a:lnTo>
                      <a:pt x="429" y="877"/>
                    </a:lnTo>
                    <a:lnTo>
                      <a:pt x="429" y="877"/>
                    </a:lnTo>
                    <a:lnTo>
                      <a:pt x="507" y="838"/>
                    </a:lnTo>
                    <a:lnTo>
                      <a:pt x="565" y="780"/>
                    </a:lnTo>
                    <a:lnTo>
                      <a:pt x="585" y="702"/>
                    </a:lnTo>
                    <a:lnTo>
                      <a:pt x="585" y="605"/>
                    </a:lnTo>
                    <a:lnTo>
                      <a:pt x="585" y="605"/>
                    </a:lnTo>
                    <a:lnTo>
                      <a:pt x="507" y="351"/>
                    </a:lnTo>
                    <a:lnTo>
                      <a:pt x="410" y="117"/>
                    </a:lnTo>
                    <a:lnTo>
                      <a:pt x="410" y="117"/>
                    </a:lnTo>
                    <a:lnTo>
                      <a:pt x="371" y="78"/>
                    </a:lnTo>
                    <a:lnTo>
                      <a:pt x="351" y="59"/>
                    </a:lnTo>
                    <a:lnTo>
                      <a:pt x="273" y="20"/>
                    </a:lnTo>
                    <a:lnTo>
                      <a:pt x="273" y="20"/>
                    </a:lnTo>
                    <a:lnTo>
                      <a:pt x="215" y="0"/>
                    </a:lnTo>
                    <a:lnTo>
                      <a:pt x="215" y="0"/>
                    </a:lnTo>
                    <a:lnTo>
                      <a:pt x="156" y="20"/>
                    </a:lnTo>
                    <a:lnTo>
                      <a:pt x="98"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Google Shape;1071;p35"/>
              <p:cNvSpPr/>
              <p:nvPr/>
            </p:nvSpPr>
            <p:spPr>
              <a:xfrm>
                <a:off x="2136550" y="672125"/>
                <a:ext cx="25" cy="1000"/>
              </a:xfrm>
              <a:custGeom>
                <a:avLst/>
                <a:gdLst/>
                <a:ahLst/>
                <a:cxnLst/>
                <a:rect l="l" t="t" r="r" b="b"/>
                <a:pathLst>
                  <a:path w="1" h="40" fill="none" extrusionOk="0">
                    <a:moveTo>
                      <a:pt x="0" y="0"/>
                    </a:moveTo>
                    <a:lnTo>
                      <a:pt x="0" y="0"/>
                    </a:lnTo>
                    <a:lnTo>
                      <a:pt x="0" y="39"/>
                    </a:lnTo>
                    <a:lnTo>
                      <a:pt x="0" y="39"/>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Google Shape;1072;p35"/>
              <p:cNvSpPr/>
              <p:nvPr/>
            </p:nvSpPr>
            <p:spPr>
              <a:xfrm>
                <a:off x="2155050" y="692100"/>
                <a:ext cx="12200" cy="29725"/>
              </a:xfrm>
              <a:custGeom>
                <a:avLst/>
                <a:gdLst/>
                <a:ahLst/>
                <a:cxnLst/>
                <a:rect l="l" t="t" r="r" b="b"/>
                <a:pathLst>
                  <a:path w="488" h="1189" extrusionOk="0">
                    <a:moveTo>
                      <a:pt x="215" y="0"/>
                    </a:moveTo>
                    <a:lnTo>
                      <a:pt x="137" y="20"/>
                    </a:lnTo>
                    <a:lnTo>
                      <a:pt x="59" y="78"/>
                    </a:lnTo>
                    <a:lnTo>
                      <a:pt x="20" y="136"/>
                    </a:lnTo>
                    <a:lnTo>
                      <a:pt x="1" y="214"/>
                    </a:lnTo>
                    <a:lnTo>
                      <a:pt x="20" y="604"/>
                    </a:lnTo>
                    <a:lnTo>
                      <a:pt x="40" y="974"/>
                    </a:lnTo>
                    <a:lnTo>
                      <a:pt x="59" y="1052"/>
                    </a:lnTo>
                    <a:lnTo>
                      <a:pt x="118" y="1130"/>
                    </a:lnTo>
                    <a:lnTo>
                      <a:pt x="176" y="1169"/>
                    </a:lnTo>
                    <a:lnTo>
                      <a:pt x="254" y="1189"/>
                    </a:lnTo>
                    <a:lnTo>
                      <a:pt x="352" y="1169"/>
                    </a:lnTo>
                    <a:lnTo>
                      <a:pt x="410" y="1130"/>
                    </a:lnTo>
                    <a:lnTo>
                      <a:pt x="468" y="1052"/>
                    </a:lnTo>
                    <a:lnTo>
                      <a:pt x="488" y="974"/>
                    </a:lnTo>
                    <a:lnTo>
                      <a:pt x="468" y="604"/>
                    </a:lnTo>
                    <a:lnTo>
                      <a:pt x="429" y="214"/>
                    </a:lnTo>
                    <a:lnTo>
                      <a:pt x="410" y="136"/>
                    </a:lnTo>
                    <a:lnTo>
                      <a:pt x="371" y="78"/>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Google Shape;1073;p35"/>
              <p:cNvSpPr/>
              <p:nvPr/>
            </p:nvSpPr>
            <p:spPr>
              <a:xfrm>
                <a:off x="2155050" y="692100"/>
                <a:ext cx="12200" cy="29725"/>
              </a:xfrm>
              <a:custGeom>
                <a:avLst/>
                <a:gdLst/>
                <a:ahLst/>
                <a:cxnLst/>
                <a:rect l="l" t="t" r="r" b="b"/>
                <a:pathLst>
                  <a:path w="488" h="1189" fill="none" extrusionOk="0">
                    <a:moveTo>
                      <a:pt x="59" y="78"/>
                    </a:moveTo>
                    <a:lnTo>
                      <a:pt x="59" y="78"/>
                    </a:lnTo>
                    <a:lnTo>
                      <a:pt x="20" y="136"/>
                    </a:lnTo>
                    <a:lnTo>
                      <a:pt x="1" y="214"/>
                    </a:lnTo>
                    <a:lnTo>
                      <a:pt x="1" y="214"/>
                    </a:lnTo>
                    <a:lnTo>
                      <a:pt x="20" y="604"/>
                    </a:lnTo>
                    <a:lnTo>
                      <a:pt x="40" y="974"/>
                    </a:lnTo>
                    <a:lnTo>
                      <a:pt x="40" y="974"/>
                    </a:lnTo>
                    <a:lnTo>
                      <a:pt x="59" y="1052"/>
                    </a:lnTo>
                    <a:lnTo>
                      <a:pt x="118" y="1130"/>
                    </a:lnTo>
                    <a:lnTo>
                      <a:pt x="176" y="1169"/>
                    </a:lnTo>
                    <a:lnTo>
                      <a:pt x="254" y="1189"/>
                    </a:lnTo>
                    <a:lnTo>
                      <a:pt x="254" y="1189"/>
                    </a:lnTo>
                    <a:lnTo>
                      <a:pt x="352" y="1169"/>
                    </a:lnTo>
                    <a:lnTo>
                      <a:pt x="410" y="1130"/>
                    </a:lnTo>
                    <a:lnTo>
                      <a:pt x="468" y="1052"/>
                    </a:lnTo>
                    <a:lnTo>
                      <a:pt x="488" y="974"/>
                    </a:lnTo>
                    <a:lnTo>
                      <a:pt x="488" y="974"/>
                    </a:lnTo>
                    <a:lnTo>
                      <a:pt x="468" y="604"/>
                    </a:lnTo>
                    <a:lnTo>
                      <a:pt x="429" y="214"/>
                    </a:lnTo>
                    <a:lnTo>
                      <a:pt x="429" y="214"/>
                    </a:lnTo>
                    <a:lnTo>
                      <a:pt x="410" y="136"/>
                    </a:lnTo>
                    <a:lnTo>
                      <a:pt x="371" y="78"/>
                    </a:lnTo>
                    <a:lnTo>
                      <a:pt x="371" y="78"/>
                    </a:lnTo>
                    <a:lnTo>
                      <a:pt x="293" y="20"/>
                    </a:lnTo>
                    <a:lnTo>
                      <a:pt x="215" y="0"/>
                    </a:lnTo>
                    <a:lnTo>
                      <a:pt x="215" y="0"/>
                    </a:lnTo>
                    <a:lnTo>
                      <a:pt x="137" y="20"/>
                    </a:lnTo>
                    <a:lnTo>
                      <a:pt x="59"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Google Shape;1074;p35"/>
              <p:cNvSpPr/>
              <p:nvPr/>
            </p:nvSpPr>
            <p:spPr>
              <a:xfrm>
                <a:off x="1385925" y="537200"/>
                <a:ext cx="764275" cy="624000"/>
              </a:xfrm>
              <a:custGeom>
                <a:avLst/>
                <a:gdLst/>
                <a:ahLst/>
                <a:cxnLst/>
                <a:rect l="l" t="t" r="r" b="b"/>
                <a:pathLst>
                  <a:path w="30571" h="24960" extrusionOk="0">
                    <a:moveTo>
                      <a:pt x="9197" y="0"/>
                    </a:moveTo>
                    <a:lnTo>
                      <a:pt x="8768" y="20"/>
                    </a:lnTo>
                    <a:lnTo>
                      <a:pt x="8359" y="78"/>
                    </a:lnTo>
                    <a:lnTo>
                      <a:pt x="7833" y="156"/>
                    </a:lnTo>
                    <a:lnTo>
                      <a:pt x="7346" y="273"/>
                    </a:lnTo>
                    <a:lnTo>
                      <a:pt x="6859" y="429"/>
                    </a:lnTo>
                    <a:lnTo>
                      <a:pt x="6372" y="624"/>
                    </a:lnTo>
                    <a:lnTo>
                      <a:pt x="5807" y="877"/>
                    </a:lnTo>
                    <a:lnTo>
                      <a:pt x="5281" y="1169"/>
                    </a:lnTo>
                    <a:lnTo>
                      <a:pt x="4774" y="1500"/>
                    </a:lnTo>
                    <a:lnTo>
                      <a:pt x="4268" y="1851"/>
                    </a:lnTo>
                    <a:lnTo>
                      <a:pt x="3800" y="2241"/>
                    </a:lnTo>
                    <a:lnTo>
                      <a:pt x="3371" y="2630"/>
                    </a:lnTo>
                    <a:lnTo>
                      <a:pt x="2982" y="3059"/>
                    </a:lnTo>
                    <a:lnTo>
                      <a:pt x="2612" y="3507"/>
                    </a:lnTo>
                    <a:lnTo>
                      <a:pt x="2241" y="4014"/>
                    </a:lnTo>
                    <a:lnTo>
                      <a:pt x="1891" y="4559"/>
                    </a:lnTo>
                    <a:lnTo>
                      <a:pt x="1598" y="5144"/>
                    </a:lnTo>
                    <a:lnTo>
                      <a:pt x="1306" y="5748"/>
                    </a:lnTo>
                    <a:lnTo>
                      <a:pt x="1170" y="6099"/>
                    </a:lnTo>
                    <a:lnTo>
                      <a:pt x="1053" y="6430"/>
                    </a:lnTo>
                    <a:lnTo>
                      <a:pt x="936" y="6781"/>
                    </a:lnTo>
                    <a:lnTo>
                      <a:pt x="838" y="7112"/>
                    </a:lnTo>
                    <a:lnTo>
                      <a:pt x="741" y="7463"/>
                    </a:lnTo>
                    <a:lnTo>
                      <a:pt x="663" y="7833"/>
                    </a:lnTo>
                    <a:lnTo>
                      <a:pt x="605" y="8183"/>
                    </a:lnTo>
                    <a:lnTo>
                      <a:pt x="546" y="8554"/>
                    </a:lnTo>
                    <a:lnTo>
                      <a:pt x="468" y="9216"/>
                    </a:lnTo>
                    <a:lnTo>
                      <a:pt x="449" y="9859"/>
                    </a:lnTo>
                    <a:lnTo>
                      <a:pt x="468" y="10502"/>
                    </a:lnTo>
                    <a:lnTo>
                      <a:pt x="527" y="11106"/>
                    </a:lnTo>
                    <a:lnTo>
                      <a:pt x="624" y="11652"/>
                    </a:lnTo>
                    <a:lnTo>
                      <a:pt x="741" y="12158"/>
                    </a:lnTo>
                    <a:lnTo>
                      <a:pt x="877" y="12645"/>
                    </a:lnTo>
                    <a:lnTo>
                      <a:pt x="1072" y="13132"/>
                    </a:lnTo>
                    <a:lnTo>
                      <a:pt x="1248" y="13542"/>
                    </a:lnTo>
                    <a:lnTo>
                      <a:pt x="1462" y="13912"/>
                    </a:lnTo>
                    <a:lnTo>
                      <a:pt x="1696" y="14282"/>
                    </a:lnTo>
                    <a:lnTo>
                      <a:pt x="1949" y="14633"/>
                    </a:lnTo>
                    <a:lnTo>
                      <a:pt x="2202" y="14944"/>
                    </a:lnTo>
                    <a:lnTo>
                      <a:pt x="2475" y="15237"/>
                    </a:lnTo>
                    <a:lnTo>
                      <a:pt x="2495" y="15295"/>
                    </a:lnTo>
                    <a:lnTo>
                      <a:pt x="2475" y="15334"/>
                    </a:lnTo>
                    <a:lnTo>
                      <a:pt x="2436" y="15354"/>
                    </a:lnTo>
                    <a:lnTo>
                      <a:pt x="2417" y="15392"/>
                    </a:lnTo>
                    <a:lnTo>
                      <a:pt x="2397" y="15412"/>
                    </a:lnTo>
                    <a:lnTo>
                      <a:pt x="2105" y="15607"/>
                    </a:lnTo>
                    <a:lnTo>
                      <a:pt x="1793" y="15841"/>
                    </a:lnTo>
                    <a:lnTo>
                      <a:pt x="1462" y="16113"/>
                    </a:lnTo>
                    <a:lnTo>
                      <a:pt x="1189" y="16347"/>
                    </a:lnTo>
                    <a:lnTo>
                      <a:pt x="936" y="16620"/>
                    </a:lnTo>
                    <a:lnTo>
                      <a:pt x="722" y="16893"/>
                    </a:lnTo>
                    <a:lnTo>
                      <a:pt x="566" y="17107"/>
                    </a:lnTo>
                    <a:lnTo>
                      <a:pt x="429" y="17321"/>
                    </a:lnTo>
                    <a:lnTo>
                      <a:pt x="312" y="17516"/>
                    </a:lnTo>
                    <a:lnTo>
                      <a:pt x="215" y="17731"/>
                    </a:lnTo>
                    <a:lnTo>
                      <a:pt x="137" y="17945"/>
                    </a:lnTo>
                    <a:lnTo>
                      <a:pt x="98" y="18120"/>
                    </a:lnTo>
                    <a:lnTo>
                      <a:pt x="40" y="18412"/>
                    </a:lnTo>
                    <a:lnTo>
                      <a:pt x="1" y="18763"/>
                    </a:lnTo>
                    <a:lnTo>
                      <a:pt x="40" y="19133"/>
                    </a:lnTo>
                    <a:lnTo>
                      <a:pt x="79" y="19328"/>
                    </a:lnTo>
                    <a:lnTo>
                      <a:pt x="118" y="19504"/>
                    </a:lnTo>
                    <a:lnTo>
                      <a:pt x="215" y="19815"/>
                    </a:lnTo>
                    <a:lnTo>
                      <a:pt x="332" y="20030"/>
                    </a:lnTo>
                    <a:lnTo>
                      <a:pt x="449" y="20244"/>
                    </a:lnTo>
                    <a:lnTo>
                      <a:pt x="566" y="20439"/>
                    </a:lnTo>
                    <a:lnTo>
                      <a:pt x="702" y="20634"/>
                    </a:lnTo>
                    <a:lnTo>
                      <a:pt x="936" y="20926"/>
                    </a:lnTo>
                    <a:lnTo>
                      <a:pt x="1189" y="21179"/>
                    </a:lnTo>
                    <a:lnTo>
                      <a:pt x="1481" y="21452"/>
                    </a:lnTo>
                    <a:lnTo>
                      <a:pt x="1793" y="21705"/>
                    </a:lnTo>
                    <a:lnTo>
                      <a:pt x="2066" y="21900"/>
                    </a:lnTo>
                    <a:lnTo>
                      <a:pt x="2358" y="22095"/>
                    </a:lnTo>
                    <a:lnTo>
                      <a:pt x="2650" y="22270"/>
                    </a:lnTo>
                    <a:lnTo>
                      <a:pt x="2962" y="22465"/>
                    </a:lnTo>
                    <a:lnTo>
                      <a:pt x="3625" y="22796"/>
                    </a:lnTo>
                    <a:lnTo>
                      <a:pt x="4346" y="23128"/>
                    </a:lnTo>
                    <a:lnTo>
                      <a:pt x="5047" y="23400"/>
                    </a:lnTo>
                    <a:lnTo>
                      <a:pt x="5787" y="23673"/>
                    </a:lnTo>
                    <a:lnTo>
                      <a:pt x="6528" y="23887"/>
                    </a:lnTo>
                    <a:lnTo>
                      <a:pt x="7327" y="24102"/>
                    </a:lnTo>
                    <a:lnTo>
                      <a:pt x="7424" y="24141"/>
                    </a:lnTo>
                    <a:lnTo>
                      <a:pt x="7521" y="24160"/>
                    </a:lnTo>
                    <a:lnTo>
                      <a:pt x="8437" y="24336"/>
                    </a:lnTo>
                    <a:lnTo>
                      <a:pt x="9372" y="24511"/>
                    </a:lnTo>
                    <a:lnTo>
                      <a:pt x="10327" y="24647"/>
                    </a:lnTo>
                    <a:lnTo>
                      <a:pt x="11301" y="24764"/>
                    </a:lnTo>
                    <a:lnTo>
                      <a:pt x="12295" y="24842"/>
                    </a:lnTo>
                    <a:lnTo>
                      <a:pt x="13289" y="24920"/>
                    </a:lnTo>
                    <a:lnTo>
                      <a:pt x="14302" y="24959"/>
                    </a:lnTo>
                    <a:lnTo>
                      <a:pt x="16270" y="24959"/>
                    </a:lnTo>
                    <a:lnTo>
                      <a:pt x="17224" y="24920"/>
                    </a:lnTo>
                    <a:lnTo>
                      <a:pt x="18160" y="24862"/>
                    </a:lnTo>
                    <a:lnTo>
                      <a:pt x="19075" y="24784"/>
                    </a:lnTo>
                    <a:lnTo>
                      <a:pt x="19991" y="24686"/>
                    </a:lnTo>
                    <a:lnTo>
                      <a:pt x="20887" y="24569"/>
                    </a:lnTo>
                    <a:lnTo>
                      <a:pt x="21784" y="24414"/>
                    </a:lnTo>
                    <a:lnTo>
                      <a:pt x="22641" y="24258"/>
                    </a:lnTo>
                    <a:lnTo>
                      <a:pt x="23303" y="24102"/>
                    </a:lnTo>
                    <a:lnTo>
                      <a:pt x="24083" y="23887"/>
                    </a:lnTo>
                    <a:lnTo>
                      <a:pt x="24843" y="23654"/>
                    </a:lnTo>
                    <a:lnTo>
                      <a:pt x="25544" y="23400"/>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9149" y="21394"/>
                    </a:lnTo>
                    <a:lnTo>
                      <a:pt x="29402" y="21160"/>
                    </a:lnTo>
                    <a:lnTo>
                      <a:pt x="29655" y="20906"/>
                    </a:lnTo>
                    <a:lnTo>
                      <a:pt x="29870" y="20634"/>
                    </a:lnTo>
                    <a:lnTo>
                      <a:pt x="30025" y="20419"/>
                    </a:lnTo>
                    <a:lnTo>
                      <a:pt x="30142" y="20225"/>
                    </a:lnTo>
                    <a:lnTo>
                      <a:pt x="30259" y="20010"/>
                    </a:lnTo>
                    <a:lnTo>
                      <a:pt x="30357" y="19815"/>
                    </a:lnTo>
                    <a:lnTo>
                      <a:pt x="30474" y="19484"/>
                    </a:lnTo>
                    <a:lnTo>
                      <a:pt x="30532" y="19133"/>
                    </a:lnTo>
                    <a:lnTo>
                      <a:pt x="30551" y="18939"/>
                    </a:lnTo>
                    <a:lnTo>
                      <a:pt x="30571" y="18763"/>
                    </a:lnTo>
                    <a:lnTo>
                      <a:pt x="30551" y="18412"/>
                    </a:lnTo>
                    <a:lnTo>
                      <a:pt x="30474" y="18081"/>
                    </a:lnTo>
                    <a:lnTo>
                      <a:pt x="30376" y="17770"/>
                    </a:lnTo>
                    <a:lnTo>
                      <a:pt x="30357" y="17711"/>
                    </a:lnTo>
                    <a:lnTo>
                      <a:pt x="30337" y="17672"/>
                    </a:lnTo>
                    <a:lnTo>
                      <a:pt x="30240" y="17477"/>
                    </a:lnTo>
                    <a:lnTo>
                      <a:pt x="30123" y="17282"/>
                    </a:lnTo>
                    <a:lnTo>
                      <a:pt x="30006" y="17088"/>
                    </a:lnTo>
                    <a:lnTo>
                      <a:pt x="29870" y="16912"/>
                    </a:lnTo>
                    <a:lnTo>
                      <a:pt x="29831" y="16854"/>
                    </a:lnTo>
                    <a:lnTo>
                      <a:pt x="29792" y="16815"/>
                    </a:lnTo>
                    <a:lnTo>
                      <a:pt x="29772" y="16776"/>
                    </a:lnTo>
                    <a:lnTo>
                      <a:pt x="29655" y="16639"/>
                    </a:lnTo>
                    <a:lnTo>
                      <a:pt x="29382" y="16367"/>
                    </a:lnTo>
                    <a:lnTo>
                      <a:pt x="29363" y="16328"/>
                    </a:lnTo>
                    <a:lnTo>
                      <a:pt x="29324" y="16308"/>
                    </a:lnTo>
                    <a:lnTo>
                      <a:pt x="29305" y="16289"/>
                    </a:lnTo>
                    <a:lnTo>
                      <a:pt x="29285" y="16250"/>
                    </a:lnTo>
                    <a:lnTo>
                      <a:pt x="29246" y="16230"/>
                    </a:lnTo>
                    <a:lnTo>
                      <a:pt x="29188" y="16172"/>
                    </a:lnTo>
                    <a:lnTo>
                      <a:pt x="28856" y="15899"/>
                    </a:lnTo>
                    <a:lnTo>
                      <a:pt x="28817" y="15860"/>
                    </a:lnTo>
                    <a:lnTo>
                      <a:pt x="28798" y="15841"/>
                    </a:lnTo>
                    <a:lnTo>
                      <a:pt x="28720" y="15802"/>
                    </a:lnTo>
                    <a:lnTo>
                      <a:pt x="28701" y="15763"/>
                    </a:lnTo>
                    <a:lnTo>
                      <a:pt x="28662" y="15743"/>
                    </a:lnTo>
                    <a:lnTo>
                      <a:pt x="28603" y="15704"/>
                    </a:lnTo>
                    <a:lnTo>
                      <a:pt x="28291" y="15490"/>
                    </a:lnTo>
                    <a:lnTo>
                      <a:pt x="28252" y="15431"/>
                    </a:lnTo>
                    <a:lnTo>
                      <a:pt x="28252" y="15412"/>
                    </a:lnTo>
                    <a:lnTo>
                      <a:pt x="28252" y="15392"/>
                    </a:lnTo>
                    <a:lnTo>
                      <a:pt x="28272" y="15373"/>
                    </a:lnTo>
                    <a:lnTo>
                      <a:pt x="28311" y="15354"/>
                    </a:lnTo>
                    <a:lnTo>
                      <a:pt x="28584" y="14925"/>
                    </a:lnTo>
                    <a:lnTo>
                      <a:pt x="28856" y="14457"/>
                    </a:lnTo>
                    <a:lnTo>
                      <a:pt x="29051" y="14068"/>
                    </a:lnTo>
                    <a:lnTo>
                      <a:pt x="29227" y="13658"/>
                    </a:lnTo>
                    <a:lnTo>
                      <a:pt x="29363" y="13308"/>
                    </a:lnTo>
                    <a:lnTo>
                      <a:pt x="29499" y="12957"/>
                    </a:lnTo>
                    <a:lnTo>
                      <a:pt x="29597" y="12626"/>
                    </a:lnTo>
                    <a:lnTo>
                      <a:pt x="29694" y="12275"/>
                    </a:lnTo>
                    <a:lnTo>
                      <a:pt x="29870" y="11593"/>
                    </a:lnTo>
                    <a:lnTo>
                      <a:pt x="29986" y="10892"/>
                    </a:lnTo>
                    <a:lnTo>
                      <a:pt x="30045" y="10151"/>
                    </a:lnTo>
                    <a:lnTo>
                      <a:pt x="30084" y="9469"/>
                    </a:lnTo>
                    <a:lnTo>
                      <a:pt x="30045" y="8748"/>
                    </a:lnTo>
                    <a:lnTo>
                      <a:pt x="29986" y="8047"/>
                    </a:lnTo>
                    <a:lnTo>
                      <a:pt x="29870" y="7385"/>
                    </a:lnTo>
                    <a:lnTo>
                      <a:pt x="29714" y="6761"/>
                    </a:lnTo>
                    <a:lnTo>
                      <a:pt x="29519" y="6138"/>
                    </a:lnTo>
                    <a:lnTo>
                      <a:pt x="29305" y="5553"/>
                    </a:lnTo>
                    <a:lnTo>
                      <a:pt x="29012" y="4949"/>
                    </a:lnTo>
                    <a:lnTo>
                      <a:pt x="28701" y="4365"/>
                    </a:lnTo>
                    <a:lnTo>
                      <a:pt x="28350" y="3819"/>
                    </a:lnTo>
                    <a:lnTo>
                      <a:pt x="27980" y="3293"/>
                    </a:lnTo>
                    <a:lnTo>
                      <a:pt x="27609" y="2825"/>
                    </a:lnTo>
                    <a:lnTo>
                      <a:pt x="27239" y="2436"/>
                    </a:lnTo>
                    <a:lnTo>
                      <a:pt x="26830" y="2046"/>
                    </a:lnTo>
                    <a:lnTo>
                      <a:pt x="26401" y="1676"/>
                    </a:lnTo>
                    <a:lnTo>
                      <a:pt x="25992" y="1384"/>
                    </a:lnTo>
                    <a:lnTo>
                      <a:pt x="25583" y="1130"/>
                    </a:lnTo>
                    <a:lnTo>
                      <a:pt x="25154" y="896"/>
                    </a:lnTo>
                    <a:lnTo>
                      <a:pt x="24726" y="702"/>
                    </a:lnTo>
                    <a:lnTo>
                      <a:pt x="24258" y="526"/>
                    </a:lnTo>
                    <a:lnTo>
                      <a:pt x="23791" y="390"/>
                    </a:lnTo>
                    <a:lnTo>
                      <a:pt x="23342" y="273"/>
                    </a:lnTo>
                    <a:lnTo>
                      <a:pt x="22894" y="195"/>
                    </a:lnTo>
                    <a:lnTo>
                      <a:pt x="22368" y="156"/>
                    </a:lnTo>
                    <a:lnTo>
                      <a:pt x="21862" y="137"/>
                    </a:lnTo>
                    <a:lnTo>
                      <a:pt x="21803" y="137"/>
                    </a:lnTo>
                    <a:lnTo>
                      <a:pt x="21297" y="156"/>
                    </a:lnTo>
                    <a:lnTo>
                      <a:pt x="20771" y="195"/>
                    </a:lnTo>
                    <a:lnTo>
                      <a:pt x="20244" y="292"/>
                    </a:lnTo>
                    <a:lnTo>
                      <a:pt x="19757" y="409"/>
                    </a:lnTo>
                    <a:lnTo>
                      <a:pt x="19270" y="565"/>
                    </a:lnTo>
                    <a:lnTo>
                      <a:pt x="18803" y="741"/>
                    </a:lnTo>
                    <a:lnTo>
                      <a:pt x="18394" y="935"/>
                    </a:lnTo>
                    <a:lnTo>
                      <a:pt x="18004" y="1150"/>
                    </a:lnTo>
                    <a:lnTo>
                      <a:pt x="17614" y="1384"/>
                    </a:lnTo>
                    <a:lnTo>
                      <a:pt x="17263" y="1637"/>
                    </a:lnTo>
                    <a:lnTo>
                      <a:pt x="16952" y="1890"/>
                    </a:lnTo>
                    <a:lnTo>
                      <a:pt x="16659" y="2163"/>
                    </a:lnTo>
                    <a:lnTo>
                      <a:pt x="16426" y="2436"/>
                    </a:lnTo>
                    <a:lnTo>
                      <a:pt x="16172" y="2728"/>
                    </a:lnTo>
                    <a:lnTo>
                      <a:pt x="15919" y="3059"/>
                    </a:lnTo>
                    <a:lnTo>
                      <a:pt x="15724" y="3390"/>
                    </a:lnTo>
                    <a:lnTo>
                      <a:pt x="15549" y="3722"/>
                    </a:lnTo>
                    <a:lnTo>
                      <a:pt x="15393" y="4072"/>
                    </a:lnTo>
                    <a:lnTo>
                      <a:pt x="15296" y="4267"/>
                    </a:lnTo>
                    <a:lnTo>
                      <a:pt x="15276" y="4326"/>
                    </a:lnTo>
                    <a:lnTo>
                      <a:pt x="15237" y="4326"/>
                    </a:lnTo>
                    <a:lnTo>
                      <a:pt x="15198" y="4306"/>
                    </a:lnTo>
                    <a:lnTo>
                      <a:pt x="15179" y="4306"/>
                    </a:lnTo>
                    <a:lnTo>
                      <a:pt x="15140" y="4287"/>
                    </a:lnTo>
                    <a:lnTo>
                      <a:pt x="15101" y="4248"/>
                    </a:lnTo>
                    <a:lnTo>
                      <a:pt x="15023" y="4033"/>
                    </a:lnTo>
                    <a:lnTo>
                      <a:pt x="14847" y="3644"/>
                    </a:lnTo>
                    <a:lnTo>
                      <a:pt x="14633" y="3273"/>
                    </a:lnTo>
                    <a:lnTo>
                      <a:pt x="14419" y="2942"/>
                    </a:lnTo>
                    <a:lnTo>
                      <a:pt x="14165" y="2592"/>
                    </a:lnTo>
                    <a:lnTo>
                      <a:pt x="13854" y="2202"/>
                    </a:lnTo>
                    <a:lnTo>
                      <a:pt x="13503" y="1851"/>
                    </a:lnTo>
                    <a:lnTo>
                      <a:pt x="13133" y="1500"/>
                    </a:lnTo>
                    <a:lnTo>
                      <a:pt x="12743" y="1169"/>
                    </a:lnTo>
                    <a:lnTo>
                      <a:pt x="12431" y="955"/>
                    </a:lnTo>
                    <a:lnTo>
                      <a:pt x="12120" y="760"/>
                    </a:lnTo>
                    <a:lnTo>
                      <a:pt x="11827" y="604"/>
                    </a:lnTo>
                    <a:lnTo>
                      <a:pt x="11516" y="468"/>
                    </a:lnTo>
                    <a:lnTo>
                      <a:pt x="11145" y="312"/>
                    </a:lnTo>
                    <a:lnTo>
                      <a:pt x="10775" y="195"/>
                    </a:lnTo>
                    <a:lnTo>
                      <a:pt x="10405" y="117"/>
                    </a:lnTo>
                    <a:lnTo>
                      <a:pt x="10035" y="59"/>
                    </a:lnTo>
                    <a:lnTo>
                      <a:pt x="9645" y="20"/>
                    </a:lnTo>
                    <a:lnTo>
                      <a:pt x="9275" y="0"/>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Google Shape;1075;p35"/>
              <p:cNvSpPr/>
              <p:nvPr/>
            </p:nvSpPr>
            <p:spPr>
              <a:xfrm>
                <a:off x="1385925" y="537200"/>
                <a:ext cx="764275" cy="624000"/>
              </a:xfrm>
              <a:custGeom>
                <a:avLst/>
                <a:gdLst/>
                <a:ahLst/>
                <a:cxnLst/>
                <a:rect l="l" t="t" r="r" b="b"/>
                <a:pathLst>
                  <a:path w="30571" h="24960" fill="none" extrusionOk="0">
                    <a:moveTo>
                      <a:pt x="9275" y="0"/>
                    </a:moveTo>
                    <a:lnTo>
                      <a:pt x="9275" y="0"/>
                    </a:lnTo>
                    <a:lnTo>
                      <a:pt x="9197" y="0"/>
                    </a:lnTo>
                    <a:lnTo>
                      <a:pt x="9197" y="0"/>
                    </a:lnTo>
                    <a:lnTo>
                      <a:pt x="8768" y="20"/>
                    </a:lnTo>
                    <a:lnTo>
                      <a:pt x="8359" y="78"/>
                    </a:lnTo>
                    <a:lnTo>
                      <a:pt x="8359" y="78"/>
                    </a:lnTo>
                    <a:lnTo>
                      <a:pt x="7833" y="156"/>
                    </a:lnTo>
                    <a:lnTo>
                      <a:pt x="7346" y="273"/>
                    </a:lnTo>
                    <a:lnTo>
                      <a:pt x="7346" y="273"/>
                    </a:lnTo>
                    <a:lnTo>
                      <a:pt x="6859" y="429"/>
                    </a:lnTo>
                    <a:lnTo>
                      <a:pt x="6372" y="624"/>
                    </a:lnTo>
                    <a:lnTo>
                      <a:pt x="6372" y="624"/>
                    </a:lnTo>
                    <a:lnTo>
                      <a:pt x="5807" y="877"/>
                    </a:lnTo>
                    <a:lnTo>
                      <a:pt x="5281" y="1169"/>
                    </a:lnTo>
                    <a:lnTo>
                      <a:pt x="5281" y="1169"/>
                    </a:lnTo>
                    <a:lnTo>
                      <a:pt x="4774" y="1500"/>
                    </a:lnTo>
                    <a:lnTo>
                      <a:pt x="4268" y="1851"/>
                    </a:lnTo>
                    <a:lnTo>
                      <a:pt x="4268" y="1851"/>
                    </a:lnTo>
                    <a:lnTo>
                      <a:pt x="3800" y="2241"/>
                    </a:lnTo>
                    <a:lnTo>
                      <a:pt x="3371" y="2630"/>
                    </a:lnTo>
                    <a:lnTo>
                      <a:pt x="3371" y="2630"/>
                    </a:lnTo>
                    <a:lnTo>
                      <a:pt x="2982" y="3059"/>
                    </a:lnTo>
                    <a:lnTo>
                      <a:pt x="2612" y="3507"/>
                    </a:lnTo>
                    <a:lnTo>
                      <a:pt x="2612" y="3507"/>
                    </a:lnTo>
                    <a:lnTo>
                      <a:pt x="2241" y="4014"/>
                    </a:lnTo>
                    <a:lnTo>
                      <a:pt x="1891" y="4559"/>
                    </a:lnTo>
                    <a:lnTo>
                      <a:pt x="1598" y="5144"/>
                    </a:lnTo>
                    <a:lnTo>
                      <a:pt x="1306" y="5748"/>
                    </a:lnTo>
                    <a:lnTo>
                      <a:pt x="1306" y="5748"/>
                    </a:lnTo>
                    <a:lnTo>
                      <a:pt x="1170" y="6099"/>
                    </a:lnTo>
                    <a:lnTo>
                      <a:pt x="1053" y="6430"/>
                    </a:lnTo>
                    <a:lnTo>
                      <a:pt x="936" y="6781"/>
                    </a:lnTo>
                    <a:lnTo>
                      <a:pt x="838" y="7112"/>
                    </a:lnTo>
                    <a:lnTo>
                      <a:pt x="741" y="7463"/>
                    </a:lnTo>
                    <a:lnTo>
                      <a:pt x="663" y="7833"/>
                    </a:lnTo>
                    <a:lnTo>
                      <a:pt x="605" y="8183"/>
                    </a:lnTo>
                    <a:lnTo>
                      <a:pt x="546" y="8554"/>
                    </a:lnTo>
                    <a:lnTo>
                      <a:pt x="546" y="8554"/>
                    </a:lnTo>
                    <a:lnTo>
                      <a:pt x="468" y="9216"/>
                    </a:lnTo>
                    <a:lnTo>
                      <a:pt x="449" y="9859"/>
                    </a:lnTo>
                    <a:lnTo>
                      <a:pt x="449" y="9859"/>
                    </a:lnTo>
                    <a:lnTo>
                      <a:pt x="468" y="10502"/>
                    </a:lnTo>
                    <a:lnTo>
                      <a:pt x="527" y="11106"/>
                    </a:lnTo>
                    <a:lnTo>
                      <a:pt x="527" y="11106"/>
                    </a:lnTo>
                    <a:lnTo>
                      <a:pt x="624" y="11652"/>
                    </a:lnTo>
                    <a:lnTo>
                      <a:pt x="741" y="12158"/>
                    </a:lnTo>
                    <a:lnTo>
                      <a:pt x="741" y="12158"/>
                    </a:lnTo>
                    <a:lnTo>
                      <a:pt x="877" y="12645"/>
                    </a:lnTo>
                    <a:lnTo>
                      <a:pt x="1072" y="13132"/>
                    </a:lnTo>
                    <a:lnTo>
                      <a:pt x="1072" y="13132"/>
                    </a:lnTo>
                    <a:lnTo>
                      <a:pt x="1248" y="13542"/>
                    </a:lnTo>
                    <a:lnTo>
                      <a:pt x="1462" y="13912"/>
                    </a:lnTo>
                    <a:lnTo>
                      <a:pt x="1462" y="13912"/>
                    </a:lnTo>
                    <a:lnTo>
                      <a:pt x="1696" y="14282"/>
                    </a:lnTo>
                    <a:lnTo>
                      <a:pt x="1949" y="14633"/>
                    </a:lnTo>
                    <a:lnTo>
                      <a:pt x="1949" y="14633"/>
                    </a:lnTo>
                    <a:lnTo>
                      <a:pt x="2202" y="14944"/>
                    </a:lnTo>
                    <a:lnTo>
                      <a:pt x="2475" y="15237"/>
                    </a:lnTo>
                    <a:lnTo>
                      <a:pt x="2475" y="15237"/>
                    </a:lnTo>
                    <a:lnTo>
                      <a:pt x="2495" y="15295"/>
                    </a:lnTo>
                    <a:lnTo>
                      <a:pt x="2495" y="15295"/>
                    </a:lnTo>
                    <a:lnTo>
                      <a:pt x="2475" y="15334"/>
                    </a:lnTo>
                    <a:lnTo>
                      <a:pt x="2475" y="15334"/>
                    </a:lnTo>
                    <a:lnTo>
                      <a:pt x="2436" y="15354"/>
                    </a:lnTo>
                    <a:lnTo>
                      <a:pt x="2436" y="15354"/>
                    </a:lnTo>
                    <a:lnTo>
                      <a:pt x="2417" y="15392"/>
                    </a:lnTo>
                    <a:lnTo>
                      <a:pt x="2397" y="15412"/>
                    </a:lnTo>
                    <a:lnTo>
                      <a:pt x="2397" y="15412"/>
                    </a:lnTo>
                    <a:lnTo>
                      <a:pt x="2105" y="15607"/>
                    </a:lnTo>
                    <a:lnTo>
                      <a:pt x="1793" y="15841"/>
                    </a:lnTo>
                    <a:lnTo>
                      <a:pt x="1793" y="15841"/>
                    </a:lnTo>
                    <a:lnTo>
                      <a:pt x="1462" y="16113"/>
                    </a:lnTo>
                    <a:lnTo>
                      <a:pt x="1189" y="16347"/>
                    </a:lnTo>
                    <a:lnTo>
                      <a:pt x="1189" y="16347"/>
                    </a:lnTo>
                    <a:lnTo>
                      <a:pt x="936" y="16620"/>
                    </a:lnTo>
                    <a:lnTo>
                      <a:pt x="722" y="16893"/>
                    </a:lnTo>
                    <a:lnTo>
                      <a:pt x="722" y="16893"/>
                    </a:lnTo>
                    <a:lnTo>
                      <a:pt x="566" y="17107"/>
                    </a:lnTo>
                    <a:lnTo>
                      <a:pt x="429" y="17321"/>
                    </a:lnTo>
                    <a:lnTo>
                      <a:pt x="429" y="17321"/>
                    </a:lnTo>
                    <a:lnTo>
                      <a:pt x="312" y="17516"/>
                    </a:lnTo>
                    <a:lnTo>
                      <a:pt x="215" y="17731"/>
                    </a:lnTo>
                    <a:lnTo>
                      <a:pt x="215" y="17731"/>
                    </a:lnTo>
                    <a:lnTo>
                      <a:pt x="137" y="17945"/>
                    </a:lnTo>
                    <a:lnTo>
                      <a:pt x="98" y="18120"/>
                    </a:lnTo>
                    <a:lnTo>
                      <a:pt x="98" y="18120"/>
                    </a:lnTo>
                    <a:lnTo>
                      <a:pt x="40" y="18412"/>
                    </a:lnTo>
                    <a:lnTo>
                      <a:pt x="40" y="18412"/>
                    </a:lnTo>
                    <a:lnTo>
                      <a:pt x="1" y="18763"/>
                    </a:lnTo>
                    <a:lnTo>
                      <a:pt x="1" y="18763"/>
                    </a:lnTo>
                    <a:lnTo>
                      <a:pt x="40" y="19133"/>
                    </a:lnTo>
                    <a:lnTo>
                      <a:pt x="40" y="19133"/>
                    </a:lnTo>
                    <a:lnTo>
                      <a:pt x="79" y="19328"/>
                    </a:lnTo>
                    <a:lnTo>
                      <a:pt x="118" y="19504"/>
                    </a:lnTo>
                    <a:lnTo>
                      <a:pt x="118" y="19504"/>
                    </a:lnTo>
                    <a:lnTo>
                      <a:pt x="215" y="19815"/>
                    </a:lnTo>
                    <a:lnTo>
                      <a:pt x="215" y="19815"/>
                    </a:lnTo>
                    <a:lnTo>
                      <a:pt x="332" y="20030"/>
                    </a:lnTo>
                    <a:lnTo>
                      <a:pt x="449" y="20244"/>
                    </a:lnTo>
                    <a:lnTo>
                      <a:pt x="449" y="20244"/>
                    </a:lnTo>
                    <a:lnTo>
                      <a:pt x="566" y="20439"/>
                    </a:lnTo>
                    <a:lnTo>
                      <a:pt x="702" y="20634"/>
                    </a:lnTo>
                    <a:lnTo>
                      <a:pt x="702" y="20634"/>
                    </a:lnTo>
                    <a:lnTo>
                      <a:pt x="936" y="20926"/>
                    </a:lnTo>
                    <a:lnTo>
                      <a:pt x="1189" y="21179"/>
                    </a:lnTo>
                    <a:lnTo>
                      <a:pt x="1189" y="21179"/>
                    </a:lnTo>
                    <a:lnTo>
                      <a:pt x="1481" y="21452"/>
                    </a:lnTo>
                    <a:lnTo>
                      <a:pt x="1793" y="21705"/>
                    </a:lnTo>
                    <a:lnTo>
                      <a:pt x="1793" y="21705"/>
                    </a:lnTo>
                    <a:lnTo>
                      <a:pt x="2066" y="21900"/>
                    </a:lnTo>
                    <a:lnTo>
                      <a:pt x="2358" y="22095"/>
                    </a:lnTo>
                    <a:lnTo>
                      <a:pt x="2650" y="22270"/>
                    </a:lnTo>
                    <a:lnTo>
                      <a:pt x="2962" y="22465"/>
                    </a:lnTo>
                    <a:lnTo>
                      <a:pt x="3625" y="22796"/>
                    </a:lnTo>
                    <a:lnTo>
                      <a:pt x="4346" y="23128"/>
                    </a:lnTo>
                    <a:lnTo>
                      <a:pt x="4346" y="23128"/>
                    </a:lnTo>
                    <a:lnTo>
                      <a:pt x="5047" y="23400"/>
                    </a:lnTo>
                    <a:lnTo>
                      <a:pt x="5787" y="23673"/>
                    </a:lnTo>
                    <a:lnTo>
                      <a:pt x="6528" y="23887"/>
                    </a:lnTo>
                    <a:lnTo>
                      <a:pt x="7327" y="24102"/>
                    </a:lnTo>
                    <a:lnTo>
                      <a:pt x="7424" y="24141"/>
                    </a:lnTo>
                    <a:lnTo>
                      <a:pt x="7521" y="24160"/>
                    </a:lnTo>
                    <a:lnTo>
                      <a:pt x="7521" y="24160"/>
                    </a:lnTo>
                    <a:lnTo>
                      <a:pt x="8437" y="24336"/>
                    </a:lnTo>
                    <a:lnTo>
                      <a:pt x="9372" y="24511"/>
                    </a:lnTo>
                    <a:lnTo>
                      <a:pt x="10327" y="24647"/>
                    </a:lnTo>
                    <a:lnTo>
                      <a:pt x="11301" y="24764"/>
                    </a:lnTo>
                    <a:lnTo>
                      <a:pt x="12295" y="24842"/>
                    </a:lnTo>
                    <a:lnTo>
                      <a:pt x="13289" y="24920"/>
                    </a:lnTo>
                    <a:lnTo>
                      <a:pt x="14302" y="24959"/>
                    </a:lnTo>
                    <a:lnTo>
                      <a:pt x="15315" y="24959"/>
                    </a:lnTo>
                    <a:lnTo>
                      <a:pt x="15315" y="24959"/>
                    </a:lnTo>
                    <a:lnTo>
                      <a:pt x="16270" y="24959"/>
                    </a:lnTo>
                    <a:lnTo>
                      <a:pt x="17224" y="24920"/>
                    </a:lnTo>
                    <a:lnTo>
                      <a:pt x="18160" y="24862"/>
                    </a:lnTo>
                    <a:lnTo>
                      <a:pt x="19075" y="24784"/>
                    </a:lnTo>
                    <a:lnTo>
                      <a:pt x="19991" y="24686"/>
                    </a:lnTo>
                    <a:lnTo>
                      <a:pt x="20887" y="24569"/>
                    </a:lnTo>
                    <a:lnTo>
                      <a:pt x="21784" y="24414"/>
                    </a:lnTo>
                    <a:lnTo>
                      <a:pt x="22641" y="24258"/>
                    </a:lnTo>
                    <a:lnTo>
                      <a:pt x="22641" y="24258"/>
                    </a:lnTo>
                    <a:lnTo>
                      <a:pt x="23303" y="24102"/>
                    </a:lnTo>
                    <a:lnTo>
                      <a:pt x="23303" y="24102"/>
                    </a:lnTo>
                    <a:lnTo>
                      <a:pt x="24083" y="23887"/>
                    </a:lnTo>
                    <a:lnTo>
                      <a:pt x="24843" y="23654"/>
                    </a:lnTo>
                    <a:lnTo>
                      <a:pt x="25544" y="23400"/>
                    </a:lnTo>
                    <a:lnTo>
                      <a:pt x="26226" y="23128"/>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8876" y="21627"/>
                    </a:lnTo>
                    <a:lnTo>
                      <a:pt x="29149" y="21394"/>
                    </a:lnTo>
                    <a:lnTo>
                      <a:pt x="29402" y="21160"/>
                    </a:lnTo>
                    <a:lnTo>
                      <a:pt x="29402" y="21160"/>
                    </a:lnTo>
                    <a:lnTo>
                      <a:pt x="29655" y="20906"/>
                    </a:lnTo>
                    <a:lnTo>
                      <a:pt x="29870" y="20634"/>
                    </a:lnTo>
                    <a:lnTo>
                      <a:pt x="29870" y="20634"/>
                    </a:lnTo>
                    <a:lnTo>
                      <a:pt x="30025" y="20419"/>
                    </a:lnTo>
                    <a:lnTo>
                      <a:pt x="30142" y="20225"/>
                    </a:lnTo>
                    <a:lnTo>
                      <a:pt x="30142" y="20225"/>
                    </a:lnTo>
                    <a:lnTo>
                      <a:pt x="30259" y="20010"/>
                    </a:lnTo>
                    <a:lnTo>
                      <a:pt x="30357" y="19815"/>
                    </a:lnTo>
                    <a:lnTo>
                      <a:pt x="30357" y="19815"/>
                    </a:lnTo>
                    <a:lnTo>
                      <a:pt x="30474" y="19484"/>
                    </a:lnTo>
                    <a:lnTo>
                      <a:pt x="30474" y="19484"/>
                    </a:lnTo>
                    <a:lnTo>
                      <a:pt x="30532" y="19133"/>
                    </a:lnTo>
                    <a:lnTo>
                      <a:pt x="30532" y="19133"/>
                    </a:lnTo>
                    <a:lnTo>
                      <a:pt x="30551" y="18939"/>
                    </a:lnTo>
                    <a:lnTo>
                      <a:pt x="30571" y="18763"/>
                    </a:lnTo>
                    <a:lnTo>
                      <a:pt x="30571" y="18763"/>
                    </a:lnTo>
                    <a:lnTo>
                      <a:pt x="30551" y="18412"/>
                    </a:lnTo>
                    <a:lnTo>
                      <a:pt x="30551" y="18412"/>
                    </a:lnTo>
                    <a:lnTo>
                      <a:pt x="30474" y="18081"/>
                    </a:lnTo>
                    <a:lnTo>
                      <a:pt x="30474" y="18081"/>
                    </a:lnTo>
                    <a:lnTo>
                      <a:pt x="30376" y="17770"/>
                    </a:lnTo>
                    <a:lnTo>
                      <a:pt x="30357" y="17711"/>
                    </a:lnTo>
                    <a:lnTo>
                      <a:pt x="30337" y="17672"/>
                    </a:lnTo>
                    <a:lnTo>
                      <a:pt x="30337" y="17672"/>
                    </a:lnTo>
                    <a:lnTo>
                      <a:pt x="30240" y="17477"/>
                    </a:lnTo>
                    <a:lnTo>
                      <a:pt x="30123" y="17282"/>
                    </a:lnTo>
                    <a:lnTo>
                      <a:pt x="30123" y="17282"/>
                    </a:lnTo>
                    <a:lnTo>
                      <a:pt x="30006" y="17088"/>
                    </a:lnTo>
                    <a:lnTo>
                      <a:pt x="29870" y="16912"/>
                    </a:lnTo>
                    <a:lnTo>
                      <a:pt x="29831" y="16854"/>
                    </a:lnTo>
                    <a:lnTo>
                      <a:pt x="29792" y="16815"/>
                    </a:lnTo>
                    <a:lnTo>
                      <a:pt x="29772" y="16776"/>
                    </a:lnTo>
                    <a:lnTo>
                      <a:pt x="29772" y="16776"/>
                    </a:lnTo>
                    <a:lnTo>
                      <a:pt x="29655" y="16639"/>
                    </a:lnTo>
                    <a:lnTo>
                      <a:pt x="29655" y="16639"/>
                    </a:lnTo>
                    <a:lnTo>
                      <a:pt x="29382" y="16367"/>
                    </a:lnTo>
                    <a:lnTo>
                      <a:pt x="29363" y="16328"/>
                    </a:lnTo>
                    <a:lnTo>
                      <a:pt x="29324" y="16308"/>
                    </a:lnTo>
                    <a:lnTo>
                      <a:pt x="29305" y="16289"/>
                    </a:lnTo>
                    <a:lnTo>
                      <a:pt x="29285" y="16250"/>
                    </a:lnTo>
                    <a:lnTo>
                      <a:pt x="29285" y="16250"/>
                    </a:lnTo>
                    <a:lnTo>
                      <a:pt x="29246" y="16230"/>
                    </a:lnTo>
                    <a:lnTo>
                      <a:pt x="29188" y="16172"/>
                    </a:lnTo>
                    <a:lnTo>
                      <a:pt x="29188" y="16172"/>
                    </a:lnTo>
                    <a:lnTo>
                      <a:pt x="28856" y="15899"/>
                    </a:lnTo>
                    <a:lnTo>
                      <a:pt x="28817" y="15860"/>
                    </a:lnTo>
                    <a:lnTo>
                      <a:pt x="28798" y="15841"/>
                    </a:lnTo>
                    <a:lnTo>
                      <a:pt x="28720" y="15802"/>
                    </a:lnTo>
                    <a:lnTo>
                      <a:pt x="28701" y="15763"/>
                    </a:lnTo>
                    <a:lnTo>
                      <a:pt x="28662" y="15743"/>
                    </a:lnTo>
                    <a:lnTo>
                      <a:pt x="28603" y="15704"/>
                    </a:lnTo>
                    <a:lnTo>
                      <a:pt x="28603" y="15704"/>
                    </a:lnTo>
                    <a:lnTo>
                      <a:pt x="28291" y="15490"/>
                    </a:lnTo>
                    <a:lnTo>
                      <a:pt x="28291" y="15490"/>
                    </a:lnTo>
                    <a:lnTo>
                      <a:pt x="28252" y="15431"/>
                    </a:lnTo>
                    <a:lnTo>
                      <a:pt x="28252" y="15412"/>
                    </a:lnTo>
                    <a:lnTo>
                      <a:pt x="28252" y="15392"/>
                    </a:lnTo>
                    <a:lnTo>
                      <a:pt x="28252" y="15392"/>
                    </a:lnTo>
                    <a:lnTo>
                      <a:pt x="28272" y="15373"/>
                    </a:lnTo>
                    <a:lnTo>
                      <a:pt x="28311" y="15354"/>
                    </a:lnTo>
                    <a:lnTo>
                      <a:pt x="28311" y="15354"/>
                    </a:lnTo>
                    <a:lnTo>
                      <a:pt x="28584" y="14925"/>
                    </a:lnTo>
                    <a:lnTo>
                      <a:pt x="28856" y="14457"/>
                    </a:lnTo>
                    <a:lnTo>
                      <a:pt x="28856" y="14457"/>
                    </a:lnTo>
                    <a:lnTo>
                      <a:pt x="29051" y="14068"/>
                    </a:lnTo>
                    <a:lnTo>
                      <a:pt x="29227" y="13658"/>
                    </a:lnTo>
                    <a:lnTo>
                      <a:pt x="29227" y="13658"/>
                    </a:lnTo>
                    <a:lnTo>
                      <a:pt x="29363" y="13308"/>
                    </a:lnTo>
                    <a:lnTo>
                      <a:pt x="29499" y="12957"/>
                    </a:lnTo>
                    <a:lnTo>
                      <a:pt x="29597" y="12626"/>
                    </a:lnTo>
                    <a:lnTo>
                      <a:pt x="29694" y="12275"/>
                    </a:lnTo>
                    <a:lnTo>
                      <a:pt x="29694" y="12275"/>
                    </a:lnTo>
                    <a:lnTo>
                      <a:pt x="29870" y="11593"/>
                    </a:lnTo>
                    <a:lnTo>
                      <a:pt x="29986" y="10892"/>
                    </a:lnTo>
                    <a:lnTo>
                      <a:pt x="29986" y="10892"/>
                    </a:lnTo>
                    <a:lnTo>
                      <a:pt x="30045" y="10151"/>
                    </a:lnTo>
                    <a:lnTo>
                      <a:pt x="30084" y="9469"/>
                    </a:lnTo>
                    <a:lnTo>
                      <a:pt x="30084" y="9469"/>
                    </a:lnTo>
                    <a:lnTo>
                      <a:pt x="30045" y="8748"/>
                    </a:lnTo>
                    <a:lnTo>
                      <a:pt x="29986" y="8047"/>
                    </a:lnTo>
                    <a:lnTo>
                      <a:pt x="29986" y="8047"/>
                    </a:lnTo>
                    <a:lnTo>
                      <a:pt x="29870" y="7385"/>
                    </a:lnTo>
                    <a:lnTo>
                      <a:pt x="29714" y="6761"/>
                    </a:lnTo>
                    <a:lnTo>
                      <a:pt x="29714" y="6761"/>
                    </a:lnTo>
                    <a:lnTo>
                      <a:pt x="29519" y="6138"/>
                    </a:lnTo>
                    <a:lnTo>
                      <a:pt x="29519" y="6138"/>
                    </a:lnTo>
                    <a:lnTo>
                      <a:pt x="29305" y="5553"/>
                    </a:lnTo>
                    <a:lnTo>
                      <a:pt x="29305" y="5553"/>
                    </a:lnTo>
                    <a:lnTo>
                      <a:pt x="29012" y="4949"/>
                    </a:lnTo>
                    <a:lnTo>
                      <a:pt x="28701" y="4365"/>
                    </a:lnTo>
                    <a:lnTo>
                      <a:pt x="28701" y="4365"/>
                    </a:lnTo>
                    <a:lnTo>
                      <a:pt x="28350" y="3819"/>
                    </a:lnTo>
                    <a:lnTo>
                      <a:pt x="27980" y="3293"/>
                    </a:lnTo>
                    <a:lnTo>
                      <a:pt x="27980" y="3293"/>
                    </a:lnTo>
                    <a:lnTo>
                      <a:pt x="27609" y="2825"/>
                    </a:lnTo>
                    <a:lnTo>
                      <a:pt x="27239" y="2436"/>
                    </a:lnTo>
                    <a:lnTo>
                      <a:pt x="27239" y="2436"/>
                    </a:lnTo>
                    <a:lnTo>
                      <a:pt x="26830" y="2046"/>
                    </a:lnTo>
                    <a:lnTo>
                      <a:pt x="26401" y="1676"/>
                    </a:lnTo>
                    <a:lnTo>
                      <a:pt x="26401" y="1676"/>
                    </a:lnTo>
                    <a:lnTo>
                      <a:pt x="25992" y="1384"/>
                    </a:lnTo>
                    <a:lnTo>
                      <a:pt x="25583" y="1130"/>
                    </a:lnTo>
                    <a:lnTo>
                      <a:pt x="25583" y="1130"/>
                    </a:lnTo>
                    <a:lnTo>
                      <a:pt x="25154" y="896"/>
                    </a:lnTo>
                    <a:lnTo>
                      <a:pt x="24726" y="702"/>
                    </a:lnTo>
                    <a:lnTo>
                      <a:pt x="24726" y="702"/>
                    </a:lnTo>
                    <a:lnTo>
                      <a:pt x="24258" y="526"/>
                    </a:lnTo>
                    <a:lnTo>
                      <a:pt x="23791" y="390"/>
                    </a:lnTo>
                    <a:lnTo>
                      <a:pt x="23791" y="390"/>
                    </a:lnTo>
                    <a:lnTo>
                      <a:pt x="23342" y="273"/>
                    </a:lnTo>
                    <a:lnTo>
                      <a:pt x="22894" y="195"/>
                    </a:lnTo>
                    <a:lnTo>
                      <a:pt x="22894" y="195"/>
                    </a:lnTo>
                    <a:lnTo>
                      <a:pt x="22368" y="156"/>
                    </a:lnTo>
                    <a:lnTo>
                      <a:pt x="21862" y="137"/>
                    </a:lnTo>
                    <a:lnTo>
                      <a:pt x="21803" y="137"/>
                    </a:lnTo>
                    <a:lnTo>
                      <a:pt x="21803" y="137"/>
                    </a:lnTo>
                    <a:lnTo>
                      <a:pt x="21297" y="156"/>
                    </a:lnTo>
                    <a:lnTo>
                      <a:pt x="20771" y="195"/>
                    </a:lnTo>
                    <a:lnTo>
                      <a:pt x="20771" y="195"/>
                    </a:lnTo>
                    <a:lnTo>
                      <a:pt x="20244" y="292"/>
                    </a:lnTo>
                    <a:lnTo>
                      <a:pt x="19757" y="409"/>
                    </a:lnTo>
                    <a:lnTo>
                      <a:pt x="19757" y="409"/>
                    </a:lnTo>
                    <a:lnTo>
                      <a:pt x="19270" y="565"/>
                    </a:lnTo>
                    <a:lnTo>
                      <a:pt x="18803" y="741"/>
                    </a:lnTo>
                    <a:lnTo>
                      <a:pt x="18803" y="741"/>
                    </a:lnTo>
                    <a:lnTo>
                      <a:pt x="18394" y="935"/>
                    </a:lnTo>
                    <a:lnTo>
                      <a:pt x="18004" y="1150"/>
                    </a:lnTo>
                    <a:lnTo>
                      <a:pt x="18004" y="1150"/>
                    </a:lnTo>
                    <a:lnTo>
                      <a:pt x="17614" y="1384"/>
                    </a:lnTo>
                    <a:lnTo>
                      <a:pt x="17263" y="1637"/>
                    </a:lnTo>
                    <a:lnTo>
                      <a:pt x="17263" y="1637"/>
                    </a:lnTo>
                    <a:lnTo>
                      <a:pt x="16952" y="1890"/>
                    </a:lnTo>
                    <a:lnTo>
                      <a:pt x="16659" y="2163"/>
                    </a:lnTo>
                    <a:lnTo>
                      <a:pt x="16659" y="2163"/>
                    </a:lnTo>
                    <a:lnTo>
                      <a:pt x="16426" y="2436"/>
                    </a:lnTo>
                    <a:lnTo>
                      <a:pt x="16172" y="2728"/>
                    </a:lnTo>
                    <a:lnTo>
                      <a:pt x="16172" y="2728"/>
                    </a:lnTo>
                    <a:lnTo>
                      <a:pt x="15919" y="3059"/>
                    </a:lnTo>
                    <a:lnTo>
                      <a:pt x="15724" y="3390"/>
                    </a:lnTo>
                    <a:lnTo>
                      <a:pt x="15724" y="3390"/>
                    </a:lnTo>
                    <a:lnTo>
                      <a:pt x="15549" y="3722"/>
                    </a:lnTo>
                    <a:lnTo>
                      <a:pt x="15393" y="4072"/>
                    </a:lnTo>
                    <a:lnTo>
                      <a:pt x="15393" y="4072"/>
                    </a:lnTo>
                    <a:lnTo>
                      <a:pt x="15296" y="4267"/>
                    </a:lnTo>
                    <a:lnTo>
                      <a:pt x="15296" y="4267"/>
                    </a:lnTo>
                    <a:lnTo>
                      <a:pt x="15276" y="4326"/>
                    </a:lnTo>
                    <a:lnTo>
                      <a:pt x="15276" y="4326"/>
                    </a:lnTo>
                    <a:lnTo>
                      <a:pt x="15237" y="4326"/>
                    </a:lnTo>
                    <a:lnTo>
                      <a:pt x="15237" y="4326"/>
                    </a:lnTo>
                    <a:lnTo>
                      <a:pt x="15198" y="4306"/>
                    </a:lnTo>
                    <a:lnTo>
                      <a:pt x="15179" y="4306"/>
                    </a:lnTo>
                    <a:lnTo>
                      <a:pt x="15179" y="4306"/>
                    </a:lnTo>
                    <a:lnTo>
                      <a:pt x="15140" y="4287"/>
                    </a:lnTo>
                    <a:lnTo>
                      <a:pt x="15140" y="4287"/>
                    </a:lnTo>
                    <a:lnTo>
                      <a:pt x="15101" y="4248"/>
                    </a:lnTo>
                    <a:lnTo>
                      <a:pt x="15101" y="4248"/>
                    </a:lnTo>
                    <a:lnTo>
                      <a:pt x="15023" y="4033"/>
                    </a:lnTo>
                    <a:lnTo>
                      <a:pt x="15023" y="4033"/>
                    </a:lnTo>
                    <a:lnTo>
                      <a:pt x="14847" y="3644"/>
                    </a:lnTo>
                    <a:lnTo>
                      <a:pt x="14633" y="3273"/>
                    </a:lnTo>
                    <a:lnTo>
                      <a:pt x="14633" y="3273"/>
                    </a:lnTo>
                    <a:lnTo>
                      <a:pt x="14419" y="2942"/>
                    </a:lnTo>
                    <a:lnTo>
                      <a:pt x="14165" y="2592"/>
                    </a:lnTo>
                    <a:lnTo>
                      <a:pt x="14165" y="2592"/>
                    </a:lnTo>
                    <a:lnTo>
                      <a:pt x="13854" y="2202"/>
                    </a:lnTo>
                    <a:lnTo>
                      <a:pt x="13503" y="1851"/>
                    </a:lnTo>
                    <a:lnTo>
                      <a:pt x="13133" y="1500"/>
                    </a:lnTo>
                    <a:lnTo>
                      <a:pt x="12743" y="1169"/>
                    </a:lnTo>
                    <a:lnTo>
                      <a:pt x="12743" y="1169"/>
                    </a:lnTo>
                    <a:lnTo>
                      <a:pt x="12431" y="955"/>
                    </a:lnTo>
                    <a:lnTo>
                      <a:pt x="12120" y="760"/>
                    </a:lnTo>
                    <a:lnTo>
                      <a:pt x="12120" y="760"/>
                    </a:lnTo>
                    <a:lnTo>
                      <a:pt x="11827" y="604"/>
                    </a:lnTo>
                    <a:lnTo>
                      <a:pt x="11516" y="468"/>
                    </a:lnTo>
                    <a:lnTo>
                      <a:pt x="11516" y="468"/>
                    </a:lnTo>
                    <a:lnTo>
                      <a:pt x="11145" y="312"/>
                    </a:lnTo>
                    <a:lnTo>
                      <a:pt x="10775" y="195"/>
                    </a:lnTo>
                    <a:lnTo>
                      <a:pt x="10775" y="195"/>
                    </a:lnTo>
                    <a:lnTo>
                      <a:pt x="10405" y="117"/>
                    </a:lnTo>
                    <a:lnTo>
                      <a:pt x="10035" y="59"/>
                    </a:lnTo>
                    <a:lnTo>
                      <a:pt x="10035" y="59"/>
                    </a:lnTo>
                    <a:lnTo>
                      <a:pt x="9645" y="20"/>
                    </a:lnTo>
                    <a:lnTo>
                      <a:pt x="927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Google Shape;1076;p35"/>
              <p:cNvSpPr/>
              <p:nvPr/>
            </p:nvSpPr>
            <p:spPr>
              <a:xfrm>
                <a:off x="1476050" y="503100"/>
                <a:ext cx="172925" cy="109125"/>
              </a:xfrm>
              <a:custGeom>
                <a:avLst/>
                <a:gdLst/>
                <a:ahLst/>
                <a:cxnLst/>
                <a:rect l="l" t="t" r="r" b="b"/>
                <a:pathLst>
                  <a:path w="6917" h="4365" extrusionOk="0">
                    <a:moveTo>
                      <a:pt x="4326" y="0"/>
                    </a:moveTo>
                    <a:lnTo>
                      <a:pt x="3994" y="20"/>
                    </a:lnTo>
                    <a:lnTo>
                      <a:pt x="3663" y="39"/>
                    </a:lnTo>
                    <a:lnTo>
                      <a:pt x="3312" y="98"/>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Google Shape;1077;p35"/>
              <p:cNvSpPr/>
              <p:nvPr/>
            </p:nvSpPr>
            <p:spPr>
              <a:xfrm>
                <a:off x="1476050" y="503100"/>
                <a:ext cx="172925" cy="109125"/>
              </a:xfrm>
              <a:custGeom>
                <a:avLst/>
                <a:gdLst/>
                <a:ahLst/>
                <a:cxnLst/>
                <a:rect l="l" t="t" r="r" b="b"/>
                <a:pathLst>
                  <a:path w="6917" h="4365" fill="none" extrusionOk="0">
                    <a:moveTo>
                      <a:pt x="3955" y="4189"/>
                    </a:move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lnTo>
                      <a:pt x="3994" y="20"/>
                    </a:lnTo>
                    <a:lnTo>
                      <a:pt x="3663" y="39"/>
                    </a:lnTo>
                    <a:lnTo>
                      <a:pt x="3312" y="98"/>
                    </a:lnTo>
                    <a:lnTo>
                      <a:pt x="2962" y="176"/>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Google Shape;1078;p35"/>
              <p:cNvSpPr/>
              <p:nvPr/>
            </p:nvSpPr>
            <p:spPr>
              <a:xfrm>
                <a:off x="1874000" y="499200"/>
                <a:ext cx="173925" cy="108150"/>
              </a:xfrm>
              <a:custGeom>
                <a:avLst/>
                <a:gdLst/>
                <a:ahLst/>
                <a:cxnLst/>
                <a:rect l="l" t="t" r="r" b="b"/>
                <a:pathLst>
                  <a:path w="6957" h="4326" extrusionOk="0">
                    <a:moveTo>
                      <a:pt x="2553" y="0"/>
                    </a:move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566" y="78"/>
                    </a:lnTo>
                    <a:lnTo>
                      <a:pt x="3215" y="20"/>
                    </a:lnTo>
                    <a:lnTo>
                      <a:pt x="288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Google Shape;1079;p35"/>
              <p:cNvSpPr/>
              <p:nvPr/>
            </p:nvSpPr>
            <p:spPr>
              <a:xfrm>
                <a:off x="1874000" y="499200"/>
                <a:ext cx="173925" cy="108150"/>
              </a:xfrm>
              <a:custGeom>
                <a:avLst/>
                <a:gdLst/>
                <a:ahLst/>
                <a:cxnLst/>
                <a:rect l="l" t="t" r="r" b="b"/>
                <a:pathLst>
                  <a:path w="6957" h="4326" fill="none" extrusionOk="0">
                    <a:moveTo>
                      <a:pt x="3021" y="4170"/>
                    </a:move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917" y="137"/>
                    </a:lnTo>
                    <a:lnTo>
                      <a:pt x="3566" y="78"/>
                    </a:lnTo>
                    <a:lnTo>
                      <a:pt x="3215" y="20"/>
                    </a:lnTo>
                    <a:lnTo>
                      <a:pt x="2884" y="0"/>
                    </a:lnTo>
                    <a:lnTo>
                      <a:pt x="2553" y="0"/>
                    </a:ln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Google Shape;1080;p35"/>
              <p:cNvSpPr/>
              <p:nvPr/>
            </p:nvSpPr>
            <p:spPr>
              <a:xfrm>
                <a:off x="1679650" y="925900"/>
                <a:ext cx="41925" cy="37525"/>
              </a:xfrm>
              <a:custGeom>
                <a:avLst/>
                <a:gdLst/>
                <a:ahLst/>
                <a:cxnLst/>
                <a:rect l="l" t="t" r="r" b="b"/>
                <a:pathLst>
                  <a:path w="1677" h="1501" extrusionOk="0">
                    <a:moveTo>
                      <a:pt x="1462" y="0"/>
                    </a:moveTo>
                    <a:lnTo>
                      <a:pt x="1384" y="20"/>
                    </a:lnTo>
                    <a:lnTo>
                      <a:pt x="1131" y="117"/>
                    </a:lnTo>
                    <a:lnTo>
                      <a:pt x="897" y="234"/>
                    </a:lnTo>
                    <a:lnTo>
                      <a:pt x="604" y="410"/>
                    </a:lnTo>
                    <a:lnTo>
                      <a:pt x="332" y="604"/>
                    </a:lnTo>
                    <a:lnTo>
                      <a:pt x="215" y="721"/>
                    </a:lnTo>
                    <a:lnTo>
                      <a:pt x="117" y="819"/>
                    </a:lnTo>
                    <a:lnTo>
                      <a:pt x="39" y="955"/>
                    </a:lnTo>
                    <a:lnTo>
                      <a:pt x="0" y="1091"/>
                    </a:lnTo>
                    <a:lnTo>
                      <a:pt x="0" y="1228"/>
                    </a:lnTo>
                    <a:lnTo>
                      <a:pt x="20" y="1345"/>
                    </a:lnTo>
                    <a:lnTo>
                      <a:pt x="59" y="1384"/>
                    </a:lnTo>
                    <a:lnTo>
                      <a:pt x="98" y="1442"/>
                    </a:lnTo>
                    <a:lnTo>
                      <a:pt x="137" y="1481"/>
                    </a:lnTo>
                    <a:lnTo>
                      <a:pt x="195" y="1501"/>
                    </a:lnTo>
                    <a:lnTo>
                      <a:pt x="312" y="1501"/>
                    </a:lnTo>
                    <a:lnTo>
                      <a:pt x="429" y="1481"/>
                    </a:lnTo>
                    <a:lnTo>
                      <a:pt x="527" y="1442"/>
                    </a:lnTo>
                    <a:lnTo>
                      <a:pt x="624" y="1384"/>
                    </a:lnTo>
                    <a:lnTo>
                      <a:pt x="819" y="1228"/>
                    </a:lnTo>
                    <a:lnTo>
                      <a:pt x="994" y="1052"/>
                    </a:lnTo>
                    <a:lnTo>
                      <a:pt x="1364" y="663"/>
                    </a:lnTo>
                    <a:lnTo>
                      <a:pt x="1598" y="390"/>
                    </a:lnTo>
                    <a:lnTo>
                      <a:pt x="1637" y="351"/>
                    </a:lnTo>
                    <a:lnTo>
                      <a:pt x="1676" y="273"/>
                    </a:lnTo>
                    <a:lnTo>
                      <a:pt x="1676" y="195"/>
                    </a:lnTo>
                    <a:lnTo>
                      <a:pt x="1657" y="137"/>
                    </a:lnTo>
                    <a:lnTo>
                      <a:pt x="1618" y="59"/>
                    </a:lnTo>
                    <a:lnTo>
                      <a:pt x="1540" y="20"/>
                    </a:lnTo>
                    <a:lnTo>
                      <a:pt x="1462" y="0"/>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Google Shape;1081;p35"/>
              <p:cNvSpPr/>
              <p:nvPr/>
            </p:nvSpPr>
            <p:spPr>
              <a:xfrm>
                <a:off x="1679650" y="925900"/>
                <a:ext cx="41925" cy="37525"/>
              </a:xfrm>
              <a:custGeom>
                <a:avLst/>
                <a:gdLst/>
                <a:ahLst/>
                <a:cxnLst/>
                <a:rect l="l" t="t" r="r" b="b"/>
                <a:pathLst>
                  <a:path w="1677" h="1501" fill="none" extrusionOk="0">
                    <a:moveTo>
                      <a:pt x="1384" y="20"/>
                    </a:moveTo>
                    <a:lnTo>
                      <a:pt x="1384" y="20"/>
                    </a:lnTo>
                    <a:lnTo>
                      <a:pt x="1131" y="117"/>
                    </a:lnTo>
                    <a:lnTo>
                      <a:pt x="897" y="234"/>
                    </a:lnTo>
                    <a:lnTo>
                      <a:pt x="897" y="234"/>
                    </a:lnTo>
                    <a:lnTo>
                      <a:pt x="604" y="410"/>
                    </a:lnTo>
                    <a:lnTo>
                      <a:pt x="332" y="604"/>
                    </a:lnTo>
                    <a:lnTo>
                      <a:pt x="332" y="604"/>
                    </a:lnTo>
                    <a:lnTo>
                      <a:pt x="215" y="721"/>
                    </a:lnTo>
                    <a:lnTo>
                      <a:pt x="117" y="819"/>
                    </a:lnTo>
                    <a:lnTo>
                      <a:pt x="39" y="955"/>
                    </a:lnTo>
                    <a:lnTo>
                      <a:pt x="0" y="1091"/>
                    </a:lnTo>
                    <a:lnTo>
                      <a:pt x="0" y="1091"/>
                    </a:lnTo>
                    <a:lnTo>
                      <a:pt x="0" y="1228"/>
                    </a:lnTo>
                    <a:lnTo>
                      <a:pt x="20" y="1345"/>
                    </a:lnTo>
                    <a:lnTo>
                      <a:pt x="59" y="1384"/>
                    </a:lnTo>
                    <a:lnTo>
                      <a:pt x="98" y="1442"/>
                    </a:lnTo>
                    <a:lnTo>
                      <a:pt x="137" y="1481"/>
                    </a:lnTo>
                    <a:lnTo>
                      <a:pt x="195" y="1501"/>
                    </a:lnTo>
                    <a:lnTo>
                      <a:pt x="195" y="1501"/>
                    </a:lnTo>
                    <a:lnTo>
                      <a:pt x="312" y="1501"/>
                    </a:lnTo>
                    <a:lnTo>
                      <a:pt x="429" y="1481"/>
                    </a:lnTo>
                    <a:lnTo>
                      <a:pt x="429" y="1481"/>
                    </a:lnTo>
                    <a:lnTo>
                      <a:pt x="527" y="1442"/>
                    </a:lnTo>
                    <a:lnTo>
                      <a:pt x="624" y="1384"/>
                    </a:lnTo>
                    <a:lnTo>
                      <a:pt x="624" y="1384"/>
                    </a:lnTo>
                    <a:lnTo>
                      <a:pt x="819" y="1228"/>
                    </a:lnTo>
                    <a:lnTo>
                      <a:pt x="994" y="1052"/>
                    </a:lnTo>
                    <a:lnTo>
                      <a:pt x="994" y="1052"/>
                    </a:lnTo>
                    <a:lnTo>
                      <a:pt x="1364" y="663"/>
                    </a:lnTo>
                    <a:lnTo>
                      <a:pt x="1364" y="663"/>
                    </a:lnTo>
                    <a:lnTo>
                      <a:pt x="1598" y="390"/>
                    </a:lnTo>
                    <a:lnTo>
                      <a:pt x="1598" y="390"/>
                    </a:lnTo>
                    <a:lnTo>
                      <a:pt x="1637" y="351"/>
                    </a:lnTo>
                    <a:lnTo>
                      <a:pt x="1676" y="273"/>
                    </a:lnTo>
                    <a:lnTo>
                      <a:pt x="1676" y="195"/>
                    </a:lnTo>
                    <a:lnTo>
                      <a:pt x="1657" y="137"/>
                    </a:lnTo>
                    <a:lnTo>
                      <a:pt x="1657" y="137"/>
                    </a:lnTo>
                    <a:lnTo>
                      <a:pt x="1618" y="59"/>
                    </a:lnTo>
                    <a:lnTo>
                      <a:pt x="1540" y="20"/>
                    </a:lnTo>
                    <a:lnTo>
                      <a:pt x="1540" y="20"/>
                    </a:lnTo>
                    <a:lnTo>
                      <a:pt x="1462" y="0"/>
                    </a:lnTo>
                    <a:lnTo>
                      <a:pt x="1462" y="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Google Shape;1082;p35"/>
              <p:cNvSpPr/>
              <p:nvPr/>
            </p:nvSpPr>
            <p:spPr>
              <a:xfrm>
                <a:off x="1702550" y="938075"/>
                <a:ext cx="1000" cy="500"/>
              </a:xfrm>
              <a:custGeom>
                <a:avLst/>
                <a:gdLst/>
                <a:ahLst/>
                <a:cxnLst/>
                <a:rect l="l" t="t" r="r" b="b"/>
                <a:pathLst>
                  <a:path w="40" h="20" fill="none" extrusionOk="0">
                    <a:moveTo>
                      <a:pt x="39" y="0"/>
                    </a:moveTo>
                    <a:lnTo>
                      <a:pt x="20" y="0"/>
                    </a:lnTo>
                    <a:lnTo>
                      <a:pt x="20"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Google Shape;1083;p35"/>
              <p:cNvSpPr/>
              <p:nvPr/>
            </p:nvSpPr>
            <p:spPr>
              <a:xfrm>
                <a:off x="1809225" y="921025"/>
                <a:ext cx="42400" cy="37525"/>
              </a:xfrm>
              <a:custGeom>
                <a:avLst/>
                <a:gdLst/>
                <a:ahLst/>
                <a:cxnLst/>
                <a:rect l="l" t="t" r="r" b="b"/>
                <a:pathLst>
                  <a:path w="1696" h="1501" extrusionOk="0">
                    <a:moveTo>
                      <a:pt x="156" y="1"/>
                    </a:moveTo>
                    <a:lnTo>
                      <a:pt x="78" y="39"/>
                    </a:lnTo>
                    <a:lnTo>
                      <a:pt x="20" y="117"/>
                    </a:lnTo>
                    <a:lnTo>
                      <a:pt x="0" y="195"/>
                    </a:lnTo>
                    <a:lnTo>
                      <a:pt x="20" y="273"/>
                    </a:lnTo>
                    <a:lnTo>
                      <a:pt x="39" y="332"/>
                    </a:lnTo>
                    <a:lnTo>
                      <a:pt x="98" y="390"/>
                    </a:lnTo>
                    <a:lnTo>
                      <a:pt x="312" y="643"/>
                    </a:lnTo>
                    <a:lnTo>
                      <a:pt x="702" y="1053"/>
                    </a:lnTo>
                    <a:lnTo>
                      <a:pt x="877" y="1209"/>
                    </a:lnTo>
                    <a:lnTo>
                      <a:pt x="1072" y="1364"/>
                    </a:lnTo>
                    <a:lnTo>
                      <a:pt x="1150" y="1423"/>
                    </a:lnTo>
                    <a:lnTo>
                      <a:pt x="1247" y="1462"/>
                    </a:lnTo>
                    <a:lnTo>
                      <a:pt x="1364" y="1501"/>
                    </a:lnTo>
                    <a:lnTo>
                      <a:pt x="1481" y="1481"/>
                    </a:lnTo>
                    <a:lnTo>
                      <a:pt x="1539" y="1462"/>
                    </a:lnTo>
                    <a:lnTo>
                      <a:pt x="1598" y="1423"/>
                    </a:lnTo>
                    <a:lnTo>
                      <a:pt x="1637" y="1384"/>
                    </a:lnTo>
                    <a:lnTo>
                      <a:pt x="1656" y="1325"/>
                    </a:lnTo>
                    <a:lnTo>
                      <a:pt x="1695" y="1209"/>
                    </a:lnTo>
                    <a:lnTo>
                      <a:pt x="1695" y="1092"/>
                    </a:lnTo>
                    <a:lnTo>
                      <a:pt x="1656" y="955"/>
                    </a:lnTo>
                    <a:lnTo>
                      <a:pt x="1578" y="819"/>
                    </a:lnTo>
                    <a:lnTo>
                      <a:pt x="1481" y="702"/>
                    </a:lnTo>
                    <a:lnTo>
                      <a:pt x="1364" y="605"/>
                    </a:lnTo>
                    <a:lnTo>
                      <a:pt x="1091" y="410"/>
                    </a:lnTo>
                    <a:lnTo>
                      <a:pt x="799" y="234"/>
                    </a:lnTo>
                    <a:lnTo>
                      <a:pt x="565" y="117"/>
                    </a:lnTo>
                    <a:lnTo>
                      <a:pt x="312" y="20"/>
                    </a:lnTo>
                    <a:lnTo>
                      <a:pt x="215" y="1"/>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Google Shape;1084;p35"/>
              <p:cNvSpPr/>
              <p:nvPr/>
            </p:nvSpPr>
            <p:spPr>
              <a:xfrm>
                <a:off x="1809225" y="921025"/>
                <a:ext cx="42400" cy="37525"/>
              </a:xfrm>
              <a:custGeom>
                <a:avLst/>
                <a:gdLst/>
                <a:ahLst/>
                <a:cxnLst/>
                <a:rect l="l" t="t" r="r" b="b"/>
                <a:pathLst>
                  <a:path w="1696" h="1501" fill="none" extrusionOk="0">
                    <a:moveTo>
                      <a:pt x="312" y="20"/>
                    </a:moveTo>
                    <a:lnTo>
                      <a:pt x="312" y="20"/>
                    </a:lnTo>
                    <a:lnTo>
                      <a:pt x="565" y="117"/>
                    </a:lnTo>
                    <a:lnTo>
                      <a:pt x="799" y="234"/>
                    </a:lnTo>
                    <a:lnTo>
                      <a:pt x="799" y="234"/>
                    </a:lnTo>
                    <a:lnTo>
                      <a:pt x="1091" y="410"/>
                    </a:lnTo>
                    <a:lnTo>
                      <a:pt x="1364" y="605"/>
                    </a:lnTo>
                    <a:lnTo>
                      <a:pt x="1364" y="605"/>
                    </a:lnTo>
                    <a:lnTo>
                      <a:pt x="1481" y="702"/>
                    </a:lnTo>
                    <a:lnTo>
                      <a:pt x="1578" y="819"/>
                    </a:lnTo>
                    <a:lnTo>
                      <a:pt x="1656" y="955"/>
                    </a:lnTo>
                    <a:lnTo>
                      <a:pt x="1695" y="1092"/>
                    </a:lnTo>
                    <a:lnTo>
                      <a:pt x="1695" y="1092"/>
                    </a:lnTo>
                    <a:lnTo>
                      <a:pt x="1695" y="1209"/>
                    </a:lnTo>
                    <a:lnTo>
                      <a:pt x="1656" y="1325"/>
                    </a:lnTo>
                    <a:lnTo>
                      <a:pt x="1637" y="1384"/>
                    </a:lnTo>
                    <a:lnTo>
                      <a:pt x="1598" y="1423"/>
                    </a:lnTo>
                    <a:lnTo>
                      <a:pt x="1539" y="1462"/>
                    </a:lnTo>
                    <a:lnTo>
                      <a:pt x="1481" y="1481"/>
                    </a:lnTo>
                    <a:lnTo>
                      <a:pt x="1481" y="1481"/>
                    </a:lnTo>
                    <a:lnTo>
                      <a:pt x="1364" y="1501"/>
                    </a:lnTo>
                    <a:lnTo>
                      <a:pt x="1247" y="1462"/>
                    </a:lnTo>
                    <a:lnTo>
                      <a:pt x="1247" y="1462"/>
                    </a:lnTo>
                    <a:lnTo>
                      <a:pt x="1150" y="1423"/>
                    </a:lnTo>
                    <a:lnTo>
                      <a:pt x="1072" y="1364"/>
                    </a:lnTo>
                    <a:lnTo>
                      <a:pt x="1072" y="1364"/>
                    </a:lnTo>
                    <a:lnTo>
                      <a:pt x="877" y="1209"/>
                    </a:lnTo>
                    <a:lnTo>
                      <a:pt x="702" y="1053"/>
                    </a:lnTo>
                    <a:lnTo>
                      <a:pt x="702" y="1053"/>
                    </a:lnTo>
                    <a:lnTo>
                      <a:pt x="312" y="643"/>
                    </a:lnTo>
                    <a:lnTo>
                      <a:pt x="312" y="643"/>
                    </a:lnTo>
                    <a:lnTo>
                      <a:pt x="98" y="390"/>
                    </a:lnTo>
                    <a:lnTo>
                      <a:pt x="98" y="390"/>
                    </a:lnTo>
                    <a:lnTo>
                      <a:pt x="39" y="332"/>
                    </a:lnTo>
                    <a:lnTo>
                      <a:pt x="20" y="273"/>
                    </a:lnTo>
                    <a:lnTo>
                      <a:pt x="0" y="195"/>
                    </a:lnTo>
                    <a:lnTo>
                      <a:pt x="20" y="117"/>
                    </a:lnTo>
                    <a:lnTo>
                      <a:pt x="20" y="117"/>
                    </a:lnTo>
                    <a:lnTo>
                      <a:pt x="78" y="39"/>
                    </a:lnTo>
                    <a:lnTo>
                      <a:pt x="156" y="1"/>
                    </a:lnTo>
                    <a:lnTo>
                      <a:pt x="156" y="1"/>
                    </a:lnTo>
                    <a:lnTo>
                      <a:pt x="215" y="1"/>
                    </a:lnTo>
                    <a:lnTo>
                      <a:pt x="215" y="1"/>
                    </a:lnTo>
                    <a:lnTo>
                      <a:pt x="312"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Google Shape;1085;p35"/>
              <p:cNvSpPr/>
              <p:nvPr/>
            </p:nvSpPr>
            <p:spPr>
              <a:xfrm>
                <a:off x="1827725" y="932725"/>
                <a:ext cx="525" cy="1000"/>
              </a:xfrm>
              <a:custGeom>
                <a:avLst/>
                <a:gdLst/>
                <a:ahLst/>
                <a:cxnLst/>
                <a:rect l="l" t="t" r="r" b="b"/>
                <a:pathLst>
                  <a:path w="21" h="40" fill="none" extrusionOk="0">
                    <a:moveTo>
                      <a:pt x="1" y="0"/>
                    </a:moveTo>
                    <a:lnTo>
                      <a:pt x="1" y="0"/>
                    </a:lnTo>
                    <a:lnTo>
                      <a:pt x="1" y="0"/>
                    </a:lnTo>
                    <a:lnTo>
                      <a:pt x="20" y="39"/>
                    </a:lnTo>
                    <a:lnTo>
                      <a:pt x="20" y="39"/>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Google Shape;1086;p35"/>
              <p:cNvSpPr/>
              <p:nvPr/>
            </p:nvSpPr>
            <p:spPr>
              <a:xfrm>
                <a:off x="1681600" y="873300"/>
                <a:ext cx="166600" cy="32175"/>
              </a:xfrm>
              <a:custGeom>
                <a:avLst/>
                <a:gdLst/>
                <a:ahLst/>
                <a:cxnLst/>
                <a:rect l="l" t="t" r="r" b="b"/>
                <a:pathLst>
                  <a:path w="6664" h="1287" extrusionOk="0">
                    <a:moveTo>
                      <a:pt x="2748" y="0"/>
                    </a:moveTo>
                    <a:lnTo>
                      <a:pt x="2397" y="39"/>
                    </a:lnTo>
                    <a:lnTo>
                      <a:pt x="2027" y="78"/>
                    </a:lnTo>
                    <a:lnTo>
                      <a:pt x="1676" y="136"/>
                    </a:lnTo>
                    <a:lnTo>
                      <a:pt x="1247" y="253"/>
                    </a:lnTo>
                    <a:lnTo>
                      <a:pt x="819" y="390"/>
                    </a:lnTo>
                    <a:lnTo>
                      <a:pt x="468" y="546"/>
                    </a:lnTo>
                    <a:lnTo>
                      <a:pt x="273" y="643"/>
                    </a:lnTo>
                    <a:lnTo>
                      <a:pt x="78" y="760"/>
                    </a:lnTo>
                    <a:lnTo>
                      <a:pt x="39" y="799"/>
                    </a:lnTo>
                    <a:lnTo>
                      <a:pt x="20" y="857"/>
                    </a:lnTo>
                    <a:lnTo>
                      <a:pt x="0" y="935"/>
                    </a:lnTo>
                    <a:lnTo>
                      <a:pt x="20" y="1013"/>
                    </a:lnTo>
                    <a:lnTo>
                      <a:pt x="59" y="1091"/>
                    </a:lnTo>
                    <a:lnTo>
                      <a:pt x="137" y="1130"/>
                    </a:lnTo>
                    <a:lnTo>
                      <a:pt x="215" y="1150"/>
                    </a:lnTo>
                    <a:lnTo>
                      <a:pt x="293" y="1130"/>
                    </a:lnTo>
                    <a:lnTo>
                      <a:pt x="877" y="916"/>
                    </a:lnTo>
                    <a:lnTo>
                      <a:pt x="1481" y="721"/>
                    </a:lnTo>
                    <a:lnTo>
                      <a:pt x="1462" y="721"/>
                    </a:lnTo>
                    <a:lnTo>
                      <a:pt x="1968" y="604"/>
                    </a:lnTo>
                    <a:lnTo>
                      <a:pt x="2475" y="526"/>
                    </a:lnTo>
                    <a:lnTo>
                      <a:pt x="3001" y="46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469" y="1267"/>
                    </a:lnTo>
                    <a:lnTo>
                      <a:pt x="6508" y="1286"/>
                    </a:lnTo>
                    <a:lnTo>
                      <a:pt x="6567" y="1286"/>
                    </a:lnTo>
                    <a:lnTo>
                      <a:pt x="6605" y="1267"/>
                    </a:lnTo>
                    <a:lnTo>
                      <a:pt x="6644" y="1247"/>
                    </a:lnTo>
                    <a:lnTo>
                      <a:pt x="6664" y="1189"/>
                    </a:lnTo>
                    <a:lnTo>
                      <a:pt x="6664" y="1150"/>
                    </a:lnTo>
                    <a:lnTo>
                      <a:pt x="6644" y="1091"/>
                    </a:lnTo>
                    <a:lnTo>
                      <a:pt x="6625" y="1052"/>
                    </a:lnTo>
                    <a:lnTo>
                      <a:pt x="6274" y="818"/>
                    </a:lnTo>
                    <a:lnTo>
                      <a:pt x="5885" y="604"/>
                    </a:lnTo>
                    <a:lnTo>
                      <a:pt x="5495" y="429"/>
                    </a:lnTo>
                    <a:lnTo>
                      <a:pt x="5105" y="292"/>
                    </a:lnTo>
                    <a:lnTo>
                      <a:pt x="4696" y="175"/>
                    </a:lnTo>
                    <a:lnTo>
                      <a:pt x="4267" y="98"/>
                    </a:lnTo>
                    <a:lnTo>
                      <a:pt x="3839" y="39"/>
                    </a:lnTo>
                    <a:lnTo>
                      <a:pt x="3430" y="0"/>
                    </a:lnTo>
                    <a:close/>
                  </a:path>
                </a:pathLst>
              </a:custGeom>
              <a:solidFill>
                <a:srgbClr val="FF8D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7" name="Google Shape;1087;p35"/>
              <p:cNvSpPr/>
              <p:nvPr/>
            </p:nvSpPr>
            <p:spPr>
              <a:xfrm>
                <a:off x="1681600" y="873300"/>
                <a:ext cx="166600" cy="32175"/>
              </a:xfrm>
              <a:custGeom>
                <a:avLst/>
                <a:gdLst/>
                <a:ahLst/>
                <a:cxnLst/>
                <a:rect l="l" t="t" r="r" b="b"/>
                <a:pathLst>
                  <a:path w="6664" h="1287" fill="none" extrusionOk="0">
                    <a:moveTo>
                      <a:pt x="1676" y="136"/>
                    </a:moveTo>
                    <a:lnTo>
                      <a:pt x="1676" y="136"/>
                    </a:lnTo>
                    <a:lnTo>
                      <a:pt x="1247" y="253"/>
                    </a:lnTo>
                    <a:lnTo>
                      <a:pt x="819" y="390"/>
                    </a:lnTo>
                    <a:lnTo>
                      <a:pt x="819" y="390"/>
                    </a:lnTo>
                    <a:lnTo>
                      <a:pt x="468" y="546"/>
                    </a:lnTo>
                    <a:lnTo>
                      <a:pt x="468" y="546"/>
                    </a:lnTo>
                    <a:lnTo>
                      <a:pt x="273" y="643"/>
                    </a:lnTo>
                    <a:lnTo>
                      <a:pt x="78" y="760"/>
                    </a:lnTo>
                    <a:lnTo>
                      <a:pt x="78" y="760"/>
                    </a:lnTo>
                    <a:lnTo>
                      <a:pt x="39" y="799"/>
                    </a:lnTo>
                    <a:lnTo>
                      <a:pt x="20" y="857"/>
                    </a:lnTo>
                    <a:lnTo>
                      <a:pt x="20" y="857"/>
                    </a:lnTo>
                    <a:lnTo>
                      <a:pt x="0" y="935"/>
                    </a:lnTo>
                    <a:lnTo>
                      <a:pt x="20" y="1013"/>
                    </a:lnTo>
                    <a:lnTo>
                      <a:pt x="20" y="1013"/>
                    </a:lnTo>
                    <a:lnTo>
                      <a:pt x="59" y="1091"/>
                    </a:lnTo>
                    <a:lnTo>
                      <a:pt x="137" y="1130"/>
                    </a:lnTo>
                    <a:lnTo>
                      <a:pt x="215" y="1150"/>
                    </a:lnTo>
                    <a:lnTo>
                      <a:pt x="293" y="1130"/>
                    </a:lnTo>
                    <a:lnTo>
                      <a:pt x="293" y="1130"/>
                    </a:lnTo>
                    <a:lnTo>
                      <a:pt x="877" y="916"/>
                    </a:lnTo>
                    <a:lnTo>
                      <a:pt x="877" y="916"/>
                    </a:lnTo>
                    <a:lnTo>
                      <a:pt x="1481" y="721"/>
                    </a:lnTo>
                    <a:lnTo>
                      <a:pt x="1462" y="721"/>
                    </a:lnTo>
                    <a:lnTo>
                      <a:pt x="1462" y="721"/>
                    </a:lnTo>
                    <a:lnTo>
                      <a:pt x="1968" y="604"/>
                    </a:lnTo>
                    <a:lnTo>
                      <a:pt x="2475" y="526"/>
                    </a:lnTo>
                    <a:lnTo>
                      <a:pt x="3001" y="468"/>
                    </a:lnTo>
                    <a:lnTo>
                      <a:pt x="3527" y="44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138" y="1052"/>
                    </a:lnTo>
                    <a:lnTo>
                      <a:pt x="6469" y="1267"/>
                    </a:lnTo>
                    <a:lnTo>
                      <a:pt x="6469" y="1267"/>
                    </a:lnTo>
                    <a:lnTo>
                      <a:pt x="6508" y="1286"/>
                    </a:lnTo>
                    <a:lnTo>
                      <a:pt x="6567" y="1286"/>
                    </a:lnTo>
                    <a:lnTo>
                      <a:pt x="6605" y="1267"/>
                    </a:lnTo>
                    <a:lnTo>
                      <a:pt x="6644" y="1247"/>
                    </a:lnTo>
                    <a:lnTo>
                      <a:pt x="6644" y="1247"/>
                    </a:lnTo>
                    <a:lnTo>
                      <a:pt x="6664" y="1189"/>
                    </a:lnTo>
                    <a:lnTo>
                      <a:pt x="6664" y="1150"/>
                    </a:lnTo>
                    <a:lnTo>
                      <a:pt x="6644" y="1091"/>
                    </a:lnTo>
                    <a:lnTo>
                      <a:pt x="6625" y="1052"/>
                    </a:lnTo>
                    <a:lnTo>
                      <a:pt x="6625" y="1052"/>
                    </a:lnTo>
                    <a:lnTo>
                      <a:pt x="6274" y="818"/>
                    </a:lnTo>
                    <a:lnTo>
                      <a:pt x="5885" y="604"/>
                    </a:lnTo>
                    <a:lnTo>
                      <a:pt x="5495" y="429"/>
                    </a:lnTo>
                    <a:lnTo>
                      <a:pt x="5105" y="292"/>
                    </a:lnTo>
                    <a:lnTo>
                      <a:pt x="4696" y="175"/>
                    </a:lnTo>
                    <a:lnTo>
                      <a:pt x="4267" y="98"/>
                    </a:lnTo>
                    <a:lnTo>
                      <a:pt x="3839" y="39"/>
                    </a:lnTo>
                    <a:lnTo>
                      <a:pt x="3430" y="0"/>
                    </a:lnTo>
                    <a:lnTo>
                      <a:pt x="3430" y="0"/>
                    </a:lnTo>
                    <a:lnTo>
                      <a:pt x="3118" y="0"/>
                    </a:lnTo>
                    <a:lnTo>
                      <a:pt x="3118" y="0"/>
                    </a:lnTo>
                    <a:lnTo>
                      <a:pt x="2748" y="0"/>
                    </a:lnTo>
                    <a:lnTo>
                      <a:pt x="2397" y="39"/>
                    </a:lnTo>
                    <a:lnTo>
                      <a:pt x="2027" y="78"/>
                    </a:lnTo>
                    <a:lnTo>
                      <a:pt x="1676" y="136"/>
                    </a:lnTo>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088;p35"/>
              <p:cNvSpPr/>
              <p:nvPr/>
            </p:nvSpPr>
            <p:spPr>
              <a:xfrm>
                <a:off x="1718625" y="890825"/>
                <a:ext cx="1475" cy="500"/>
              </a:xfrm>
              <a:custGeom>
                <a:avLst/>
                <a:gdLst/>
                <a:ahLst/>
                <a:cxnLst/>
                <a:rect l="l" t="t" r="r" b="b"/>
                <a:pathLst>
                  <a:path w="59" h="20"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089;p35"/>
              <p:cNvSpPr/>
              <p:nvPr/>
            </p:nvSpPr>
            <p:spPr>
              <a:xfrm>
                <a:off x="1450225" y="740800"/>
                <a:ext cx="162225" cy="244050"/>
              </a:xfrm>
              <a:custGeom>
                <a:avLst/>
                <a:gdLst/>
                <a:ahLst/>
                <a:cxnLst/>
                <a:rect l="l" t="t" r="r" b="b"/>
                <a:pathLst>
                  <a:path w="6489" h="9762" extrusionOk="0">
                    <a:moveTo>
                      <a:pt x="4170" y="0"/>
                    </a:move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677" y="9762"/>
                    </a:lnTo>
                    <a:lnTo>
                      <a:pt x="4949" y="9723"/>
                    </a:lnTo>
                    <a:lnTo>
                      <a:pt x="5222" y="9684"/>
                    </a:lnTo>
                    <a:lnTo>
                      <a:pt x="5495" y="9606"/>
                    </a:lnTo>
                    <a:lnTo>
                      <a:pt x="5748" y="9528"/>
                    </a:lnTo>
                    <a:lnTo>
                      <a:pt x="6002" y="9431"/>
                    </a:lnTo>
                    <a:lnTo>
                      <a:pt x="6235" y="9314"/>
                    </a:lnTo>
                    <a:lnTo>
                      <a:pt x="6489" y="9197"/>
                    </a:lnTo>
                    <a:lnTo>
                      <a:pt x="6216" y="9158"/>
                    </a:lnTo>
                    <a:lnTo>
                      <a:pt x="5963" y="9080"/>
                    </a:lnTo>
                    <a:lnTo>
                      <a:pt x="5709" y="9002"/>
                    </a:lnTo>
                    <a:lnTo>
                      <a:pt x="5437" y="8885"/>
                    </a:lnTo>
                    <a:lnTo>
                      <a:pt x="5203" y="8768"/>
                    </a:lnTo>
                    <a:lnTo>
                      <a:pt x="4969" y="8612"/>
                    </a:lnTo>
                    <a:lnTo>
                      <a:pt x="4755" y="8456"/>
                    </a:lnTo>
                    <a:lnTo>
                      <a:pt x="4540" y="8262"/>
                    </a:lnTo>
                    <a:lnTo>
                      <a:pt x="4365" y="8067"/>
                    </a:lnTo>
                    <a:lnTo>
                      <a:pt x="4170" y="7852"/>
                    </a:lnTo>
                    <a:lnTo>
                      <a:pt x="4014" y="7638"/>
                    </a:lnTo>
                    <a:lnTo>
                      <a:pt x="3858" y="7404"/>
                    </a:lnTo>
                    <a:lnTo>
                      <a:pt x="3722" y="7151"/>
                    </a:lnTo>
                    <a:lnTo>
                      <a:pt x="3605" y="6898"/>
                    </a:lnTo>
                    <a:lnTo>
                      <a:pt x="3488" y="6625"/>
                    </a:lnTo>
                    <a:lnTo>
                      <a:pt x="3391" y="6352"/>
                    </a:lnTo>
                    <a:lnTo>
                      <a:pt x="3313" y="6079"/>
                    </a:lnTo>
                    <a:lnTo>
                      <a:pt x="3254" y="5787"/>
                    </a:lnTo>
                    <a:lnTo>
                      <a:pt x="3196" y="5514"/>
                    </a:lnTo>
                    <a:lnTo>
                      <a:pt x="3176" y="5222"/>
                    </a:lnTo>
                    <a:lnTo>
                      <a:pt x="3137" y="4930"/>
                    </a:lnTo>
                    <a:lnTo>
                      <a:pt x="3137" y="4638"/>
                    </a:lnTo>
                    <a:lnTo>
                      <a:pt x="3137" y="4345"/>
                    </a:lnTo>
                    <a:lnTo>
                      <a:pt x="3176" y="4053"/>
                    </a:lnTo>
                    <a:lnTo>
                      <a:pt x="3196" y="3780"/>
                    </a:lnTo>
                    <a:lnTo>
                      <a:pt x="3254" y="3508"/>
                    </a:lnTo>
                    <a:lnTo>
                      <a:pt x="3332" y="3215"/>
                    </a:lnTo>
                    <a:lnTo>
                      <a:pt x="3410" y="2943"/>
                    </a:lnTo>
                    <a:lnTo>
                      <a:pt x="3508" y="2689"/>
                    </a:lnTo>
                    <a:lnTo>
                      <a:pt x="3625" y="2436"/>
                    </a:lnTo>
                    <a:lnTo>
                      <a:pt x="3761" y="2202"/>
                    </a:lnTo>
                    <a:lnTo>
                      <a:pt x="3917" y="1968"/>
                    </a:lnTo>
                    <a:lnTo>
                      <a:pt x="4073" y="1754"/>
                    </a:lnTo>
                    <a:lnTo>
                      <a:pt x="4248" y="1540"/>
                    </a:lnTo>
                    <a:lnTo>
                      <a:pt x="4443" y="1364"/>
                    </a:lnTo>
                    <a:lnTo>
                      <a:pt x="4657" y="1189"/>
                    </a:lnTo>
                    <a:lnTo>
                      <a:pt x="4891" y="1014"/>
                    </a:lnTo>
                    <a:lnTo>
                      <a:pt x="5144" y="877"/>
                    </a:lnTo>
                    <a:lnTo>
                      <a:pt x="5417" y="760"/>
                    </a:lnTo>
                    <a:lnTo>
                      <a:pt x="5670" y="663"/>
                    </a:lnTo>
                    <a:lnTo>
                      <a:pt x="6041" y="585"/>
                    </a:lnTo>
                    <a:lnTo>
                      <a:pt x="6391" y="527"/>
                    </a:lnTo>
                    <a:lnTo>
                      <a:pt x="6177" y="410"/>
                    </a:lnTo>
                    <a:lnTo>
                      <a:pt x="5943" y="293"/>
                    </a:lnTo>
                    <a:lnTo>
                      <a:pt x="5690" y="215"/>
                    </a:lnTo>
                    <a:lnTo>
                      <a:pt x="5437" y="137"/>
                    </a:lnTo>
                    <a:lnTo>
                      <a:pt x="5203" y="78"/>
                    </a:lnTo>
                    <a:lnTo>
                      <a:pt x="4930" y="39"/>
                    </a:lnTo>
                    <a:lnTo>
                      <a:pt x="467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090;p35"/>
              <p:cNvSpPr/>
              <p:nvPr/>
            </p:nvSpPr>
            <p:spPr>
              <a:xfrm>
                <a:off x="1450225" y="740800"/>
                <a:ext cx="162225" cy="244050"/>
              </a:xfrm>
              <a:custGeom>
                <a:avLst/>
                <a:gdLst/>
                <a:ahLst/>
                <a:cxnLst/>
                <a:rect l="l" t="t" r="r" b="b"/>
                <a:pathLst>
                  <a:path w="6489" h="9762" fill="none" extrusionOk="0">
                    <a:moveTo>
                      <a:pt x="1" y="4871"/>
                    </a:move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404" y="9762"/>
                    </a:lnTo>
                    <a:lnTo>
                      <a:pt x="4404" y="9762"/>
                    </a:lnTo>
                    <a:lnTo>
                      <a:pt x="4677" y="9762"/>
                    </a:lnTo>
                    <a:lnTo>
                      <a:pt x="4949" y="9723"/>
                    </a:lnTo>
                    <a:lnTo>
                      <a:pt x="5222" y="9684"/>
                    </a:lnTo>
                    <a:lnTo>
                      <a:pt x="5495" y="9606"/>
                    </a:lnTo>
                    <a:lnTo>
                      <a:pt x="5748" y="9528"/>
                    </a:lnTo>
                    <a:lnTo>
                      <a:pt x="6002" y="9431"/>
                    </a:lnTo>
                    <a:lnTo>
                      <a:pt x="6235" y="9314"/>
                    </a:lnTo>
                    <a:lnTo>
                      <a:pt x="6489" y="9197"/>
                    </a:lnTo>
                    <a:lnTo>
                      <a:pt x="6489" y="9197"/>
                    </a:lnTo>
                    <a:lnTo>
                      <a:pt x="6216" y="9158"/>
                    </a:lnTo>
                    <a:lnTo>
                      <a:pt x="5963" y="9080"/>
                    </a:lnTo>
                    <a:lnTo>
                      <a:pt x="5963" y="9080"/>
                    </a:lnTo>
                    <a:lnTo>
                      <a:pt x="5709" y="9002"/>
                    </a:lnTo>
                    <a:lnTo>
                      <a:pt x="5437" y="8885"/>
                    </a:lnTo>
                    <a:lnTo>
                      <a:pt x="5437" y="8885"/>
                    </a:lnTo>
                    <a:lnTo>
                      <a:pt x="5203" y="8768"/>
                    </a:lnTo>
                    <a:lnTo>
                      <a:pt x="4969" y="8612"/>
                    </a:lnTo>
                    <a:lnTo>
                      <a:pt x="4755" y="8456"/>
                    </a:lnTo>
                    <a:lnTo>
                      <a:pt x="4540" y="8262"/>
                    </a:lnTo>
                    <a:lnTo>
                      <a:pt x="4540" y="8262"/>
                    </a:lnTo>
                    <a:lnTo>
                      <a:pt x="4365" y="8067"/>
                    </a:lnTo>
                    <a:lnTo>
                      <a:pt x="4170" y="7852"/>
                    </a:lnTo>
                    <a:lnTo>
                      <a:pt x="4014" y="7638"/>
                    </a:lnTo>
                    <a:lnTo>
                      <a:pt x="3858" y="7404"/>
                    </a:lnTo>
                    <a:lnTo>
                      <a:pt x="3858" y="7404"/>
                    </a:lnTo>
                    <a:lnTo>
                      <a:pt x="3722" y="7151"/>
                    </a:lnTo>
                    <a:lnTo>
                      <a:pt x="3605" y="6898"/>
                    </a:lnTo>
                    <a:lnTo>
                      <a:pt x="3488" y="6625"/>
                    </a:lnTo>
                    <a:lnTo>
                      <a:pt x="3391" y="6352"/>
                    </a:lnTo>
                    <a:lnTo>
                      <a:pt x="3313" y="6079"/>
                    </a:lnTo>
                    <a:lnTo>
                      <a:pt x="3254" y="5787"/>
                    </a:lnTo>
                    <a:lnTo>
                      <a:pt x="3196" y="5514"/>
                    </a:lnTo>
                    <a:lnTo>
                      <a:pt x="3176" y="5222"/>
                    </a:lnTo>
                    <a:lnTo>
                      <a:pt x="3176" y="5222"/>
                    </a:lnTo>
                    <a:lnTo>
                      <a:pt x="3137" y="4930"/>
                    </a:lnTo>
                    <a:lnTo>
                      <a:pt x="3137" y="4638"/>
                    </a:lnTo>
                    <a:lnTo>
                      <a:pt x="3137" y="4345"/>
                    </a:lnTo>
                    <a:lnTo>
                      <a:pt x="3176" y="4053"/>
                    </a:lnTo>
                    <a:lnTo>
                      <a:pt x="3176" y="4053"/>
                    </a:lnTo>
                    <a:lnTo>
                      <a:pt x="3196" y="3780"/>
                    </a:lnTo>
                    <a:lnTo>
                      <a:pt x="3254" y="3508"/>
                    </a:lnTo>
                    <a:lnTo>
                      <a:pt x="3332" y="3215"/>
                    </a:lnTo>
                    <a:lnTo>
                      <a:pt x="3410" y="2943"/>
                    </a:lnTo>
                    <a:lnTo>
                      <a:pt x="3410" y="2943"/>
                    </a:lnTo>
                    <a:lnTo>
                      <a:pt x="3508" y="2689"/>
                    </a:lnTo>
                    <a:lnTo>
                      <a:pt x="3625" y="2436"/>
                    </a:lnTo>
                    <a:lnTo>
                      <a:pt x="3761" y="2202"/>
                    </a:lnTo>
                    <a:lnTo>
                      <a:pt x="3917" y="1968"/>
                    </a:lnTo>
                    <a:lnTo>
                      <a:pt x="3917" y="1968"/>
                    </a:lnTo>
                    <a:lnTo>
                      <a:pt x="4073" y="1754"/>
                    </a:lnTo>
                    <a:lnTo>
                      <a:pt x="4248" y="1540"/>
                    </a:lnTo>
                    <a:lnTo>
                      <a:pt x="4443" y="1364"/>
                    </a:lnTo>
                    <a:lnTo>
                      <a:pt x="4657" y="1189"/>
                    </a:lnTo>
                    <a:lnTo>
                      <a:pt x="4657" y="1189"/>
                    </a:lnTo>
                    <a:lnTo>
                      <a:pt x="4891" y="1014"/>
                    </a:lnTo>
                    <a:lnTo>
                      <a:pt x="5144" y="877"/>
                    </a:lnTo>
                    <a:lnTo>
                      <a:pt x="5417" y="760"/>
                    </a:lnTo>
                    <a:lnTo>
                      <a:pt x="5670" y="663"/>
                    </a:lnTo>
                    <a:lnTo>
                      <a:pt x="5670" y="663"/>
                    </a:lnTo>
                    <a:lnTo>
                      <a:pt x="6041" y="585"/>
                    </a:lnTo>
                    <a:lnTo>
                      <a:pt x="6391" y="527"/>
                    </a:lnTo>
                    <a:lnTo>
                      <a:pt x="6391" y="527"/>
                    </a:lnTo>
                    <a:lnTo>
                      <a:pt x="6177" y="410"/>
                    </a:lnTo>
                    <a:lnTo>
                      <a:pt x="5943" y="293"/>
                    </a:lnTo>
                    <a:lnTo>
                      <a:pt x="5690" y="215"/>
                    </a:lnTo>
                    <a:lnTo>
                      <a:pt x="5437" y="137"/>
                    </a:lnTo>
                    <a:lnTo>
                      <a:pt x="5203" y="78"/>
                    </a:lnTo>
                    <a:lnTo>
                      <a:pt x="4930" y="39"/>
                    </a:lnTo>
                    <a:lnTo>
                      <a:pt x="4677" y="0"/>
                    </a:lnTo>
                    <a:lnTo>
                      <a:pt x="4404" y="0"/>
                    </a:lnTo>
                    <a:lnTo>
                      <a:pt x="4404" y="0"/>
                    </a:lnTo>
                    <a:lnTo>
                      <a:pt x="4170" y="0"/>
                    </a:ln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091;p35"/>
              <p:cNvSpPr/>
              <p:nvPr/>
            </p:nvSpPr>
            <p:spPr>
              <a:xfrm>
                <a:off x="1509175" y="751025"/>
                <a:ext cx="161250" cy="223600"/>
              </a:xfrm>
              <a:custGeom>
                <a:avLst/>
                <a:gdLst/>
                <a:ahLst/>
                <a:cxnLst/>
                <a:rect l="l" t="t" r="r" b="b"/>
                <a:pathLst>
                  <a:path w="6450" h="8944" extrusionOk="0">
                    <a:moveTo>
                      <a:pt x="3566" y="1"/>
                    </a:moveTo>
                    <a:lnTo>
                      <a:pt x="3215" y="20"/>
                    </a:lnTo>
                    <a:lnTo>
                      <a:pt x="3137" y="20"/>
                    </a:lnTo>
                    <a:lnTo>
                      <a:pt x="3118" y="40"/>
                    </a:lnTo>
                    <a:lnTo>
                      <a:pt x="3059" y="40"/>
                    </a:lnTo>
                    <a:lnTo>
                      <a:pt x="2825" y="98"/>
                    </a:lnTo>
                    <a:lnTo>
                      <a:pt x="2572" y="176"/>
                    </a:lnTo>
                    <a:lnTo>
                      <a:pt x="2533" y="195"/>
                    </a:lnTo>
                    <a:lnTo>
                      <a:pt x="2514" y="195"/>
                    </a:lnTo>
                    <a:lnTo>
                      <a:pt x="2475" y="215"/>
                    </a:lnTo>
                    <a:lnTo>
                      <a:pt x="2436" y="234"/>
                    </a:lnTo>
                    <a:lnTo>
                      <a:pt x="2163" y="351"/>
                    </a:lnTo>
                    <a:lnTo>
                      <a:pt x="2124" y="371"/>
                    </a:lnTo>
                    <a:lnTo>
                      <a:pt x="2104" y="390"/>
                    </a:lnTo>
                    <a:lnTo>
                      <a:pt x="2085" y="410"/>
                    </a:lnTo>
                    <a:lnTo>
                      <a:pt x="2026" y="429"/>
                    </a:lnTo>
                    <a:lnTo>
                      <a:pt x="1871" y="546"/>
                    </a:lnTo>
                    <a:lnTo>
                      <a:pt x="1695" y="663"/>
                    </a:lnTo>
                    <a:lnTo>
                      <a:pt x="1617" y="722"/>
                    </a:lnTo>
                    <a:lnTo>
                      <a:pt x="1461" y="858"/>
                    </a:lnTo>
                    <a:lnTo>
                      <a:pt x="1442" y="877"/>
                    </a:lnTo>
                    <a:lnTo>
                      <a:pt x="1325" y="994"/>
                    </a:lnTo>
                    <a:lnTo>
                      <a:pt x="1130" y="1209"/>
                    </a:lnTo>
                    <a:lnTo>
                      <a:pt x="994" y="1364"/>
                    </a:lnTo>
                    <a:lnTo>
                      <a:pt x="994" y="1384"/>
                    </a:lnTo>
                    <a:lnTo>
                      <a:pt x="974" y="1384"/>
                    </a:lnTo>
                    <a:lnTo>
                      <a:pt x="955" y="1423"/>
                    </a:lnTo>
                    <a:lnTo>
                      <a:pt x="799" y="1657"/>
                    </a:lnTo>
                    <a:lnTo>
                      <a:pt x="643" y="1891"/>
                    </a:lnTo>
                    <a:lnTo>
                      <a:pt x="526" y="2124"/>
                    </a:lnTo>
                    <a:lnTo>
                      <a:pt x="429" y="2358"/>
                    </a:lnTo>
                    <a:lnTo>
                      <a:pt x="409" y="2397"/>
                    </a:lnTo>
                    <a:lnTo>
                      <a:pt x="234" y="2865"/>
                    </a:lnTo>
                    <a:lnTo>
                      <a:pt x="214" y="2923"/>
                    </a:lnTo>
                    <a:lnTo>
                      <a:pt x="136" y="3254"/>
                    </a:lnTo>
                    <a:lnTo>
                      <a:pt x="59" y="3703"/>
                    </a:lnTo>
                    <a:lnTo>
                      <a:pt x="59" y="3683"/>
                    </a:lnTo>
                    <a:lnTo>
                      <a:pt x="20" y="4073"/>
                    </a:lnTo>
                    <a:lnTo>
                      <a:pt x="0" y="4462"/>
                    </a:lnTo>
                    <a:lnTo>
                      <a:pt x="20" y="4852"/>
                    </a:lnTo>
                    <a:lnTo>
                      <a:pt x="59" y="5222"/>
                    </a:lnTo>
                    <a:lnTo>
                      <a:pt x="39" y="5203"/>
                    </a:lnTo>
                    <a:lnTo>
                      <a:pt x="39" y="5203"/>
                    </a:lnTo>
                    <a:lnTo>
                      <a:pt x="98" y="5554"/>
                    </a:lnTo>
                    <a:lnTo>
                      <a:pt x="195" y="5904"/>
                    </a:lnTo>
                    <a:lnTo>
                      <a:pt x="292" y="6235"/>
                    </a:lnTo>
                    <a:lnTo>
                      <a:pt x="409" y="6547"/>
                    </a:lnTo>
                    <a:lnTo>
                      <a:pt x="526" y="6820"/>
                    </a:lnTo>
                    <a:lnTo>
                      <a:pt x="682" y="7093"/>
                    </a:lnTo>
                    <a:lnTo>
                      <a:pt x="838" y="7327"/>
                    </a:lnTo>
                    <a:lnTo>
                      <a:pt x="994" y="7560"/>
                    </a:lnTo>
                    <a:lnTo>
                      <a:pt x="994" y="7580"/>
                    </a:lnTo>
                    <a:lnTo>
                      <a:pt x="1169" y="7775"/>
                    </a:lnTo>
                    <a:lnTo>
                      <a:pt x="1344" y="7950"/>
                    </a:lnTo>
                    <a:lnTo>
                      <a:pt x="1500" y="8106"/>
                    </a:lnTo>
                    <a:lnTo>
                      <a:pt x="1676" y="8262"/>
                    </a:lnTo>
                    <a:lnTo>
                      <a:pt x="1695" y="8262"/>
                    </a:lnTo>
                    <a:lnTo>
                      <a:pt x="1871" y="8398"/>
                    </a:lnTo>
                    <a:lnTo>
                      <a:pt x="2065" y="8515"/>
                    </a:lnTo>
                    <a:lnTo>
                      <a:pt x="2241" y="8613"/>
                    </a:lnTo>
                    <a:lnTo>
                      <a:pt x="2436" y="8710"/>
                    </a:lnTo>
                    <a:lnTo>
                      <a:pt x="2416" y="8690"/>
                    </a:lnTo>
                    <a:lnTo>
                      <a:pt x="2611" y="8768"/>
                    </a:lnTo>
                    <a:lnTo>
                      <a:pt x="2825" y="8846"/>
                    </a:lnTo>
                    <a:lnTo>
                      <a:pt x="3176" y="8905"/>
                    </a:lnTo>
                    <a:lnTo>
                      <a:pt x="3195" y="8924"/>
                    </a:lnTo>
                    <a:lnTo>
                      <a:pt x="3390" y="8924"/>
                    </a:lnTo>
                    <a:lnTo>
                      <a:pt x="3566" y="894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092;p35"/>
              <p:cNvSpPr/>
              <p:nvPr/>
            </p:nvSpPr>
            <p:spPr>
              <a:xfrm>
                <a:off x="1509175" y="751025"/>
                <a:ext cx="161250" cy="223600"/>
              </a:xfrm>
              <a:custGeom>
                <a:avLst/>
                <a:gdLst/>
                <a:ahLst/>
                <a:cxnLst/>
                <a:rect l="l" t="t" r="r" b="b"/>
                <a:pathLst>
                  <a:path w="6450" h="8944" fill="none" extrusionOk="0">
                    <a:moveTo>
                      <a:pt x="3566" y="1"/>
                    </a:moveTo>
                    <a:lnTo>
                      <a:pt x="3566" y="1"/>
                    </a:lnTo>
                    <a:lnTo>
                      <a:pt x="3215" y="20"/>
                    </a:lnTo>
                    <a:lnTo>
                      <a:pt x="3215" y="20"/>
                    </a:lnTo>
                    <a:lnTo>
                      <a:pt x="3137" y="20"/>
                    </a:lnTo>
                    <a:lnTo>
                      <a:pt x="3137" y="20"/>
                    </a:lnTo>
                    <a:lnTo>
                      <a:pt x="3118" y="40"/>
                    </a:lnTo>
                    <a:lnTo>
                      <a:pt x="3118" y="40"/>
                    </a:lnTo>
                    <a:lnTo>
                      <a:pt x="3079" y="40"/>
                    </a:lnTo>
                    <a:lnTo>
                      <a:pt x="3059" y="40"/>
                    </a:lnTo>
                    <a:lnTo>
                      <a:pt x="3059" y="40"/>
                    </a:lnTo>
                    <a:lnTo>
                      <a:pt x="2825" y="98"/>
                    </a:lnTo>
                    <a:lnTo>
                      <a:pt x="2825" y="98"/>
                    </a:lnTo>
                    <a:lnTo>
                      <a:pt x="2572" y="176"/>
                    </a:lnTo>
                    <a:lnTo>
                      <a:pt x="2572" y="176"/>
                    </a:lnTo>
                    <a:lnTo>
                      <a:pt x="2572" y="176"/>
                    </a:lnTo>
                    <a:lnTo>
                      <a:pt x="2533" y="195"/>
                    </a:lnTo>
                    <a:lnTo>
                      <a:pt x="2514" y="195"/>
                    </a:lnTo>
                    <a:lnTo>
                      <a:pt x="2514" y="195"/>
                    </a:lnTo>
                    <a:lnTo>
                      <a:pt x="2475" y="215"/>
                    </a:lnTo>
                    <a:lnTo>
                      <a:pt x="2475" y="215"/>
                    </a:lnTo>
                    <a:lnTo>
                      <a:pt x="2475" y="215"/>
                    </a:lnTo>
                    <a:lnTo>
                      <a:pt x="2436" y="234"/>
                    </a:lnTo>
                    <a:lnTo>
                      <a:pt x="2436" y="234"/>
                    </a:lnTo>
                    <a:lnTo>
                      <a:pt x="2436" y="215"/>
                    </a:lnTo>
                    <a:lnTo>
                      <a:pt x="2436" y="234"/>
                    </a:lnTo>
                    <a:lnTo>
                      <a:pt x="2436" y="234"/>
                    </a:lnTo>
                    <a:lnTo>
                      <a:pt x="2163" y="351"/>
                    </a:lnTo>
                    <a:lnTo>
                      <a:pt x="2124" y="371"/>
                    </a:lnTo>
                    <a:lnTo>
                      <a:pt x="2104" y="390"/>
                    </a:lnTo>
                    <a:lnTo>
                      <a:pt x="2085" y="410"/>
                    </a:lnTo>
                    <a:lnTo>
                      <a:pt x="2085" y="410"/>
                    </a:lnTo>
                    <a:lnTo>
                      <a:pt x="2026" y="429"/>
                    </a:lnTo>
                    <a:lnTo>
                      <a:pt x="2026" y="429"/>
                    </a:lnTo>
                    <a:lnTo>
                      <a:pt x="1871" y="546"/>
                    </a:lnTo>
                    <a:lnTo>
                      <a:pt x="1871" y="546"/>
                    </a:lnTo>
                    <a:lnTo>
                      <a:pt x="1695" y="663"/>
                    </a:lnTo>
                    <a:lnTo>
                      <a:pt x="1695" y="663"/>
                    </a:lnTo>
                    <a:lnTo>
                      <a:pt x="1695" y="663"/>
                    </a:lnTo>
                    <a:lnTo>
                      <a:pt x="1695" y="663"/>
                    </a:lnTo>
                    <a:lnTo>
                      <a:pt x="1695" y="663"/>
                    </a:lnTo>
                    <a:lnTo>
                      <a:pt x="1695" y="663"/>
                    </a:lnTo>
                    <a:lnTo>
                      <a:pt x="1695" y="663"/>
                    </a:lnTo>
                    <a:lnTo>
                      <a:pt x="1617" y="722"/>
                    </a:lnTo>
                    <a:lnTo>
                      <a:pt x="1617" y="722"/>
                    </a:lnTo>
                    <a:lnTo>
                      <a:pt x="1461" y="858"/>
                    </a:lnTo>
                    <a:lnTo>
                      <a:pt x="1461" y="858"/>
                    </a:lnTo>
                    <a:lnTo>
                      <a:pt x="1442" y="877"/>
                    </a:lnTo>
                    <a:lnTo>
                      <a:pt x="1442" y="877"/>
                    </a:lnTo>
                    <a:lnTo>
                      <a:pt x="1325" y="994"/>
                    </a:lnTo>
                    <a:lnTo>
                      <a:pt x="1325" y="994"/>
                    </a:lnTo>
                    <a:lnTo>
                      <a:pt x="1130" y="1209"/>
                    </a:lnTo>
                    <a:lnTo>
                      <a:pt x="1130" y="1209"/>
                    </a:lnTo>
                    <a:lnTo>
                      <a:pt x="994" y="1364"/>
                    </a:lnTo>
                    <a:lnTo>
                      <a:pt x="994" y="1384"/>
                    </a:lnTo>
                    <a:lnTo>
                      <a:pt x="994" y="1364"/>
                    </a:lnTo>
                    <a:lnTo>
                      <a:pt x="994" y="1384"/>
                    </a:lnTo>
                    <a:lnTo>
                      <a:pt x="994" y="1384"/>
                    </a:lnTo>
                    <a:lnTo>
                      <a:pt x="994" y="1384"/>
                    </a:lnTo>
                    <a:lnTo>
                      <a:pt x="994" y="1384"/>
                    </a:lnTo>
                    <a:lnTo>
                      <a:pt x="994" y="1384"/>
                    </a:lnTo>
                    <a:lnTo>
                      <a:pt x="994" y="1384"/>
                    </a:lnTo>
                    <a:lnTo>
                      <a:pt x="994" y="1384"/>
                    </a:lnTo>
                    <a:lnTo>
                      <a:pt x="994" y="1364"/>
                    </a:lnTo>
                    <a:lnTo>
                      <a:pt x="994" y="1384"/>
                    </a:lnTo>
                    <a:lnTo>
                      <a:pt x="994" y="1384"/>
                    </a:lnTo>
                    <a:lnTo>
                      <a:pt x="974" y="1384"/>
                    </a:lnTo>
                    <a:lnTo>
                      <a:pt x="994" y="1384"/>
                    </a:lnTo>
                    <a:lnTo>
                      <a:pt x="974" y="1384"/>
                    </a:lnTo>
                    <a:lnTo>
                      <a:pt x="974" y="1384"/>
                    </a:lnTo>
                    <a:lnTo>
                      <a:pt x="974" y="1384"/>
                    </a:lnTo>
                    <a:lnTo>
                      <a:pt x="955" y="1423"/>
                    </a:lnTo>
                    <a:lnTo>
                      <a:pt x="955" y="1423"/>
                    </a:lnTo>
                    <a:lnTo>
                      <a:pt x="799" y="1657"/>
                    </a:lnTo>
                    <a:lnTo>
                      <a:pt x="799" y="1657"/>
                    </a:lnTo>
                    <a:lnTo>
                      <a:pt x="643" y="1891"/>
                    </a:lnTo>
                    <a:lnTo>
                      <a:pt x="643" y="1891"/>
                    </a:lnTo>
                    <a:lnTo>
                      <a:pt x="526" y="2124"/>
                    </a:lnTo>
                    <a:lnTo>
                      <a:pt x="429" y="2358"/>
                    </a:lnTo>
                    <a:lnTo>
                      <a:pt x="429" y="2358"/>
                    </a:lnTo>
                    <a:lnTo>
                      <a:pt x="429" y="2358"/>
                    </a:lnTo>
                    <a:lnTo>
                      <a:pt x="429" y="2358"/>
                    </a:lnTo>
                    <a:lnTo>
                      <a:pt x="409" y="2397"/>
                    </a:lnTo>
                    <a:lnTo>
                      <a:pt x="409" y="2397"/>
                    </a:lnTo>
                    <a:lnTo>
                      <a:pt x="409" y="2397"/>
                    </a:lnTo>
                    <a:lnTo>
                      <a:pt x="409" y="2397"/>
                    </a:lnTo>
                    <a:lnTo>
                      <a:pt x="409" y="2397"/>
                    </a:lnTo>
                    <a:lnTo>
                      <a:pt x="234" y="2865"/>
                    </a:lnTo>
                    <a:lnTo>
                      <a:pt x="214" y="2923"/>
                    </a:lnTo>
                    <a:lnTo>
                      <a:pt x="214" y="2923"/>
                    </a:lnTo>
                    <a:lnTo>
                      <a:pt x="136" y="3254"/>
                    </a:lnTo>
                    <a:lnTo>
                      <a:pt x="136" y="3254"/>
                    </a:lnTo>
                    <a:lnTo>
                      <a:pt x="59" y="3703"/>
                    </a:lnTo>
                    <a:lnTo>
                      <a:pt x="39" y="3703"/>
                    </a:lnTo>
                    <a:lnTo>
                      <a:pt x="59" y="3703"/>
                    </a:lnTo>
                    <a:lnTo>
                      <a:pt x="59" y="3683"/>
                    </a:lnTo>
                    <a:lnTo>
                      <a:pt x="59" y="3683"/>
                    </a:lnTo>
                    <a:lnTo>
                      <a:pt x="20" y="4073"/>
                    </a:lnTo>
                    <a:lnTo>
                      <a:pt x="0" y="4462"/>
                    </a:lnTo>
                    <a:lnTo>
                      <a:pt x="0" y="4462"/>
                    </a:lnTo>
                    <a:lnTo>
                      <a:pt x="20" y="4852"/>
                    </a:lnTo>
                    <a:lnTo>
                      <a:pt x="59" y="5222"/>
                    </a:lnTo>
                    <a:lnTo>
                      <a:pt x="39" y="5203"/>
                    </a:lnTo>
                    <a:lnTo>
                      <a:pt x="39" y="5203"/>
                    </a:lnTo>
                    <a:lnTo>
                      <a:pt x="98" y="5554"/>
                    </a:lnTo>
                    <a:lnTo>
                      <a:pt x="195" y="5904"/>
                    </a:lnTo>
                    <a:lnTo>
                      <a:pt x="195" y="5904"/>
                    </a:lnTo>
                    <a:lnTo>
                      <a:pt x="292" y="6235"/>
                    </a:lnTo>
                    <a:lnTo>
                      <a:pt x="409" y="6547"/>
                    </a:lnTo>
                    <a:lnTo>
                      <a:pt x="409" y="6547"/>
                    </a:lnTo>
                    <a:lnTo>
                      <a:pt x="409" y="6547"/>
                    </a:lnTo>
                    <a:lnTo>
                      <a:pt x="409" y="6547"/>
                    </a:lnTo>
                    <a:lnTo>
                      <a:pt x="409" y="6547"/>
                    </a:lnTo>
                    <a:lnTo>
                      <a:pt x="526" y="6820"/>
                    </a:lnTo>
                    <a:lnTo>
                      <a:pt x="682" y="7093"/>
                    </a:lnTo>
                    <a:lnTo>
                      <a:pt x="682" y="7093"/>
                    </a:lnTo>
                    <a:lnTo>
                      <a:pt x="838" y="7327"/>
                    </a:lnTo>
                    <a:lnTo>
                      <a:pt x="994" y="7560"/>
                    </a:lnTo>
                    <a:lnTo>
                      <a:pt x="994" y="7560"/>
                    </a:lnTo>
                    <a:lnTo>
                      <a:pt x="994" y="7560"/>
                    </a:lnTo>
                    <a:lnTo>
                      <a:pt x="994" y="7560"/>
                    </a:lnTo>
                    <a:lnTo>
                      <a:pt x="994" y="7580"/>
                    </a:lnTo>
                    <a:lnTo>
                      <a:pt x="994" y="7560"/>
                    </a:lnTo>
                    <a:lnTo>
                      <a:pt x="994" y="7580"/>
                    </a:lnTo>
                    <a:lnTo>
                      <a:pt x="994" y="7580"/>
                    </a:lnTo>
                    <a:lnTo>
                      <a:pt x="994" y="7580"/>
                    </a:lnTo>
                    <a:lnTo>
                      <a:pt x="994" y="7580"/>
                    </a:lnTo>
                    <a:lnTo>
                      <a:pt x="994" y="7580"/>
                    </a:lnTo>
                    <a:lnTo>
                      <a:pt x="1169" y="7775"/>
                    </a:lnTo>
                    <a:lnTo>
                      <a:pt x="1344" y="7950"/>
                    </a:lnTo>
                    <a:lnTo>
                      <a:pt x="1344" y="7950"/>
                    </a:lnTo>
                    <a:lnTo>
                      <a:pt x="1500" y="8106"/>
                    </a:lnTo>
                    <a:lnTo>
                      <a:pt x="1676" y="8262"/>
                    </a:lnTo>
                    <a:lnTo>
                      <a:pt x="1676" y="8262"/>
                    </a:lnTo>
                    <a:lnTo>
                      <a:pt x="1676" y="8262"/>
                    </a:lnTo>
                    <a:lnTo>
                      <a:pt x="1676" y="8262"/>
                    </a:lnTo>
                    <a:lnTo>
                      <a:pt x="1695" y="8262"/>
                    </a:lnTo>
                    <a:lnTo>
                      <a:pt x="1695" y="8262"/>
                    </a:lnTo>
                    <a:lnTo>
                      <a:pt x="1871" y="8398"/>
                    </a:lnTo>
                    <a:lnTo>
                      <a:pt x="2065" y="8515"/>
                    </a:lnTo>
                    <a:lnTo>
                      <a:pt x="2065" y="8515"/>
                    </a:lnTo>
                    <a:lnTo>
                      <a:pt x="2241" y="8613"/>
                    </a:lnTo>
                    <a:lnTo>
                      <a:pt x="2436" y="8710"/>
                    </a:lnTo>
                    <a:lnTo>
                      <a:pt x="2416" y="8690"/>
                    </a:lnTo>
                    <a:lnTo>
                      <a:pt x="2416" y="8690"/>
                    </a:lnTo>
                    <a:lnTo>
                      <a:pt x="2611" y="8768"/>
                    </a:lnTo>
                    <a:lnTo>
                      <a:pt x="2825" y="8846"/>
                    </a:lnTo>
                    <a:lnTo>
                      <a:pt x="2825" y="8846"/>
                    </a:lnTo>
                    <a:lnTo>
                      <a:pt x="3176" y="8905"/>
                    </a:lnTo>
                    <a:lnTo>
                      <a:pt x="3195" y="8924"/>
                    </a:lnTo>
                    <a:lnTo>
                      <a:pt x="3195" y="8924"/>
                    </a:lnTo>
                    <a:lnTo>
                      <a:pt x="3390" y="8924"/>
                    </a:lnTo>
                    <a:lnTo>
                      <a:pt x="3566" y="8944"/>
                    </a:lnTo>
                    <a:lnTo>
                      <a:pt x="3566" y="8944"/>
                    </a:lnTo>
                    <a:lnTo>
                      <a:pt x="3858" y="892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lnTo>
                      <a:pt x="3838" y="1"/>
                    </a:lnTo>
                    <a:lnTo>
                      <a:pt x="3585" y="1"/>
                    </a:lnTo>
                    <a:lnTo>
                      <a:pt x="356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093;p35"/>
              <p:cNvSpPr/>
              <p:nvPr/>
            </p:nvSpPr>
            <p:spPr>
              <a:xfrm>
                <a:off x="1519400" y="91470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094;p35"/>
              <p:cNvSpPr/>
              <p:nvPr/>
            </p:nvSpPr>
            <p:spPr>
              <a:xfrm>
                <a:off x="1551050" y="957550"/>
                <a:ext cx="525" cy="25"/>
              </a:xfrm>
              <a:custGeom>
                <a:avLst/>
                <a:gdLst/>
                <a:ahLst/>
                <a:cxnLst/>
                <a:rect l="l" t="t" r="r" b="b"/>
                <a:pathLst>
                  <a:path w="21" h="1" fill="none" extrusionOk="0">
                    <a:moveTo>
                      <a:pt x="1" y="1"/>
                    </a:moveTo>
                    <a:lnTo>
                      <a:pt x="20"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095;p35"/>
              <p:cNvSpPr/>
              <p:nvPr/>
            </p:nvSpPr>
            <p:spPr>
              <a:xfrm>
                <a:off x="1534000" y="7851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096;p35"/>
              <p:cNvSpPr/>
              <p:nvPr/>
            </p:nvSpPr>
            <p:spPr>
              <a:xfrm>
                <a:off x="1534000" y="7851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097;p35"/>
              <p:cNvSpPr/>
              <p:nvPr/>
            </p:nvSpPr>
            <p:spPr>
              <a:xfrm>
                <a:off x="1519400" y="809975"/>
                <a:ext cx="25" cy="500"/>
              </a:xfrm>
              <a:custGeom>
                <a:avLst/>
                <a:gdLst/>
                <a:ahLst/>
                <a:cxnLst/>
                <a:rect l="l" t="t" r="r" b="b"/>
                <a:pathLst>
                  <a:path w="1" h="20" extrusionOk="0">
                    <a:moveTo>
                      <a:pt x="0" y="20"/>
                    </a:moveTo>
                    <a:lnTo>
                      <a:pt x="0" y="0"/>
                    </a:lnTo>
                    <a:lnTo>
                      <a:pt x="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098;p35"/>
              <p:cNvSpPr/>
              <p:nvPr/>
            </p:nvSpPr>
            <p:spPr>
              <a:xfrm>
                <a:off x="1519400" y="809975"/>
                <a:ext cx="25" cy="500"/>
              </a:xfrm>
              <a:custGeom>
                <a:avLst/>
                <a:gdLst/>
                <a:ahLst/>
                <a:cxnLst/>
                <a:rect l="l" t="t" r="r" b="b"/>
                <a:pathLst>
                  <a:path w="1" h="20" fill="none" extrusionOk="0">
                    <a:moveTo>
                      <a:pt x="0" y="20"/>
                    </a:moveTo>
                    <a:lnTo>
                      <a:pt x="0" y="0"/>
                    </a:lnTo>
                    <a:lnTo>
                      <a:pt x="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099;p35"/>
              <p:cNvSpPr/>
              <p:nvPr/>
            </p:nvSpPr>
            <p:spPr>
              <a:xfrm>
                <a:off x="1588550" y="973625"/>
                <a:ext cx="525" cy="525"/>
              </a:xfrm>
              <a:custGeom>
                <a:avLst/>
                <a:gdLst/>
                <a:ahLst/>
                <a:cxnLst/>
                <a:rect l="l" t="t" r="r" b="b"/>
                <a:pathLst>
                  <a:path w="21" h="21" extrusionOk="0">
                    <a:moveTo>
                      <a:pt x="20" y="20"/>
                    </a:moveTo>
                    <a:lnTo>
                      <a:pt x="1" y="1"/>
                    </a:lnTo>
                    <a:lnTo>
                      <a:pt x="1" y="1"/>
                    </a:lnTo>
                    <a:lnTo>
                      <a:pt x="2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00;p35"/>
              <p:cNvSpPr/>
              <p:nvPr/>
            </p:nvSpPr>
            <p:spPr>
              <a:xfrm>
                <a:off x="1589050" y="974125"/>
                <a:ext cx="25" cy="25"/>
              </a:xfrm>
              <a:custGeom>
                <a:avLst/>
                <a:gdLst/>
                <a:ahLst/>
                <a:cxnLst/>
                <a:rect l="l" t="t" r="r" b="b"/>
                <a:pathLst>
                  <a:path w="1" h="1" extrusionOk="0">
                    <a:moveTo>
                      <a:pt x="0" y="0"/>
                    </a:moveTo>
                    <a:lnTo>
                      <a:pt x="0" y="0"/>
                    </a:lnTo>
                    <a:lnTo>
                      <a:pt x="0" y="0"/>
                    </a:lnTo>
                    <a:lnTo>
                      <a:pt x="0"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01;p35"/>
              <p:cNvSpPr/>
              <p:nvPr/>
            </p:nvSpPr>
            <p:spPr>
              <a:xfrm>
                <a:off x="1589050" y="9741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02;p35"/>
              <p:cNvSpPr/>
              <p:nvPr/>
            </p:nvSpPr>
            <p:spPr>
              <a:xfrm>
                <a:off x="1477025" y="848450"/>
                <a:ext cx="66750" cy="27775"/>
              </a:xfrm>
              <a:custGeom>
                <a:avLst/>
                <a:gdLst/>
                <a:ahLst/>
                <a:cxnLst/>
                <a:rect l="l" t="t" r="r" b="b"/>
                <a:pathLst>
                  <a:path w="2670" h="1111" extrusionOk="0">
                    <a:moveTo>
                      <a:pt x="1072" y="0"/>
                    </a:moveTo>
                    <a:lnTo>
                      <a:pt x="818" y="39"/>
                    </a:lnTo>
                    <a:lnTo>
                      <a:pt x="585" y="98"/>
                    </a:lnTo>
                    <a:lnTo>
                      <a:pt x="390" y="156"/>
                    </a:lnTo>
                    <a:lnTo>
                      <a:pt x="234" y="234"/>
                    </a:lnTo>
                    <a:lnTo>
                      <a:pt x="98" y="332"/>
                    </a:lnTo>
                    <a:lnTo>
                      <a:pt x="20" y="429"/>
                    </a:lnTo>
                    <a:lnTo>
                      <a:pt x="0" y="488"/>
                    </a:lnTo>
                    <a:lnTo>
                      <a:pt x="0" y="546"/>
                    </a:lnTo>
                    <a:lnTo>
                      <a:pt x="0" y="604"/>
                    </a:lnTo>
                    <a:lnTo>
                      <a:pt x="20" y="663"/>
                    </a:lnTo>
                    <a:lnTo>
                      <a:pt x="98" y="760"/>
                    </a:lnTo>
                    <a:lnTo>
                      <a:pt x="234" y="858"/>
                    </a:lnTo>
                    <a:lnTo>
                      <a:pt x="390" y="936"/>
                    </a:lnTo>
                    <a:lnTo>
                      <a:pt x="585" y="1014"/>
                    </a:lnTo>
                    <a:lnTo>
                      <a:pt x="818" y="1053"/>
                    </a:lnTo>
                    <a:lnTo>
                      <a:pt x="1072" y="1092"/>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488"/>
                    </a:lnTo>
                    <a:lnTo>
                      <a:pt x="2650" y="429"/>
                    </a:lnTo>
                    <a:lnTo>
                      <a:pt x="2572" y="332"/>
                    </a:lnTo>
                    <a:lnTo>
                      <a:pt x="2455" y="234"/>
                    </a:lnTo>
                    <a:lnTo>
                      <a:pt x="2280" y="156"/>
                    </a:lnTo>
                    <a:lnTo>
                      <a:pt x="2085" y="98"/>
                    </a:lnTo>
                    <a:lnTo>
                      <a:pt x="1851" y="39"/>
                    </a:lnTo>
                    <a:lnTo>
                      <a:pt x="161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03;p35"/>
              <p:cNvSpPr/>
              <p:nvPr/>
            </p:nvSpPr>
            <p:spPr>
              <a:xfrm>
                <a:off x="1477025" y="848450"/>
                <a:ext cx="66750" cy="27775"/>
              </a:xfrm>
              <a:custGeom>
                <a:avLst/>
                <a:gdLst/>
                <a:ahLst/>
                <a:cxnLst/>
                <a:rect l="l" t="t" r="r" b="b"/>
                <a:pathLst>
                  <a:path w="2670" h="1111" fill="none" extrusionOk="0">
                    <a:moveTo>
                      <a:pt x="0" y="546"/>
                    </a:moveTo>
                    <a:lnTo>
                      <a:pt x="0" y="546"/>
                    </a:lnTo>
                    <a:lnTo>
                      <a:pt x="0" y="604"/>
                    </a:lnTo>
                    <a:lnTo>
                      <a:pt x="20" y="663"/>
                    </a:lnTo>
                    <a:lnTo>
                      <a:pt x="98" y="760"/>
                    </a:lnTo>
                    <a:lnTo>
                      <a:pt x="234" y="858"/>
                    </a:lnTo>
                    <a:lnTo>
                      <a:pt x="390" y="936"/>
                    </a:lnTo>
                    <a:lnTo>
                      <a:pt x="585" y="1014"/>
                    </a:lnTo>
                    <a:lnTo>
                      <a:pt x="818" y="1053"/>
                    </a:lnTo>
                    <a:lnTo>
                      <a:pt x="1072" y="1092"/>
                    </a:lnTo>
                    <a:lnTo>
                      <a:pt x="1345" y="1111"/>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546"/>
                    </a:lnTo>
                    <a:lnTo>
                      <a:pt x="2669" y="488"/>
                    </a:lnTo>
                    <a:lnTo>
                      <a:pt x="2650" y="429"/>
                    </a:lnTo>
                    <a:lnTo>
                      <a:pt x="2572" y="332"/>
                    </a:lnTo>
                    <a:lnTo>
                      <a:pt x="2455" y="234"/>
                    </a:lnTo>
                    <a:lnTo>
                      <a:pt x="2280" y="156"/>
                    </a:lnTo>
                    <a:lnTo>
                      <a:pt x="2085" y="98"/>
                    </a:lnTo>
                    <a:lnTo>
                      <a:pt x="1851" y="39"/>
                    </a:lnTo>
                    <a:lnTo>
                      <a:pt x="1617" y="0"/>
                    </a:lnTo>
                    <a:lnTo>
                      <a:pt x="1345" y="0"/>
                    </a:lnTo>
                    <a:lnTo>
                      <a:pt x="1345" y="0"/>
                    </a:lnTo>
                    <a:lnTo>
                      <a:pt x="1072" y="0"/>
                    </a:lnTo>
                    <a:lnTo>
                      <a:pt x="818" y="39"/>
                    </a:lnTo>
                    <a:lnTo>
                      <a:pt x="585" y="98"/>
                    </a:lnTo>
                    <a:lnTo>
                      <a:pt x="390" y="156"/>
                    </a:lnTo>
                    <a:lnTo>
                      <a:pt x="234" y="234"/>
                    </a:lnTo>
                    <a:lnTo>
                      <a:pt x="98" y="332"/>
                    </a:lnTo>
                    <a:lnTo>
                      <a:pt x="20" y="429"/>
                    </a:lnTo>
                    <a:lnTo>
                      <a:pt x="0" y="488"/>
                    </a:lnTo>
                    <a:lnTo>
                      <a:pt x="0" y="54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04;p35"/>
              <p:cNvSpPr/>
              <p:nvPr/>
            </p:nvSpPr>
            <p:spPr>
              <a:xfrm>
                <a:off x="1915400" y="736900"/>
                <a:ext cx="162225" cy="244550"/>
              </a:xfrm>
              <a:custGeom>
                <a:avLst/>
                <a:gdLst/>
                <a:ahLst/>
                <a:cxnLst/>
                <a:rect l="l" t="t" r="r" b="b"/>
                <a:pathLst>
                  <a:path w="6489" h="9782" extrusionOk="0">
                    <a:moveTo>
                      <a:pt x="2066" y="1"/>
                    </a:moveTo>
                    <a:lnTo>
                      <a:pt x="1813" y="20"/>
                    </a:lnTo>
                    <a:lnTo>
                      <a:pt x="1540" y="40"/>
                    </a:lnTo>
                    <a:lnTo>
                      <a:pt x="1287" y="79"/>
                    </a:lnTo>
                    <a:lnTo>
                      <a:pt x="1033" y="137"/>
                    </a:lnTo>
                    <a:lnTo>
                      <a:pt x="780" y="215"/>
                    </a:lnTo>
                    <a:lnTo>
                      <a:pt x="546" y="312"/>
                    </a:lnTo>
                    <a:lnTo>
                      <a:pt x="312" y="410"/>
                    </a:lnTo>
                    <a:lnTo>
                      <a:pt x="79" y="546"/>
                    </a:lnTo>
                    <a:lnTo>
                      <a:pt x="449" y="585"/>
                    </a:lnTo>
                    <a:lnTo>
                      <a:pt x="800" y="683"/>
                    </a:lnTo>
                    <a:lnTo>
                      <a:pt x="1072" y="780"/>
                    </a:lnTo>
                    <a:lnTo>
                      <a:pt x="1326" y="897"/>
                    </a:lnTo>
                    <a:lnTo>
                      <a:pt x="1579" y="1033"/>
                    </a:lnTo>
                    <a:lnTo>
                      <a:pt x="1813" y="1189"/>
                    </a:lnTo>
                    <a:lnTo>
                      <a:pt x="2027" y="1364"/>
                    </a:lnTo>
                    <a:lnTo>
                      <a:pt x="2222" y="1559"/>
                    </a:lnTo>
                    <a:lnTo>
                      <a:pt x="2397" y="1754"/>
                    </a:lnTo>
                    <a:lnTo>
                      <a:pt x="2573" y="1988"/>
                    </a:lnTo>
                    <a:lnTo>
                      <a:pt x="2728" y="2202"/>
                    </a:lnTo>
                    <a:lnTo>
                      <a:pt x="2845" y="2456"/>
                    </a:lnTo>
                    <a:lnTo>
                      <a:pt x="2962" y="2709"/>
                    </a:lnTo>
                    <a:lnTo>
                      <a:pt x="3060" y="2962"/>
                    </a:lnTo>
                    <a:lnTo>
                      <a:pt x="3157" y="3235"/>
                    </a:lnTo>
                    <a:lnTo>
                      <a:pt x="3216" y="3508"/>
                    </a:lnTo>
                    <a:lnTo>
                      <a:pt x="3274" y="3800"/>
                    </a:lnTo>
                    <a:lnTo>
                      <a:pt x="3313" y="4073"/>
                    </a:lnTo>
                    <a:lnTo>
                      <a:pt x="3332" y="4365"/>
                    </a:lnTo>
                    <a:lnTo>
                      <a:pt x="3352" y="4657"/>
                    </a:lnTo>
                    <a:lnTo>
                      <a:pt x="3332" y="4950"/>
                    </a:lnTo>
                    <a:lnTo>
                      <a:pt x="3313" y="5242"/>
                    </a:lnTo>
                    <a:lnTo>
                      <a:pt x="3274" y="5515"/>
                    </a:lnTo>
                    <a:lnTo>
                      <a:pt x="3216" y="5807"/>
                    </a:lnTo>
                    <a:lnTo>
                      <a:pt x="3157" y="6080"/>
                    </a:lnTo>
                    <a:lnTo>
                      <a:pt x="3079" y="6372"/>
                    </a:lnTo>
                    <a:lnTo>
                      <a:pt x="2982" y="6645"/>
                    </a:lnTo>
                    <a:lnTo>
                      <a:pt x="2884" y="6898"/>
                    </a:lnTo>
                    <a:lnTo>
                      <a:pt x="2748" y="7171"/>
                    </a:lnTo>
                    <a:lnTo>
                      <a:pt x="2612" y="7424"/>
                    </a:lnTo>
                    <a:lnTo>
                      <a:pt x="2456" y="7658"/>
                    </a:lnTo>
                    <a:lnTo>
                      <a:pt x="2300" y="7872"/>
                    </a:lnTo>
                    <a:lnTo>
                      <a:pt x="2124" y="8086"/>
                    </a:lnTo>
                    <a:lnTo>
                      <a:pt x="1930" y="8281"/>
                    </a:lnTo>
                    <a:lnTo>
                      <a:pt x="1715" y="8457"/>
                    </a:lnTo>
                    <a:lnTo>
                      <a:pt x="1501" y="8632"/>
                    </a:lnTo>
                    <a:lnTo>
                      <a:pt x="1267" y="8768"/>
                    </a:lnTo>
                    <a:lnTo>
                      <a:pt x="1033" y="8905"/>
                    </a:lnTo>
                    <a:lnTo>
                      <a:pt x="780" y="9022"/>
                    </a:lnTo>
                    <a:lnTo>
                      <a:pt x="507" y="9100"/>
                    </a:lnTo>
                    <a:lnTo>
                      <a:pt x="254" y="9158"/>
                    </a:lnTo>
                    <a:lnTo>
                      <a:pt x="1" y="9197"/>
                    </a:lnTo>
                    <a:lnTo>
                      <a:pt x="235" y="9333"/>
                    </a:lnTo>
                    <a:lnTo>
                      <a:pt x="488" y="9450"/>
                    </a:lnTo>
                    <a:lnTo>
                      <a:pt x="722" y="9548"/>
                    </a:lnTo>
                    <a:lnTo>
                      <a:pt x="994" y="9626"/>
                    </a:lnTo>
                    <a:lnTo>
                      <a:pt x="1248" y="9684"/>
                    </a:lnTo>
                    <a:lnTo>
                      <a:pt x="1520" y="9743"/>
                    </a:lnTo>
                    <a:lnTo>
                      <a:pt x="1793" y="9762"/>
                    </a:lnTo>
                    <a:lnTo>
                      <a:pt x="2066" y="9782"/>
                    </a:lnTo>
                    <a:lnTo>
                      <a:pt x="2300" y="9762"/>
                    </a:lnTo>
                    <a:lnTo>
                      <a:pt x="2514" y="9743"/>
                    </a:lnTo>
                    <a:lnTo>
                      <a:pt x="2748" y="9723"/>
                    </a:lnTo>
                    <a:lnTo>
                      <a:pt x="2962" y="9684"/>
                    </a:lnTo>
                    <a:lnTo>
                      <a:pt x="3177" y="9626"/>
                    </a:lnTo>
                    <a:lnTo>
                      <a:pt x="3391" y="9567"/>
                    </a:lnTo>
                    <a:lnTo>
                      <a:pt x="3781" y="9392"/>
                    </a:lnTo>
                    <a:lnTo>
                      <a:pt x="4170" y="9178"/>
                    </a:lnTo>
                    <a:lnTo>
                      <a:pt x="4540" y="8944"/>
                    </a:lnTo>
                    <a:lnTo>
                      <a:pt x="4872" y="8651"/>
                    </a:lnTo>
                    <a:lnTo>
                      <a:pt x="5183" y="8340"/>
                    </a:lnTo>
                    <a:lnTo>
                      <a:pt x="5476" y="7989"/>
                    </a:lnTo>
                    <a:lnTo>
                      <a:pt x="5729" y="7619"/>
                    </a:lnTo>
                    <a:lnTo>
                      <a:pt x="5943" y="7229"/>
                    </a:lnTo>
                    <a:lnTo>
                      <a:pt x="6138" y="6800"/>
                    </a:lnTo>
                    <a:lnTo>
                      <a:pt x="6275" y="6352"/>
                    </a:lnTo>
                    <a:lnTo>
                      <a:pt x="6391" y="5885"/>
                    </a:lnTo>
                    <a:lnTo>
                      <a:pt x="6450" y="5398"/>
                    </a:lnTo>
                    <a:lnTo>
                      <a:pt x="6489" y="4891"/>
                    </a:lnTo>
                    <a:lnTo>
                      <a:pt x="6450" y="4404"/>
                    </a:lnTo>
                    <a:lnTo>
                      <a:pt x="6391" y="3917"/>
                    </a:lnTo>
                    <a:lnTo>
                      <a:pt x="6275" y="3449"/>
                    </a:lnTo>
                    <a:lnTo>
                      <a:pt x="6138" y="3001"/>
                    </a:lnTo>
                    <a:lnTo>
                      <a:pt x="5943" y="2572"/>
                    </a:lnTo>
                    <a:lnTo>
                      <a:pt x="5729" y="2163"/>
                    </a:lnTo>
                    <a:lnTo>
                      <a:pt x="5476" y="1793"/>
                    </a:lnTo>
                    <a:lnTo>
                      <a:pt x="5183" y="1442"/>
                    </a:lnTo>
                    <a:lnTo>
                      <a:pt x="4872" y="1131"/>
                    </a:lnTo>
                    <a:lnTo>
                      <a:pt x="4540" y="838"/>
                    </a:lnTo>
                    <a:lnTo>
                      <a:pt x="4170" y="605"/>
                    </a:lnTo>
                    <a:lnTo>
                      <a:pt x="3781" y="390"/>
                    </a:lnTo>
                    <a:lnTo>
                      <a:pt x="3391" y="234"/>
                    </a:lnTo>
                    <a:lnTo>
                      <a:pt x="3177" y="156"/>
                    </a:lnTo>
                    <a:lnTo>
                      <a:pt x="2962" y="117"/>
                    </a:lnTo>
                    <a:lnTo>
                      <a:pt x="2748" y="59"/>
                    </a:lnTo>
                    <a:lnTo>
                      <a:pt x="2514" y="40"/>
                    </a:lnTo>
                    <a:lnTo>
                      <a:pt x="2300" y="20"/>
                    </a:lnTo>
                    <a:lnTo>
                      <a:pt x="2066"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05;p35"/>
              <p:cNvSpPr/>
              <p:nvPr/>
            </p:nvSpPr>
            <p:spPr>
              <a:xfrm>
                <a:off x="1915400" y="736900"/>
                <a:ext cx="162225" cy="244550"/>
              </a:xfrm>
              <a:custGeom>
                <a:avLst/>
                <a:gdLst/>
                <a:ahLst/>
                <a:cxnLst/>
                <a:rect l="l" t="t" r="r" b="b"/>
                <a:pathLst>
                  <a:path w="6489" h="9782" fill="none" extrusionOk="0">
                    <a:moveTo>
                      <a:pt x="6489" y="4891"/>
                    </a:moveTo>
                    <a:lnTo>
                      <a:pt x="6489" y="4891"/>
                    </a:lnTo>
                    <a:lnTo>
                      <a:pt x="6450" y="5398"/>
                    </a:lnTo>
                    <a:lnTo>
                      <a:pt x="6391" y="5885"/>
                    </a:lnTo>
                    <a:lnTo>
                      <a:pt x="6275" y="6352"/>
                    </a:lnTo>
                    <a:lnTo>
                      <a:pt x="6138" y="6800"/>
                    </a:lnTo>
                    <a:lnTo>
                      <a:pt x="5943" y="7229"/>
                    </a:lnTo>
                    <a:lnTo>
                      <a:pt x="5729" y="7619"/>
                    </a:lnTo>
                    <a:lnTo>
                      <a:pt x="5476" y="7989"/>
                    </a:lnTo>
                    <a:lnTo>
                      <a:pt x="5183" y="8340"/>
                    </a:lnTo>
                    <a:lnTo>
                      <a:pt x="4872" y="8651"/>
                    </a:lnTo>
                    <a:lnTo>
                      <a:pt x="4540" y="8944"/>
                    </a:lnTo>
                    <a:lnTo>
                      <a:pt x="4170" y="9178"/>
                    </a:lnTo>
                    <a:lnTo>
                      <a:pt x="3781" y="9392"/>
                    </a:lnTo>
                    <a:lnTo>
                      <a:pt x="3391" y="9567"/>
                    </a:lnTo>
                    <a:lnTo>
                      <a:pt x="3177" y="9626"/>
                    </a:lnTo>
                    <a:lnTo>
                      <a:pt x="2962" y="9684"/>
                    </a:lnTo>
                    <a:lnTo>
                      <a:pt x="2748" y="9723"/>
                    </a:lnTo>
                    <a:lnTo>
                      <a:pt x="2514" y="9743"/>
                    </a:lnTo>
                    <a:lnTo>
                      <a:pt x="2300" y="9762"/>
                    </a:lnTo>
                    <a:lnTo>
                      <a:pt x="2066" y="9782"/>
                    </a:lnTo>
                    <a:lnTo>
                      <a:pt x="2066" y="9782"/>
                    </a:lnTo>
                    <a:lnTo>
                      <a:pt x="1793" y="9762"/>
                    </a:lnTo>
                    <a:lnTo>
                      <a:pt x="1520" y="9743"/>
                    </a:lnTo>
                    <a:lnTo>
                      <a:pt x="1248" y="9684"/>
                    </a:lnTo>
                    <a:lnTo>
                      <a:pt x="994" y="9626"/>
                    </a:lnTo>
                    <a:lnTo>
                      <a:pt x="722" y="9548"/>
                    </a:lnTo>
                    <a:lnTo>
                      <a:pt x="488" y="9450"/>
                    </a:lnTo>
                    <a:lnTo>
                      <a:pt x="235" y="9333"/>
                    </a:lnTo>
                    <a:lnTo>
                      <a:pt x="1" y="9197"/>
                    </a:lnTo>
                    <a:lnTo>
                      <a:pt x="1" y="9197"/>
                    </a:lnTo>
                    <a:lnTo>
                      <a:pt x="254" y="9158"/>
                    </a:lnTo>
                    <a:lnTo>
                      <a:pt x="507" y="9100"/>
                    </a:lnTo>
                    <a:lnTo>
                      <a:pt x="507" y="9100"/>
                    </a:lnTo>
                    <a:lnTo>
                      <a:pt x="780" y="9022"/>
                    </a:lnTo>
                    <a:lnTo>
                      <a:pt x="1033" y="8905"/>
                    </a:lnTo>
                    <a:lnTo>
                      <a:pt x="1033" y="8905"/>
                    </a:lnTo>
                    <a:lnTo>
                      <a:pt x="1267" y="8768"/>
                    </a:lnTo>
                    <a:lnTo>
                      <a:pt x="1501" y="8632"/>
                    </a:lnTo>
                    <a:lnTo>
                      <a:pt x="1715" y="8457"/>
                    </a:lnTo>
                    <a:lnTo>
                      <a:pt x="1930" y="8281"/>
                    </a:lnTo>
                    <a:lnTo>
                      <a:pt x="1930" y="8281"/>
                    </a:lnTo>
                    <a:lnTo>
                      <a:pt x="2124" y="8086"/>
                    </a:lnTo>
                    <a:lnTo>
                      <a:pt x="2300" y="7872"/>
                    </a:lnTo>
                    <a:lnTo>
                      <a:pt x="2456" y="7658"/>
                    </a:lnTo>
                    <a:lnTo>
                      <a:pt x="2612" y="7424"/>
                    </a:lnTo>
                    <a:lnTo>
                      <a:pt x="2612" y="7424"/>
                    </a:lnTo>
                    <a:lnTo>
                      <a:pt x="2748" y="7171"/>
                    </a:lnTo>
                    <a:lnTo>
                      <a:pt x="2884" y="6898"/>
                    </a:lnTo>
                    <a:lnTo>
                      <a:pt x="2982" y="6645"/>
                    </a:lnTo>
                    <a:lnTo>
                      <a:pt x="3079" y="6372"/>
                    </a:lnTo>
                    <a:lnTo>
                      <a:pt x="3157" y="6080"/>
                    </a:lnTo>
                    <a:lnTo>
                      <a:pt x="3216" y="5807"/>
                    </a:lnTo>
                    <a:lnTo>
                      <a:pt x="3274" y="5515"/>
                    </a:lnTo>
                    <a:lnTo>
                      <a:pt x="3313" y="5242"/>
                    </a:lnTo>
                    <a:lnTo>
                      <a:pt x="3313" y="5242"/>
                    </a:lnTo>
                    <a:lnTo>
                      <a:pt x="3332" y="4950"/>
                    </a:lnTo>
                    <a:lnTo>
                      <a:pt x="3352" y="4657"/>
                    </a:lnTo>
                    <a:lnTo>
                      <a:pt x="3332" y="4365"/>
                    </a:lnTo>
                    <a:lnTo>
                      <a:pt x="3313" y="4073"/>
                    </a:lnTo>
                    <a:lnTo>
                      <a:pt x="3313" y="4073"/>
                    </a:lnTo>
                    <a:lnTo>
                      <a:pt x="3274" y="3800"/>
                    </a:lnTo>
                    <a:lnTo>
                      <a:pt x="3216" y="3508"/>
                    </a:lnTo>
                    <a:lnTo>
                      <a:pt x="3157" y="3235"/>
                    </a:lnTo>
                    <a:lnTo>
                      <a:pt x="3060" y="2962"/>
                    </a:lnTo>
                    <a:lnTo>
                      <a:pt x="3060" y="2962"/>
                    </a:lnTo>
                    <a:lnTo>
                      <a:pt x="2962" y="2709"/>
                    </a:lnTo>
                    <a:lnTo>
                      <a:pt x="2845" y="2456"/>
                    </a:lnTo>
                    <a:lnTo>
                      <a:pt x="2728" y="2202"/>
                    </a:lnTo>
                    <a:lnTo>
                      <a:pt x="2573" y="1988"/>
                    </a:lnTo>
                    <a:lnTo>
                      <a:pt x="2573" y="1988"/>
                    </a:lnTo>
                    <a:lnTo>
                      <a:pt x="2397" y="1754"/>
                    </a:lnTo>
                    <a:lnTo>
                      <a:pt x="2222" y="1559"/>
                    </a:lnTo>
                    <a:lnTo>
                      <a:pt x="2027" y="1364"/>
                    </a:lnTo>
                    <a:lnTo>
                      <a:pt x="1813" y="1189"/>
                    </a:lnTo>
                    <a:lnTo>
                      <a:pt x="1813" y="1189"/>
                    </a:lnTo>
                    <a:lnTo>
                      <a:pt x="1579" y="1033"/>
                    </a:lnTo>
                    <a:lnTo>
                      <a:pt x="1326" y="897"/>
                    </a:lnTo>
                    <a:lnTo>
                      <a:pt x="1072" y="780"/>
                    </a:lnTo>
                    <a:lnTo>
                      <a:pt x="800" y="683"/>
                    </a:lnTo>
                    <a:lnTo>
                      <a:pt x="800" y="683"/>
                    </a:lnTo>
                    <a:lnTo>
                      <a:pt x="449" y="585"/>
                    </a:lnTo>
                    <a:lnTo>
                      <a:pt x="79" y="546"/>
                    </a:lnTo>
                    <a:lnTo>
                      <a:pt x="79" y="546"/>
                    </a:lnTo>
                    <a:lnTo>
                      <a:pt x="312" y="410"/>
                    </a:lnTo>
                    <a:lnTo>
                      <a:pt x="546" y="312"/>
                    </a:lnTo>
                    <a:lnTo>
                      <a:pt x="780" y="215"/>
                    </a:lnTo>
                    <a:lnTo>
                      <a:pt x="1033" y="137"/>
                    </a:lnTo>
                    <a:lnTo>
                      <a:pt x="1287" y="79"/>
                    </a:lnTo>
                    <a:lnTo>
                      <a:pt x="1540" y="40"/>
                    </a:lnTo>
                    <a:lnTo>
                      <a:pt x="1813" y="20"/>
                    </a:lnTo>
                    <a:lnTo>
                      <a:pt x="2066" y="1"/>
                    </a:lnTo>
                    <a:lnTo>
                      <a:pt x="2066" y="1"/>
                    </a:lnTo>
                    <a:lnTo>
                      <a:pt x="2300" y="20"/>
                    </a:lnTo>
                    <a:lnTo>
                      <a:pt x="2514" y="40"/>
                    </a:lnTo>
                    <a:lnTo>
                      <a:pt x="2748" y="59"/>
                    </a:lnTo>
                    <a:lnTo>
                      <a:pt x="2962" y="117"/>
                    </a:lnTo>
                    <a:lnTo>
                      <a:pt x="3177" y="156"/>
                    </a:lnTo>
                    <a:lnTo>
                      <a:pt x="3391" y="234"/>
                    </a:lnTo>
                    <a:lnTo>
                      <a:pt x="3781" y="390"/>
                    </a:lnTo>
                    <a:lnTo>
                      <a:pt x="4170" y="605"/>
                    </a:lnTo>
                    <a:lnTo>
                      <a:pt x="4540" y="838"/>
                    </a:lnTo>
                    <a:lnTo>
                      <a:pt x="4872" y="1131"/>
                    </a:lnTo>
                    <a:lnTo>
                      <a:pt x="5183" y="1442"/>
                    </a:lnTo>
                    <a:lnTo>
                      <a:pt x="5476" y="1793"/>
                    </a:lnTo>
                    <a:lnTo>
                      <a:pt x="5729" y="2163"/>
                    </a:lnTo>
                    <a:lnTo>
                      <a:pt x="5943" y="2572"/>
                    </a:lnTo>
                    <a:lnTo>
                      <a:pt x="6138" y="3001"/>
                    </a:lnTo>
                    <a:lnTo>
                      <a:pt x="6275" y="3449"/>
                    </a:lnTo>
                    <a:lnTo>
                      <a:pt x="6391" y="3917"/>
                    </a:lnTo>
                    <a:lnTo>
                      <a:pt x="6450" y="4404"/>
                    </a:lnTo>
                    <a:lnTo>
                      <a:pt x="6489" y="489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06;p35"/>
              <p:cNvSpPr/>
              <p:nvPr/>
            </p:nvSpPr>
            <p:spPr>
              <a:xfrm>
                <a:off x="1856950" y="747125"/>
                <a:ext cx="161750" cy="224100"/>
              </a:xfrm>
              <a:custGeom>
                <a:avLst/>
                <a:gdLst/>
                <a:ahLst/>
                <a:cxnLst/>
                <a:rect l="l" t="t" r="r" b="b"/>
                <a:pathLst>
                  <a:path w="6470" h="8964" extrusionOk="0">
                    <a:moveTo>
                      <a:pt x="2865" y="1"/>
                    </a:moveTo>
                    <a:lnTo>
                      <a:pt x="2631" y="20"/>
                    </a:lnTo>
                    <a:lnTo>
                      <a:pt x="2339" y="176"/>
                    </a:lnTo>
                    <a:lnTo>
                      <a:pt x="2066" y="351"/>
                    </a:lnTo>
                    <a:lnTo>
                      <a:pt x="1813" y="546"/>
                    </a:lnTo>
                    <a:lnTo>
                      <a:pt x="1559" y="761"/>
                    </a:lnTo>
                    <a:lnTo>
                      <a:pt x="1326" y="994"/>
                    </a:lnTo>
                    <a:lnTo>
                      <a:pt x="1111" y="1248"/>
                    </a:lnTo>
                    <a:lnTo>
                      <a:pt x="916" y="1501"/>
                    </a:lnTo>
                    <a:lnTo>
                      <a:pt x="741" y="1793"/>
                    </a:lnTo>
                    <a:lnTo>
                      <a:pt x="566" y="2086"/>
                    </a:lnTo>
                    <a:lnTo>
                      <a:pt x="429" y="2397"/>
                    </a:lnTo>
                    <a:lnTo>
                      <a:pt x="293" y="2728"/>
                    </a:lnTo>
                    <a:lnTo>
                      <a:pt x="195" y="3060"/>
                    </a:lnTo>
                    <a:lnTo>
                      <a:pt x="118" y="3391"/>
                    </a:lnTo>
                    <a:lnTo>
                      <a:pt x="59" y="3761"/>
                    </a:lnTo>
                    <a:lnTo>
                      <a:pt x="20" y="4112"/>
                    </a:lnTo>
                    <a:lnTo>
                      <a:pt x="1" y="4482"/>
                    </a:lnTo>
                    <a:lnTo>
                      <a:pt x="20" y="4852"/>
                    </a:lnTo>
                    <a:lnTo>
                      <a:pt x="59" y="5222"/>
                    </a:lnTo>
                    <a:lnTo>
                      <a:pt x="118" y="5573"/>
                    </a:lnTo>
                    <a:lnTo>
                      <a:pt x="195" y="5904"/>
                    </a:lnTo>
                    <a:lnTo>
                      <a:pt x="293" y="6236"/>
                    </a:lnTo>
                    <a:lnTo>
                      <a:pt x="429" y="6567"/>
                    </a:lnTo>
                    <a:lnTo>
                      <a:pt x="566" y="6879"/>
                    </a:lnTo>
                    <a:lnTo>
                      <a:pt x="722" y="7171"/>
                    </a:lnTo>
                    <a:lnTo>
                      <a:pt x="916" y="7444"/>
                    </a:lnTo>
                    <a:lnTo>
                      <a:pt x="1111" y="7716"/>
                    </a:lnTo>
                    <a:lnTo>
                      <a:pt x="1326" y="7970"/>
                    </a:lnTo>
                    <a:lnTo>
                      <a:pt x="1559" y="8203"/>
                    </a:lnTo>
                    <a:lnTo>
                      <a:pt x="1793" y="8418"/>
                    </a:lnTo>
                    <a:lnTo>
                      <a:pt x="2046" y="8613"/>
                    </a:lnTo>
                    <a:lnTo>
                      <a:pt x="2319" y="8788"/>
                    </a:lnTo>
                    <a:lnTo>
                      <a:pt x="2611" y="8944"/>
                    </a:lnTo>
                    <a:lnTo>
                      <a:pt x="2884" y="8963"/>
                    </a:lnTo>
                    <a:lnTo>
                      <a:pt x="3079" y="8944"/>
                    </a:lnTo>
                    <a:lnTo>
                      <a:pt x="3274" y="8924"/>
                    </a:lnTo>
                    <a:lnTo>
                      <a:pt x="3644" y="8846"/>
                    </a:lnTo>
                    <a:lnTo>
                      <a:pt x="3839" y="8788"/>
                    </a:lnTo>
                    <a:lnTo>
                      <a:pt x="4053" y="8710"/>
                    </a:lnTo>
                    <a:lnTo>
                      <a:pt x="4053" y="8710"/>
                    </a:lnTo>
                    <a:lnTo>
                      <a:pt x="4034" y="8730"/>
                    </a:lnTo>
                    <a:lnTo>
                      <a:pt x="4034" y="8730"/>
                    </a:lnTo>
                    <a:lnTo>
                      <a:pt x="4209" y="8632"/>
                    </a:lnTo>
                    <a:lnTo>
                      <a:pt x="4404" y="8535"/>
                    </a:lnTo>
                    <a:lnTo>
                      <a:pt x="4579" y="8418"/>
                    </a:lnTo>
                    <a:lnTo>
                      <a:pt x="4774" y="8281"/>
                    </a:lnTo>
                    <a:lnTo>
                      <a:pt x="4950" y="8126"/>
                    </a:lnTo>
                    <a:lnTo>
                      <a:pt x="5125" y="7970"/>
                    </a:lnTo>
                    <a:lnTo>
                      <a:pt x="5300" y="7775"/>
                    </a:lnTo>
                    <a:lnTo>
                      <a:pt x="5456" y="7580"/>
                    </a:lnTo>
                    <a:lnTo>
                      <a:pt x="5631" y="7346"/>
                    </a:lnTo>
                    <a:lnTo>
                      <a:pt x="5768" y="7112"/>
                    </a:lnTo>
                    <a:lnTo>
                      <a:pt x="5924" y="6840"/>
                    </a:lnTo>
                    <a:lnTo>
                      <a:pt x="6060" y="6547"/>
                    </a:lnTo>
                    <a:lnTo>
                      <a:pt x="6041" y="6567"/>
                    </a:lnTo>
                    <a:lnTo>
                      <a:pt x="6177" y="6236"/>
                    </a:lnTo>
                    <a:lnTo>
                      <a:pt x="6274" y="5924"/>
                    </a:lnTo>
                    <a:lnTo>
                      <a:pt x="6352" y="5573"/>
                    </a:lnTo>
                    <a:lnTo>
                      <a:pt x="6411" y="5222"/>
                    </a:lnTo>
                    <a:lnTo>
                      <a:pt x="6411" y="5242"/>
                    </a:lnTo>
                    <a:lnTo>
                      <a:pt x="6450" y="4872"/>
                    </a:lnTo>
                    <a:lnTo>
                      <a:pt x="6469" y="4482"/>
                    </a:lnTo>
                    <a:lnTo>
                      <a:pt x="6450" y="4092"/>
                    </a:lnTo>
                    <a:lnTo>
                      <a:pt x="6411" y="3703"/>
                    </a:lnTo>
                    <a:lnTo>
                      <a:pt x="6333" y="3255"/>
                    </a:lnTo>
                    <a:lnTo>
                      <a:pt x="6235" y="2943"/>
                    </a:lnTo>
                    <a:lnTo>
                      <a:pt x="6235" y="2884"/>
                    </a:lnTo>
                    <a:lnTo>
                      <a:pt x="6060" y="2417"/>
                    </a:lnTo>
                    <a:lnTo>
                      <a:pt x="6041" y="2378"/>
                    </a:lnTo>
                    <a:lnTo>
                      <a:pt x="5924" y="2144"/>
                    </a:lnTo>
                    <a:lnTo>
                      <a:pt x="5807" y="1910"/>
                    </a:lnTo>
                    <a:lnTo>
                      <a:pt x="5670" y="1676"/>
                    </a:lnTo>
                    <a:lnTo>
                      <a:pt x="5515" y="1443"/>
                    </a:lnTo>
                    <a:lnTo>
                      <a:pt x="5476" y="1404"/>
                    </a:lnTo>
                    <a:lnTo>
                      <a:pt x="5476" y="1384"/>
                    </a:lnTo>
                    <a:lnTo>
                      <a:pt x="5320" y="1209"/>
                    </a:lnTo>
                    <a:lnTo>
                      <a:pt x="5144" y="1014"/>
                    </a:lnTo>
                    <a:lnTo>
                      <a:pt x="5027" y="897"/>
                    </a:lnTo>
                    <a:lnTo>
                      <a:pt x="4989" y="878"/>
                    </a:lnTo>
                    <a:lnTo>
                      <a:pt x="4833" y="741"/>
                    </a:lnTo>
                    <a:lnTo>
                      <a:pt x="4774" y="683"/>
                    </a:lnTo>
                    <a:lnTo>
                      <a:pt x="4599" y="546"/>
                    </a:lnTo>
                    <a:lnTo>
                      <a:pt x="4423" y="449"/>
                    </a:lnTo>
                    <a:lnTo>
                      <a:pt x="4385" y="410"/>
                    </a:lnTo>
                    <a:lnTo>
                      <a:pt x="4346" y="390"/>
                    </a:lnTo>
                    <a:lnTo>
                      <a:pt x="4326" y="390"/>
                    </a:lnTo>
                    <a:lnTo>
                      <a:pt x="4307" y="371"/>
                    </a:lnTo>
                    <a:lnTo>
                      <a:pt x="4014" y="235"/>
                    </a:lnTo>
                    <a:lnTo>
                      <a:pt x="3995" y="235"/>
                    </a:lnTo>
                    <a:lnTo>
                      <a:pt x="3975" y="215"/>
                    </a:lnTo>
                    <a:lnTo>
                      <a:pt x="3936" y="215"/>
                    </a:lnTo>
                    <a:lnTo>
                      <a:pt x="3936" y="196"/>
                    </a:lnTo>
                    <a:lnTo>
                      <a:pt x="3878" y="196"/>
                    </a:lnTo>
                    <a:lnTo>
                      <a:pt x="3644" y="98"/>
                    </a:lnTo>
                    <a:lnTo>
                      <a:pt x="3391" y="59"/>
                    </a:lnTo>
                    <a:lnTo>
                      <a:pt x="3352" y="40"/>
                    </a:lnTo>
                    <a:lnTo>
                      <a:pt x="3254" y="40"/>
                    </a:lnTo>
                    <a:lnTo>
                      <a:pt x="2884"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07;p35"/>
              <p:cNvSpPr/>
              <p:nvPr/>
            </p:nvSpPr>
            <p:spPr>
              <a:xfrm>
                <a:off x="1856950" y="747125"/>
                <a:ext cx="161750" cy="224100"/>
              </a:xfrm>
              <a:custGeom>
                <a:avLst/>
                <a:gdLst/>
                <a:ahLst/>
                <a:cxnLst/>
                <a:rect l="l" t="t" r="r" b="b"/>
                <a:pathLst>
                  <a:path w="6470" h="8964" fill="none" extrusionOk="0">
                    <a:moveTo>
                      <a:pt x="2884" y="1"/>
                    </a:moveTo>
                    <a:lnTo>
                      <a:pt x="2884" y="1"/>
                    </a:lnTo>
                    <a:lnTo>
                      <a:pt x="3254" y="40"/>
                    </a:lnTo>
                    <a:lnTo>
                      <a:pt x="3254" y="40"/>
                    </a:lnTo>
                    <a:lnTo>
                      <a:pt x="3332" y="40"/>
                    </a:lnTo>
                    <a:lnTo>
                      <a:pt x="3332" y="40"/>
                    </a:lnTo>
                    <a:lnTo>
                      <a:pt x="3352" y="40"/>
                    </a:lnTo>
                    <a:lnTo>
                      <a:pt x="3352" y="40"/>
                    </a:lnTo>
                    <a:lnTo>
                      <a:pt x="3391" y="59"/>
                    </a:lnTo>
                    <a:lnTo>
                      <a:pt x="3391" y="59"/>
                    </a:lnTo>
                    <a:lnTo>
                      <a:pt x="3391" y="59"/>
                    </a:lnTo>
                    <a:lnTo>
                      <a:pt x="3644" y="98"/>
                    </a:lnTo>
                    <a:lnTo>
                      <a:pt x="3644" y="98"/>
                    </a:lnTo>
                    <a:lnTo>
                      <a:pt x="3878" y="196"/>
                    </a:lnTo>
                    <a:lnTo>
                      <a:pt x="3897" y="196"/>
                    </a:lnTo>
                    <a:lnTo>
                      <a:pt x="3897" y="196"/>
                    </a:lnTo>
                    <a:lnTo>
                      <a:pt x="3936" y="196"/>
                    </a:lnTo>
                    <a:lnTo>
                      <a:pt x="3936" y="215"/>
                    </a:lnTo>
                    <a:lnTo>
                      <a:pt x="3936" y="215"/>
                    </a:lnTo>
                    <a:lnTo>
                      <a:pt x="3975" y="215"/>
                    </a:lnTo>
                    <a:lnTo>
                      <a:pt x="3995" y="235"/>
                    </a:lnTo>
                    <a:lnTo>
                      <a:pt x="3995" y="235"/>
                    </a:lnTo>
                    <a:lnTo>
                      <a:pt x="4034" y="235"/>
                    </a:lnTo>
                    <a:lnTo>
                      <a:pt x="4014" y="235"/>
                    </a:lnTo>
                    <a:lnTo>
                      <a:pt x="4014" y="235"/>
                    </a:lnTo>
                    <a:lnTo>
                      <a:pt x="4014" y="235"/>
                    </a:lnTo>
                    <a:lnTo>
                      <a:pt x="4014" y="235"/>
                    </a:lnTo>
                    <a:lnTo>
                      <a:pt x="4307" y="371"/>
                    </a:lnTo>
                    <a:lnTo>
                      <a:pt x="4326" y="390"/>
                    </a:lnTo>
                    <a:lnTo>
                      <a:pt x="4346" y="390"/>
                    </a:lnTo>
                    <a:lnTo>
                      <a:pt x="4385" y="410"/>
                    </a:lnTo>
                    <a:lnTo>
                      <a:pt x="4385" y="410"/>
                    </a:lnTo>
                    <a:lnTo>
                      <a:pt x="4423" y="449"/>
                    </a:lnTo>
                    <a:lnTo>
                      <a:pt x="4423" y="449"/>
                    </a:lnTo>
                    <a:lnTo>
                      <a:pt x="4599" y="546"/>
                    </a:lnTo>
                    <a:lnTo>
                      <a:pt x="4599" y="546"/>
                    </a:lnTo>
                    <a:lnTo>
                      <a:pt x="4774" y="683"/>
                    </a:lnTo>
                    <a:lnTo>
                      <a:pt x="4774" y="683"/>
                    </a:lnTo>
                    <a:lnTo>
                      <a:pt x="4774" y="683"/>
                    </a:lnTo>
                    <a:lnTo>
                      <a:pt x="4774" y="683"/>
                    </a:lnTo>
                    <a:lnTo>
                      <a:pt x="4774" y="683"/>
                    </a:lnTo>
                    <a:lnTo>
                      <a:pt x="4774" y="683"/>
                    </a:lnTo>
                    <a:lnTo>
                      <a:pt x="4774" y="683"/>
                    </a:lnTo>
                    <a:lnTo>
                      <a:pt x="4833" y="741"/>
                    </a:lnTo>
                    <a:lnTo>
                      <a:pt x="4833" y="741"/>
                    </a:lnTo>
                    <a:lnTo>
                      <a:pt x="4989" y="878"/>
                    </a:lnTo>
                    <a:lnTo>
                      <a:pt x="4989" y="878"/>
                    </a:lnTo>
                    <a:lnTo>
                      <a:pt x="5027" y="897"/>
                    </a:lnTo>
                    <a:lnTo>
                      <a:pt x="5027" y="897"/>
                    </a:lnTo>
                    <a:lnTo>
                      <a:pt x="5144" y="1014"/>
                    </a:lnTo>
                    <a:lnTo>
                      <a:pt x="5144" y="1014"/>
                    </a:lnTo>
                    <a:lnTo>
                      <a:pt x="5320" y="1209"/>
                    </a:lnTo>
                    <a:lnTo>
                      <a:pt x="5320" y="1209"/>
                    </a:lnTo>
                    <a:lnTo>
                      <a:pt x="5476" y="1384"/>
                    </a:lnTo>
                    <a:lnTo>
                      <a:pt x="5476" y="1384"/>
                    </a:lnTo>
                    <a:lnTo>
                      <a:pt x="5476" y="1384"/>
                    </a:lnTo>
                    <a:lnTo>
                      <a:pt x="5476" y="1384"/>
                    </a:lnTo>
                    <a:lnTo>
                      <a:pt x="5476" y="1404"/>
                    </a:lnTo>
                    <a:lnTo>
                      <a:pt x="5476" y="1404"/>
                    </a:lnTo>
                    <a:lnTo>
                      <a:pt x="5476" y="1404"/>
                    </a:lnTo>
                    <a:lnTo>
                      <a:pt x="5476" y="1384"/>
                    </a:lnTo>
                    <a:lnTo>
                      <a:pt x="5476" y="1384"/>
                    </a:lnTo>
                    <a:lnTo>
                      <a:pt x="5476" y="1384"/>
                    </a:lnTo>
                    <a:lnTo>
                      <a:pt x="5476" y="1384"/>
                    </a:lnTo>
                    <a:lnTo>
                      <a:pt x="5476" y="1384"/>
                    </a:lnTo>
                    <a:lnTo>
                      <a:pt x="5476" y="1384"/>
                    </a:lnTo>
                    <a:lnTo>
                      <a:pt x="5476" y="1404"/>
                    </a:lnTo>
                    <a:lnTo>
                      <a:pt x="5476" y="1404"/>
                    </a:lnTo>
                    <a:lnTo>
                      <a:pt x="5476" y="1404"/>
                    </a:lnTo>
                    <a:lnTo>
                      <a:pt x="5476" y="1404"/>
                    </a:lnTo>
                    <a:lnTo>
                      <a:pt x="5476" y="1404"/>
                    </a:lnTo>
                    <a:lnTo>
                      <a:pt x="5476" y="1404"/>
                    </a:lnTo>
                    <a:lnTo>
                      <a:pt x="5515" y="1443"/>
                    </a:lnTo>
                    <a:lnTo>
                      <a:pt x="5515" y="1443"/>
                    </a:lnTo>
                    <a:lnTo>
                      <a:pt x="5670" y="1676"/>
                    </a:lnTo>
                    <a:lnTo>
                      <a:pt x="5670" y="1676"/>
                    </a:lnTo>
                    <a:lnTo>
                      <a:pt x="5807" y="1910"/>
                    </a:lnTo>
                    <a:lnTo>
                      <a:pt x="5807" y="1910"/>
                    </a:lnTo>
                    <a:lnTo>
                      <a:pt x="5924" y="2144"/>
                    </a:lnTo>
                    <a:lnTo>
                      <a:pt x="6041" y="2378"/>
                    </a:lnTo>
                    <a:lnTo>
                      <a:pt x="6041" y="2378"/>
                    </a:lnTo>
                    <a:lnTo>
                      <a:pt x="6041" y="2378"/>
                    </a:lnTo>
                    <a:lnTo>
                      <a:pt x="6041" y="2378"/>
                    </a:lnTo>
                    <a:lnTo>
                      <a:pt x="6060" y="2417"/>
                    </a:lnTo>
                    <a:lnTo>
                      <a:pt x="6060" y="2417"/>
                    </a:lnTo>
                    <a:lnTo>
                      <a:pt x="6060" y="2417"/>
                    </a:lnTo>
                    <a:lnTo>
                      <a:pt x="6060" y="2417"/>
                    </a:lnTo>
                    <a:lnTo>
                      <a:pt x="6060" y="2417"/>
                    </a:lnTo>
                    <a:lnTo>
                      <a:pt x="6235" y="2884"/>
                    </a:lnTo>
                    <a:lnTo>
                      <a:pt x="6235" y="2943"/>
                    </a:lnTo>
                    <a:lnTo>
                      <a:pt x="6235" y="2943"/>
                    </a:lnTo>
                    <a:lnTo>
                      <a:pt x="6333" y="3255"/>
                    </a:lnTo>
                    <a:lnTo>
                      <a:pt x="6333" y="3255"/>
                    </a:lnTo>
                    <a:lnTo>
                      <a:pt x="6411" y="3703"/>
                    </a:lnTo>
                    <a:lnTo>
                      <a:pt x="6411" y="3722"/>
                    </a:lnTo>
                    <a:lnTo>
                      <a:pt x="6411" y="3703"/>
                    </a:lnTo>
                    <a:lnTo>
                      <a:pt x="6411" y="3703"/>
                    </a:lnTo>
                    <a:lnTo>
                      <a:pt x="6411" y="3703"/>
                    </a:lnTo>
                    <a:lnTo>
                      <a:pt x="6450" y="4092"/>
                    </a:lnTo>
                    <a:lnTo>
                      <a:pt x="6469" y="4482"/>
                    </a:lnTo>
                    <a:lnTo>
                      <a:pt x="6469" y="4482"/>
                    </a:lnTo>
                    <a:lnTo>
                      <a:pt x="6450" y="4872"/>
                    </a:lnTo>
                    <a:lnTo>
                      <a:pt x="6411" y="5242"/>
                    </a:lnTo>
                    <a:lnTo>
                      <a:pt x="6411" y="5222"/>
                    </a:lnTo>
                    <a:lnTo>
                      <a:pt x="6411" y="5222"/>
                    </a:lnTo>
                    <a:lnTo>
                      <a:pt x="6352" y="5573"/>
                    </a:lnTo>
                    <a:lnTo>
                      <a:pt x="6274" y="5924"/>
                    </a:lnTo>
                    <a:lnTo>
                      <a:pt x="6274" y="5924"/>
                    </a:lnTo>
                    <a:lnTo>
                      <a:pt x="6177" y="6236"/>
                    </a:lnTo>
                    <a:lnTo>
                      <a:pt x="6041" y="6567"/>
                    </a:lnTo>
                    <a:lnTo>
                      <a:pt x="6041" y="6567"/>
                    </a:lnTo>
                    <a:lnTo>
                      <a:pt x="6041" y="6567"/>
                    </a:lnTo>
                    <a:lnTo>
                      <a:pt x="6060" y="6547"/>
                    </a:lnTo>
                    <a:lnTo>
                      <a:pt x="6060" y="6547"/>
                    </a:lnTo>
                    <a:lnTo>
                      <a:pt x="5924" y="6840"/>
                    </a:lnTo>
                    <a:lnTo>
                      <a:pt x="5768" y="7112"/>
                    </a:lnTo>
                    <a:lnTo>
                      <a:pt x="5768" y="7112"/>
                    </a:lnTo>
                    <a:lnTo>
                      <a:pt x="5631" y="7346"/>
                    </a:lnTo>
                    <a:lnTo>
                      <a:pt x="5456" y="7580"/>
                    </a:lnTo>
                    <a:lnTo>
                      <a:pt x="5476" y="7580"/>
                    </a:lnTo>
                    <a:lnTo>
                      <a:pt x="5456" y="7580"/>
                    </a:lnTo>
                    <a:lnTo>
                      <a:pt x="5456" y="7580"/>
                    </a:lnTo>
                    <a:lnTo>
                      <a:pt x="5456" y="7580"/>
                    </a:lnTo>
                    <a:lnTo>
                      <a:pt x="5456" y="7580"/>
                    </a:lnTo>
                    <a:lnTo>
                      <a:pt x="5456" y="7580"/>
                    </a:lnTo>
                    <a:lnTo>
                      <a:pt x="5456" y="7580"/>
                    </a:lnTo>
                    <a:lnTo>
                      <a:pt x="5456" y="7580"/>
                    </a:lnTo>
                    <a:lnTo>
                      <a:pt x="5456" y="7580"/>
                    </a:lnTo>
                    <a:lnTo>
                      <a:pt x="5456" y="7580"/>
                    </a:lnTo>
                    <a:lnTo>
                      <a:pt x="5300" y="7775"/>
                    </a:lnTo>
                    <a:lnTo>
                      <a:pt x="5125" y="7970"/>
                    </a:lnTo>
                    <a:lnTo>
                      <a:pt x="5125" y="7970"/>
                    </a:lnTo>
                    <a:lnTo>
                      <a:pt x="4950" y="8126"/>
                    </a:lnTo>
                    <a:lnTo>
                      <a:pt x="4774" y="8281"/>
                    </a:lnTo>
                    <a:lnTo>
                      <a:pt x="4774" y="8281"/>
                    </a:lnTo>
                    <a:lnTo>
                      <a:pt x="4774" y="8281"/>
                    </a:lnTo>
                    <a:lnTo>
                      <a:pt x="4774" y="8281"/>
                    </a:lnTo>
                    <a:lnTo>
                      <a:pt x="4774" y="8281"/>
                    </a:lnTo>
                    <a:lnTo>
                      <a:pt x="4774" y="8281"/>
                    </a:lnTo>
                    <a:lnTo>
                      <a:pt x="4579" y="8418"/>
                    </a:lnTo>
                    <a:lnTo>
                      <a:pt x="4404" y="8535"/>
                    </a:lnTo>
                    <a:lnTo>
                      <a:pt x="4404" y="8535"/>
                    </a:lnTo>
                    <a:lnTo>
                      <a:pt x="4209" y="8632"/>
                    </a:lnTo>
                    <a:lnTo>
                      <a:pt x="4034" y="8730"/>
                    </a:lnTo>
                    <a:lnTo>
                      <a:pt x="4053" y="8710"/>
                    </a:lnTo>
                    <a:lnTo>
                      <a:pt x="4053" y="8710"/>
                    </a:lnTo>
                    <a:lnTo>
                      <a:pt x="3839" y="8788"/>
                    </a:lnTo>
                    <a:lnTo>
                      <a:pt x="3644" y="8846"/>
                    </a:lnTo>
                    <a:lnTo>
                      <a:pt x="3644" y="8846"/>
                    </a:lnTo>
                    <a:lnTo>
                      <a:pt x="3274" y="8924"/>
                    </a:lnTo>
                    <a:lnTo>
                      <a:pt x="3274" y="8924"/>
                    </a:lnTo>
                    <a:lnTo>
                      <a:pt x="3274" y="8924"/>
                    </a:lnTo>
                    <a:lnTo>
                      <a:pt x="3079" y="8944"/>
                    </a:lnTo>
                    <a:lnTo>
                      <a:pt x="2884" y="8963"/>
                    </a:lnTo>
                    <a:lnTo>
                      <a:pt x="2884" y="8963"/>
                    </a:lnTo>
                    <a:lnTo>
                      <a:pt x="2611" y="8944"/>
                    </a:lnTo>
                    <a:lnTo>
                      <a:pt x="2611" y="8944"/>
                    </a:lnTo>
                    <a:lnTo>
                      <a:pt x="2319" y="8788"/>
                    </a:lnTo>
                    <a:lnTo>
                      <a:pt x="2046" y="8613"/>
                    </a:lnTo>
                    <a:lnTo>
                      <a:pt x="1793" y="8418"/>
                    </a:lnTo>
                    <a:lnTo>
                      <a:pt x="1559" y="8203"/>
                    </a:lnTo>
                    <a:lnTo>
                      <a:pt x="1326" y="7970"/>
                    </a:lnTo>
                    <a:lnTo>
                      <a:pt x="1111" y="7716"/>
                    </a:lnTo>
                    <a:lnTo>
                      <a:pt x="916" y="7444"/>
                    </a:lnTo>
                    <a:lnTo>
                      <a:pt x="722" y="7171"/>
                    </a:lnTo>
                    <a:lnTo>
                      <a:pt x="566" y="6879"/>
                    </a:lnTo>
                    <a:lnTo>
                      <a:pt x="429" y="6567"/>
                    </a:lnTo>
                    <a:lnTo>
                      <a:pt x="293" y="6236"/>
                    </a:lnTo>
                    <a:lnTo>
                      <a:pt x="195" y="5904"/>
                    </a:lnTo>
                    <a:lnTo>
                      <a:pt x="118" y="5573"/>
                    </a:lnTo>
                    <a:lnTo>
                      <a:pt x="59" y="5222"/>
                    </a:lnTo>
                    <a:lnTo>
                      <a:pt x="20" y="4852"/>
                    </a:lnTo>
                    <a:lnTo>
                      <a:pt x="1" y="4482"/>
                    </a:lnTo>
                    <a:lnTo>
                      <a:pt x="1" y="4482"/>
                    </a:lnTo>
                    <a:lnTo>
                      <a:pt x="20" y="4112"/>
                    </a:lnTo>
                    <a:lnTo>
                      <a:pt x="59" y="3761"/>
                    </a:lnTo>
                    <a:lnTo>
                      <a:pt x="118" y="3391"/>
                    </a:lnTo>
                    <a:lnTo>
                      <a:pt x="195" y="3060"/>
                    </a:lnTo>
                    <a:lnTo>
                      <a:pt x="293" y="2728"/>
                    </a:lnTo>
                    <a:lnTo>
                      <a:pt x="429" y="2397"/>
                    </a:lnTo>
                    <a:lnTo>
                      <a:pt x="566" y="2086"/>
                    </a:lnTo>
                    <a:lnTo>
                      <a:pt x="741" y="1793"/>
                    </a:lnTo>
                    <a:lnTo>
                      <a:pt x="916" y="1501"/>
                    </a:lnTo>
                    <a:lnTo>
                      <a:pt x="1111" y="1248"/>
                    </a:lnTo>
                    <a:lnTo>
                      <a:pt x="1326" y="994"/>
                    </a:lnTo>
                    <a:lnTo>
                      <a:pt x="1559" y="761"/>
                    </a:lnTo>
                    <a:lnTo>
                      <a:pt x="1813" y="546"/>
                    </a:lnTo>
                    <a:lnTo>
                      <a:pt x="2066" y="351"/>
                    </a:lnTo>
                    <a:lnTo>
                      <a:pt x="2339" y="176"/>
                    </a:lnTo>
                    <a:lnTo>
                      <a:pt x="2631" y="20"/>
                    </a:lnTo>
                    <a:lnTo>
                      <a:pt x="2631" y="20"/>
                    </a:lnTo>
                    <a:lnTo>
                      <a:pt x="2865" y="1"/>
                    </a:lnTo>
                    <a:lnTo>
                      <a:pt x="288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08;p35"/>
              <p:cNvSpPr/>
              <p:nvPr/>
            </p:nvSpPr>
            <p:spPr>
              <a:xfrm>
                <a:off x="2007950" y="9112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09;p35"/>
              <p:cNvSpPr/>
              <p:nvPr/>
            </p:nvSpPr>
            <p:spPr>
              <a:xfrm>
                <a:off x="1976300" y="95415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10;p35"/>
              <p:cNvSpPr/>
              <p:nvPr/>
            </p:nvSpPr>
            <p:spPr>
              <a:xfrm>
                <a:off x="1993825" y="7817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11;p35"/>
              <p:cNvSpPr/>
              <p:nvPr/>
            </p:nvSpPr>
            <p:spPr>
              <a:xfrm>
                <a:off x="1993825" y="7817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12;p35"/>
              <p:cNvSpPr/>
              <p:nvPr/>
            </p:nvSpPr>
            <p:spPr>
              <a:xfrm>
                <a:off x="2007950" y="8065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13;p35"/>
              <p:cNvSpPr/>
              <p:nvPr/>
            </p:nvSpPr>
            <p:spPr>
              <a:xfrm>
                <a:off x="2007950" y="8065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114;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115;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116;p35"/>
              <p:cNvSpPr/>
              <p:nvPr/>
            </p:nvSpPr>
            <p:spPr>
              <a:xfrm>
                <a:off x="1938775" y="9702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117;p35"/>
              <p:cNvSpPr/>
              <p:nvPr/>
            </p:nvSpPr>
            <p:spPr>
              <a:xfrm>
                <a:off x="1983600" y="844550"/>
                <a:ext cx="66750" cy="27800"/>
              </a:xfrm>
              <a:custGeom>
                <a:avLst/>
                <a:gdLst/>
                <a:ahLst/>
                <a:cxnLst/>
                <a:rect l="l" t="t" r="r" b="b"/>
                <a:pathLst>
                  <a:path w="2670" h="1112" extrusionOk="0">
                    <a:moveTo>
                      <a:pt x="1345" y="1"/>
                    </a:moveTo>
                    <a:lnTo>
                      <a:pt x="1072" y="20"/>
                    </a:lnTo>
                    <a:lnTo>
                      <a:pt x="819" y="59"/>
                    </a:lnTo>
                    <a:lnTo>
                      <a:pt x="585" y="98"/>
                    </a:lnTo>
                    <a:lnTo>
                      <a:pt x="390" y="176"/>
                    </a:lnTo>
                    <a:lnTo>
                      <a:pt x="234" y="254"/>
                    </a:lnTo>
                    <a:lnTo>
                      <a:pt x="98" y="351"/>
                    </a:lnTo>
                    <a:lnTo>
                      <a:pt x="20" y="449"/>
                    </a:lnTo>
                    <a:lnTo>
                      <a:pt x="0" y="507"/>
                    </a:lnTo>
                    <a:lnTo>
                      <a:pt x="0" y="566"/>
                    </a:lnTo>
                    <a:lnTo>
                      <a:pt x="0" y="624"/>
                    </a:lnTo>
                    <a:lnTo>
                      <a:pt x="20" y="682"/>
                    </a:lnTo>
                    <a:lnTo>
                      <a:pt x="98" y="780"/>
                    </a:lnTo>
                    <a:lnTo>
                      <a:pt x="234" y="877"/>
                    </a:lnTo>
                    <a:lnTo>
                      <a:pt x="390" y="955"/>
                    </a:lnTo>
                    <a:lnTo>
                      <a:pt x="585" y="1033"/>
                    </a:lnTo>
                    <a:lnTo>
                      <a:pt x="819" y="1072"/>
                    </a:lnTo>
                    <a:lnTo>
                      <a:pt x="1072" y="1111"/>
                    </a:lnTo>
                    <a:lnTo>
                      <a:pt x="1618" y="1111"/>
                    </a:lnTo>
                    <a:lnTo>
                      <a:pt x="1851" y="1072"/>
                    </a:lnTo>
                    <a:lnTo>
                      <a:pt x="2085" y="1033"/>
                    </a:lnTo>
                    <a:lnTo>
                      <a:pt x="2280" y="955"/>
                    </a:lnTo>
                    <a:lnTo>
                      <a:pt x="2455" y="877"/>
                    </a:lnTo>
                    <a:lnTo>
                      <a:pt x="2572" y="780"/>
                    </a:lnTo>
                    <a:lnTo>
                      <a:pt x="2650" y="682"/>
                    </a:lnTo>
                    <a:lnTo>
                      <a:pt x="2670" y="624"/>
                    </a:lnTo>
                    <a:lnTo>
                      <a:pt x="2670" y="566"/>
                    </a:lnTo>
                    <a:lnTo>
                      <a:pt x="2670" y="507"/>
                    </a:lnTo>
                    <a:lnTo>
                      <a:pt x="2650" y="449"/>
                    </a:lnTo>
                    <a:lnTo>
                      <a:pt x="2572" y="351"/>
                    </a:lnTo>
                    <a:lnTo>
                      <a:pt x="2455" y="254"/>
                    </a:lnTo>
                    <a:lnTo>
                      <a:pt x="2280" y="176"/>
                    </a:lnTo>
                    <a:lnTo>
                      <a:pt x="2085" y="98"/>
                    </a:lnTo>
                    <a:lnTo>
                      <a:pt x="1851" y="59"/>
                    </a:lnTo>
                    <a:lnTo>
                      <a:pt x="1618" y="20"/>
                    </a:lnTo>
                    <a:lnTo>
                      <a:pt x="1345"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118;p35"/>
              <p:cNvSpPr/>
              <p:nvPr/>
            </p:nvSpPr>
            <p:spPr>
              <a:xfrm>
                <a:off x="1983600" y="844550"/>
                <a:ext cx="66750" cy="27800"/>
              </a:xfrm>
              <a:custGeom>
                <a:avLst/>
                <a:gdLst/>
                <a:ahLst/>
                <a:cxnLst/>
                <a:rect l="l" t="t" r="r" b="b"/>
                <a:pathLst>
                  <a:path w="2670" h="1112" fill="none" extrusionOk="0">
                    <a:moveTo>
                      <a:pt x="2670" y="566"/>
                    </a:moveTo>
                    <a:lnTo>
                      <a:pt x="2670" y="566"/>
                    </a:lnTo>
                    <a:lnTo>
                      <a:pt x="2670" y="624"/>
                    </a:lnTo>
                    <a:lnTo>
                      <a:pt x="2650" y="682"/>
                    </a:lnTo>
                    <a:lnTo>
                      <a:pt x="2572" y="780"/>
                    </a:lnTo>
                    <a:lnTo>
                      <a:pt x="2455" y="877"/>
                    </a:lnTo>
                    <a:lnTo>
                      <a:pt x="2280" y="955"/>
                    </a:lnTo>
                    <a:lnTo>
                      <a:pt x="2085" y="1033"/>
                    </a:lnTo>
                    <a:lnTo>
                      <a:pt x="1851" y="1072"/>
                    </a:lnTo>
                    <a:lnTo>
                      <a:pt x="1618" y="1111"/>
                    </a:lnTo>
                    <a:lnTo>
                      <a:pt x="1345" y="1111"/>
                    </a:lnTo>
                    <a:lnTo>
                      <a:pt x="1345" y="1111"/>
                    </a:lnTo>
                    <a:lnTo>
                      <a:pt x="1072" y="1111"/>
                    </a:lnTo>
                    <a:lnTo>
                      <a:pt x="819" y="1072"/>
                    </a:lnTo>
                    <a:lnTo>
                      <a:pt x="585" y="1033"/>
                    </a:lnTo>
                    <a:lnTo>
                      <a:pt x="390" y="955"/>
                    </a:lnTo>
                    <a:lnTo>
                      <a:pt x="234" y="877"/>
                    </a:lnTo>
                    <a:lnTo>
                      <a:pt x="98" y="780"/>
                    </a:lnTo>
                    <a:lnTo>
                      <a:pt x="20" y="682"/>
                    </a:lnTo>
                    <a:lnTo>
                      <a:pt x="0" y="624"/>
                    </a:lnTo>
                    <a:lnTo>
                      <a:pt x="0" y="566"/>
                    </a:lnTo>
                    <a:lnTo>
                      <a:pt x="0" y="566"/>
                    </a:lnTo>
                    <a:lnTo>
                      <a:pt x="0" y="507"/>
                    </a:lnTo>
                    <a:lnTo>
                      <a:pt x="20" y="449"/>
                    </a:lnTo>
                    <a:lnTo>
                      <a:pt x="98" y="351"/>
                    </a:lnTo>
                    <a:lnTo>
                      <a:pt x="234" y="254"/>
                    </a:lnTo>
                    <a:lnTo>
                      <a:pt x="390" y="176"/>
                    </a:lnTo>
                    <a:lnTo>
                      <a:pt x="585" y="98"/>
                    </a:lnTo>
                    <a:lnTo>
                      <a:pt x="819" y="59"/>
                    </a:lnTo>
                    <a:lnTo>
                      <a:pt x="1072" y="20"/>
                    </a:lnTo>
                    <a:lnTo>
                      <a:pt x="1345" y="1"/>
                    </a:lnTo>
                    <a:lnTo>
                      <a:pt x="1345" y="1"/>
                    </a:lnTo>
                    <a:lnTo>
                      <a:pt x="1618" y="20"/>
                    </a:lnTo>
                    <a:lnTo>
                      <a:pt x="1851" y="59"/>
                    </a:lnTo>
                    <a:lnTo>
                      <a:pt x="2085" y="98"/>
                    </a:lnTo>
                    <a:lnTo>
                      <a:pt x="2280" y="176"/>
                    </a:lnTo>
                    <a:lnTo>
                      <a:pt x="2455" y="254"/>
                    </a:lnTo>
                    <a:lnTo>
                      <a:pt x="2572" y="351"/>
                    </a:lnTo>
                    <a:lnTo>
                      <a:pt x="2650" y="449"/>
                    </a:lnTo>
                    <a:lnTo>
                      <a:pt x="2670" y="507"/>
                    </a:lnTo>
                    <a:lnTo>
                      <a:pt x="2670" y="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119;p35"/>
              <p:cNvSpPr/>
              <p:nvPr/>
            </p:nvSpPr>
            <p:spPr>
              <a:xfrm>
                <a:off x="1575900" y="1003825"/>
                <a:ext cx="234325" cy="236275"/>
              </a:xfrm>
              <a:custGeom>
                <a:avLst/>
                <a:gdLst/>
                <a:ahLst/>
                <a:cxnLst/>
                <a:rect l="l" t="t" r="r" b="b"/>
                <a:pathLst>
                  <a:path w="9373" h="9451" extrusionOk="0">
                    <a:moveTo>
                      <a:pt x="2319" y="1"/>
                    </a:moveTo>
                    <a:lnTo>
                      <a:pt x="2066" y="20"/>
                    </a:lnTo>
                    <a:lnTo>
                      <a:pt x="1929" y="59"/>
                    </a:lnTo>
                    <a:lnTo>
                      <a:pt x="1773" y="118"/>
                    </a:lnTo>
                    <a:lnTo>
                      <a:pt x="1637" y="176"/>
                    </a:lnTo>
                    <a:lnTo>
                      <a:pt x="1501" y="274"/>
                    </a:lnTo>
                    <a:lnTo>
                      <a:pt x="1384" y="371"/>
                    </a:lnTo>
                    <a:lnTo>
                      <a:pt x="1286" y="468"/>
                    </a:lnTo>
                    <a:lnTo>
                      <a:pt x="1091" y="702"/>
                    </a:lnTo>
                    <a:lnTo>
                      <a:pt x="975" y="878"/>
                    </a:lnTo>
                    <a:lnTo>
                      <a:pt x="877" y="1033"/>
                    </a:lnTo>
                    <a:lnTo>
                      <a:pt x="702" y="1423"/>
                    </a:lnTo>
                    <a:lnTo>
                      <a:pt x="565" y="1813"/>
                    </a:lnTo>
                    <a:lnTo>
                      <a:pt x="429" y="2222"/>
                    </a:lnTo>
                    <a:lnTo>
                      <a:pt x="273" y="2806"/>
                    </a:lnTo>
                    <a:lnTo>
                      <a:pt x="254" y="2943"/>
                    </a:lnTo>
                    <a:lnTo>
                      <a:pt x="137" y="3372"/>
                    </a:lnTo>
                    <a:lnTo>
                      <a:pt x="59" y="3839"/>
                    </a:lnTo>
                    <a:lnTo>
                      <a:pt x="0" y="4326"/>
                    </a:lnTo>
                    <a:lnTo>
                      <a:pt x="0" y="4813"/>
                    </a:lnTo>
                    <a:lnTo>
                      <a:pt x="20" y="5281"/>
                    </a:lnTo>
                    <a:lnTo>
                      <a:pt x="78" y="5729"/>
                    </a:lnTo>
                    <a:lnTo>
                      <a:pt x="176" y="6177"/>
                    </a:lnTo>
                    <a:lnTo>
                      <a:pt x="312" y="6606"/>
                    </a:lnTo>
                    <a:lnTo>
                      <a:pt x="487" y="7015"/>
                    </a:lnTo>
                    <a:lnTo>
                      <a:pt x="702" y="7385"/>
                    </a:lnTo>
                    <a:lnTo>
                      <a:pt x="838" y="7580"/>
                    </a:lnTo>
                    <a:lnTo>
                      <a:pt x="975" y="7755"/>
                    </a:lnTo>
                    <a:lnTo>
                      <a:pt x="1111" y="7931"/>
                    </a:lnTo>
                    <a:lnTo>
                      <a:pt x="1267" y="8106"/>
                    </a:lnTo>
                    <a:lnTo>
                      <a:pt x="1442" y="8262"/>
                    </a:lnTo>
                    <a:lnTo>
                      <a:pt x="1618" y="8398"/>
                    </a:lnTo>
                    <a:lnTo>
                      <a:pt x="1793" y="8535"/>
                    </a:lnTo>
                    <a:lnTo>
                      <a:pt x="1968" y="8671"/>
                    </a:lnTo>
                    <a:lnTo>
                      <a:pt x="2183" y="8788"/>
                    </a:lnTo>
                    <a:lnTo>
                      <a:pt x="2397" y="8905"/>
                    </a:lnTo>
                    <a:lnTo>
                      <a:pt x="2631" y="9022"/>
                    </a:lnTo>
                    <a:lnTo>
                      <a:pt x="2845" y="9100"/>
                    </a:lnTo>
                    <a:lnTo>
                      <a:pt x="3137" y="9197"/>
                    </a:lnTo>
                    <a:lnTo>
                      <a:pt x="3410" y="9295"/>
                    </a:lnTo>
                    <a:lnTo>
                      <a:pt x="3663" y="9353"/>
                    </a:lnTo>
                    <a:lnTo>
                      <a:pt x="3917" y="9392"/>
                    </a:lnTo>
                    <a:lnTo>
                      <a:pt x="4287" y="9431"/>
                    </a:lnTo>
                    <a:lnTo>
                      <a:pt x="4618" y="9451"/>
                    </a:lnTo>
                    <a:lnTo>
                      <a:pt x="5027" y="9431"/>
                    </a:lnTo>
                    <a:lnTo>
                      <a:pt x="5300" y="9392"/>
                    </a:lnTo>
                    <a:lnTo>
                      <a:pt x="5553" y="9334"/>
                    </a:lnTo>
                    <a:lnTo>
                      <a:pt x="5807" y="9275"/>
                    </a:lnTo>
                    <a:lnTo>
                      <a:pt x="6060" y="9197"/>
                    </a:lnTo>
                    <a:lnTo>
                      <a:pt x="6313" y="9100"/>
                    </a:lnTo>
                    <a:lnTo>
                      <a:pt x="6547" y="8983"/>
                    </a:lnTo>
                    <a:lnTo>
                      <a:pt x="6781" y="8847"/>
                    </a:lnTo>
                    <a:lnTo>
                      <a:pt x="7015" y="8710"/>
                    </a:lnTo>
                    <a:lnTo>
                      <a:pt x="7248" y="8554"/>
                    </a:lnTo>
                    <a:lnTo>
                      <a:pt x="7482" y="8379"/>
                    </a:lnTo>
                    <a:lnTo>
                      <a:pt x="7697" y="8204"/>
                    </a:lnTo>
                    <a:lnTo>
                      <a:pt x="7911" y="8009"/>
                    </a:lnTo>
                    <a:lnTo>
                      <a:pt x="8125" y="7794"/>
                    </a:lnTo>
                    <a:lnTo>
                      <a:pt x="8359" y="7541"/>
                    </a:lnTo>
                    <a:lnTo>
                      <a:pt x="8573" y="7288"/>
                    </a:lnTo>
                    <a:lnTo>
                      <a:pt x="8768" y="7015"/>
                    </a:lnTo>
                    <a:lnTo>
                      <a:pt x="9002" y="6664"/>
                    </a:lnTo>
                    <a:lnTo>
                      <a:pt x="9158" y="6353"/>
                    </a:lnTo>
                    <a:lnTo>
                      <a:pt x="9255" y="6158"/>
                    </a:lnTo>
                    <a:lnTo>
                      <a:pt x="9314" y="6002"/>
                    </a:lnTo>
                    <a:lnTo>
                      <a:pt x="9353" y="5846"/>
                    </a:lnTo>
                    <a:lnTo>
                      <a:pt x="9372" y="5690"/>
                    </a:lnTo>
                    <a:lnTo>
                      <a:pt x="9372" y="5534"/>
                    </a:lnTo>
                    <a:lnTo>
                      <a:pt x="9372" y="5378"/>
                    </a:lnTo>
                    <a:lnTo>
                      <a:pt x="9314" y="5242"/>
                    </a:lnTo>
                    <a:lnTo>
                      <a:pt x="9255" y="5125"/>
                    </a:lnTo>
                    <a:lnTo>
                      <a:pt x="9158" y="4989"/>
                    </a:lnTo>
                    <a:lnTo>
                      <a:pt x="9021" y="4891"/>
                    </a:lnTo>
                    <a:lnTo>
                      <a:pt x="8885" y="4813"/>
                    </a:lnTo>
                    <a:lnTo>
                      <a:pt x="8710" y="4755"/>
                    </a:lnTo>
                    <a:lnTo>
                      <a:pt x="8515" y="4716"/>
                    </a:lnTo>
                    <a:lnTo>
                      <a:pt x="8340" y="4696"/>
                    </a:lnTo>
                    <a:lnTo>
                      <a:pt x="8242" y="4716"/>
                    </a:lnTo>
                    <a:lnTo>
                      <a:pt x="8106" y="4735"/>
                    </a:lnTo>
                    <a:lnTo>
                      <a:pt x="7969" y="4755"/>
                    </a:lnTo>
                    <a:lnTo>
                      <a:pt x="7969" y="4755"/>
                    </a:lnTo>
                    <a:lnTo>
                      <a:pt x="8340" y="4404"/>
                    </a:lnTo>
                    <a:lnTo>
                      <a:pt x="8593" y="4092"/>
                    </a:lnTo>
                    <a:lnTo>
                      <a:pt x="8710" y="3917"/>
                    </a:lnTo>
                    <a:lnTo>
                      <a:pt x="8827" y="3742"/>
                    </a:lnTo>
                    <a:lnTo>
                      <a:pt x="8905" y="3527"/>
                    </a:lnTo>
                    <a:lnTo>
                      <a:pt x="8982" y="3313"/>
                    </a:lnTo>
                    <a:lnTo>
                      <a:pt x="9002" y="3099"/>
                    </a:lnTo>
                    <a:lnTo>
                      <a:pt x="8982" y="2865"/>
                    </a:lnTo>
                    <a:lnTo>
                      <a:pt x="8924" y="2651"/>
                    </a:lnTo>
                    <a:lnTo>
                      <a:pt x="8827" y="2456"/>
                    </a:lnTo>
                    <a:lnTo>
                      <a:pt x="8729" y="2300"/>
                    </a:lnTo>
                    <a:lnTo>
                      <a:pt x="8612" y="2164"/>
                    </a:lnTo>
                    <a:lnTo>
                      <a:pt x="8456" y="2066"/>
                    </a:lnTo>
                    <a:lnTo>
                      <a:pt x="8301" y="1988"/>
                    </a:lnTo>
                    <a:lnTo>
                      <a:pt x="8164" y="1949"/>
                    </a:lnTo>
                    <a:lnTo>
                      <a:pt x="7833" y="1949"/>
                    </a:lnTo>
                    <a:lnTo>
                      <a:pt x="7658" y="1988"/>
                    </a:lnTo>
                    <a:lnTo>
                      <a:pt x="7482" y="2047"/>
                    </a:lnTo>
                    <a:lnTo>
                      <a:pt x="7307" y="2125"/>
                    </a:lnTo>
                    <a:lnTo>
                      <a:pt x="6976" y="2319"/>
                    </a:lnTo>
                    <a:lnTo>
                      <a:pt x="6625" y="2553"/>
                    </a:lnTo>
                    <a:lnTo>
                      <a:pt x="6586" y="2592"/>
                    </a:lnTo>
                    <a:lnTo>
                      <a:pt x="6800" y="2241"/>
                    </a:lnTo>
                    <a:lnTo>
                      <a:pt x="6976" y="1930"/>
                    </a:lnTo>
                    <a:lnTo>
                      <a:pt x="7132" y="1540"/>
                    </a:lnTo>
                    <a:lnTo>
                      <a:pt x="7190" y="1384"/>
                    </a:lnTo>
                    <a:lnTo>
                      <a:pt x="7229" y="1228"/>
                    </a:lnTo>
                    <a:lnTo>
                      <a:pt x="7248" y="1053"/>
                    </a:lnTo>
                    <a:lnTo>
                      <a:pt x="7248" y="917"/>
                    </a:lnTo>
                    <a:lnTo>
                      <a:pt x="7229" y="761"/>
                    </a:lnTo>
                    <a:lnTo>
                      <a:pt x="7190" y="644"/>
                    </a:lnTo>
                    <a:lnTo>
                      <a:pt x="7132" y="507"/>
                    </a:lnTo>
                    <a:lnTo>
                      <a:pt x="7034" y="390"/>
                    </a:lnTo>
                    <a:lnTo>
                      <a:pt x="6937" y="293"/>
                    </a:lnTo>
                    <a:lnTo>
                      <a:pt x="6820" y="215"/>
                    </a:lnTo>
                    <a:lnTo>
                      <a:pt x="6644" y="137"/>
                    </a:lnTo>
                    <a:lnTo>
                      <a:pt x="6469" y="79"/>
                    </a:lnTo>
                    <a:lnTo>
                      <a:pt x="6313" y="59"/>
                    </a:lnTo>
                    <a:lnTo>
                      <a:pt x="6177" y="40"/>
                    </a:lnTo>
                    <a:lnTo>
                      <a:pt x="6118" y="40"/>
                    </a:lnTo>
                    <a:lnTo>
                      <a:pt x="5943" y="79"/>
                    </a:lnTo>
                    <a:lnTo>
                      <a:pt x="5768" y="118"/>
                    </a:lnTo>
                    <a:lnTo>
                      <a:pt x="5592" y="196"/>
                    </a:lnTo>
                    <a:lnTo>
                      <a:pt x="5436" y="293"/>
                    </a:lnTo>
                    <a:lnTo>
                      <a:pt x="5281" y="410"/>
                    </a:lnTo>
                    <a:lnTo>
                      <a:pt x="5125" y="527"/>
                    </a:lnTo>
                    <a:lnTo>
                      <a:pt x="4988" y="683"/>
                    </a:lnTo>
                    <a:lnTo>
                      <a:pt x="4852" y="839"/>
                    </a:lnTo>
                    <a:lnTo>
                      <a:pt x="4599" y="1170"/>
                    </a:lnTo>
                    <a:lnTo>
                      <a:pt x="4345" y="1560"/>
                    </a:lnTo>
                    <a:lnTo>
                      <a:pt x="4092" y="1988"/>
                    </a:lnTo>
                    <a:lnTo>
                      <a:pt x="4073" y="1793"/>
                    </a:lnTo>
                    <a:lnTo>
                      <a:pt x="4034" y="1618"/>
                    </a:lnTo>
                    <a:lnTo>
                      <a:pt x="3995" y="1443"/>
                    </a:lnTo>
                    <a:lnTo>
                      <a:pt x="3936" y="1267"/>
                    </a:lnTo>
                    <a:lnTo>
                      <a:pt x="3858" y="1111"/>
                    </a:lnTo>
                    <a:lnTo>
                      <a:pt x="3780" y="956"/>
                    </a:lnTo>
                    <a:lnTo>
                      <a:pt x="3683" y="780"/>
                    </a:lnTo>
                    <a:lnTo>
                      <a:pt x="3585" y="644"/>
                    </a:lnTo>
                    <a:lnTo>
                      <a:pt x="3469" y="527"/>
                    </a:lnTo>
                    <a:lnTo>
                      <a:pt x="3352" y="410"/>
                    </a:lnTo>
                    <a:lnTo>
                      <a:pt x="3215" y="293"/>
                    </a:lnTo>
                    <a:lnTo>
                      <a:pt x="3059" y="196"/>
                    </a:lnTo>
                    <a:lnTo>
                      <a:pt x="2904" y="137"/>
                    </a:lnTo>
                    <a:lnTo>
                      <a:pt x="2767" y="79"/>
                    </a:lnTo>
                    <a:lnTo>
                      <a:pt x="2533" y="20"/>
                    </a:lnTo>
                    <a:lnTo>
                      <a:pt x="2319"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120;p35"/>
              <p:cNvSpPr/>
              <p:nvPr/>
            </p:nvSpPr>
            <p:spPr>
              <a:xfrm>
                <a:off x="1575900" y="1003825"/>
                <a:ext cx="234325" cy="236275"/>
              </a:xfrm>
              <a:custGeom>
                <a:avLst/>
                <a:gdLst/>
                <a:ahLst/>
                <a:cxnLst/>
                <a:rect l="l" t="t" r="r" b="b"/>
                <a:pathLst>
                  <a:path w="9373" h="9451" fill="none" extrusionOk="0">
                    <a:moveTo>
                      <a:pt x="2319" y="1"/>
                    </a:moveTo>
                    <a:lnTo>
                      <a:pt x="2319" y="1"/>
                    </a:lnTo>
                    <a:lnTo>
                      <a:pt x="2533" y="20"/>
                    </a:lnTo>
                    <a:lnTo>
                      <a:pt x="2767" y="79"/>
                    </a:lnTo>
                    <a:lnTo>
                      <a:pt x="2767" y="79"/>
                    </a:lnTo>
                    <a:lnTo>
                      <a:pt x="2904" y="137"/>
                    </a:lnTo>
                    <a:lnTo>
                      <a:pt x="3059" y="196"/>
                    </a:lnTo>
                    <a:lnTo>
                      <a:pt x="3215" y="293"/>
                    </a:lnTo>
                    <a:lnTo>
                      <a:pt x="3352" y="410"/>
                    </a:lnTo>
                    <a:lnTo>
                      <a:pt x="3352" y="410"/>
                    </a:lnTo>
                    <a:lnTo>
                      <a:pt x="3469" y="527"/>
                    </a:lnTo>
                    <a:lnTo>
                      <a:pt x="3585" y="644"/>
                    </a:lnTo>
                    <a:lnTo>
                      <a:pt x="3683" y="780"/>
                    </a:lnTo>
                    <a:lnTo>
                      <a:pt x="3780" y="956"/>
                    </a:lnTo>
                    <a:lnTo>
                      <a:pt x="3780" y="956"/>
                    </a:lnTo>
                    <a:lnTo>
                      <a:pt x="3858" y="1111"/>
                    </a:lnTo>
                    <a:lnTo>
                      <a:pt x="3936" y="1267"/>
                    </a:lnTo>
                    <a:lnTo>
                      <a:pt x="3995" y="1443"/>
                    </a:lnTo>
                    <a:lnTo>
                      <a:pt x="4034" y="1618"/>
                    </a:lnTo>
                    <a:lnTo>
                      <a:pt x="4034" y="1618"/>
                    </a:lnTo>
                    <a:lnTo>
                      <a:pt x="4073" y="1793"/>
                    </a:lnTo>
                    <a:lnTo>
                      <a:pt x="4092" y="1988"/>
                    </a:lnTo>
                    <a:lnTo>
                      <a:pt x="4092" y="1988"/>
                    </a:lnTo>
                    <a:lnTo>
                      <a:pt x="4345" y="1560"/>
                    </a:lnTo>
                    <a:lnTo>
                      <a:pt x="4345" y="1560"/>
                    </a:lnTo>
                    <a:lnTo>
                      <a:pt x="4599" y="1170"/>
                    </a:lnTo>
                    <a:lnTo>
                      <a:pt x="4852" y="839"/>
                    </a:lnTo>
                    <a:lnTo>
                      <a:pt x="4852" y="839"/>
                    </a:lnTo>
                    <a:lnTo>
                      <a:pt x="4988" y="683"/>
                    </a:lnTo>
                    <a:lnTo>
                      <a:pt x="5125" y="527"/>
                    </a:lnTo>
                    <a:lnTo>
                      <a:pt x="5281" y="410"/>
                    </a:lnTo>
                    <a:lnTo>
                      <a:pt x="5436" y="293"/>
                    </a:lnTo>
                    <a:lnTo>
                      <a:pt x="5436" y="293"/>
                    </a:lnTo>
                    <a:lnTo>
                      <a:pt x="5592" y="196"/>
                    </a:lnTo>
                    <a:lnTo>
                      <a:pt x="5768" y="118"/>
                    </a:lnTo>
                    <a:lnTo>
                      <a:pt x="5943" y="79"/>
                    </a:lnTo>
                    <a:lnTo>
                      <a:pt x="6118" y="40"/>
                    </a:lnTo>
                    <a:lnTo>
                      <a:pt x="6118" y="40"/>
                    </a:lnTo>
                    <a:lnTo>
                      <a:pt x="6177" y="40"/>
                    </a:lnTo>
                    <a:lnTo>
                      <a:pt x="6177" y="40"/>
                    </a:lnTo>
                    <a:lnTo>
                      <a:pt x="6313" y="59"/>
                    </a:lnTo>
                    <a:lnTo>
                      <a:pt x="6469" y="79"/>
                    </a:lnTo>
                    <a:lnTo>
                      <a:pt x="6469" y="79"/>
                    </a:lnTo>
                    <a:lnTo>
                      <a:pt x="6644" y="137"/>
                    </a:lnTo>
                    <a:lnTo>
                      <a:pt x="6820" y="215"/>
                    </a:lnTo>
                    <a:lnTo>
                      <a:pt x="6820" y="215"/>
                    </a:lnTo>
                    <a:lnTo>
                      <a:pt x="6937" y="293"/>
                    </a:lnTo>
                    <a:lnTo>
                      <a:pt x="7034" y="390"/>
                    </a:lnTo>
                    <a:lnTo>
                      <a:pt x="7034" y="390"/>
                    </a:lnTo>
                    <a:lnTo>
                      <a:pt x="7132" y="507"/>
                    </a:lnTo>
                    <a:lnTo>
                      <a:pt x="7190" y="644"/>
                    </a:lnTo>
                    <a:lnTo>
                      <a:pt x="7190" y="644"/>
                    </a:lnTo>
                    <a:lnTo>
                      <a:pt x="7229" y="761"/>
                    </a:lnTo>
                    <a:lnTo>
                      <a:pt x="7248" y="917"/>
                    </a:lnTo>
                    <a:lnTo>
                      <a:pt x="7248" y="917"/>
                    </a:lnTo>
                    <a:lnTo>
                      <a:pt x="7248" y="1053"/>
                    </a:lnTo>
                    <a:lnTo>
                      <a:pt x="7229" y="1228"/>
                    </a:lnTo>
                    <a:lnTo>
                      <a:pt x="7229" y="1228"/>
                    </a:lnTo>
                    <a:lnTo>
                      <a:pt x="7190" y="1384"/>
                    </a:lnTo>
                    <a:lnTo>
                      <a:pt x="7132" y="1540"/>
                    </a:lnTo>
                    <a:lnTo>
                      <a:pt x="7132" y="1540"/>
                    </a:lnTo>
                    <a:lnTo>
                      <a:pt x="6976" y="1930"/>
                    </a:lnTo>
                    <a:lnTo>
                      <a:pt x="6976" y="1930"/>
                    </a:lnTo>
                    <a:lnTo>
                      <a:pt x="6800" y="2241"/>
                    </a:lnTo>
                    <a:lnTo>
                      <a:pt x="6586" y="2592"/>
                    </a:lnTo>
                    <a:lnTo>
                      <a:pt x="6625" y="2553"/>
                    </a:lnTo>
                    <a:lnTo>
                      <a:pt x="6625" y="2553"/>
                    </a:lnTo>
                    <a:lnTo>
                      <a:pt x="6625" y="2553"/>
                    </a:lnTo>
                    <a:lnTo>
                      <a:pt x="6976" y="2319"/>
                    </a:lnTo>
                    <a:lnTo>
                      <a:pt x="7307" y="2125"/>
                    </a:lnTo>
                    <a:lnTo>
                      <a:pt x="7307" y="2125"/>
                    </a:lnTo>
                    <a:lnTo>
                      <a:pt x="7482" y="2047"/>
                    </a:lnTo>
                    <a:lnTo>
                      <a:pt x="7658" y="1988"/>
                    </a:lnTo>
                    <a:lnTo>
                      <a:pt x="7833" y="1949"/>
                    </a:lnTo>
                    <a:lnTo>
                      <a:pt x="7989" y="1949"/>
                    </a:lnTo>
                    <a:lnTo>
                      <a:pt x="7989" y="1949"/>
                    </a:lnTo>
                    <a:lnTo>
                      <a:pt x="7989" y="1949"/>
                    </a:lnTo>
                    <a:lnTo>
                      <a:pt x="8164" y="1949"/>
                    </a:lnTo>
                    <a:lnTo>
                      <a:pt x="8301" y="1988"/>
                    </a:lnTo>
                    <a:lnTo>
                      <a:pt x="8301" y="1988"/>
                    </a:lnTo>
                    <a:lnTo>
                      <a:pt x="8456" y="2066"/>
                    </a:lnTo>
                    <a:lnTo>
                      <a:pt x="8612" y="2164"/>
                    </a:lnTo>
                    <a:lnTo>
                      <a:pt x="8612" y="2164"/>
                    </a:lnTo>
                    <a:lnTo>
                      <a:pt x="8729" y="2300"/>
                    </a:lnTo>
                    <a:lnTo>
                      <a:pt x="8827" y="2456"/>
                    </a:lnTo>
                    <a:lnTo>
                      <a:pt x="8827" y="2456"/>
                    </a:lnTo>
                    <a:lnTo>
                      <a:pt x="8924" y="2651"/>
                    </a:lnTo>
                    <a:lnTo>
                      <a:pt x="8982" y="2865"/>
                    </a:lnTo>
                    <a:lnTo>
                      <a:pt x="8982" y="2865"/>
                    </a:lnTo>
                    <a:lnTo>
                      <a:pt x="9002" y="3099"/>
                    </a:lnTo>
                    <a:lnTo>
                      <a:pt x="8982" y="3313"/>
                    </a:lnTo>
                    <a:lnTo>
                      <a:pt x="8905" y="3527"/>
                    </a:lnTo>
                    <a:lnTo>
                      <a:pt x="8827" y="3742"/>
                    </a:lnTo>
                    <a:lnTo>
                      <a:pt x="8710" y="3917"/>
                    </a:lnTo>
                    <a:lnTo>
                      <a:pt x="8593" y="4092"/>
                    </a:lnTo>
                    <a:lnTo>
                      <a:pt x="8340" y="4404"/>
                    </a:lnTo>
                    <a:lnTo>
                      <a:pt x="8340" y="4404"/>
                    </a:lnTo>
                    <a:lnTo>
                      <a:pt x="7969" y="4755"/>
                    </a:lnTo>
                    <a:lnTo>
                      <a:pt x="7969" y="4755"/>
                    </a:lnTo>
                    <a:lnTo>
                      <a:pt x="8106" y="4735"/>
                    </a:lnTo>
                    <a:lnTo>
                      <a:pt x="8242" y="4716"/>
                    </a:lnTo>
                    <a:lnTo>
                      <a:pt x="8242" y="4716"/>
                    </a:lnTo>
                    <a:lnTo>
                      <a:pt x="8340" y="4696"/>
                    </a:lnTo>
                    <a:lnTo>
                      <a:pt x="8340" y="4696"/>
                    </a:lnTo>
                    <a:lnTo>
                      <a:pt x="8515" y="4716"/>
                    </a:lnTo>
                    <a:lnTo>
                      <a:pt x="8710" y="4755"/>
                    </a:lnTo>
                    <a:lnTo>
                      <a:pt x="8710" y="4755"/>
                    </a:lnTo>
                    <a:lnTo>
                      <a:pt x="8885" y="4813"/>
                    </a:lnTo>
                    <a:lnTo>
                      <a:pt x="9021" y="4891"/>
                    </a:lnTo>
                    <a:lnTo>
                      <a:pt x="9021" y="4891"/>
                    </a:lnTo>
                    <a:lnTo>
                      <a:pt x="9158" y="4989"/>
                    </a:lnTo>
                    <a:lnTo>
                      <a:pt x="9255" y="5125"/>
                    </a:lnTo>
                    <a:lnTo>
                      <a:pt x="9255" y="5125"/>
                    </a:lnTo>
                    <a:lnTo>
                      <a:pt x="9314" y="5242"/>
                    </a:lnTo>
                    <a:lnTo>
                      <a:pt x="9372" y="5378"/>
                    </a:lnTo>
                    <a:lnTo>
                      <a:pt x="9372" y="5378"/>
                    </a:lnTo>
                    <a:lnTo>
                      <a:pt x="9372" y="5534"/>
                    </a:lnTo>
                    <a:lnTo>
                      <a:pt x="9372" y="5690"/>
                    </a:lnTo>
                    <a:lnTo>
                      <a:pt x="9372" y="5690"/>
                    </a:lnTo>
                    <a:lnTo>
                      <a:pt x="9353" y="5846"/>
                    </a:lnTo>
                    <a:lnTo>
                      <a:pt x="9314" y="6002"/>
                    </a:lnTo>
                    <a:lnTo>
                      <a:pt x="9314" y="6002"/>
                    </a:lnTo>
                    <a:lnTo>
                      <a:pt x="9255" y="6158"/>
                    </a:lnTo>
                    <a:lnTo>
                      <a:pt x="9158" y="6353"/>
                    </a:lnTo>
                    <a:lnTo>
                      <a:pt x="9158" y="6353"/>
                    </a:lnTo>
                    <a:lnTo>
                      <a:pt x="9002" y="6664"/>
                    </a:lnTo>
                    <a:lnTo>
                      <a:pt x="8768" y="7015"/>
                    </a:lnTo>
                    <a:lnTo>
                      <a:pt x="8768" y="7015"/>
                    </a:lnTo>
                    <a:lnTo>
                      <a:pt x="8573" y="7288"/>
                    </a:lnTo>
                    <a:lnTo>
                      <a:pt x="8359" y="7541"/>
                    </a:lnTo>
                    <a:lnTo>
                      <a:pt x="8125" y="7794"/>
                    </a:lnTo>
                    <a:lnTo>
                      <a:pt x="7911" y="8009"/>
                    </a:lnTo>
                    <a:lnTo>
                      <a:pt x="7911" y="8009"/>
                    </a:lnTo>
                    <a:lnTo>
                      <a:pt x="7697" y="8204"/>
                    </a:lnTo>
                    <a:lnTo>
                      <a:pt x="7482" y="8379"/>
                    </a:lnTo>
                    <a:lnTo>
                      <a:pt x="7248" y="8554"/>
                    </a:lnTo>
                    <a:lnTo>
                      <a:pt x="7015" y="8710"/>
                    </a:lnTo>
                    <a:lnTo>
                      <a:pt x="7015" y="8710"/>
                    </a:lnTo>
                    <a:lnTo>
                      <a:pt x="6781" y="8847"/>
                    </a:lnTo>
                    <a:lnTo>
                      <a:pt x="6547" y="8983"/>
                    </a:lnTo>
                    <a:lnTo>
                      <a:pt x="6313" y="9100"/>
                    </a:lnTo>
                    <a:lnTo>
                      <a:pt x="6060" y="9197"/>
                    </a:lnTo>
                    <a:lnTo>
                      <a:pt x="6060" y="9197"/>
                    </a:lnTo>
                    <a:lnTo>
                      <a:pt x="5807" y="9275"/>
                    </a:lnTo>
                    <a:lnTo>
                      <a:pt x="5553" y="9334"/>
                    </a:lnTo>
                    <a:lnTo>
                      <a:pt x="5300" y="9392"/>
                    </a:lnTo>
                    <a:lnTo>
                      <a:pt x="5027" y="9431"/>
                    </a:lnTo>
                    <a:lnTo>
                      <a:pt x="5027" y="9431"/>
                    </a:lnTo>
                    <a:lnTo>
                      <a:pt x="4618" y="9451"/>
                    </a:lnTo>
                    <a:lnTo>
                      <a:pt x="4618" y="9451"/>
                    </a:lnTo>
                    <a:lnTo>
                      <a:pt x="4287" y="9431"/>
                    </a:lnTo>
                    <a:lnTo>
                      <a:pt x="3917" y="9392"/>
                    </a:lnTo>
                    <a:lnTo>
                      <a:pt x="3917" y="9392"/>
                    </a:lnTo>
                    <a:lnTo>
                      <a:pt x="3663" y="9353"/>
                    </a:lnTo>
                    <a:lnTo>
                      <a:pt x="3410" y="9295"/>
                    </a:lnTo>
                    <a:lnTo>
                      <a:pt x="3137" y="9197"/>
                    </a:lnTo>
                    <a:lnTo>
                      <a:pt x="2845" y="9100"/>
                    </a:lnTo>
                    <a:lnTo>
                      <a:pt x="2845" y="9100"/>
                    </a:lnTo>
                    <a:lnTo>
                      <a:pt x="2631" y="9022"/>
                    </a:lnTo>
                    <a:lnTo>
                      <a:pt x="2397" y="8905"/>
                    </a:lnTo>
                    <a:lnTo>
                      <a:pt x="2183" y="8788"/>
                    </a:lnTo>
                    <a:lnTo>
                      <a:pt x="1968" y="8671"/>
                    </a:lnTo>
                    <a:lnTo>
                      <a:pt x="1968" y="8671"/>
                    </a:lnTo>
                    <a:lnTo>
                      <a:pt x="1793" y="8535"/>
                    </a:lnTo>
                    <a:lnTo>
                      <a:pt x="1618" y="8398"/>
                    </a:lnTo>
                    <a:lnTo>
                      <a:pt x="1442" y="8262"/>
                    </a:lnTo>
                    <a:lnTo>
                      <a:pt x="1267" y="8106"/>
                    </a:lnTo>
                    <a:lnTo>
                      <a:pt x="1111" y="7931"/>
                    </a:lnTo>
                    <a:lnTo>
                      <a:pt x="975" y="7755"/>
                    </a:lnTo>
                    <a:lnTo>
                      <a:pt x="838" y="7580"/>
                    </a:lnTo>
                    <a:lnTo>
                      <a:pt x="702" y="7385"/>
                    </a:lnTo>
                    <a:lnTo>
                      <a:pt x="702" y="7385"/>
                    </a:lnTo>
                    <a:lnTo>
                      <a:pt x="487" y="7015"/>
                    </a:lnTo>
                    <a:lnTo>
                      <a:pt x="312" y="6606"/>
                    </a:lnTo>
                    <a:lnTo>
                      <a:pt x="176" y="6177"/>
                    </a:lnTo>
                    <a:lnTo>
                      <a:pt x="78" y="5729"/>
                    </a:lnTo>
                    <a:lnTo>
                      <a:pt x="78" y="5729"/>
                    </a:lnTo>
                    <a:lnTo>
                      <a:pt x="20" y="5281"/>
                    </a:lnTo>
                    <a:lnTo>
                      <a:pt x="0" y="4813"/>
                    </a:lnTo>
                    <a:lnTo>
                      <a:pt x="0" y="4326"/>
                    </a:lnTo>
                    <a:lnTo>
                      <a:pt x="59" y="3839"/>
                    </a:lnTo>
                    <a:lnTo>
                      <a:pt x="59" y="3839"/>
                    </a:lnTo>
                    <a:lnTo>
                      <a:pt x="137" y="3372"/>
                    </a:lnTo>
                    <a:lnTo>
                      <a:pt x="137" y="3372"/>
                    </a:lnTo>
                    <a:lnTo>
                      <a:pt x="254" y="2943"/>
                    </a:lnTo>
                    <a:lnTo>
                      <a:pt x="273" y="2806"/>
                    </a:lnTo>
                    <a:lnTo>
                      <a:pt x="273" y="2806"/>
                    </a:lnTo>
                    <a:lnTo>
                      <a:pt x="429" y="2222"/>
                    </a:lnTo>
                    <a:lnTo>
                      <a:pt x="429" y="2222"/>
                    </a:lnTo>
                    <a:lnTo>
                      <a:pt x="565" y="1813"/>
                    </a:lnTo>
                    <a:lnTo>
                      <a:pt x="702" y="1423"/>
                    </a:lnTo>
                    <a:lnTo>
                      <a:pt x="702" y="1423"/>
                    </a:lnTo>
                    <a:lnTo>
                      <a:pt x="877" y="1033"/>
                    </a:lnTo>
                    <a:lnTo>
                      <a:pt x="975" y="878"/>
                    </a:lnTo>
                    <a:lnTo>
                      <a:pt x="1091" y="702"/>
                    </a:lnTo>
                    <a:lnTo>
                      <a:pt x="1091" y="702"/>
                    </a:lnTo>
                    <a:lnTo>
                      <a:pt x="1286" y="468"/>
                    </a:lnTo>
                    <a:lnTo>
                      <a:pt x="1286" y="468"/>
                    </a:lnTo>
                    <a:lnTo>
                      <a:pt x="1384" y="371"/>
                    </a:lnTo>
                    <a:lnTo>
                      <a:pt x="1501" y="274"/>
                    </a:lnTo>
                    <a:lnTo>
                      <a:pt x="1501" y="274"/>
                    </a:lnTo>
                    <a:lnTo>
                      <a:pt x="1637" y="176"/>
                    </a:lnTo>
                    <a:lnTo>
                      <a:pt x="1773" y="118"/>
                    </a:lnTo>
                    <a:lnTo>
                      <a:pt x="1929" y="59"/>
                    </a:lnTo>
                    <a:lnTo>
                      <a:pt x="2066" y="20"/>
                    </a:lnTo>
                    <a:lnTo>
                      <a:pt x="2066" y="20"/>
                    </a:lnTo>
                    <a:lnTo>
                      <a:pt x="231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121;p35"/>
              <p:cNvSpPr/>
              <p:nvPr/>
            </p:nvSpPr>
            <p:spPr>
              <a:xfrm>
                <a:off x="1568100" y="1000425"/>
                <a:ext cx="245050" cy="244550"/>
              </a:xfrm>
              <a:custGeom>
                <a:avLst/>
                <a:gdLst/>
                <a:ahLst/>
                <a:cxnLst/>
                <a:rect l="l" t="t" r="r" b="b"/>
                <a:pathLst>
                  <a:path w="9802" h="9782" extrusionOk="0">
                    <a:moveTo>
                      <a:pt x="6469" y="293"/>
                    </a:moveTo>
                    <a:lnTo>
                      <a:pt x="6703" y="312"/>
                    </a:lnTo>
                    <a:lnTo>
                      <a:pt x="6878" y="371"/>
                    </a:lnTo>
                    <a:lnTo>
                      <a:pt x="7015" y="449"/>
                    </a:lnTo>
                    <a:lnTo>
                      <a:pt x="7112" y="565"/>
                    </a:lnTo>
                    <a:lnTo>
                      <a:pt x="7190" y="721"/>
                    </a:lnTo>
                    <a:lnTo>
                      <a:pt x="7229" y="858"/>
                    </a:lnTo>
                    <a:lnTo>
                      <a:pt x="7249" y="1014"/>
                    </a:lnTo>
                    <a:lnTo>
                      <a:pt x="7229" y="1228"/>
                    </a:lnTo>
                    <a:lnTo>
                      <a:pt x="7210" y="1462"/>
                    </a:lnTo>
                    <a:lnTo>
                      <a:pt x="7112" y="1773"/>
                    </a:lnTo>
                    <a:lnTo>
                      <a:pt x="6995" y="2085"/>
                    </a:lnTo>
                    <a:lnTo>
                      <a:pt x="6840" y="2358"/>
                    </a:lnTo>
                    <a:lnTo>
                      <a:pt x="6645" y="2670"/>
                    </a:lnTo>
                    <a:lnTo>
                      <a:pt x="6625" y="2748"/>
                    </a:lnTo>
                    <a:lnTo>
                      <a:pt x="6625" y="2806"/>
                    </a:lnTo>
                    <a:lnTo>
                      <a:pt x="6645" y="2865"/>
                    </a:lnTo>
                    <a:lnTo>
                      <a:pt x="6684" y="2904"/>
                    </a:lnTo>
                    <a:lnTo>
                      <a:pt x="6742" y="2942"/>
                    </a:lnTo>
                    <a:lnTo>
                      <a:pt x="6781" y="2942"/>
                    </a:lnTo>
                    <a:lnTo>
                      <a:pt x="6840" y="2923"/>
                    </a:lnTo>
                    <a:lnTo>
                      <a:pt x="6898" y="2904"/>
                    </a:lnTo>
                    <a:lnTo>
                      <a:pt x="6937" y="2845"/>
                    </a:lnTo>
                    <a:lnTo>
                      <a:pt x="7327" y="2553"/>
                    </a:lnTo>
                    <a:lnTo>
                      <a:pt x="7658" y="2358"/>
                    </a:lnTo>
                    <a:lnTo>
                      <a:pt x="7970" y="2222"/>
                    </a:lnTo>
                    <a:lnTo>
                      <a:pt x="8164" y="2183"/>
                    </a:lnTo>
                    <a:lnTo>
                      <a:pt x="8340" y="2163"/>
                    </a:lnTo>
                    <a:lnTo>
                      <a:pt x="8535" y="2183"/>
                    </a:lnTo>
                    <a:lnTo>
                      <a:pt x="8671" y="2222"/>
                    </a:lnTo>
                    <a:lnTo>
                      <a:pt x="8788" y="2319"/>
                    </a:lnTo>
                    <a:lnTo>
                      <a:pt x="8944" y="2475"/>
                    </a:lnTo>
                    <a:lnTo>
                      <a:pt x="9002" y="2592"/>
                    </a:lnTo>
                    <a:lnTo>
                      <a:pt x="9061" y="2728"/>
                    </a:lnTo>
                    <a:lnTo>
                      <a:pt x="9080" y="2845"/>
                    </a:lnTo>
                    <a:lnTo>
                      <a:pt x="9100" y="2962"/>
                    </a:lnTo>
                    <a:lnTo>
                      <a:pt x="9100" y="3098"/>
                    </a:lnTo>
                    <a:lnTo>
                      <a:pt x="9080" y="3215"/>
                    </a:lnTo>
                    <a:lnTo>
                      <a:pt x="9022" y="3410"/>
                    </a:lnTo>
                    <a:lnTo>
                      <a:pt x="8944" y="3605"/>
                    </a:lnTo>
                    <a:lnTo>
                      <a:pt x="8866" y="3761"/>
                    </a:lnTo>
                    <a:lnTo>
                      <a:pt x="8749" y="3936"/>
                    </a:lnTo>
                    <a:lnTo>
                      <a:pt x="8476" y="4306"/>
                    </a:lnTo>
                    <a:lnTo>
                      <a:pt x="8496" y="4267"/>
                    </a:lnTo>
                    <a:lnTo>
                      <a:pt x="8164" y="4618"/>
                    </a:lnTo>
                    <a:lnTo>
                      <a:pt x="8067" y="4716"/>
                    </a:lnTo>
                    <a:lnTo>
                      <a:pt x="8028" y="4774"/>
                    </a:lnTo>
                    <a:lnTo>
                      <a:pt x="8009" y="4832"/>
                    </a:lnTo>
                    <a:lnTo>
                      <a:pt x="8009" y="4891"/>
                    </a:lnTo>
                    <a:lnTo>
                      <a:pt x="8048" y="4949"/>
                    </a:lnTo>
                    <a:lnTo>
                      <a:pt x="8106" y="4988"/>
                    </a:lnTo>
                    <a:lnTo>
                      <a:pt x="8145" y="5008"/>
                    </a:lnTo>
                    <a:lnTo>
                      <a:pt x="8184" y="5027"/>
                    </a:lnTo>
                    <a:lnTo>
                      <a:pt x="8223" y="5008"/>
                    </a:lnTo>
                    <a:lnTo>
                      <a:pt x="8262" y="4988"/>
                    </a:lnTo>
                    <a:lnTo>
                      <a:pt x="8398" y="4969"/>
                    </a:lnTo>
                    <a:lnTo>
                      <a:pt x="8554" y="4949"/>
                    </a:lnTo>
                    <a:lnTo>
                      <a:pt x="8632" y="4930"/>
                    </a:lnTo>
                    <a:lnTo>
                      <a:pt x="8846" y="4949"/>
                    </a:lnTo>
                    <a:lnTo>
                      <a:pt x="8963" y="4988"/>
                    </a:lnTo>
                    <a:lnTo>
                      <a:pt x="9080" y="5027"/>
                    </a:lnTo>
                    <a:lnTo>
                      <a:pt x="9256" y="5144"/>
                    </a:lnTo>
                    <a:lnTo>
                      <a:pt x="9392" y="5300"/>
                    </a:lnTo>
                    <a:lnTo>
                      <a:pt x="9489" y="5495"/>
                    </a:lnTo>
                    <a:lnTo>
                      <a:pt x="9509" y="5592"/>
                    </a:lnTo>
                    <a:lnTo>
                      <a:pt x="9528" y="5709"/>
                    </a:lnTo>
                    <a:lnTo>
                      <a:pt x="9528" y="5846"/>
                    </a:lnTo>
                    <a:lnTo>
                      <a:pt x="9509" y="5962"/>
                    </a:lnTo>
                    <a:lnTo>
                      <a:pt x="9431" y="6196"/>
                    </a:lnTo>
                    <a:lnTo>
                      <a:pt x="9333" y="6450"/>
                    </a:lnTo>
                    <a:lnTo>
                      <a:pt x="9139" y="6781"/>
                    </a:lnTo>
                    <a:lnTo>
                      <a:pt x="8924" y="7132"/>
                    </a:lnTo>
                    <a:lnTo>
                      <a:pt x="8476" y="7716"/>
                    </a:lnTo>
                    <a:lnTo>
                      <a:pt x="8496" y="7677"/>
                    </a:lnTo>
                    <a:lnTo>
                      <a:pt x="8262" y="7911"/>
                    </a:lnTo>
                    <a:lnTo>
                      <a:pt x="8009" y="8164"/>
                    </a:lnTo>
                    <a:lnTo>
                      <a:pt x="7736" y="8379"/>
                    </a:lnTo>
                    <a:lnTo>
                      <a:pt x="7444" y="8593"/>
                    </a:lnTo>
                    <a:lnTo>
                      <a:pt x="7132" y="8768"/>
                    </a:lnTo>
                    <a:lnTo>
                      <a:pt x="6820" y="8944"/>
                    </a:lnTo>
                    <a:lnTo>
                      <a:pt x="6489" y="9099"/>
                    </a:lnTo>
                    <a:lnTo>
                      <a:pt x="6158" y="9216"/>
                    </a:lnTo>
                    <a:lnTo>
                      <a:pt x="6119" y="9236"/>
                    </a:lnTo>
                    <a:lnTo>
                      <a:pt x="5807" y="9314"/>
                    </a:lnTo>
                    <a:lnTo>
                      <a:pt x="5495" y="9392"/>
                    </a:lnTo>
                    <a:lnTo>
                      <a:pt x="5183" y="9450"/>
                    </a:lnTo>
                    <a:lnTo>
                      <a:pt x="4872" y="9470"/>
                    </a:lnTo>
                    <a:lnTo>
                      <a:pt x="4657" y="9470"/>
                    </a:lnTo>
                    <a:lnTo>
                      <a:pt x="4287" y="9450"/>
                    </a:lnTo>
                    <a:lnTo>
                      <a:pt x="3936" y="9411"/>
                    </a:lnTo>
                    <a:lnTo>
                      <a:pt x="3722" y="9353"/>
                    </a:lnTo>
                    <a:lnTo>
                      <a:pt x="3488" y="9294"/>
                    </a:lnTo>
                    <a:lnTo>
                      <a:pt x="3274" y="9216"/>
                    </a:lnTo>
                    <a:lnTo>
                      <a:pt x="3060" y="9119"/>
                    </a:lnTo>
                    <a:lnTo>
                      <a:pt x="2865" y="9002"/>
                    </a:lnTo>
                    <a:lnTo>
                      <a:pt x="2826" y="9002"/>
                    </a:lnTo>
                    <a:lnTo>
                      <a:pt x="2787" y="8983"/>
                    </a:lnTo>
                    <a:lnTo>
                      <a:pt x="2573" y="8866"/>
                    </a:lnTo>
                    <a:lnTo>
                      <a:pt x="2358" y="8729"/>
                    </a:lnTo>
                    <a:lnTo>
                      <a:pt x="2144" y="8573"/>
                    </a:lnTo>
                    <a:lnTo>
                      <a:pt x="1910" y="8398"/>
                    </a:lnTo>
                    <a:lnTo>
                      <a:pt x="1735" y="8242"/>
                    </a:lnTo>
                    <a:lnTo>
                      <a:pt x="1559" y="8086"/>
                    </a:lnTo>
                    <a:lnTo>
                      <a:pt x="1423" y="7950"/>
                    </a:lnTo>
                    <a:lnTo>
                      <a:pt x="1267" y="7755"/>
                    </a:lnTo>
                    <a:lnTo>
                      <a:pt x="1170" y="7619"/>
                    </a:lnTo>
                    <a:lnTo>
                      <a:pt x="1111" y="7560"/>
                    </a:lnTo>
                    <a:lnTo>
                      <a:pt x="975" y="7346"/>
                    </a:lnTo>
                    <a:lnTo>
                      <a:pt x="897" y="7170"/>
                    </a:lnTo>
                    <a:lnTo>
                      <a:pt x="799" y="6976"/>
                    </a:lnTo>
                    <a:lnTo>
                      <a:pt x="683" y="6722"/>
                    </a:lnTo>
                    <a:lnTo>
                      <a:pt x="585" y="6450"/>
                    </a:lnTo>
                    <a:lnTo>
                      <a:pt x="507" y="6157"/>
                    </a:lnTo>
                    <a:lnTo>
                      <a:pt x="449" y="5865"/>
                    </a:lnTo>
                    <a:lnTo>
                      <a:pt x="390" y="5514"/>
                    </a:lnTo>
                    <a:lnTo>
                      <a:pt x="371" y="5164"/>
                    </a:lnTo>
                    <a:lnTo>
                      <a:pt x="371" y="4832"/>
                    </a:lnTo>
                    <a:lnTo>
                      <a:pt x="390" y="4443"/>
                    </a:lnTo>
                    <a:lnTo>
                      <a:pt x="449" y="3995"/>
                    </a:lnTo>
                    <a:lnTo>
                      <a:pt x="546" y="3508"/>
                    </a:lnTo>
                    <a:lnTo>
                      <a:pt x="702" y="2884"/>
                    </a:lnTo>
                    <a:lnTo>
                      <a:pt x="897" y="2280"/>
                    </a:lnTo>
                    <a:lnTo>
                      <a:pt x="1033" y="1949"/>
                    </a:lnTo>
                    <a:lnTo>
                      <a:pt x="1170" y="1637"/>
                    </a:lnTo>
                    <a:lnTo>
                      <a:pt x="1306" y="1364"/>
                    </a:lnTo>
                    <a:lnTo>
                      <a:pt x="1462" y="1111"/>
                    </a:lnTo>
                    <a:lnTo>
                      <a:pt x="1657" y="877"/>
                    </a:lnTo>
                    <a:lnTo>
                      <a:pt x="1852" y="682"/>
                    </a:lnTo>
                    <a:lnTo>
                      <a:pt x="1969" y="585"/>
                    </a:lnTo>
                    <a:lnTo>
                      <a:pt x="2105" y="507"/>
                    </a:lnTo>
                    <a:lnTo>
                      <a:pt x="2241" y="449"/>
                    </a:lnTo>
                    <a:lnTo>
                      <a:pt x="2358" y="429"/>
                    </a:lnTo>
                    <a:lnTo>
                      <a:pt x="2514" y="410"/>
                    </a:lnTo>
                    <a:lnTo>
                      <a:pt x="2573" y="410"/>
                    </a:lnTo>
                    <a:lnTo>
                      <a:pt x="2709" y="449"/>
                    </a:lnTo>
                    <a:lnTo>
                      <a:pt x="2865" y="487"/>
                    </a:lnTo>
                    <a:lnTo>
                      <a:pt x="3001" y="546"/>
                    </a:lnTo>
                    <a:lnTo>
                      <a:pt x="3138" y="624"/>
                    </a:lnTo>
                    <a:lnTo>
                      <a:pt x="3313" y="760"/>
                    </a:lnTo>
                    <a:lnTo>
                      <a:pt x="3488" y="936"/>
                    </a:lnTo>
                    <a:lnTo>
                      <a:pt x="3605" y="1092"/>
                    </a:lnTo>
                    <a:lnTo>
                      <a:pt x="3722" y="1247"/>
                    </a:lnTo>
                    <a:lnTo>
                      <a:pt x="3917" y="1598"/>
                    </a:lnTo>
                    <a:lnTo>
                      <a:pt x="4014" y="1871"/>
                    </a:lnTo>
                    <a:lnTo>
                      <a:pt x="4073" y="2007"/>
                    </a:lnTo>
                    <a:lnTo>
                      <a:pt x="4112" y="2183"/>
                    </a:lnTo>
                    <a:lnTo>
                      <a:pt x="4131" y="2261"/>
                    </a:lnTo>
                    <a:lnTo>
                      <a:pt x="4170" y="2319"/>
                    </a:lnTo>
                    <a:lnTo>
                      <a:pt x="4229" y="2358"/>
                    </a:lnTo>
                    <a:lnTo>
                      <a:pt x="4307" y="2358"/>
                    </a:lnTo>
                    <a:lnTo>
                      <a:pt x="4326" y="2377"/>
                    </a:lnTo>
                    <a:lnTo>
                      <a:pt x="4365" y="2377"/>
                    </a:lnTo>
                    <a:lnTo>
                      <a:pt x="4424" y="2358"/>
                    </a:lnTo>
                    <a:lnTo>
                      <a:pt x="4462" y="2319"/>
                    </a:lnTo>
                    <a:lnTo>
                      <a:pt x="4501" y="2241"/>
                    </a:lnTo>
                    <a:lnTo>
                      <a:pt x="4540" y="2144"/>
                    </a:lnTo>
                    <a:lnTo>
                      <a:pt x="4638" y="1968"/>
                    </a:lnTo>
                    <a:lnTo>
                      <a:pt x="4794" y="1657"/>
                    </a:lnTo>
                    <a:lnTo>
                      <a:pt x="4950" y="1364"/>
                    </a:lnTo>
                    <a:lnTo>
                      <a:pt x="5125" y="1130"/>
                    </a:lnTo>
                    <a:lnTo>
                      <a:pt x="5300" y="916"/>
                    </a:lnTo>
                    <a:lnTo>
                      <a:pt x="5515" y="702"/>
                    </a:lnTo>
                    <a:lnTo>
                      <a:pt x="5729" y="526"/>
                    </a:lnTo>
                    <a:lnTo>
                      <a:pt x="5904" y="429"/>
                    </a:lnTo>
                    <a:lnTo>
                      <a:pt x="6080" y="351"/>
                    </a:lnTo>
                    <a:lnTo>
                      <a:pt x="6236" y="312"/>
                    </a:lnTo>
                    <a:lnTo>
                      <a:pt x="6411" y="293"/>
                    </a:lnTo>
                    <a:close/>
                    <a:moveTo>
                      <a:pt x="2495" y="0"/>
                    </a:moveTo>
                    <a:lnTo>
                      <a:pt x="2319" y="20"/>
                    </a:lnTo>
                    <a:lnTo>
                      <a:pt x="2144" y="39"/>
                    </a:lnTo>
                    <a:lnTo>
                      <a:pt x="1988" y="98"/>
                    </a:lnTo>
                    <a:lnTo>
                      <a:pt x="1871" y="156"/>
                    </a:lnTo>
                    <a:lnTo>
                      <a:pt x="1735" y="234"/>
                    </a:lnTo>
                    <a:lnTo>
                      <a:pt x="1618" y="312"/>
                    </a:lnTo>
                    <a:lnTo>
                      <a:pt x="1384" y="526"/>
                    </a:lnTo>
                    <a:lnTo>
                      <a:pt x="1170" y="780"/>
                    </a:lnTo>
                    <a:lnTo>
                      <a:pt x="994" y="1053"/>
                    </a:lnTo>
                    <a:lnTo>
                      <a:pt x="819" y="1364"/>
                    </a:lnTo>
                    <a:lnTo>
                      <a:pt x="663" y="1696"/>
                    </a:lnTo>
                    <a:lnTo>
                      <a:pt x="527" y="2085"/>
                    </a:lnTo>
                    <a:lnTo>
                      <a:pt x="410" y="2416"/>
                    </a:lnTo>
                    <a:lnTo>
                      <a:pt x="312" y="2748"/>
                    </a:lnTo>
                    <a:lnTo>
                      <a:pt x="234" y="3079"/>
                    </a:lnTo>
                    <a:lnTo>
                      <a:pt x="137" y="3430"/>
                    </a:lnTo>
                    <a:lnTo>
                      <a:pt x="79" y="3761"/>
                    </a:lnTo>
                    <a:lnTo>
                      <a:pt x="40" y="4073"/>
                    </a:lnTo>
                    <a:lnTo>
                      <a:pt x="20" y="4365"/>
                    </a:lnTo>
                    <a:lnTo>
                      <a:pt x="1" y="4657"/>
                    </a:lnTo>
                    <a:lnTo>
                      <a:pt x="1" y="4910"/>
                    </a:lnTo>
                    <a:lnTo>
                      <a:pt x="1" y="5144"/>
                    </a:lnTo>
                    <a:lnTo>
                      <a:pt x="20" y="5397"/>
                    </a:lnTo>
                    <a:lnTo>
                      <a:pt x="59" y="5651"/>
                    </a:lnTo>
                    <a:lnTo>
                      <a:pt x="98" y="5885"/>
                    </a:lnTo>
                    <a:lnTo>
                      <a:pt x="157" y="6138"/>
                    </a:lnTo>
                    <a:lnTo>
                      <a:pt x="234" y="6372"/>
                    </a:lnTo>
                    <a:lnTo>
                      <a:pt x="312" y="6605"/>
                    </a:lnTo>
                    <a:lnTo>
                      <a:pt x="390" y="6800"/>
                    </a:lnTo>
                    <a:lnTo>
                      <a:pt x="488" y="7015"/>
                    </a:lnTo>
                    <a:lnTo>
                      <a:pt x="605" y="7229"/>
                    </a:lnTo>
                    <a:lnTo>
                      <a:pt x="722" y="7443"/>
                    </a:lnTo>
                    <a:lnTo>
                      <a:pt x="858" y="7638"/>
                    </a:lnTo>
                    <a:lnTo>
                      <a:pt x="1092" y="7950"/>
                    </a:lnTo>
                    <a:lnTo>
                      <a:pt x="1345" y="8242"/>
                    </a:lnTo>
                    <a:lnTo>
                      <a:pt x="1637" y="8534"/>
                    </a:lnTo>
                    <a:lnTo>
                      <a:pt x="1988" y="8827"/>
                    </a:lnTo>
                    <a:lnTo>
                      <a:pt x="2183" y="8963"/>
                    </a:lnTo>
                    <a:lnTo>
                      <a:pt x="2378" y="9099"/>
                    </a:lnTo>
                    <a:lnTo>
                      <a:pt x="2612" y="9236"/>
                    </a:lnTo>
                    <a:lnTo>
                      <a:pt x="2845" y="9372"/>
                    </a:lnTo>
                    <a:lnTo>
                      <a:pt x="3118" y="9489"/>
                    </a:lnTo>
                    <a:lnTo>
                      <a:pt x="3410" y="9587"/>
                    </a:lnTo>
                    <a:lnTo>
                      <a:pt x="3703" y="9664"/>
                    </a:lnTo>
                    <a:lnTo>
                      <a:pt x="4034" y="9742"/>
                    </a:lnTo>
                    <a:lnTo>
                      <a:pt x="4326" y="9781"/>
                    </a:lnTo>
                    <a:lnTo>
                      <a:pt x="4638" y="9781"/>
                    </a:lnTo>
                    <a:lnTo>
                      <a:pt x="5125" y="9762"/>
                    </a:lnTo>
                    <a:lnTo>
                      <a:pt x="5398" y="9723"/>
                    </a:lnTo>
                    <a:lnTo>
                      <a:pt x="5651" y="9684"/>
                    </a:lnTo>
                    <a:lnTo>
                      <a:pt x="5924" y="9606"/>
                    </a:lnTo>
                    <a:lnTo>
                      <a:pt x="6216" y="9528"/>
                    </a:lnTo>
                    <a:lnTo>
                      <a:pt x="6469" y="9431"/>
                    </a:lnTo>
                    <a:lnTo>
                      <a:pt x="6723" y="9333"/>
                    </a:lnTo>
                    <a:lnTo>
                      <a:pt x="6976" y="9216"/>
                    </a:lnTo>
                    <a:lnTo>
                      <a:pt x="7229" y="9080"/>
                    </a:lnTo>
                    <a:lnTo>
                      <a:pt x="7463" y="8944"/>
                    </a:lnTo>
                    <a:lnTo>
                      <a:pt x="7697" y="8788"/>
                    </a:lnTo>
                    <a:lnTo>
                      <a:pt x="7931" y="8632"/>
                    </a:lnTo>
                    <a:lnTo>
                      <a:pt x="8145" y="8456"/>
                    </a:lnTo>
                    <a:lnTo>
                      <a:pt x="8340" y="8281"/>
                    </a:lnTo>
                    <a:lnTo>
                      <a:pt x="8515" y="8106"/>
                    </a:lnTo>
                    <a:lnTo>
                      <a:pt x="8690" y="7911"/>
                    </a:lnTo>
                    <a:lnTo>
                      <a:pt x="8885" y="7697"/>
                    </a:lnTo>
                    <a:lnTo>
                      <a:pt x="9080" y="7463"/>
                    </a:lnTo>
                    <a:lnTo>
                      <a:pt x="9256" y="7209"/>
                    </a:lnTo>
                    <a:lnTo>
                      <a:pt x="9392" y="6956"/>
                    </a:lnTo>
                    <a:lnTo>
                      <a:pt x="9528" y="6722"/>
                    </a:lnTo>
                    <a:lnTo>
                      <a:pt x="9665" y="6430"/>
                    </a:lnTo>
                    <a:lnTo>
                      <a:pt x="9762" y="6157"/>
                    </a:lnTo>
                    <a:lnTo>
                      <a:pt x="9801" y="5904"/>
                    </a:lnTo>
                    <a:lnTo>
                      <a:pt x="9801" y="5768"/>
                    </a:lnTo>
                    <a:lnTo>
                      <a:pt x="9782" y="5612"/>
                    </a:lnTo>
                    <a:lnTo>
                      <a:pt x="9762" y="5475"/>
                    </a:lnTo>
                    <a:lnTo>
                      <a:pt x="9704" y="5358"/>
                    </a:lnTo>
                    <a:lnTo>
                      <a:pt x="9645" y="5222"/>
                    </a:lnTo>
                    <a:lnTo>
                      <a:pt x="9567" y="5105"/>
                    </a:lnTo>
                    <a:lnTo>
                      <a:pt x="9489" y="5027"/>
                    </a:lnTo>
                    <a:lnTo>
                      <a:pt x="9411" y="4949"/>
                    </a:lnTo>
                    <a:lnTo>
                      <a:pt x="9314" y="4891"/>
                    </a:lnTo>
                    <a:lnTo>
                      <a:pt x="9197" y="4832"/>
                    </a:lnTo>
                    <a:lnTo>
                      <a:pt x="9178" y="4813"/>
                    </a:lnTo>
                    <a:lnTo>
                      <a:pt x="9061" y="4774"/>
                    </a:lnTo>
                    <a:lnTo>
                      <a:pt x="8924" y="4735"/>
                    </a:lnTo>
                    <a:lnTo>
                      <a:pt x="8788" y="4716"/>
                    </a:lnTo>
                    <a:lnTo>
                      <a:pt x="8515" y="4716"/>
                    </a:lnTo>
                    <a:lnTo>
                      <a:pt x="8554" y="4696"/>
                    </a:lnTo>
                    <a:lnTo>
                      <a:pt x="8807" y="4404"/>
                    </a:lnTo>
                    <a:lnTo>
                      <a:pt x="9061" y="4092"/>
                    </a:lnTo>
                    <a:lnTo>
                      <a:pt x="9158" y="3917"/>
                    </a:lnTo>
                    <a:lnTo>
                      <a:pt x="9275" y="3702"/>
                    </a:lnTo>
                    <a:lnTo>
                      <a:pt x="9333" y="3527"/>
                    </a:lnTo>
                    <a:lnTo>
                      <a:pt x="9372" y="3332"/>
                    </a:lnTo>
                    <a:lnTo>
                      <a:pt x="9411" y="3157"/>
                    </a:lnTo>
                    <a:lnTo>
                      <a:pt x="9411" y="2962"/>
                    </a:lnTo>
                    <a:lnTo>
                      <a:pt x="9372" y="2787"/>
                    </a:lnTo>
                    <a:lnTo>
                      <a:pt x="9314" y="2592"/>
                    </a:lnTo>
                    <a:lnTo>
                      <a:pt x="9217" y="2416"/>
                    </a:lnTo>
                    <a:lnTo>
                      <a:pt x="9080" y="2241"/>
                    </a:lnTo>
                    <a:lnTo>
                      <a:pt x="8963" y="2124"/>
                    </a:lnTo>
                    <a:lnTo>
                      <a:pt x="8827" y="2027"/>
                    </a:lnTo>
                    <a:lnTo>
                      <a:pt x="8807" y="2027"/>
                    </a:lnTo>
                    <a:lnTo>
                      <a:pt x="8690" y="1968"/>
                    </a:lnTo>
                    <a:lnTo>
                      <a:pt x="8554" y="1949"/>
                    </a:lnTo>
                    <a:lnTo>
                      <a:pt x="8418" y="1929"/>
                    </a:lnTo>
                    <a:lnTo>
                      <a:pt x="8242" y="1949"/>
                    </a:lnTo>
                    <a:lnTo>
                      <a:pt x="8067" y="1988"/>
                    </a:lnTo>
                    <a:lnTo>
                      <a:pt x="7911" y="2027"/>
                    </a:lnTo>
                    <a:lnTo>
                      <a:pt x="7736" y="2105"/>
                    </a:lnTo>
                    <a:lnTo>
                      <a:pt x="7560" y="2183"/>
                    </a:lnTo>
                    <a:lnTo>
                      <a:pt x="7268" y="2377"/>
                    </a:lnTo>
                    <a:lnTo>
                      <a:pt x="7190" y="2436"/>
                    </a:lnTo>
                    <a:lnTo>
                      <a:pt x="7346" y="2124"/>
                    </a:lnTo>
                    <a:lnTo>
                      <a:pt x="7463" y="1793"/>
                    </a:lnTo>
                    <a:lnTo>
                      <a:pt x="7521" y="1598"/>
                    </a:lnTo>
                    <a:lnTo>
                      <a:pt x="7560" y="1364"/>
                    </a:lnTo>
                    <a:lnTo>
                      <a:pt x="7560" y="1169"/>
                    </a:lnTo>
                    <a:lnTo>
                      <a:pt x="7560" y="955"/>
                    </a:lnTo>
                    <a:lnTo>
                      <a:pt x="7521" y="760"/>
                    </a:lnTo>
                    <a:lnTo>
                      <a:pt x="7463" y="585"/>
                    </a:lnTo>
                    <a:lnTo>
                      <a:pt x="7385" y="429"/>
                    </a:lnTo>
                    <a:lnTo>
                      <a:pt x="7268" y="273"/>
                    </a:lnTo>
                    <a:lnTo>
                      <a:pt x="7171" y="195"/>
                    </a:lnTo>
                    <a:lnTo>
                      <a:pt x="7034" y="117"/>
                    </a:lnTo>
                    <a:lnTo>
                      <a:pt x="6956" y="78"/>
                    </a:lnTo>
                    <a:lnTo>
                      <a:pt x="6859" y="39"/>
                    </a:lnTo>
                    <a:lnTo>
                      <a:pt x="6742" y="20"/>
                    </a:lnTo>
                    <a:lnTo>
                      <a:pt x="6567" y="0"/>
                    </a:lnTo>
                    <a:lnTo>
                      <a:pt x="6489" y="0"/>
                    </a:lnTo>
                    <a:lnTo>
                      <a:pt x="6294" y="20"/>
                    </a:lnTo>
                    <a:lnTo>
                      <a:pt x="6099" y="78"/>
                    </a:lnTo>
                    <a:lnTo>
                      <a:pt x="5904" y="137"/>
                    </a:lnTo>
                    <a:lnTo>
                      <a:pt x="5709" y="234"/>
                    </a:lnTo>
                    <a:lnTo>
                      <a:pt x="5554" y="332"/>
                    </a:lnTo>
                    <a:lnTo>
                      <a:pt x="5398" y="468"/>
                    </a:lnTo>
                    <a:lnTo>
                      <a:pt x="5242" y="604"/>
                    </a:lnTo>
                    <a:lnTo>
                      <a:pt x="5086" y="780"/>
                    </a:lnTo>
                    <a:lnTo>
                      <a:pt x="4950" y="975"/>
                    </a:lnTo>
                    <a:lnTo>
                      <a:pt x="4833" y="1150"/>
                    </a:lnTo>
                    <a:lnTo>
                      <a:pt x="4618" y="1501"/>
                    </a:lnTo>
                    <a:lnTo>
                      <a:pt x="4540" y="1676"/>
                    </a:lnTo>
                    <a:lnTo>
                      <a:pt x="4443" y="1871"/>
                    </a:lnTo>
                    <a:lnTo>
                      <a:pt x="4404" y="1696"/>
                    </a:lnTo>
                    <a:lnTo>
                      <a:pt x="4346" y="1540"/>
                    </a:lnTo>
                    <a:lnTo>
                      <a:pt x="4268" y="1364"/>
                    </a:lnTo>
                    <a:lnTo>
                      <a:pt x="4190" y="1189"/>
                    </a:lnTo>
                    <a:lnTo>
                      <a:pt x="4053" y="975"/>
                    </a:lnTo>
                    <a:lnTo>
                      <a:pt x="3878" y="760"/>
                    </a:lnTo>
                    <a:lnTo>
                      <a:pt x="3683" y="546"/>
                    </a:lnTo>
                    <a:lnTo>
                      <a:pt x="3488" y="371"/>
                    </a:lnTo>
                    <a:lnTo>
                      <a:pt x="3313" y="254"/>
                    </a:lnTo>
                    <a:lnTo>
                      <a:pt x="3138" y="156"/>
                    </a:lnTo>
                    <a:lnTo>
                      <a:pt x="2943" y="78"/>
                    </a:lnTo>
                    <a:lnTo>
                      <a:pt x="2767" y="39"/>
                    </a:lnTo>
                    <a:lnTo>
                      <a:pt x="263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122;p35"/>
              <p:cNvSpPr/>
              <p:nvPr/>
            </p:nvSpPr>
            <p:spPr>
              <a:xfrm>
                <a:off x="1726900" y="995550"/>
                <a:ext cx="234325" cy="236275"/>
              </a:xfrm>
              <a:custGeom>
                <a:avLst/>
                <a:gdLst/>
                <a:ahLst/>
                <a:cxnLst/>
                <a:rect l="l" t="t" r="r" b="b"/>
                <a:pathLst>
                  <a:path w="9373" h="9451" extrusionOk="0">
                    <a:moveTo>
                      <a:pt x="7054" y="1"/>
                    </a:moveTo>
                    <a:lnTo>
                      <a:pt x="6839" y="20"/>
                    </a:lnTo>
                    <a:lnTo>
                      <a:pt x="6605" y="78"/>
                    </a:lnTo>
                    <a:lnTo>
                      <a:pt x="6450" y="117"/>
                    </a:lnTo>
                    <a:lnTo>
                      <a:pt x="6313" y="195"/>
                    </a:lnTo>
                    <a:lnTo>
                      <a:pt x="6157" y="293"/>
                    </a:lnTo>
                    <a:lnTo>
                      <a:pt x="6021" y="410"/>
                    </a:lnTo>
                    <a:lnTo>
                      <a:pt x="5904" y="527"/>
                    </a:lnTo>
                    <a:lnTo>
                      <a:pt x="5787" y="644"/>
                    </a:lnTo>
                    <a:lnTo>
                      <a:pt x="5690" y="780"/>
                    </a:lnTo>
                    <a:lnTo>
                      <a:pt x="5592" y="955"/>
                    </a:lnTo>
                    <a:lnTo>
                      <a:pt x="5514" y="1111"/>
                    </a:lnTo>
                    <a:lnTo>
                      <a:pt x="5436" y="1267"/>
                    </a:lnTo>
                    <a:lnTo>
                      <a:pt x="5378" y="1442"/>
                    </a:lnTo>
                    <a:lnTo>
                      <a:pt x="5339" y="1618"/>
                    </a:lnTo>
                    <a:lnTo>
                      <a:pt x="5300" y="1793"/>
                    </a:lnTo>
                    <a:lnTo>
                      <a:pt x="5281" y="1988"/>
                    </a:lnTo>
                    <a:lnTo>
                      <a:pt x="5027" y="1559"/>
                    </a:lnTo>
                    <a:lnTo>
                      <a:pt x="4774" y="1170"/>
                    </a:lnTo>
                    <a:lnTo>
                      <a:pt x="4521" y="838"/>
                    </a:lnTo>
                    <a:lnTo>
                      <a:pt x="4384" y="682"/>
                    </a:lnTo>
                    <a:lnTo>
                      <a:pt x="4248" y="527"/>
                    </a:lnTo>
                    <a:lnTo>
                      <a:pt x="4092" y="410"/>
                    </a:lnTo>
                    <a:lnTo>
                      <a:pt x="3936" y="293"/>
                    </a:lnTo>
                    <a:lnTo>
                      <a:pt x="3780" y="195"/>
                    </a:lnTo>
                    <a:lnTo>
                      <a:pt x="3605" y="117"/>
                    </a:lnTo>
                    <a:lnTo>
                      <a:pt x="3430" y="78"/>
                    </a:lnTo>
                    <a:lnTo>
                      <a:pt x="3254" y="40"/>
                    </a:lnTo>
                    <a:lnTo>
                      <a:pt x="3196" y="40"/>
                    </a:lnTo>
                    <a:lnTo>
                      <a:pt x="3059" y="59"/>
                    </a:lnTo>
                    <a:lnTo>
                      <a:pt x="2904" y="78"/>
                    </a:lnTo>
                    <a:lnTo>
                      <a:pt x="2728" y="137"/>
                    </a:lnTo>
                    <a:lnTo>
                      <a:pt x="2553" y="215"/>
                    </a:lnTo>
                    <a:lnTo>
                      <a:pt x="2436" y="293"/>
                    </a:lnTo>
                    <a:lnTo>
                      <a:pt x="2338" y="390"/>
                    </a:lnTo>
                    <a:lnTo>
                      <a:pt x="2241" y="507"/>
                    </a:lnTo>
                    <a:lnTo>
                      <a:pt x="2183" y="644"/>
                    </a:lnTo>
                    <a:lnTo>
                      <a:pt x="2144" y="760"/>
                    </a:lnTo>
                    <a:lnTo>
                      <a:pt x="2124" y="916"/>
                    </a:lnTo>
                    <a:lnTo>
                      <a:pt x="2124" y="1053"/>
                    </a:lnTo>
                    <a:lnTo>
                      <a:pt x="2144" y="1228"/>
                    </a:lnTo>
                    <a:lnTo>
                      <a:pt x="2183" y="1364"/>
                    </a:lnTo>
                    <a:lnTo>
                      <a:pt x="2241" y="1540"/>
                    </a:lnTo>
                    <a:lnTo>
                      <a:pt x="2397" y="1929"/>
                    </a:lnTo>
                    <a:lnTo>
                      <a:pt x="2572" y="2241"/>
                    </a:lnTo>
                    <a:lnTo>
                      <a:pt x="2787" y="2572"/>
                    </a:lnTo>
                    <a:lnTo>
                      <a:pt x="2748" y="2553"/>
                    </a:lnTo>
                    <a:lnTo>
                      <a:pt x="2397" y="2319"/>
                    </a:lnTo>
                    <a:lnTo>
                      <a:pt x="2066" y="2124"/>
                    </a:lnTo>
                    <a:lnTo>
                      <a:pt x="1890" y="2046"/>
                    </a:lnTo>
                    <a:lnTo>
                      <a:pt x="1715" y="1988"/>
                    </a:lnTo>
                    <a:lnTo>
                      <a:pt x="1540" y="1949"/>
                    </a:lnTo>
                    <a:lnTo>
                      <a:pt x="1208" y="1949"/>
                    </a:lnTo>
                    <a:lnTo>
                      <a:pt x="1072" y="1988"/>
                    </a:lnTo>
                    <a:lnTo>
                      <a:pt x="916" y="2066"/>
                    </a:lnTo>
                    <a:lnTo>
                      <a:pt x="760" y="2163"/>
                    </a:lnTo>
                    <a:lnTo>
                      <a:pt x="643" y="2280"/>
                    </a:lnTo>
                    <a:lnTo>
                      <a:pt x="546" y="2456"/>
                    </a:lnTo>
                    <a:lnTo>
                      <a:pt x="449" y="2650"/>
                    </a:lnTo>
                    <a:lnTo>
                      <a:pt x="390" y="2865"/>
                    </a:lnTo>
                    <a:lnTo>
                      <a:pt x="371" y="3099"/>
                    </a:lnTo>
                    <a:lnTo>
                      <a:pt x="390" y="3313"/>
                    </a:lnTo>
                    <a:lnTo>
                      <a:pt x="468" y="3527"/>
                    </a:lnTo>
                    <a:lnTo>
                      <a:pt x="546" y="3741"/>
                    </a:lnTo>
                    <a:lnTo>
                      <a:pt x="663" y="3917"/>
                    </a:lnTo>
                    <a:lnTo>
                      <a:pt x="780" y="4092"/>
                    </a:lnTo>
                    <a:lnTo>
                      <a:pt x="1033" y="4404"/>
                    </a:lnTo>
                    <a:lnTo>
                      <a:pt x="1384" y="4755"/>
                    </a:lnTo>
                    <a:lnTo>
                      <a:pt x="1384" y="4755"/>
                    </a:lnTo>
                    <a:lnTo>
                      <a:pt x="1267" y="4735"/>
                    </a:lnTo>
                    <a:lnTo>
                      <a:pt x="1130" y="4696"/>
                    </a:lnTo>
                    <a:lnTo>
                      <a:pt x="1014" y="4696"/>
                    </a:lnTo>
                    <a:lnTo>
                      <a:pt x="838" y="4716"/>
                    </a:lnTo>
                    <a:lnTo>
                      <a:pt x="663" y="4755"/>
                    </a:lnTo>
                    <a:lnTo>
                      <a:pt x="488" y="4813"/>
                    </a:lnTo>
                    <a:lnTo>
                      <a:pt x="351" y="4891"/>
                    </a:lnTo>
                    <a:lnTo>
                      <a:pt x="215" y="4988"/>
                    </a:lnTo>
                    <a:lnTo>
                      <a:pt x="117" y="5125"/>
                    </a:lnTo>
                    <a:lnTo>
                      <a:pt x="59" y="5242"/>
                    </a:lnTo>
                    <a:lnTo>
                      <a:pt x="0" y="5378"/>
                    </a:lnTo>
                    <a:lnTo>
                      <a:pt x="0" y="5534"/>
                    </a:lnTo>
                    <a:lnTo>
                      <a:pt x="0" y="5690"/>
                    </a:lnTo>
                    <a:lnTo>
                      <a:pt x="20" y="5826"/>
                    </a:lnTo>
                    <a:lnTo>
                      <a:pt x="59" y="6002"/>
                    </a:lnTo>
                    <a:lnTo>
                      <a:pt x="117" y="6157"/>
                    </a:lnTo>
                    <a:lnTo>
                      <a:pt x="195" y="6352"/>
                    </a:lnTo>
                    <a:lnTo>
                      <a:pt x="371" y="6664"/>
                    </a:lnTo>
                    <a:lnTo>
                      <a:pt x="604" y="6995"/>
                    </a:lnTo>
                    <a:lnTo>
                      <a:pt x="799" y="7288"/>
                    </a:lnTo>
                    <a:lnTo>
                      <a:pt x="1014" y="7541"/>
                    </a:lnTo>
                    <a:lnTo>
                      <a:pt x="1247" y="7794"/>
                    </a:lnTo>
                    <a:lnTo>
                      <a:pt x="1462" y="8008"/>
                    </a:lnTo>
                    <a:lnTo>
                      <a:pt x="1676" y="8203"/>
                    </a:lnTo>
                    <a:lnTo>
                      <a:pt x="1890" y="8379"/>
                    </a:lnTo>
                    <a:lnTo>
                      <a:pt x="2124" y="8554"/>
                    </a:lnTo>
                    <a:lnTo>
                      <a:pt x="2358" y="8710"/>
                    </a:lnTo>
                    <a:lnTo>
                      <a:pt x="2592" y="8846"/>
                    </a:lnTo>
                    <a:lnTo>
                      <a:pt x="2826" y="8983"/>
                    </a:lnTo>
                    <a:lnTo>
                      <a:pt x="3059" y="9100"/>
                    </a:lnTo>
                    <a:lnTo>
                      <a:pt x="3313" y="9197"/>
                    </a:lnTo>
                    <a:lnTo>
                      <a:pt x="3566" y="9275"/>
                    </a:lnTo>
                    <a:lnTo>
                      <a:pt x="3819" y="9333"/>
                    </a:lnTo>
                    <a:lnTo>
                      <a:pt x="4073" y="9392"/>
                    </a:lnTo>
                    <a:lnTo>
                      <a:pt x="4345" y="9431"/>
                    </a:lnTo>
                    <a:lnTo>
                      <a:pt x="4755" y="9450"/>
                    </a:lnTo>
                    <a:lnTo>
                      <a:pt x="5086" y="9431"/>
                    </a:lnTo>
                    <a:lnTo>
                      <a:pt x="5456" y="9392"/>
                    </a:lnTo>
                    <a:lnTo>
                      <a:pt x="5709" y="9353"/>
                    </a:lnTo>
                    <a:lnTo>
                      <a:pt x="5963" y="9275"/>
                    </a:lnTo>
                    <a:lnTo>
                      <a:pt x="6235" y="9197"/>
                    </a:lnTo>
                    <a:lnTo>
                      <a:pt x="6528" y="9100"/>
                    </a:lnTo>
                    <a:lnTo>
                      <a:pt x="6742" y="9022"/>
                    </a:lnTo>
                    <a:lnTo>
                      <a:pt x="6976" y="8905"/>
                    </a:lnTo>
                    <a:lnTo>
                      <a:pt x="7190" y="8788"/>
                    </a:lnTo>
                    <a:lnTo>
                      <a:pt x="7404" y="8671"/>
                    </a:lnTo>
                    <a:lnTo>
                      <a:pt x="7580" y="8535"/>
                    </a:lnTo>
                    <a:lnTo>
                      <a:pt x="7755" y="8398"/>
                    </a:lnTo>
                    <a:lnTo>
                      <a:pt x="7930" y="8262"/>
                    </a:lnTo>
                    <a:lnTo>
                      <a:pt x="8106" y="8106"/>
                    </a:lnTo>
                    <a:lnTo>
                      <a:pt x="8262" y="7931"/>
                    </a:lnTo>
                    <a:lnTo>
                      <a:pt x="8398" y="7755"/>
                    </a:lnTo>
                    <a:lnTo>
                      <a:pt x="8534" y="7580"/>
                    </a:lnTo>
                    <a:lnTo>
                      <a:pt x="8671" y="7385"/>
                    </a:lnTo>
                    <a:lnTo>
                      <a:pt x="8885" y="7015"/>
                    </a:lnTo>
                    <a:lnTo>
                      <a:pt x="9060" y="6606"/>
                    </a:lnTo>
                    <a:lnTo>
                      <a:pt x="9197" y="6177"/>
                    </a:lnTo>
                    <a:lnTo>
                      <a:pt x="9294" y="5729"/>
                    </a:lnTo>
                    <a:lnTo>
                      <a:pt x="9353" y="5281"/>
                    </a:lnTo>
                    <a:lnTo>
                      <a:pt x="9372" y="4813"/>
                    </a:lnTo>
                    <a:lnTo>
                      <a:pt x="9372" y="4326"/>
                    </a:lnTo>
                    <a:lnTo>
                      <a:pt x="9314" y="3839"/>
                    </a:lnTo>
                    <a:lnTo>
                      <a:pt x="9236" y="3371"/>
                    </a:lnTo>
                    <a:lnTo>
                      <a:pt x="9119" y="2943"/>
                    </a:lnTo>
                    <a:lnTo>
                      <a:pt x="9080" y="2787"/>
                    </a:lnTo>
                    <a:lnTo>
                      <a:pt x="8944" y="2222"/>
                    </a:lnTo>
                    <a:lnTo>
                      <a:pt x="8807" y="1813"/>
                    </a:lnTo>
                    <a:lnTo>
                      <a:pt x="8671" y="1423"/>
                    </a:lnTo>
                    <a:lnTo>
                      <a:pt x="8495" y="1033"/>
                    </a:lnTo>
                    <a:lnTo>
                      <a:pt x="8398" y="877"/>
                    </a:lnTo>
                    <a:lnTo>
                      <a:pt x="8281" y="702"/>
                    </a:lnTo>
                    <a:lnTo>
                      <a:pt x="8086" y="468"/>
                    </a:lnTo>
                    <a:lnTo>
                      <a:pt x="7989" y="371"/>
                    </a:lnTo>
                    <a:lnTo>
                      <a:pt x="7872" y="273"/>
                    </a:lnTo>
                    <a:lnTo>
                      <a:pt x="7736" y="176"/>
                    </a:lnTo>
                    <a:lnTo>
                      <a:pt x="7599" y="117"/>
                    </a:lnTo>
                    <a:lnTo>
                      <a:pt x="7443" y="59"/>
                    </a:lnTo>
                    <a:lnTo>
                      <a:pt x="7307" y="20"/>
                    </a:lnTo>
                    <a:lnTo>
                      <a:pt x="7054"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123;p35"/>
              <p:cNvSpPr/>
              <p:nvPr/>
            </p:nvSpPr>
            <p:spPr>
              <a:xfrm>
                <a:off x="1726900" y="995550"/>
                <a:ext cx="234325" cy="236275"/>
              </a:xfrm>
              <a:custGeom>
                <a:avLst/>
                <a:gdLst/>
                <a:ahLst/>
                <a:cxnLst/>
                <a:rect l="l" t="t" r="r" b="b"/>
                <a:pathLst>
                  <a:path w="9373" h="9451" fill="none" extrusionOk="0">
                    <a:moveTo>
                      <a:pt x="7054" y="1"/>
                    </a:moveTo>
                    <a:lnTo>
                      <a:pt x="7054" y="1"/>
                    </a:lnTo>
                    <a:lnTo>
                      <a:pt x="6839" y="20"/>
                    </a:lnTo>
                    <a:lnTo>
                      <a:pt x="6605" y="78"/>
                    </a:lnTo>
                    <a:lnTo>
                      <a:pt x="6605" y="78"/>
                    </a:lnTo>
                    <a:lnTo>
                      <a:pt x="6450" y="117"/>
                    </a:lnTo>
                    <a:lnTo>
                      <a:pt x="6313" y="195"/>
                    </a:lnTo>
                    <a:lnTo>
                      <a:pt x="6157" y="293"/>
                    </a:lnTo>
                    <a:lnTo>
                      <a:pt x="6021" y="410"/>
                    </a:lnTo>
                    <a:lnTo>
                      <a:pt x="6021" y="410"/>
                    </a:lnTo>
                    <a:lnTo>
                      <a:pt x="5904" y="527"/>
                    </a:lnTo>
                    <a:lnTo>
                      <a:pt x="5787" y="644"/>
                    </a:lnTo>
                    <a:lnTo>
                      <a:pt x="5690" y="780"/>
                    </a:lnTo>
                    <a:lnTo>
                      <a:pt x="5592" y="955"/>
                    </a:lnTo>
                    <a:lnTo>
                      <a:pt x="5592" y="955"/>
                    </a:lnTo>
                    <a:lnTo>
                      <a:pt x="5514" y="1111"/>
                    </a:lnTo>
                    <a:lnTo>
                      <a:pt x="5436" y="1267"/>
                    </a:lnTo>
                    <a:lnTo>
                      <a:pt x="5378" y="1442"/>
                    </a:lnTo>
                    <a:lnTo>
                      <a:pt x="5339" y="1618"/>
                    </a:lnTo>
                    <a:lnTo>
                      <a:pt x="5339" y="1618"/>
                    </a:lnTo>
                    <a:lnTo>
                      <a:pt x="5300" y="1793"/>
                    </a:lnTo>
                    <a:lnTo>
                      <a:pt x="5281" y="1988"/>
                    </a:lnTo>
                    <a:lnTo>
                      <a:pt x="5281" y="1988"/>
                    </a:lnTo>
                    <a:lnTo>
                      <a:pt x="5027" y="1559"/>
                    </a:lnTo>
                    <a:lnTo>
                      <a:pt x="5027" y="1559"/>
                    </a:lnTo>
                    <a:lnTo>
                      <a:pt x="4774" y="1170"/>
                    </a:lnTo>
                    <a:lnTo>
                      <a:pt x="4521" y="838"/>
                    </a:lnTo>
                    <a:lnTo>
                      <a:pt x="4521" y="838"/>
                    </a:lnTo>
                    <a:lnTo>
                      <a:pt x="4384" y="682"/>
                    </a:lnTo>
                    <a:lnTo>
                      <a:pt x="4248" y="527"/>
                    </a:lnTo>
                    <a:lnTo>
                      <a:pt x="4092" y="410"/>
                    </a:lnTo>
                    <a:lnTo>
                      <a:pt x="3936" y="293"/>
                    </a:lnTo>
                    <a:lnTo>
                      <a:pt x="3936" y="293"/>
                    </a:lnTo>
                    <a:lnTo>
                      <a:pt x="3780" y="195"/>
                    </a:lnTo>
                    <a:lnTo>
                      <a:pt x="3605" y="117"/>
                    </a:lnTo>
                    <a:lnTo>
                      <a:pt x="3430" y="78"/>
                    </a:lnTo>
                    <a:lnTo>
                      <a:pt x="3254" y="40"/>
                    </a:lnTo>
                    <a:lnTo>
                      <a:pt x="3254" y="40"/>
                    </a:lnTo>
                    <a:lnTo>
                      <a:pt x="3196" y="40"/>
                    </a:lnTo>
                    <a:lnTo>
                      <a:pt x="3196" y="40"/>
                    </a:lnTo>
                    <a:lnTo>
                      <a:pt x="3059" y="59"/>
                    </a:lnTo>
                    <a:lnTo>
                      <a:pt x="2904" y="78"/>
                    </a:lnTo>
                    <a:lnTo>
                      <a:pt x="2904" y="78"/>
                    </a:lnTo>
                    <a:lnTo>
                      <a:pt x="2728" y="137"/>
                    </a:lnTo>
                    <a:lnTo>
                      <a:pt x="2553" y="215"/>
                    </a:lnTo>
                    <a:lnTo>
                      <a:pt x="2553" y="215"/>
                    </a:lnTo>
                    <a:lnTo>
                      <a:pt x="2436" y="293"/>
                    </a:lnTo>
                    <a:lnTo>
                      <a:pt x="2338" y="390"/>
                    </a:lnTo>
                    <a:lnTo>
                      <a:pt x="2338" y="390"/>
                    </a:lnTo>
                    <a:lnTo>
                      <a:pt x="2241" y="507"/>
                    </a:lnTo>
                    <a:lnTo>
                      <a:pt x="2183" y="644"/>
                    </a:lnTo>
                    <a:lnTo>
                      <a:pt x="2183" y="644"/>
                    </a:lnTo>
                    <a:lnTo>
                      <a:pt x="2144" y="760"/>
                    </a:lnTo>
                    <a:lnTo>
                      <a:pt x="2124" y="916"/>
                    </a:lnTo>
                    <a:lnTo>
                      <a:pt x="2124" y="916"/>
                    </a:lnTo>
                    <a:lnTo>
                      <a:pt x="2124" y="1053"/>
                    </a:lnTo>
                    <a:lnTo>
                      <a:pt x="2144" y="1228"/>
                    </a:lnTo>
                    <a:lnTo>
                      <a:pt x="2144" y="1228"/>
                    </a:lnTo>
                    <a:lnTo>
                      <a:pt x="2183" y="1364"/>
                    </a:lnTo>
                    <a:lnTo>
                      <a:pt x="2241" y="1540"/>
                    </a:lnTo>
                    <a:lnTo>
                      <a:pt x="2241" y="1540"/>
                    </a:lnTo>
                    <a:lnTo>
                      <a:pt x="2397" y="1929"/>
                    </a:lnTo>
                    <a:lnTo>
                      <a:pt x="2397" y="1929"/>
                    </a:lnTo>
                    <a:lnTo>
                      <a:pt x="2572" y="2241"/>
                    </a:lnTo>
                    <a:lnTo>
                      <a:pt x="2787" y="2572"/>
                    </a:lnTo>
                    <a:lnTo>
                      <a:pt x="2748" y="2553"/>
                    </a:lnTo>
                    <a:lnTo>
                      <a:pt x="2748" y="2553"/>
                    </a:lnTo>
                    <a:lnTo>
                      <a:pt x="2748" y="2553"/>
                    </a:lnTo>
                    <a:lnTo>
                      <a:pt x="2397" y="2319"/>
                    </a:lnTo>
                    <a:lnTo>
                      <a:pt x="2066" y="2124"/>
                    </a:lnTo>
                    <a:lnTo>
                      <a:pt x="2066" y="2124"/>
                    </a:lnTo>
                    <a:lnTo>
                      <a:pt x="1890" y="2046"/>
                    </a:lnTo>
                    <a:lnTo>
                      <a:pt x="1715" y="1988"/>
                    </a:lnTo>
                    <a:lnTo>
                      <a:pt x="1540" y="1949"/>
                    </a:lnTo>
                    <a:lnTo>
                      <a:pt x="1384" y="1949"/>
                    </a:lnTo>
                    <a:lnTo>
                      <a:pt x="1384" y="1949"/>
                    </a:lnTo>
                    <a:lnTo>
                      <a:pt x="1384" y="1949"/>
                    </a:lnTo>
                    <a:lnTo>
                      <a:pt x="1208" y="1949"/>
                    </a:lnTo>
                    <a:lnTo>
                      <a:pt x="1072" y="1988"/>
                    </a:lnTo>
                    <a:lnTo>
                      <a:pt x="1072" y="1988"/>
                    </a:lnTo>
                    <a:lnTo>
                      <a:pt x="916" y="2066"/>
                    </a:lnTo>
                    <a:lnTo>
                      <a:pt x="760" y="2163"/>
                    </a:lnTo>
                    <a:lnTo>
                      <a:pt x="760" y="2163"/>
                    </a:lnTo>
                    <a:lnTo>
                      <a:pt x="643" y="2280"/>
                    </a:lnTo>
                    <a:lnTo>
                      <a:pt x="546" y="2456"/>
                    </a:lnTo>
                    <a:lnTo>
                      <a:pt x="546" y="2456"/>
                    </a:lnTo>
                    <a:lnTo>
                      <a:pt x="449" y="2650"/>
                    </a:lnTo>
                    <a:lnTo>
                      <a:pt x="390" y="2865"/>
                    </a:lnTo>
                    <a:lnTo>
                      <a:pt x="390" y="2865"/>
                    </a:lnTo>
                    <a:lnTo>
                      <a:pt x="371" y="3099"/>
                    </a:lnTo>
                    <a:lnTo>
                      <a:pt x="390" y="3313"/>
                    </a:lnTo>
                    <a:lnTo>
                      <a:pt x="468" y="3527"/>
                    </a:lnTo>
                    <a:lnTo>
                      <a:pt x="546" y="3741"/>
                    </a:lnTo>
                    <a:lnTo>
                      <a:pt x="663" y="3917"/>
                    </a:lnTo>
                    <a:lnTo>
                      <a:pt x="780" y="4092"/>
                    </a:lnTo>
                    <a:lnTo>
                      <a:pt x="1033" y="4404"/>
                    </a:lnTo>
                    <a:lnTo>
                      <a:pt x="1033" y="4404"/>
                    </a:lnTo>
                    <a:lnTo>
                      <a:pt x="1384" y="4755"/>
                    </a:lnTo>
                    <a:lnTo>
                      <a:pt x="1384" y="4755"/>
                    </a:lnTo>
                    <a:lnTo>
                      <a:pt x="1267" y="4735"/>
                    </a:lnTo>
                    <a:lnTo>
                      <a:pt x="1130" y="4696"/>
                    </a:lnTo>
                    <a:lnTo>
                      <a:pt x="1130" y="4696"/>
                    </a:lnTo>
                    <a:lnTo>
                      <a:pt x="1014" y="4696"/>
                    </a:lnTo>
                    <a:lnTo>
                      <a:pt x="1014" y="4696"/>
                    </a:lnTo>
                    <a:lnTo>
                      <a:pt x="838" y="4716"/>
                    </a:lnTo>
                    <a:lnTo>
                      <a:pt x="663" y="4755"/>
                    </a:lnTo>
                    <a:lnTo>
                      <a:pt x="663" y="4755"/>
                    </a:lnTo>
                    <a:lnTo>
                      <a:pt x="488" y="4813"/>
                    </a:lnTo>
                    <a:lnTo>
                      <a:pt x="351" y="4891"/>
                    </a:lnTo>
                    <a:lnTo>
                      <a:pt x="351" y="4891"/>
                    </a:lnTo>
                    <a:lnTo>
                      <a:pt x="215" y="4988"/>
                    </a:lnTo>
                    <a:lnTo>
                      <a:pt x="117" y="5125"/>
                    </a:lnTo>
                    <a:lnTo>
                      <a:pt x="117" y="5125"/>
                    </a:lnTo>
                    <a:lnTo>
                      <a:pt x="59" y="5242"/>
                    </a:lnTo>
                    <a:lnTo>
                      <a:pt x="0" y="5378"/>
                    </a:lnTo>
                    <a:lnTo>
                      <a:pt x="0" y="5378"/>
                    </a:lnTo>
                    <a:lnTo>
                      <a:pt x="0" y="5534"/>
                    </a:lnTo>
                    <a:lnTo>
                      <a:pt x="0" y="5690"/>
                    </a:lnTo>
                    <a:lnTo>
                      <a:pt x="0" y="5690"/>
                    </a:lnTo>
                    <a:lnTo>
                      <a:pt x="20" y="5826"/>
                    </a:lnTo>
                    <a:lnTo>
                      <a:pt x="59" y="6002"/>
                    </a:lnTo>
                    <a:lnTo>
                      <a:pt x="59" y="6002"/>
                    </a:lnTo>
                    <a:lnTo>
                      <a:pt x="117" y="6157"/>
                    </a:lnTo>
                    <a:lnTo>
                      <a:pt x="195" y="6352"/>
                    </a:lnTo>
                    <a:lnTo>
                      <a:pt x="195" y="6352"/>
                    </a:lnTo>
                    <a:lnTo>
                      <a:pt x="371" y="6664"/>
                    </a:lnTo>
                    <a:lnTo>
                      <a:pt x="604" y="6995"/>
                    </a:lnTo>
                    <a:lnTo>
                      <a:pt x="604" y="6995"/>
                    </a:lnTo>
                    <a:lnTo>
                      <a:pt x="799" y="7288"/>
                    </a:lnTo>
                    <a:lnTo>
                      <a:pt x="1014" y="7541"/>
                    </a:lnTo>
                    <a:lnTo>
                      <a:pt x="1247" y="7794"/>
                    </a:lnTo>
                    <a:lnTo>
                      <a:pt x="1462" y="8008"/>
                    </a:lnTo>
                    <a:lnTo>
                      <a:pt x="1462" y="8008"/>
                    </a:lnTo>
                    <a:lnTo>
                      <a:pt x="1676" y="8203"/>
                    </a:lnTo>
                    <a:lnTo>
                      <a:pt x="1890" y="8379"/>
                    </a:lnTo>
                    <a:lnTo>
                      <a:pt x="2124" y="8554"/>
                    </a:lnTo>
                    <a:lnTo>
                      <a:pt x="2358" y="8710"/>
                    </a:lnTo>
                    <a:lnTo>
                      <a:pt x="2358" y="8710"/>
                    </a:lnTo>
                    <a:lnTo>
                      <a:pt x="2592" y="8846"/>
                    </a:lnTo>
                    <a:lnTo>
                      <a:pt x="2826" y="8983"/>
                    </a:lnTo>
                    <a:lnTo>
                      <a:pt x="3059" y="9100"/>
                    </a:lnTo>
                    <a:lnTo>
                      <a:pt x="3313" y="9197"/>
                    </a:lnTo>
                    <a:lnTo>
                      <a:pt x="3313" y="9197"/>
                    </a:lnTo>
                    <a:lnTo>
                      <a:pt x="3566" y="9275"/>
                    </a:lnTo>
                    <a:lnTo>
                      <a:pt x="3819" y="9333"/>
                    </a:lnTo>
                    <a:lnTo>
                      <a:pt x="4073" y="9392"/>
                    </a:lnTo>
                    <a:lnTo>
                      <a:pt x="4345" y="9431"/>
                    </a:lnTo>
                    <a:lnTo>
                      <a:pt x="4345" y="9431"/>
                    </a:lnTo>
                    <a:lnTo>
                      <a:pt x="4755" y="9450"/>
                    </a:lnTo>
                    <a:lnTo>
                      <a:pt x="4755" y="9450"/>
                    </a:lnTo>
                    <a:lnTo>
                      <a:pt x="5086" y="9431"/>
                    </a:lnTo>
                    <a:lnTo>
                      <a:pt x="5456" y="9392"/>
                    </a:lnTo>
                    <a:lnTo>
                      <a:pt x="5456" y="9392"/>
                    </a:lnTo>
                    <a:lnTo>
                      <a:pt x="5709" y="9353"/>
                    </a:lnTo>
                    <a:lnTo>
                      <a:pt x="5963" y="9275"/>
                    </a:lnTo>
                    <a:lnTo>
                      <a:pt x="6235" y="9197"/>
                    </a:lnTo>
                    <a:lnTo>
                      <a:pt x="6528" y="9100"/>
                    </a:lnTo>
                    <a:lnTo>
                      <a:pt x="6528" y="9100"/>
                    </a:lnTo>
                    <a:lnTo>
                      <a:pt x="6742" y="9022"/>
                    </a:lnTo>
                    <a:lnTo>
                      <a:pt x="6976" y="8905"/>
                    </a:lnTo>
                    <a:lnTo>
                      <a:pt x="7190" y="8788"/>
                    </a:lnTo>
                    <a:lnTo>
                      <a:pt x="7404" y="8671"/>
                    </a:lnTo>
                    <a:lnTo>
                      <a:pt x="7404" y="8671"/>
                    </a:lnTo>
                    <a:lnTo>
                      <a:pt x="7580" y="8535"/>
                    </a:lnTo>
                    <a:lnTo>
                      <a:pt x="7755" y="8398"/>
                    </a:lnTo>
                    <a:lnTo>
                      <a:pt x="7930" y="8262"/>
                    </a:lnTo>
                    <a:lnTo>
                      <a:pt x="8106" y="8106"/>
                    </a:lnTo>
                    <a:lnTo>
                      <a:pt x="8262" y="7931"/>
                    </a:lnTo>
                    <a:lnTo>
                      <a:pt x="8398" y="7755"/>
                    </a:lnTo>
                    <a:lnTo>
                      <a:pt x="8534" y="7580"/>
                    </a:lnTo>
                    <a:lnTo>
                      <a:pt x="8671" y="7385"/>
                    </a:lnTo>
                    <a:lnTo>
                      <a:pt x="8671" y="7385"/>
                    </a:lnTo>
                    <a:lnTo>
                      <a:pt x="8885" y="7015"/>
                    </a:lnTo>
                    <a:lnTo>
                      <a:pt x="9060" y="6606"/>
                    </a:lnTo>
                    <a:lnTo>
                      <a:pt x="9197" y="6177"/>
                    </a:lnTo>
                    <a:lnTo>
                      <a:pt x="9294" y="5729"/>
                    </a:lnTo>
                    <a:lnTo>
                      <a:pt x="9294" y="5729"/>
                    </a:lnTo>
                    <a:lnTo>
                      <a:pt x="9353" y="5281"/>
                    </a:lnTo>
                    <a:lnTo>
                      <a:pt x="9372" y="4813"/>
                    </a:lnTo>
                    <a:lnTo>
                      <a:pt x="9372" y="4326"/>
                    </a:lnTo>
                    <a:lnTo>
                      <a:pt x="9314" y="3839"/>
                    </a:lnTo>
                    <a:lnTo>
                      <a:pt x="9314" y="3839"/>
                    </a:lnTo>
                    <a:lnTo>
                      <a:pt x="9236" y="3371"/>
                    </a:lnTo>
                    <a:lnTo>
                      <a:pt x="9236" y="3371"/>
                    </a:lnTo>
                    <a:lnTo>
                      <a:pt x="9119" y="2943"/>
                    </a:lnTo>
                    <a:lnTo>
                      <a:pt x="9080" y="2787"/>
                    </a:lnTo>
                    <a:lnTo>
                      <a:pt x="9080" y="2787"/>
                    </a:lnTo>
                    <a:lnTo>
                      <a:pt x="8944" y="2222"/>
                    </a:lnTo>
                    <a:lnTo>
                      <a:pt x="8944" y="2222"/>
                    </a:lnTo>
                    <a:lnTo>
                      <a:pt x="8807" y="1813"/>
                    </a:lnTo>
                    <a:lnTo>
                      <a:pt x="8671" y="1423"/>
                    </a:lnTo>
                    <a:lnTo>
                      <a:pt x="8671" y="1423"/>
                    </a:lnTo>
                    <a:lnTo>
                      <a:pt x="8495" y="1033"/>
                    </a:lnTo>
                    <a:lnTo>
                      <a:pt x="8398" y="877"/>
                    </a:lnTo>
                    <a:lnTo>
                      <a:pt x="8281" y="702"/>
                    </a:lnTo>
                    <a:lnTo>
                      <a:pt x="8281" y="702"/>
                    </a:lnTo>
                    <a:lnTo>
                      <a:pt x="8086" y="468"/>
                    </a:lnTo>
                    <a:lnTo>
                      <a:pt x="8086" y="468"/>
                    </a:lnTo>
                    <a:lnTo>
                      <a:pt x="7989" y="371"/>
                    </a:lnTo>
                    <a:lnTo>
                      <a:pt x="7872" y="273"/>
                    </a:lnTo>
                    <a:lnTo>
                      <a:pt x="7872" y="273"/>
                    </a:lnTo>
                    <a:lnTo>
                      <a:pt x="7736" y="176"/>
                    </a:lnTo>
                    <a:lnTo>
                      <a:pt x="7599" y="117"/>
                    </a:lnTo>
                    <a:lnTo>
                      <a:pt x="7443" y="59"/>
                    </a:lnTo>
                    <a:lnTo>
                      <a:pt x="7307" y="20"/>
                    </a:lnTo>
                    <a:lnTo>
                      <a:pt x="7307" y="20"/>
                    </a:lnTo>
                    <a:lnTo>
                      <a:pt x="705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35"/>
              <p:cNvSpPr/>
              <p:nvPr/>
            </p:nvSpPr>
            <p:spPr>
              <a:xfrm>
                <a:off x="1723500" y="991175"/>
                <a:ext cx="245500" cy="244550"/>
              </a:xfrm>
              <a:custGeom>
                <a:avLst/>
                <a:gdLst/>
                <a:ahLst/>
                <a:cxnLst/>
                <a:rect l="l" t="t" r="r" b="b"/>
                <a:pathLst>
                  <a:path w="9820" h="9782" extrusionOk="0">
                    <a:moveTo>
                      <a:pt x="3390" y="292"/>
                    </a:moveTo>
                    <a:lnTo>
                      <a:pt x="3566" y="312"/>
                    </a:lnTo>
                    <a:lnTo>
                      <a:pt x="3721" y="351"/>
                    </a:lnTo>
                    <a:lnTo>
                      <a:pt x="3897" y="429"/>
                    </a:lnTo>
                    <a:lnTo>
                      <a:pt x="4072" y="507"/>
                    </a:lnTo>
                    <a:lnTo>
                      <a:pt x="4287" y="682"/>
                    </a:lnTo>
                    <a:lnTo>
                      <a:pt x="4520" y="916"/>
                    </a:lnTo>
                    <a:lnTo>
                      <a:pt x="4676" y="1130"/>
                    </a:lnTo>
                    <a:lnTo>
                      <a:pt x="4852" y="1364"/>
                    </a:lnTo>
                    <a:lnTo>
                      <a:pt x="5007" y="1656"/>
                    </a:lnTo>
                    <a:lnTo>
                      <a:pt x="5183" y="1968"/>
                    </a:lnTo>
                    <a:lnTo>
                      <a:pt x="5261" y="2143"/>
                    </a:lnTo>
                    <a:lnTo>
                      <a:pt x="5300" y="2241"/>
                    </a:lnTo>
                    <a:lnTo>
                      <a:pt x="5339" y="2299"/>
                    </a:lnTo>
                    <a:lnTo>
                      <a:pt x="5378" y="2358"/>
                    </a:lnTo>
                    <a:lnTo>
                      <a:pt x="5436" y="2377"/>
                    </a:lnTo>
                    <a:lnTo>
                      <a:pt x="5475" y="2377"/>
                    </a:lnTo>
                    <a:lnTo>
                      <a:pt x="5495" y="2358"/>
                    </a:lnTo>
                    <a:lnTo>
                      <a:pt x="5572" y="2358"/>
                    </a:lnTo>
                    <a:lnTo>
                      <a:pt x="5631" y="2319"/>
                    </a:lnTo>
                    <a:lnTo>
                      <a:pt x="5670" y="2260"/>
                    </a:lnTo>
                    <a:lnTo>
                      <a:pt x="5709" y="2182"/>
                    </a:lnTo>
                    <a:lnTo>
                      <a:pt x="5748" y="2007"/>
                    </a:lnTo>
                    <a:lnTo>
                      <a:pt x="5787" y="1871"/>
                    </a:lnTo>
                    <a:lnTo>
                      <a:pt x="5904" y="1578"/>
                    </a:lnTo>
                    <a:lnTo>
                      <a:pt x="6099" y="1247"/>
                    </a:lnTo>
                    <a:lnTo>
                      <a:pt x="6196" y="1091"/>
                    </a:lnTo>
                    <a:lnTo>
                      <a:pt x="6313" y="935"/>
                    </a:lnTo>
                    <a:lnTo>
                      <a:pt x="6488" y="760"/>
                    </a:lnTo>
                    <a:lnTo>
                      <a:pt x="6664" y="624"/>
                    </a:lnTo>
                    <a:lnTo>
                      <a:pt x="6800" y="546"/>
                    </a:lnTo>
                    <a:lnTo>
                      <a:pt x="6936" y="487"/>
                    </a:lnTo>
                    <a:lnTo>
                      <a:pt x="7092" y="429"/>
                    </a:lnTo>
                    <a:lnTo>
                      <a:pt x="7229" y="409"/>
                    </a:lnTo>
                    <a:lnTo>
                      <a:pt x="7287" y="409"/>
                    </a:lnTo>
                    <a:lnTo>
                      <a:pt x="7462" y="429"/>
                    </a:lnTo>
                    <a:lnTo>
                      <a:pt x="7579" y="448"/>
                    </a:lnTo>
                    <a:lnTo>
                      <a:pt x="7696" y="507"/>
                    </a:lnTo>
                    <a:lnTo>
                      <a:pt x="7833" y="585"/>
                    </a:lnTo>
                    <a:lnTo>
                      <a:pt x="7949" y="682"/>
                    </a:lnTo>
                    <a:lnTo>
                      <a:pt x="8144" y="877"/>
                    </a:lnTo>
                    <a:lnTo>
                      <a:pt x="8339" y="1111"/>
                    </a:lnTo>
                    <a:lnTo>
                      <a:pt x="8495" y="1364"/>
                    </a:lnTo>
                    <a:lnTo>
                      <a:pt x="8651" y="1637"/>
                    </a:lnTo>
                    <a:lnTo>
                      <a:pt x="8787" y="1949"/>
                    </a:lnTo>
                    <a:lnTo>
                      <a:pt x="8924" y="2280"/>
                    </a:lnTo>
                    <a:lnTo>
                      <a:pt x="9099" y="2884"/>
                    </a:lnTo>
                    <a:lnTo>
                      <a:pt x="9255" y="3488"/>
                    </a:lnTo>
                    <a:lnTo>
                      <a:pt x="9352" y="3994"/>
                    </a:lnTo>
                    <a:lnTo>
                      <a:pt x="9411" y="4423"/>
                    </a:lnTo>
                    <a:lnTo>
                      <a:pt x="9430" y="4832"/>
                    </a:lnTo>
                    <a:lnTo>
                      <a:pt x="9430" y="5163"/>
                    </a:lnTo>
                    <a:lnTo>
                      <a:pt x="9411" y="5514"/>
                    </a:lnTo>
                    <a:lnTo>
                      <a:pt x="9372" y="5865"/>
                    </a:lnTo>
                    <a:lnTo>
                      <a:pt x="9294" y="6157"/>
                    </a:lnTo>
                    <a:lnTo>
                      <a:pt x="9216" y="6430"/>
                    </a:lnTo>
                    <a:lnTo>
                      <a:pt x="9119" y="6722"/>
                    </a:lnTo>
                    <a:lnTo>
                      <a:pt x="9002" y="6975"/>
                    </a:lnTo>
                    <a:lnTo>
                      <a:pt x="8904" y="7170"/>
                    </a:lnTo>
                    <a:lnTo>
                      <a:pt x="8826" y="7346"/>
                    </a:lnTo>
                    <a:lnTo>
                      <a:pt x="8690" y="7560"/>
                    </a:lnTo>
                    <a:lnTo>
                      <a:pt x="8651" y="7618"/>
                    </a:lnTo>
                    <a:lnTo>
                      <a:pt x="8553" y="7755"/>
                    </a:lnTo>
                    <a:lnTo>
                      <a:pt x="8378" y="7950"/>
                    </a:lnTo>
                    <a:lnTo>
                      <a:pt x="8242" y="8086"/>
                    </a:lnTo>
                    <a:lnTo>
                      <a:pt x="8086" y="8242"/>
                    </a:lnTo>
                    <a:lnTo>
                      <a:pt x="7891" y="8398"/>
                    </a:lnTo>
                    <a:lnTo>
                      <a:pt x="7677" y="8573"/>
                    </a:lnTo>
                    <a:lnTo>
                      <a:pt x="7443" y="8729"/>
                    </a:lnTo>
                    <a:lnTo>
                      <a:pt x="7229" y="8865"/>
                    </a:lnTo>
                    <a:lnTo>
                      <a:pt x="7014" y="8982"/>
                    </a:lnTo>
                    <a:lnTo>
                      <a:pt x="6975" y="8982"/>
                    </a:lnTo>
                    <a:lnTo>
                      <a:pt x="6936" y="9002"/>
                    </a:lnTo>
                    <a:lnTo>
                      <a:pt x="6741" y="9119"/>
                    </a:lnTo>
                    <a:lnTo>
                      <a:pt x="6527" y="9216"/>
                    </a:lnTo>
                    <a:lnTo>
                      <a:pt x="6313" y="9294"/>
                    </a:lnTo>
                    <a:lnTo>
                      <a:pt x="6099" y="9353"/>
                    </a:lnTo>
                    <a:lnTo>
                      <a:pt x="5865" y="9411"/>
                    </a:lnTo>
                    <a:lnTo>
                      <a:pt x="5514" y="9450"/>
                    </a:lnTo>
                    <a:lnTo>
                      <a:pt x="5144" y="9469"/>
                    </a:lnTo>
                    <a:lnTo>
                      <a:pt x="4949" y="9469"/>
                    </a:lnTo>
                    <a:lnTo>
                      <a:pt x="4637" y="9430"/>
                    </a:lnTo>
                    <a:lnTo>
                      <a:pt x="4325" y="9391"/>
                    </a:lnTo>
                    <a:lnTo>
                      <a:pt x="3994" y="9314"/>
                    </a:lnTo>
                    <a:lnTo>
                      <a:pt x="3683" y="9216"/>
                    </a:lnTo>
                    <a:lnTo>
                      <a:pt x="3644" y="9216"/>
                    </a:lnTo>
                    <a:lnTo>
                      <a:pt x="3312" y="9080"/>
                    </a:lnTo>
                    <a:lnTo>
                      <a:pt x="2981" y="8943"/>
                    </a:lnTo>
                    <a:lnTo>
                      <a:pt x="2669" y="8768"/>
                    </a:lnTo>
                    <a:lnTo>
                      <a:pt x="2358" y="8593"/>
                    </a:lnTo>
                    <a:lnTo>
                      <a:pt x="2085" y="8378"/>
                    </a:lnTo>
                    <a:lnTo>
                      <a:pt x="1793" y="8164"/>
                    </a:lnTo>
                    <a:lnTo>
                      <a:pt x="1539" y="7911"/>
                    </a:lnTo>
                    <a:lnTo>
                      <a:pt x="1305" y="7657"/>
                    </a:lnTo>
                    <a:lnTo>
                      <a:pt x="1325" y="7696"/>
                    </a:lnTo>
                    <a:lnTo>
                      <a:pt x="877" y="7131"/>
                    </a:lnTo>
                    <a:lnTo>
                      <a:pt x="662" y="6781"/>
                    </a:lnTo>
                    <a:lnTo>
                      <a:pt x="468" y="6449"/>
                    </a:lnTo>
                    <a:lnTo>
                      <a:pt x="370" y="6196"/>
                    </a:lnTo>
                    <a:lnTo>
                      <a:pt x="292" y="5962"/>
                    </a:lnTo>
                    <a:lnTo>
                      <a:pt x="292" y="5845"/>
                    </a:lnTo>
                    <a:lnTo>
                      <a:pt x="273" y="5709"/>
                    </a:lnTo>
                    <a:lnTo>
                      <a:pt x="292" y="5592"/>
                    </a:lnTo>
                    <a:lnTo>
                      <a:pt x="312" y="5495"/>
                    </a:lnTo>
                    <a:lnTo>
                      <a:pt x="409" y="5300"/>
                    </a:lnTo>
                    <a:lnTo>
                      <a:pt x="546" y="5144"/>
                    </a:lnTo>
                    <a:lnTo>
                      <a:pt x="721" y="5027"/>
                    </a:lnTo>
                    <a:lnTo>
                      <a:pt x="838" y="4988"/>
                    </a:lnTo>
                    <a:lnTo>
                      <a:pt x="955" y="4949"/>
                    </a:lnTo>
                    <a:lnTo>
                      <a:pt x="1169" y="4930"/>
                    </a:lnTo>
                    <a:lnTo>
                      <a:pt x="1247" y="4930"/>
                    </a:lnTo>
                    <a:lnTo>
                      <a:pt x="1403" y="4949"/>
                    </a:lnTo>
                    <a:lnTo>
                      <a:pt x="1559" y="4988"/>
                    </a:lnTo>
                    <a:lnTo>
                      <a:pt x="1578" y="5008"/>
                    </a:lnTo>
                    <a:lnTo>
                      <a:pt x="1656" y="5008"/>
                    </a:lnTo>
                    <a:lnTo>
                      <a:pt x="1715" y="4988"/>
                    </a:lnTo>
                    <a:lnTo>
                      <a:pt x="1754" y="4949"/>
                    </a:lnTo>
                    <a:lnTo>
                      <a:pt x="1793" y="4891"/>
                    </a:lnTo>
                    <a:lnTo>
                      <a:pt x="1793" y="4832"/>
                    </a:lnTo>
                    <a:lnTo>
                      <a:pt x="1773" y="4774"/>
                    </a:lnTo>
                    <a:lnTo>
                      <a:pt x="1734" y="4715"/>
                    </a:lnTo>
                    <a:lnTo>
                      <a:pt x="1637" y="4598"/>
                    </a:lnTo>
                    <a:lnTo>
                      <a:pt x="1325" y="4267"/>
                    </a:lnTo>
                    <a:lnTo>
                      <a:pt x="1344" y="4306"/>
                    </a:lnTo>
                    <a:lnTo>
                      <a:pt x="1052" y="3936"/>
                    </a:lnTo>
                    <a:lnTo>
                      <a:pt x="955" y="3761"/>
                    </a:lnTo>
                    <a:lnTo>
                      <a:pt x="857" y="3605"/>
                    </a:lnTo>
                    <a:lnTo>
                      <a:pt x="779" y="3410"/>
                    </a:lnTo>
                    <a:lnTo>
                      <a:pt x="721" y="3215"/>
                    </a:lnTo>
                    <a:lnTo>
                      <a:pt x="701" y="3098"/>
                    </a:lnTo>
                    <a:lnTo>
                      <a:pt x="701" y="2962"/>
                    </a:lnTo>
                    <a:lnTo>
                      <a:pt x="721" y="2845"/>
                    </a:lnTo>
                    <a:lnTo>
                      <a:pt x="760" y="2728"/>
                    </a:lnTo>
                    <a:lnTo>
                      <a:pt x="799" y="2592"/>
                    </a:lnTo>
                    <a:lnTo>
                      <a:pt x="857" y="2475"/>
                    </a:lnTo>
                    <a:lnTo>
                      <a:pt x="1013" y="2319"/>
                    </a:lnTo>
                    <a:lnTo>
                      <a:pt x="1150" y="2221"/>
                    </a:lnTo>
                    <a:lnTo>
                      <a:pt x="1286" y="2182"/>
                    </a:lnTo>
                    <a:lnTo>
                      <a:pt x="1461" y="2163"/>
                    </a:lnTo>
                    <a:lnTo>
                      <a:pt x="1656" y="2182"/>
                    </a:lnTo>
                    <a:lnTo>
                      <a:pt x="1832" y="2221"/>
                    </a:lnTo>
                    <a:lnTo>
                      <a:pt x="2143" y="2358"/>
                    </a:lnTo>
                    <a:lnTo>
                      <a:pt x="2474" y="2553"/>
                    </a:lnTo>
                    <a:lnTo>
                      <a:pt x="2864" y="2845"/>
                    </a:lnTo>
                    <a:lnTo>
                      <a:pt x="2923" y="2903"/>
                    </a:lnTo>
                    <a:lnTo>
                      <a:pt x="2962" y="2923"/>
                    </a:lnTo>
                    <a:lnTo>
                      <a:pt x="3020" y="2942"/>
                    </a:lnTo>
                    <a:lnTo>
                      <a:pt x="3059" y="2923"/>
                    </a:lnTo>
                    <a:lnTo>
                      <a:pt x="3117" y="2903"/>
                    </a:lnTo>
                    <a:lnTo>
                      <a:pt x="3156" y="2864"/>
                    </a:lnTo>
                    <a:lnTo>
                      <a:pt x="3176" y="2806"/>
                    </a:lnTo>
                    <a:lnTo>
                      <a:pt x="3195" y="2728"/>
                    </a:lnTo>
                    <a:lnTo>
                      <a:pt x="3156" y="2670"/>
                    </a:lnTo>
                    <a:lnTo>
                      <a:pt x="2962" y="2358"/>
                    </a:lnTo>
                    <a:lnTo>
                      <a:pt x="2825" y="2085"/>
                    </a:lnTo>
                    <a:lnTo>
                      <a:pt x="2689" y="1754"/>
                    </a:lnTo>
                    <a:lnTo>
                      <a:pt x="2591" y="1442"/>
                    </a:lnTo>
                    <a:lnTo>
                      <a:pt x="2572" y="1228"/>
                    </a:lnTo>
                    <a:lnTo>
                      <a:pt x="2552" y="994"/>
                    </a:lnTo>
                    <a:lnTo>
                      <a:pt x="2572" y="857"/>
                    </a:lnTo>
                    <a:lnTo>
                      <a:pt x="2611" y="721"/>
                    </a:lnTo>
                    <a:lnTo>
                      <a:pt x="2689" y="565"/>
                    </a:lnTo>
                    <a:lnTo>
                      <a:pt x="2786" y="448"/>
                    </a:lnTo>
                    <a:lnTo>
                      <a:pt x="2923" y="370"/>
                    </a:lnTo>
                    <a:lnTo>
                      <a:pt x="3098" y="312"/>
                    </a:lnTo>
                    <a:lnTo>
                      <a:pt x="3332" y="292"/>
                    </a:lnTo>
                    <a:close/>
                    <a:moveTo>
                      <a:pt x="3234" y="0"/>
                    </a:moveTo>
                    <a:lnTo>
                      <a:pt x="3059" y="20"/>
                    </a:lnTo>
                    <a:lnTo>
                      <a:pt x="2942" y="39"/>
                    </a:lnTo>
                    <a:lnTo>
                      <a:pt x="2845" y="78"/>
                    </a:lnTo>
                    <a:lnTo>
                      <a:pt x="2767" y="117"/>
                    </a:lnTo>
                    <a:lnTo>
                      <a:pt x="2630" y="176"/>
                    </a:lnTo>
                    <a:lnTo>
                      <a:pt x="2533" y="273"/>
                    </a:lnTo>
                    <a:lnTo>
                      <a:pt x="2416" y="409"/>
                    </a:lnTo>
                    <a:lnTo>
                      <a:pt x="2338" y="585"/>
                    </a:lnTo>
                    <a:lnTo>
                      <a:pt x="2280" y="760"/>
                    </a:lnTo>
                    <a:lnTo>
                      <a:pt x="2241" y="955"/>
                    </a:lnTo>
                    <a:lnTo>
                      <a:pt x="2241" y="1169"/>
                    </a:lnTo>
                    <a:lnTo>
                      <a:pt x="2260" y="1364"/>
                    </a:lnTo>
                    <a:lnTo>
                      <a:pt x="2299" y="1598"/>
                    </a:lnTo>
                    <a:lnTo>
                      <a:pt x="2338" y="1793"/>
                    </a:lnTo>
                    <a:lnTo>
                      <a:pt x="2474" y="2124"/>
                    </a:lnTo>
                    <a:lnTo>
                      <a:pt x="2611" y="2436"/>
                    </a:lnTo>
                    <a:lnTo>
                      <a:pt x="2611" y="2436"/>
                    </a:lnTo>
                    <a:lnTo>
                      <a:pt x="2533" y="2377"/>
                    </a:lnTo>
                    <a:lnTo>
                      <a:pt x="2241" y="2182"/>
                    </a:lnTo>
                    <a:lnTo>
                      <a:pt x="2085" y="2104"/>
                    </a:lnTo>
                    <a:lnTo>
                      <a:pt x="1890" y="2027"/>
                    </a:lnTo>
                    <a:lnTo>
                      <a:pt x="1734" y="1968"/>
                    </a:lnTo>
                    <a:lnTo>
                      <a:pt x="1559" y="1949"/>
                    </a:lnTo>
                    <a:lnTo>
                      <a:pt x="1383" y="1929"/>
                    </a:lnTo>
                    <a:lnTo>
                      <a:pt x="1247" y="1929"/>
                    </a:lnTo>
                    <a:lnTo>
                      <a:pt x="1111" y="1968"/>
                    </a:lnTo>
                    <a:lnTo>
                      <a:pt x="994" y="2007"/>
                    </a:lnTo>
                    <a:lnTo>
                      <a:pt x="974" y="2027"/>
                    </a:lnTo>
                    <a:lnTo>
                      <a:pt x="838" y="2124"/>
                    </a:lnTo>
                    <a:lnTo>
                      <a:pt x="721" y="2241"/>
                    </a:lnTo>
                    <a:lnTo>
                      <a:pt x="585" y="2416"/>
                    </a:lnTo>
                    <a:lnTo>
                      <a:pt x="487" y="2592"/>
                    </a:lnTo>
                    <a:lnTo>
                      <a:pt x="429" y="2786"/>
                    </a:lnTo>
                    <a:lnTo>
                      <a:pt x="409" y="2962"/>
                    </a:lnTo>
                    <a:lnTo>
                      <a:pt x="390" y="3157"/>
                    </a:lnTo>
                    <a:lnTo>
                      <a:pt x="429" y="3332"/>
                    </a:lnTo>
                    <a:lnTo>
                      <a:pt x="468" y="3527"/>
                    </a:lnTo>
                    <a:lnTo>
                      <a:pt x="546" y="3702"/>
                    </a:lnTo>
                    <a:lnTo>
                      <a:pt x="643" y="3916"/>
                    </a:lnTo>
                    <a:lnTo>
                      <a:pt x="740" y="4092"/>
                    </a:lnTo>
                    <a:lnTo>
                      <a:pt x="857" y="4248"/>
                    </a:lnTo>
                    <a:lnTo>
                      <a:pt x="994" y="4404"/>
                    </a:lnTo>
                    <a:lnTo>
                      <a:pt x="1247" y="4696"/>
                    </a:lnTo>
                    <a:lnTo>
                      <a:pt x="1286" y="4715"/>
                    </a:lnTo>
                    <a:lnTo>
                      <a:pt x="1013" y="4715"/>
                    </a:lnTo>
                    <a:lnTo>
                      <a:pt x="877" y="4735"/>
                    </a:lnTo>
                    <a:lnTo>
                      <a:pt x="740" y="4774"/>
                    </a:lnTo>
                    <a:lnTo>
                      <a:pt x="643" y="4813"/>
                    </a:lnTo>
                    <a:lnTo>
                      <a:pt x="604" y="4832"/>
                    </a:lnTo>
                    <a:lnTo>
                      <a:pt x="487" y="4891"/>
                    </a:lnTo>
                    <a:lnTo>
                      <a:pt x="390" y="4949"/>
                    </a:lnTo>
                    <a:lnTo>
                      <a:pt x="312" y="5027"/>
                    </a:lnTo>
                    <a:lnTo>
                      <a:pt x="234" y="5105"/>
                    </a:lnTo>
                    <a:lnTo>
                      <a:pt x="156" y="5222"/>
                    </a:lnTo>
                    <a:lnTo>
                      <a:pt x="97" y="5339"/>
                    </a:lnTo>
                    <a:lnTo>
                      <a:pt x="58" y="5475"/>
                    </a:lnTo>
                    <a:lnTo>
                      <a:pt x="20" y="5612"/>
                    </a:lnTo>
                    <a:lnTo>
                      <a:pt x="0" y="5767"/>
                    </a:lnTo>
                    <a:lnTo>
                      <a:pt x="0" y="5904"/>
                    </a:lnTo>
                    <a:lnTo>
                      <a:pt x="58" y="6157"/>
                    </a:lnTo>
                    <a:lnTo>
                      <a:pt x="136" y="6430"/>
                    </a:lnTo>
                    <a:lnTo>
                      <a:pt x="273" y="6722"/>
                    </a:lnTo>
                    <a:lnTo>
                      <a:pt x="409" y="6956"/>
                    </a:lnTo>
                    <a:lnTo>
                      <a:pt x="565" y="7209"/>
                    </a:lnTo>
                    <a:lnTo>
                      <a:pt x="721" y="7443"/>
                    </a:lnTo>
                    <a:lnTo>
                      <a:pt x="916" y="7696"/>
                    </a:lnTo>
                    <a:lnTo>
                      <a:pt x="1111" y="7911"/>
                    </a:lnTo>
                    <a:lnTo>
                      <a:pt x="1286" y="8106"/>
                    </a:lnTo>
                    <a:lnTo>
                      <a:pt x="1481" y="8281"/>
                    </a:lnTo>
                    <a:lnTo>
                      <a:pt x="1656" y="8456"/>
                    </a:lnTo>
                    <a:lnTo>
                      <a:pt x="1890" y="8632"/>
                    </a:lnTo>
                    <a:lnTo>
                      <a:pt x="2104" y="8787"/>
                    </a:lnTo>
                    <a:lnTo>
                      <a:pt x="2338" y="8943"/>
                    </a:lnTo>
                    <a:lnTo>
                      <a:pt x="2572" y="9080"/>
                    </a:lnTo>
                    <a:lnTo>
                      <a:pt x="2825" y="9216"/>
                    </a:lnTo>
                    <a:lnTo>
                      <a:pt x="3078" y="9333"/>
                    </a:lnTo>
                    <a:lnTo>
                      <a:pt x="3332" y="9430"/>
                    </a:lnTo>
                    <a:lnTo>
                      <a:pt x="3585" y="9528"/>
                    </a:lnTo>
                    <a:lnTo>
                      <a:pt x="3877" y="9606"/>
                    </a:lnTo>
                    <a:lnTo>
                      <a:pt x="4150" y="9684"/>
                    </a:lnTo>
                    <a:lnTo>
                      <a:pt x="4423" y="9723"/>
                    </a:lnTo>
                    <a:lnTo>
                      <a:pt x="4676" y="9762"/>
                    </a:lnTo>
                    <a:lnTo>
                      <a:pt x="5163" y="9781"/>
                    </a:lnTo>
                    <a:lnTo>
                      <a:pt x="5475" y="9762"/>
                    </a:lnTo>
                    <a:lnTo>
                      <a:pt x="5787" y="9742"/>
                    </a:lnTo>
                    <a:lnTo>
                      <a:pt x="6118" y="9664"/>
                    </a:lnTo>
                    <a:lnTo>
                      <a:pt x="6410" y="9586"/>
                    </a:lnTo>
                    <a:lnTo>
                      <a:pt x="6683" y="9489"/>
                    </a:lnTo>
                    <a:lnTo>
                      <a:pt x="6956" y="9372"/>
                    </a:lnTo>
                    <a:lnTo>
                      <a:pt x="7190" y="9236"/>
                    </a:lnTo>
                    <a:lnTo>
                      <a:pt x="7423" y="9099"/>
                    </a:lnTo>
                    <a:lnTo>
                      <a:pt x="7638" y="8963"/>
                    </a:lnTo>
                    <a:lnTo>
                      <a:pt x="7833" y="8826"/>
                    </a:lnTo>
                    <a:lnTo>
                      <a:pt x="8164" y="8534"/>
                    </a:lnTo>
                    <a:lnTo>
                      <a:pt x="8456" y="8242"/>
                    </a:lnTo>
                    <a:lnTo>
                      <a:pt x="8709" y="7930"/>
                    </a:lnTo>
                    <a:lnTo>
                      <a:pt x="8943" y="7638"/>
                    </a:lnTo>
                    <a:lnTo>
                      <a:pt x="9080" y="7424"/>
                    </a:lnTo>
                    <a:lnTo>
                      <a:pt x="9196" y="7229"/>
                    </a:lnTo>
                    <a:lnTo>
                      <a:pt x="9313" y="7014"/>
                    </a:lnTo>
                    <a:lnTo>
                      <a:pt x="9411" y="6800"/>
                    </a:lnTo>
                    <a:lnTo>
                      <a:pt x="9489" y="6586"/>
                    </a:lnTo>
                    <a:lnTo>
                      <a:pt x="9567" y="6371"/>
                    </a:lnTo>
                    <a:lnTo>
                      <a:pt x="9645" y="6118"/>
                    </a:lnTo>
                    <a:lnTo>
                      <a:pt x="9703" y="5884"/>
                    </a:lnTo>
                    <a:lnTo>
                      <a:pt x="9742" y="5651"/>
                    </a:lnTo>
                    <a:lnTo>
                      <a:pt x="9781" y="5397"/>
                    </a:lnTo>
                    <a:lnTo>
                      <a:pt x="9800" y="5144"/>
                    </a:lnTo>
                    <a:lnTo>
                      <a:pt x="9820" y="4910"/>
                    </a:lnTo>
                    <a:lnTo>
                      <a:pt x="9820" y="4657"/>
                    </a:lnTo>
                    <a:lnTo>
                      <a:pt x="9800" y="4365"/>
                    </a:lnTo>
                    <a:lnTo>
                      <a:pt x="9761" y="4072"/>
                    </a:lnTo>
                    <a:lnTo>
                      <a:pt x="9723" y="3761"/>
                    </a:lnTo>
                    <a:lnTo>
                      <a:pt x="9664" y="3429"/>
                    </a:lnTo>
                    <a:lnTo>
                      <a:pt x="9586" y="3079"/>
                    </a:lnTo>
                    <a:lnTo>
                      <a:pt x="9489" y="2747"/>
                    </a:lnTo>
                    <a:lnTo>
                      <a:pt x="9391" y="2416"/>
                    </a:lnTo>
                    <a:lnTo>
                      <a:pt x="9294" y="2085"/>
                    </a:lnTo>
                    <a:lnTo>
                      <a:pt x="9138" y="1695"/>
                    </a:lnTo>
                    <a:lnTo>
                      <a:pt x="8982" y="1364"/>
                    </a:lnTo>
                    <a:lnTo>
                      <a:pt x="8807" y="1052"/>
                    </a:lnTo>
                    <a:lnTo>
                      <a:pt x="8631" y="780"/>
                    </a:lnTo>
                    <a:lnTo>
                      <a:pt x="8417" y="526"/>
                    </a:lnTo>
                    <a:lnTo>
                      <a:pt x="8183" y="312"/>
                    </a:lnTo>
                    <a:lnTo>
                      <a:pt x="8066" y="215"/>
                    </a:lnTo>
                    <a:lnTo>
                      <a:pt x="7949" y="156"/>
                    </a:lnTo>
                    <a:lnTo>
                      <a:pt x="7813" y="98"/>
                    </a:lnTo>
                    <a:lnTo>
                      <a:pt x="7657" y="39"/>
                    </a:lnTo>
                    <a:lnTo>
                      <a:pt x="7482" y="20"/>
                    </a:lnTo>
                    <a:lnTo>
                      <a:pt x="7326" y="0"/>
                    </a:lnTo>
                    <a:lnTo>
                      <a:pt x="7170" y="0"/>
                    </a:lnTo>
                    <a:lnTo>
                      <a:pt x="7034" y="20"/>
                    </a:lnTo>
                    <a:lnTo>
                      <a:pt x="6858" y="78"/>
                    </a:lnTo>
                    <a:lnTo>
                      <a:pt x="6664" y="156"/>
                    </a:lnTo>
                    <a:lnTo>
                      <a:pt x="6508" y="253"/>
                    </a:lnTo>
                    <a:lnTo>
                      <a:pt x="6332" y="370"/>
                    </a:lnTo>
                    <a:lnTo>
                      <a:pt x="6118" y="546"/>
                    </a:lnTo>
                    <a:lnTo>
                      <a:pt x="5923" y="760"/>
                    </a:lnTo>
                    <a:lnTo>
                      <a:pt x="5748" y="974"/>
                    </a:lnTo>
                    <a:lnTo>
                      <a:pt x="5631" y="1189"/>
                    </a:lnTo>
                    <a:lnTo>
                      <a:pt x="5533" y="1364"/>
                    </a:lnTo>
                    <a:lnTo>
                      <a:pt x="5456" y="1520"/>
                    </a:lnTo>
                    <a:lnTo>
                      <a:pt x="5397" y="1695"/>
                    </a:lnTo>
                    <a:lnTo>
                      <a:pt x="5358" y="1851"/>
                    </a:lnTo>
                    <a:lnTo>
                      <a:pt x="5280" y="1676"/>
                    </a:lnTo>
                    <a:lnTo>
                      <a:pt x="5183" y="1500"/>
                    </a:lnTo>
                    <a:lnTo>
                      <a:pt x="4988" y="1150"/>
                    </a:lnTo>
                    <a:lnTo>
                      <a:pt x="4852" y="974"/>
                    </a:lnTo>
                    <a:lnTo>
                      <a:pt x="4715" y="780"/>
                    </a:lnTo>
                    <a:lnTo>
                      <a:pt x="4559" y="604"/>
                    </a:lnTo>
                    <a:lnTo>
                      <a:pt x="4403" y="468"/>
                    </a:lnTo>
                    <a:lnTo>
                      <a:pt x="4248" y="331"/>
                    </a:lnTo>
                    <a:lnTo>
                      <a:pt x="4092" y="234"/>
                    </a:lnTo>
                    <a:lnTo>
                      <a:pt x="3916" y="137"/>
                    </a:lnTo>
                    <a:lnTo>
                      <a:pt x="3721" y="78"/>
                    </a:lnTo>
                    <a:lnTo>
                      <a:pt x="3507" y="20"/>
                    </a:lnTo>
                    <a:lnTo>
                      <a:pt x="331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125;p35"/>
              <p:cNvSpPr/>
              <p:nvPr/>
            </p:nvSpPr>
            <p:spPr>
              <a:xfrm>
                <a:off x="1723500" y="991175"/>
                <a:ext cx="245500" cy="244550"/>
              </a:xfrm>
              <a:custGeom>
                <a:avLst/>
                <a:gdLst/>
                <a:ahLst/>
                <a:cxnLst/>
                <a:rect l="l" t="t" r="r" b="b"/>
                <a:pathLst>
                  <a:path w="9820" h="9782" fill="none" extrusionOk="0">
                    <a:moveTo>
                      <a:pt x="7326" y="0"/>
                    </a:moveTo>
                    <a:lnTo>
                      <a:pt x="7326" y="0"/>
                    </a:lnTo>
                    <a:lnTo>
                      <a:pt x="7170" y="0"/>
                    </a:lnTo>
                    <a:lnTo>
                      <a:pt x="7034" y="20"/>
                    </a:lnTo>
                    <a:lnTo>
                      <a:pt x="7034" y="20"/>
                    </a:lnTo>
                    <a:lnTo>
                      <a:pt x="6858" y="78"/>
                    </a:lnTo>
                    <a:lnTo>
                      <a:pt x="6664" y="156"/>
                    </a:lnTo>
                    <a:lnTo>
                      <a:pt x="6664" y="156"/>
                    </a:lnTo>
                    <a:lnTo>
                      <a:pt x="6508" y="253"/>
                    </a:lnTo>
                    <a:lnTo>
                      <a:pt x="6332" y="370"/>
                    </a:lnTo>
                    <a:lnTo>
                      <a:pt x="6332" y="370"/>
                    </a:lnTo>
                    <a:lnTo>
                      <a:pt x="6118" y="546"/>
                    </a:lnTo>
                    <a:lnTo>
                      <a:pt x="5923" y="760"/>
                    </a:lnTo>
                    <a:lnTo>
                      <a:pt x="5923" y="760"/>
                    </a:lnTo>
                    <a:lnTo>
                      <a:pt x="5748" y="974"/>
                    </a:lnTo>
                    <a:lnTo>
                      <a:pt x="5631" y="1189"/>
                    </a:lnTo>
                    <a:lnTo>
                      <a:pt x="5631" y="1189"/>
                    </a:lnTo>
                    <a:lnTo>
                      <a:pt x="5533" y="1364"/>
                    </a:lnTo>
                    <a:lnTo>
                      <a:pt x="5456" y="1520"/>
                    </a:lnTo>
                    <a:lnTo>
                      <a:pt x="5397" y="1695"/>
                    </a:lnTo>
                    <a:lnTo>
                      <a:pt x="5358" y="1851"/>
                    </a:lnTo>
                    <a:lnTo>
                      <a:pt x="5358" y="1851"/>
                    </a:lnTo>
                    <a:lnTo>
                      <a:pt x="5280" y="1676"/>
                    </a:lnTo>
                    <a:lnTo>
                      <a:pt x="5183" y="1500"/>
                    </a:lnTo>
                    <a:lnTo>
                      <a:pt x="5183" y="1500"/>
                    </a:lnTo>
                    <a:lnTo>
                      <a:pt x="4988" y="1150"/>
                    </a:lnTo>
                    <a:lnTo>
                      <a:pt x="4852" y="974"/>
                    </a:lnTo>
                    <a:lnTo>
                      <a:pt x="4715" y="780"/>
                    </a:lnTo>
                    <a:lnTo>
                      <a:pt x="4715" y="780"/>
                    </a:lnTo>
                    <a:lnTo>
                      <a:pt x="4559" y="604"/>
                    </a:lnTo>
                    <a:lnTo>
                      <a:pt x="4403" y="468"/>
                    </a:lnTo>
                    <a:lnTo>
                      <a:pt x="4248" y="331"/>
                    </a:lnTo>
                    <a:lnTo>
                      <a:pt x="4092" y="234"/>
                    </a:lnTo>
                    <a:lnTo>
                      <a:pt x="4092" y="234"/>
                    </a:lnTo>
                    <a:lnTo>
                      <a:pt x="3916" y="137"/>
                    </a:lnTo>
                    <a:lnTo>
                      <a:pt x="3721" y="78"/>
                    </a:lnTo>
                    <a:lnTo>
                      <a:pt x="3507" y="20"/>
                    </a:lnTo>
                    <a:lnTo>
                      <a:pt x="3312" y="0"/>
                    </a:lnTo>
                    <a:lnTo>
                      <a:pt x="3234" y="0"/>
                    </a:lnTo>
                    <a:lnTo>
                      <a:pt x="3234" y="0"/>
                    </a:lnTo>
                    <a:lnTo>
                      <a:pt x="3059" y="20"/>
                    </a:lnTo>
                    <a:lnTo>
                      <a:pt x="3059" y="20"/>
                    </a:lnTo>
                    <a:lnTo>
                      <a:pt x="2942" y="39"/>
                    </a:lnTo>
                    <a:lnTo>
                      <a:pt x="2845" y="78"/>
                    </a:lnTo>
                    <a:lnTo>
                      <a:pt x="2845" y="78"/>
                    </a:lnTo>
                    <a:lnTo>
                      <a:pt x="2767" y="117"/>
                    </a:lnTo>
                    <a:lnTo>
                      <a:pt x="2767" y="117"/>
                    </a:lnTo>
                    <a:lnTo>
                      <a:pt x="2630" y="176"/>
                    </a:lnTo>
                    <a:lnTo>
                      <a:pt x="2533" y="273"/>
                    </a:lnTo>
                    <a:lnTo>
                      <a:pt x="2533" y="273"/>
                    </a:lnTo>
                    <a:lnTo>
                      <a:pt x="2416" y="409"/>
                    </a:lnTo>
                    <a:lnTo>
                      <a:pt x="2338" y="585"/>
                    </a:lnTo>
                    <a:lnTo>
                      <a:pt x="2280" y="760"/>
                    </a:lnTo>
                    <a:lnTo>
                      <a:pt x="2241" y="955"/>
                    </a:lnTo>
                    <a:lnTo>
                      <a:pt x="2241" y="955"/>
                    </a:lnTo>
                    <a:lnTo>
                      <a:pt x="2241" y="1169"/>
                    </a:lnTo>
                    <a:lnTo>
                      <a:pt x="2260" y="1364"/>
                    </a:lnTo>
                    <a:lnTo>
                      <a:pt x="2260" y="1364"/>
                    </a:lnTo>
                    <a:lnTo>
                      <a:pt x="2299" y="1598"/>
                    </a:lnTo>
                    <a:lnTo>
                      <a:pt x="2338" y="1793"/>
                    </a:lnTo>
                    <a:lnTo>
                      <a:pt x="2338" y="1793"/>
                    </a:lnTo>
                    <a:lnTo>
                      <a:pt x="2474" y="2124"/>
                    </a:lnTo>
                    <a:lnTo>
                      <a:pt x="2611" y="2436"/>
                    </a:lnTo>
                    <a:lnTo>
                      <a:pt x="2533" y="2377"/>
                    </a:lnTo>
                    <a:lnTo>
                      <a:pt x="2533" y="2377"/>
                    </a:lnTo>
                    <a:lnTo>
                      <a:pt x="2241" y="2182"/>
                    </a:lnTo>
                    <a:lnTo>
                      <a:pt x="2085" y="2104"/>
                    </a:lnTo>
                    <a:lnTo>
                      <a:pt x="1890" y="2027"/>
                    </a:lnTo>
                    <a:lnTo>
                      <a:pt x="1890" y="2027"/>
                    </a:lnTo>
                    <a:lnTo>
                      <a:pt x="1734" y="1968"/>
                    </a:lnTo>
                    <a:lnTo>
                      <a:pt x="1559" y="1949"/>
                    </a:lnTo>
                    <a:lnTo>
                      <a:pt x="1559" y="1949"/>
                    </a:lnTo>
                    <a:lnTo>
                      <a:pt x="1383" y="1929"/>
                    </a:lnTo>
                    <a:lnTo>
                      <a:pt x="1383" y="1929"/>
                    </a:lnTo>
                    <a:lnTo>
                      <a:pt x="1247" y="1929"/>
                    </a:lnTo>
                    <a:lnTo>
                      <a:pt x="1247" y="1929"/>
                    </a:lnTo>
                    <a:lnTo>
                      <a:pt x="1111" y="1968"/>
                    </a:lnTo>
                    <a:lnTo>
                      <a:pt x="994" y="2007"/>
                    </a:lnTo>
                    <a:lnTo>
                      <a:pt x="974" y="2027"/>
                    </a:lnTo>
                    <a:lnTo>
                      <a:pt x="974" y="2027"/>
                    </a:lnTo>
                    <a:lnTo>
                      <a:pt x="838" y="2124"/>
                    </a:lnTo>
                    <a:lnTo>
                      <a:pt x="721" y="2241"/>
                    </a:lnTo>
                    <a:lnTo>
                      <a:pt x="721" y="2241"/>
                    </a:lnTo>
                    <a:lnTo>
                      <a:pt x="585" y="2416"/>
                    </a:lnTo>
                    <a:lnTo>
                      <a:pt x="487" y="2592"/>
                    </a:lnTo>
                    <a:lnTo>
                      <a:pt x="487" y="2592"/>
                    </a:lnTo>
                    <a:lnTo>
                      <a:pt x="429" y="2786"/>
                    </a:lnTo>
                    <a:lnTo>
                      <a:pt x="409" y="2962"/>
                    </a:lnTo>
                    <a:lnTo>
                      <a:pt x="409" y="2962"/>
                    </a:lnTo>
                    <a:lnTo>
                      <a:pt x="390" y="3157"/>
                    </a:lnTo>
                    <a:lnTo>
                      <a:pt x="390" y="3157"/>
                    </a:lnTo>
                    <a:lnTo>
                      <a:pt x="429" y="3332"/>
                    </a:lnTo>
                    <a:lnTo>
                      <a:pt x="429" y="3332"/>
                    </a:lnTo>
                    <a:lnTo>
                      <a:pt x="468" y="3527"/>
                    </a:lnTo>
                    <a:lnTo>
                      <a:pt x="546" y="3702"/>
                    </a:lnTo>
                    <a:lnTo>
                      <a:pt x="546" y="3702"/>
                    </a:lnTo>
                    <a:lnTo>
                      <a:pt x="643" y="3916"/>
                    </a:lnTo>
                    <a:lnTo>
                      <a:pt x="740" y="4092"/>
                    </a:lnTo>
                    <a:lnTo>
                      <a:pt x="740" y="4092"/>
                    </a:lnTo>
                    <a:lnTo>
                      <a:pt x="857" y="4248"/>
                    </a:lnTo>
                    <a:lnTo>
                      <a:pt x="994" y="4404"/>
                    </a:lnTo>
                    <a:lnTo>
                      <a:pt x="994" y="4404"/>
                    </a:lnTo>
                    <a:lnTo>
                      <a:pt x="1247" y="4696"/>
                    </a:lnTo>
                    <a:lnTo>
                      <a:pt x="1286" y="4715"/>
                    </a:lnTo>
                    <a:lnTo>
                      <a:pt x="1228" y="4715"/>
                    </a:lnTo>
                    <a:lnTo>
                      <a:pt x="1169" y="4715"/>
                    </a:lnTo>
                    <a:lnTo>
                      <a:pt x="1169" y="4715"/>
                    </a:lnTo>
                    <a:lnTo>
                      <a:pt x="1013" y="4715"/>
                    </a:lnTo>
                    <a:lnTo>
                      <a:pt x="877" y="4735"/>
                    </a:lnTo>
                    <a:lnTo>
                      <a:pt x="740" y="4774"/>
                    </a:lnTo>
                    <a:lnTo>
                      <a:pt x="643" y="4813"/>
                    </a:lnTo>
                    <a:lnTo>
                      <a:pt x="643" y="4813"/>
                    </a:lnTo>
                    <a:lnTo>
                      <a:pt x="604" y="4832"/>
                    </a:lnTo>
                    <a:lnTo>
                      <a:pt x="604" y="4832"/>
                    </a:lnTo>
                    <a:lnTo>
                      <a:pt x="487" y="4891"/>
                    </a:lnTo>
                    <a:lnTo>
                      <a:pt x="390" y="4949"/>
                    </a:lnTo>
                    <a:lnTo>
                      <a:pt x="312" y="5027"/>
                    </a:lnTo>
                    <a:lnTo>
                      <a:pt x="234" y="5105"/>
                    </a:lnTo>
                    <a:lnTo>
                      <a:pt x="234" y="5105"/>
                    </a:lnTo>
                    <a:lnTo>
                      <a:pt x="156" y="5222"/>
                    </a:lnTo>
                    <a:lnTo>
                      <a:pt x="97" y="5339"/>
                    </a:lnTo>
                    <a:lnTo>
                      <a:pt x="58" y="5475"/>
                    </a:lnTo>
                    <a:lnTo>
                      <a:pt x="20" y="5612"/>
                    </a:lnTo>
                    <a:lnTo>
                      <a:pt x="20" y="5612"/>
                    </a:lnTo>
                    <a:lnTo>
                      <a:pt x="0" y="5767"/>
                    </a:lnTo>
                    <a:lnTo>
                      <a:pt x="0" y="5904"/>
                    </a:lnTo>
                    <a:lnTo>
                      <a:pt x="0" y="5904"/>
                    </a:lnTo>
                    <a:lnTo>
                      <a:pt x="58" y="6157"/>
                    </a:lnTo>
                    <a:lnTo>
                      <a:pt x="58" y="6157"/>
                    </a:lnTo>
                    <a:lnTo>
                      <a:pt x="136" y="6430"/>
                    </a:lnTo>
                    <a:lnTo>
                      <a:pt x="273" y="6722"/>
                    </a:lnTo>
                    <a:lnTo>
                      <a:pt x="273" y="6722"/>
                    </a:lnTo>
                    <a:lnTo>
                      <a:pt x="409" y="6956"/>
                    </a:lnTo>
                    <a:lnTo>
                      <a:pt x="565" y="7209"/>
                    </a:lnTo>
                    <a:lnTo>
                      <a:pt x="721" y="7443"/>
                    </a:lnTo>
                    <a:lnTo>
                      <a:pt x="916" y="7696"/>
                    </a:lnTo>
                    <a:lnTo>
                      <a:pt x="916" y="7696"/>
                    </a:lnTo>
                    <a:lnTo>
                      <a:pt x="1111" y="7911"/>
                    </a:lnTo>
                    <a:lnTo>
                      <a:pt x="1286" y="8106"/>
                    </a:lnTo>
                    <a:lnTo>
                      <a:pt x="1481" y="8281"/>
                    </a:lnTo>
                    <a:lnTo>
                      <a:pt x="1656" y="8456"/>
                    </a:lnTo>
                    <a:lnTo>
                      <a:pt x="1656" y="8456"/>
                    </a:lnTo>
                    <a:lnTo>
                      <a:pt x="1890" y="8632"/>
                    </a:lnTo>
                    <a:lnTo>
                      <a:pt x="2104" y="8787"/>
                    </a:lnTo>
                    <a:lnTo>
                      <a:pt x="2338" y="8943"/>
                    </a:lnTo>
                    <a:lnTo>
                      <a:pt x="2572" y="9080"/>
                    </a:lnTo>
                    <a:lnTo>
                      <a:pt x="2572" y="9080"/>
                    </a:lnTo>
                    <a:lnTo>
                      <a:pt x="2825" y="9216"/>
                    </a:lnTo>
                    <a:lnTo>
                      <a:pt x="3078" y="9333"/>
                    </a:lnTo>
                    <a:lnTo>
                      <a:pt x="3332" y="9430"/>
                    </a:lnTo>
                    <a:lnTo>
                      <a:pt x="3585" y="9528"/>
                    </a:lnTo>
                    <a:lnTo>
                      <a:pt x="3585" y="9528"/>
                    </a:lnTo>
                    <a:lnTo>
                      <a:pt x="3877" y="9606"/>
                    </a:lnTo>
                    <a:lnTo>
                      <a:pt x="4150" y="9684"/>
                    </a:lnTo>
                    <a:lnTo>
                      <a:pt x="4423" y="9723"/>
                    </a:lnTo>
                    <a:lnTo>
                      <a:pt x="4676" y="9762"/>
                    </a:lnTo>
                    <a:lnTo>
                      <a:pt x="4676" y="9762"/>
                    </a:lnTo>
                    <a:lnTo>
                      <a:pt x="5163" y="9781"/>
                    </a:lnTo>
                    <a:lnTo>
                      <a:pt x="5163" y="9781"/>
                    </a:lnTo>
                    <a:lnTo>
                      <a:pt x="5475" y="9762"/>
                    </a:lnTo>
                    <a:lnTo>
                      <a:pt x="5787" y="9742"/>
                    </a:lnTo>
                    <a:lnTo>
                      <a:pt x="5787" y="9742"/>
                    </a:lnTo>
                    <a:lnTo>
                      <a:pt x="6118" y="9664"/>
                    </a:lnTo>
                    <a:lnTo>
                      <a:pt x="6410" y="9586"/>
                    </a:lnTo>
                    <a:lnTo>
                      <a:pt x="6410" y="9586"/>
                    </a:lnTo>
                    <a:lnTo>
                      <a:pt x="6683" y="9489"/>
                    </a:lnTo>
                    <a:lnTo>
                      <a:pt x="6956" y="9372"/>
                    </a:lnTo>
                    <a:lnTo>
                      <a:pt x="6956" y="9372"/>
                    </a:lnTo>
                    <a:lnTo>
                      <a:pt x="7190" y="9236"/>
                    </a:lnTo>
                    <a:lnTo>
                      <a:pt x="7423" y="9099"/>
                    </a:lnTo>
                    <a:lnTo>
                      <a:pt x="7423" y="9099"/>
                    </a:lnTo>
                    <a:lnTo>
                      <a:pt x="7638" y="8963"/>
                    </a:lnTo>
                    <a:lnTo>
                      <a:pt x="7833" y="8826"/>
                    </a:lnTo>
                    <a:lnTo>
                      <a:pt x="7833" y="8826"/>
                    </a:lnTo>
                    <a:lnTo>
                      <a:pt x="8164" y="8534"/>
                    </a:lnTo>
                    <a:lnTo>
                      <a:pt x="8456" y="8242"/>
                    </a:lnTo>
                    <a:lnTo>
                      <a:pt x="8456" y="8242"/>
                    </a:lnTo>
                    <a:lnTo>
                      <a:pt x="8709" y="7930"/>
                    </a:lnTo>
                    <a:lnTo>
                      <a:pt x="8943" y="7638"/>
                    </a:lnTo>
                    <a:lnTo>
                      <a:pt x="8943" y="7638"/>
                    </a:lnTo>
                    <a:lnTo>
                      <a:pt x="9080" y="7424"/>
                    </a:lnTo>
                    <a:lnTo>
                      <a:pt x="9080" y="7424"/>
                    </a:lnTo>
                    <a:lnTo>
                      <a:pt x="9196" y="7229"/>
                    </a:lnTo>
                    <a:lnTo>
                      <a:pt x="9313" y="7014"/>
                    </a:lnTo>
                    <a:lnTo>
                      <a:pt x="9411" y="6800"/>
                    </a:lnTo>
                    <a:lnTo>
                      <a:pt x="9489" y="6586"/>
                    </a:lnTo>
                    <a:lnTo>
                      <a:pt x="9489" y="6586"/>
                    </a:lnTo>
                    <a:lnTo>
                      <a:pt x="9567" y="6371"/>
                    </a:lnTo>
                    <a:lnTo>
                      <a:pt x="9645" y="6118"/>
                    </a:lnTo>
                    <a:lnTo>
                      <a:pt x="9703" y="5884"/>
                    </a:lnTo>
                    <a:lnTo>
                      <a:pt x="9742" y="5651"/>
                    </a:lnTo>
                    <a:lnTo>
                      <a:pt x="9781" y="5397"/>
                    </a:lnTo>
                    <a:lnTo>
                      <a:pt x="9800" y="5144"/>
                    </a:lnTo>
                    <a:lnTo>
                      <a:pt x="9820" y="4910"/>
                    </a:lnTo>
                    <a:lnTo>
                      <a:pt x="9820" y="4657"/>
                    </a:lnTo>
                    <a:lnTo>
                      <a:pt x="9820" y="4657"/>
                    </a:lnTo>
                    <a:lnTo>
                      <a:pt x="9800" y="4365"/>
                    </a:lnTo>
                    <a:lnTo>
                      <a:pt x="9761" y="4072"/>
                    </a:lnTo>
                    <a:lnTo>
                      <a:pt x="9723" y="3761"/>
                    </a:lnTo>
                    <a:lnTo>
                      <a:pt x="9664" y="3429"/>
                    </a:lnTo>
                    <a:lnTo>
                      <a:pt x="9664" y="3429"/>
                    </a:lnTo>
                    <a:lnTo>
                      <a:pt x="9586" y="3079"/>
                    </a:lnTo>
                    <a:lnTo>
                      <a:pt x="9489" y="2747"/>
                    </a:lnTo>
                    <a:lnTo>
                      <a:pt x="9391" y="2416"/>
                    </a:lnTo>
                    <a:lnTo>
                      <a:pt x="9294" y="2085"/>
                    </a:lnTo>
                    <a:lnTo>
                      <a:pt x="9294" y="2085"/>
                    </a:lnTo>
                    <a:lnTo>
                      <a:pt x="9138" y="1695"/>
                    </a:lnTo>
                    <a:lnTo>
                      <a:pt x="8982" y="1364"/>
                    </a:lnTo>
                    <a:lnTo>
                      <a:pt x="8807" y="1052"/>
                    </a:lnTo>
                    <a:lnTo>
                      <a:pt x="8631" y="780"/>
                    </a:lnTo>
                    <a:lnTo>
                      <a:pt x="8631" y="780"/>
                    </a:lnTo>
                    <a:lnTo>
                      <a:pt x="8417" y="526"/>
                    </a:lnTo>
                    <a:lnTo>
                      <a:pt x="8183" y="312"/>
                    </a:lnTo>
                    <a:lnTo>
                      <a:pt x="8183" y="312"/>
                    </a:lnTo>
                    <a:lnTo>
                      <a:pt x="8066" y="215"/>
                    </a:lnTo>
                    <a:lnTo>
                      <a:pt x="7949" y="156"/>
                    </a:lnTo>
                    <a:lnTo>
                      <a:pt x="7949" y="156"/>
                    </a:lnTo>
                    <a:lnTo>
                      <a:pt x="7813" y="98"/>
                    </a:lnTo>
                    <a:lnTo>
                      <a:pt x="7657" y="39"/>
                    </a:lnTo>
                    <a:lnTo>
                      <a:pt x="7657" y="39"/>
                    </a:lnTo>
                    <a:lnTo>
                      <a:pt x="7482" y="20"/>
                    </a:lnTo>
                    <a:lnTo>
                      <a:pt x="732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126;p35"/>
              <p:cNvSpPr/>
              <p:nvPr/>
            </p:nvSpPr>
            <p:spPr>
              <a:xfrm>
                <a:off x="1730300" y="998475"/>
                <a:ext cx="228975" cy="229450"/>
              </a:xfrm>
              <a:custGeom>
                <a:avLst/>
                <a:gdLst/>
                <a:ahLst/>
                <a:cxnLst/>
                <a:rect l="l" t="t" r="r" b="b"/>
                <a:pathLst>
                  <a:path w="9159" h="9178" fill="none" extrusionOk="0">
                    <a:moveTo>
                      <a:pt x="2748" y="2650"/>
                    </a:moveTo>
                    <a:lnTo>
                      <a:pt x="2748" y="2650"/>
                    </a:lnTo>
                    <a:lnTo>
                      <a:pt x="2787" y="2631"/>
                    </a:lnTo>
                    <a:lnTo>
                      <a:pt x="2787" y="2631"/>
                    </a:lnTo>
                    <a:lnTo>
                      <a:pt x="2845" y="2611"/>
                    </a:lnTo>
                    <a:lnTo>
                      <a:pt x="2845" y="2611"/>
                    </a:lnTo>
                    <a:lnTo>
                      <a:pt x="2884" y="2572"/>
                    </a:lnTo>
                    <a:lnTo>
                      <a:pt x="2904" y="2514"/>
                    </a:lnTo>
                    <a:lnTo>
                      <a:pt x="2923" y="2436"/>
                    </a:lnTo>
                    <a:lnTo>
                      <a:pt x="2884" y="2378"/>
                    </a:lnTo>
                    <a:lnTo>
                      <a:pt x="2884" y="2378"/>
                    </a:lnTo>
                    <a:lnTo>
                      <a:pt x="2690" y="2066"/>
                    </a:lnTo>
                    <a:lnTo>
                      <a:pt x="2553" y="1793"/>
                    </a:lnTo>
                    <a:lnTo>
                      <a:pt x="2553" y="1793"/>
                    </a:lnTo>
                    <a:lnTo>
                      <a:pt x="2417" y="1462"/>
                    </a:lnTo>
                    <a:lnTo>
                      <a:pt x="2319" y="1150"/>
                    </a:lnTo>
                    <a:lnTo>
                      <a:pt x="2319" y="1150"/>
                    </a:lnTo>
                    <a:lnTo>
                      <a:pt x="2300" y="936"/>
                    </a:lnTo>
                    <a:lnTo>
                      <a:pt x="2280" y="702"/>
                    </a:lnTo>
                    <a:lnTo>
                      <a:pt x="2280" y="702"/>
                    </a:lnTo>
                    <a:lnTo>
                      <a:pt x="2300" y="565"/>
                    </a:lnTo>
                    <a:lnTo>
                      <a:pt x="2339" y="429"/>
                    </a:lnTo>
                    <a:lnTo>
                      <a:pt x="2339" y="429"/>
                    </a:lnTo>
                    <a:lnTo>
                      <a:pt x="2417" y="273"/>
                    </a:lnTo>
                    <a:lnTo>
                      <a:pt x="2417" y="273"/>
                    </a:lnTo>
                    <a:lnTo>
                      <a:pt x="2514" y="156"/>
                    </a:lnTo>
                    <a:lnTo>
                      <a:pt x="2514" y="156"/>
                    </a:lnTo>
                    <a:lnTo>
                      <a:pt x="2651" y="78"/>
                    </a:lnTo>
                    <a:lnTo>
                      <a:pt x="2651" y="78"/>
                    </a:lnTo>
                    <a:lnTo>
                      <a:pt x="2826" y="20"/>
                    </a:lnTo>
                    <a:lnTo>
                      <a:pt x="2826" y="20"/>
                    </a:lnTo>
                    <a:lnTo>
                      <a:pt x="3060" y="0"/>
                    </a:lnTo>
                    <a:lnTo>
                      <a:pt x="3099" y="0"/>
                    </a:lnTo>
                    <a:lnTo>
                      <a:pt x="3118" y="0"/>
                    </a:lnTo>
                    <a:lnTo>
                      <a:pt x="3118" y="0"/>
                    </a:lnTo>
                    <a:lnTo>
                      <a:pt x="3294" y="20"/>
                    </a:lnTo>
                    <a:lnTo>
                      <a:pt x="3449" y="59"/>
                    </a:lnTo>
                    <a:lnTo>
                      <a:pt x="3449" y="59"/>
                    </a:lnTo>
                    <a:lnTo>
                      <a:pt x="3625" y="137"/>
                    </a:lnTo>
                    <a:lnTo>
                      <a:pt x="3800" y="215"/>
                    </a:lnTo>
                    <a:lnTo>
                      <a:pt x="3800" y="215"/>
                    </a:lnTo>
                    <a:lnTo>
                      <a:pt x="4015" y="390"/>
                    </a:lnTo>
                    <a:lnTo>
                      <a:pt x="4248" y="624"/>
                    </a:lnTo>
                    <a:lnTo>
                      <a:pt x="4248" y="624"/>
                    </a:lnTo>
                    <a:lnTo>
                      <a:pt x="4404" y="838"/>
                    </a:lnTo>
                    <a:lnTo>
                      <a:pt x="4580" y="1072"/>
                    </a:lnTo>
                    <a:lnTo>
                      <a:pt x="4735" y="1364"/>
                    </a:lnTo>
                    <a:lnTo>
                      <a:pt x="4911" y="1676"/>
                    </a:lnTo>
                    <a:lnTo>
                      <a:pt x="4989" y="1851"/>
                    </a:lnTo>
                    <a:lnTo>
                      <a:pt x="5028" y="1949"/>
                    </a:lnTo>
                    <a:lnTo>
                      <a:pt x="5067" y="2007"/>
                    </a:lnTo>
                    <a:lnTo>
                      <a:pt x="5067" y="2007"/>
                    </a:lnTo>
                    <a:lnTo>
                      <a:pt x="5106" y="2066"/>
                    </a:lnTo>
                    <a:lnTo>
                      <a:pt x="5164" y="2085"/>
                    </a:lnTo>
                    <a:lnTo>
                      <a:pt x="5164" y="2085"/>
                    </a:lnTo>
                    <a:lnTo>
                      <a:pt x="5203" y="2085"/>
                    </a:lnTo>
                    <a:lnTo>
                      <a:pt x="5223" y="2066"/>
                    </a:lnTo>
                    <a:lnTo>
                      <a:pt x="5242" y="2066"/>
                    </a:lnTo>
                    <a:lnTo>
                      <a:pt x="5242" y="2066"/>
                    </a:lnTo>
                    <a:lnTo>
                      <a:pt x="5300" y="2066"/>
                    </a:lnTo>
                    <a:lnTo>
                      <a:pt x="5359" y="2027"/>
                    </a:lnTo>
                    <a:lnTo>
                      <a:pt x="5359" y="2027"/>
                    </a:lnTo>
                    <a:lnTo>
                      <a:pt x="5398" y="1968"/>
                    </a:lnTo>
                    <a:lnTo>
                      <a:pt x="5437" y="1890"/>
                    </a:lnTo>
                    <a:lnTo>
                      <a:pt x="5437" y="1890"/>
                    </a:lnTo>
                    <a:lnTo>
                      <a:pt x="5476" y="1715"/>
                    </a:lnTo>
                    <a:lnTo>
                      <a:pt x="5515" y="1579"/>
                    </a:lnTo>
                    <a:lnTo>
                      <a:pt x="5515" y="1579"/>
                    </a:lnTo>
                    <a:lnTo>
                      <a:pt x="5632" y="1286"/>
                    </a:lnTo>
                    <a:lnTo>
                      <a:pt x="5632" y="1286"/>
                    </a:lnTo>
                    <a:lnTo>
                      <a:pt x="5827" y="955"/>
                    </a:lnTo>
                    <a:lnTo>
                      <a:pt x="5924" y="799"/>
                    </a:lnTo>
                    <a:lnTo>
                      <a:pt x="6041" y="643"/>
                    </a:lnTo>
                    <a:lnTo>
                      <a:pt x="6041" y="643"/>
                    </a:lnTo>
                    <a:lnTo>
                      <a:pt x="6216" y="468"/>
                    </a:lnTo>
                    <a:lnTo>
                      <a:pt x="6392" y="332"/>
                    </a:lnTo>
                    <a:lnTo>
                      <a:pt x="6392" y="332"/>
                    </a:lnTo>
                    <a:lnTo>
                      <a:pt x="6528" y="254"/>
                    </a:lnTo>
                    <a:lnTo>
                      <a:pt x="6664" y="195"/>
                    </a:lnTo>
                    <a:lnTo>
                      <a:pt x="6664" y="195"/>
                    </a:lnTo>
                    <a:lnTo>
                      <a:pt x="6820" y="137"/>
                    </a:lnTo>
                    <a:lnTo>
                      <a:pt x="6957" y="117"/>
                    </a:lnTo>
                    <a:lnTo>
                      <a:pt x="7015" y="117"/>
                    </a:lnTo>
                    <a:lnTo>
                      <a:pt x="7015" y="117"/>
                    </a:lnTo>
                    <a:lnTo>
                      <a:pt x="7190" y="137"/>
                    </a:lnTo>
                    <a:lnTo>
                      <a:pt x="7190" y="137"/>
                    </a:lnTo>
                    <a:lnTo>
                      <a:pt x="7307" y="156"/>
                    </a:lnTo>
                    <a:lnTo>
                      <a:pt x="7424" y="215"/>
                    </a:lnTo>
                    <a:lnTo>
                      <a:pt x="7424" y="215"/>
                    </a:lnTo>
                    <a:lnTo>
                      <a:pt x="7561" y="293"/>
                    </a:lnTo>
                    <a:lnTo>
                      <a:pt x="7677" y="390"/>
                    </a:lnTo>
                    <a:lnTo>
                      <a:pt x="7677" y="390"/>
                    </a:lnTo>
                    <a:lnTo>
                      <a:pt x="7872" y="585"/>
                    </a:lnTo>
                    <a:lnTo>
                      <a:pt x="8067" y="819"/>
                    </a:lnTo>
                    <a:lnTo>
                      <a:pt x="8067" y="819"/>
                    </a:lnTo>
                    <a:lnTo>
                      <a:pt x="8223" y="1072"/>
                    </a:lnTo>
                    <a:lnTo>
                      <a:pt x="8379" y="1345"/>
                    </a:lnTo>
                    <a:lnTo>
                      <a:pt x="8515" y="1657"/>
                    </a:lnTo>
                    <a:lnTo>
                      <a:pt x="8652" y="1988"/>
                    </a:lnTo>
                    <a:lnTo>
                      <a:pt x="8652" y="1988"/>
                    </a:lnTo>
                    <a:lnTo>
                      <a:pt x="8827" y="2592"/>
                    </a:lnTo>
                    <a:lnTo>
                      <a:pt x="8983" y="3196"/>
                    </a:lnTo>
                    <a:lnTo>
                      <a:pt x="8983" y="3196"/>
                    </a:lnTo>
                    <a:lnTo>
                      <a:pt x="9080" y="3702"/>
                    </a:lnTo>
                    <a:lnTo>
                      <a:pt x="9139" y="4131"/>
                    </a:lnTo>
                    <a:lnTo>
                      <a:pt x="9139" y="4131"/>
                    </a:lnTo>
                    <a:lnTo>
                      <a:pt x="9158" y="4540"/>
                    </a:lnTo>
                    <a:lnTo>
                      <a:pt x="9158" y="4871"/>
                    </a:lnTo>
                    <a:lnTo>
                      <a:pt x="9158" y="4871"/>
                    </a:lnTo>
                    <a:lnTo>
                      <a:pt x="9139" y="5222"/>
                    </a:lnTo>
                    <a:lnTo>
                      <a:pt x="9100" y="5573"/>
                    </a:lnTo>
                    <a:lnTo>
                      <a:pt x="9100" y="5573"/>
                    </a:lnTo>
                    <a:lnTo>
                      <a:pt x="9022" y="5865"/>
                    </a:lnTo>
                    <a:lnTo>
                      <a:pt x="8944" y="6138"/>
                    </a:lnTo>
                    <a:lnTo>
                      <a:pt x="8847" y="6430"/>
                    </a:lnTo>
                    <a:lnTo>
                      <a:pt x="8730" y="6683"/>
                    </a:lnTo>
                    <a:lnTo>
                      <a:pt x="8730" y="6683"/>
                    </a:lnTo>
                    <a:lnTo>
                      <a:pt x="8632" y="6878"/>
                    </a:lnTo>
                    <a:lnTo>
                      <a:pt x="8632" y="6878"/>
                    </a:lnTo>
                    <a:lnTo>
                      <a:pt x="8554" y="7054"/>
                    </a:lnTo>
                    <a:lnTo>
                      <a:pt x="8554" y="7054"/>
                    </a:lnTo>
                    <a:lnTo>
                      <a:pt x="8418" y="7268"/>
                    </a:lnTo>
                    <a:lnTo>
                      <a:pt x="8379" y="7326"/>
                    </a:lnTo>
                    <a:lnTo>
                      <a:pt x="8379" y="7326"/>
                    </a:lnTo>
                    <a:lnTo>
                      <a:pt x="8281" y="7463"/>
                    </a:lnTo>
                    <a:lnTo>
                      <a:pt x="8281" y="7463"/>
                    </a:lnTo>
                    <a:lnTo>
                      <a:pt x="8106" y="7658"/>
                    </a:lnTo>
                    <a:lnTo>
                      <a:pt x="8106" y="7658"/>
                    </a:lnTo>
                    <a:lnTo>
                      <a:pt x="7970" y="7794"/>
                    </a:lnTo>
                    <a:lnTo>
                      <a:pt x="7970" y="7794"/>
                    </a:lnTo>
                    <a:lnTo>
                      <a:pt x="7814" y="7950"/>
                    </a:lnTo>
                    <a:lnTo>
                      <a:pt x="7619" y="8106"/>
                    </a:lnTo>
                    <a:lnTo>
                      <a:pt x="7619" y="8106"/>
                    </a:lnTo>
                    <a:lnTo>
                      <a:pt x="7405" y="8281"/>
                    </a:lnTo>
                    <a:lnTo>
                      <a:pt x="7171" y="8437"/>
                    </a:lnTo>
                    <a:lnTo>
                      <a:pt x="7171" y="8437"/>
                    </a:lnTo>
                    <a:lnTo>
                      <a:pt x="6957" y="8573"/>
                    </a:lnTo>
                    <a:lnTo>
                      <a:pt x="6742" y="8690"/>
                    </a:lnTo>
                    <a:lnTo>
                      <a:pt x="6703" y="8690"/>
                    </a:lnTo>
                    <a:lnTo>
                      <a:pt x="6664" y="8710"/>
                    </a:lnTo>
                    <a:lnTo>
                      <a:pt x="6664" y="8710"/>
                    </a:lnTo>
                    <a:lnTo>
                      <a:pt x="6469" y="8827"/>
                    </a:lnTo>
                    <a:lnTo>
                      <a:pt x="6469" y="8827"/>
                    </a:lnTo>
                    <a:lnTo>
                      <a:pt x="6255" y="8924"/>
                    </a:lnTo>
                    <a:lnTo>
                      <a:pt x="6041" y="9002"/>
                    </a:lnTo>
                    <a:lnTo>
                      <a:pt x="5827" y="9061"/>
                    </a:lnTo>
                    <a:lnTo>
                      <a:pt x="5593" y="9119"/>
                    </a:lnTo>
                    <a:lnTo>
                      <a:pt x="5593" y="9119"/>
                    </a:lnTo>
                    <a:lnTo>
                      <a:pt x="5242" y="9158"/>
                    </a:lnTo>
                    <a:lnTo>
                      <a:pt x="4872" y="9177"/>
                    </a:lnTo>
                    <a:lnTo>
                      <a:pt x="4872" y="9177"/>
                    </a:lnTo>
                    <a:lnTo>
                      <a:pt x="4677" y="9177"/>
                    </a:lnTo>
                    <a:lnTo>
                      <a:pt x="4677" y="9177"/>
                    </a:lnTo>
                    <a:lnTo>
                      <a:pt x="4365" y="9138"/>
                    </a:lnTo>
                    <a:lnTo>
                      <a:pt x="4053" y="9099"/>
                    </a:lnTo>
                    <a:lnTo>
                      <a:pt x="3722" y="9022"/>
                    </a:lnTo>
                    <a:lnTo>
                      <a:pt x="3411" y="8924"/>
                    </a:lnTo>
                    <a:lnTo>
                      <a:pt x="3372" y="8924"/>
                    </a:lnTo>
                    <a:lnTo>
                      <a:pt x="3372" y="8924"/>
                    </a:lnTo>
                    <a:lnTo>
                      <a:pt x="3040" y="8788"/>
                    </a:lnTo>
                    <a:lnTo>
                      <a:pt x="2709" y="8651"/>
                    </a:lnTo>
                    <a:lnTo>
                      <a:pt x="2397" y="8476"/>
                    </a:lnTo>
                    <a:lnTo>
                      <a:pt x="2086" y="8301"/>
                    </a:lnTo>
                    <a:lnTo>
                      <a:pt x="2086" y="8301"/>
                    </a:lnTo>
                    <a:lnTo>
                      <a:pt x="1813" y="8086"/>
                    </a:lnTo>
                    <a:lnTo>
                      <a:pt x="1521" y="7872"/>
                    </a:lnTo>
                    <a:lnTo>
                      <a:pt x="1267" y="7619"/>
                    </a:lnTo>
                    <a:lnTo>
                      <a:pt x="1033" y="7365"/>
                    </a:lnTo>
                    <a:lnTo>
                      <a:pt x="1053" y="7404"/>
                    </a:lnTo>
                    <a:lnTo>
                      <a:pt x="1053" y="7404"/>
                    </a:lnTo>
                    <a:lnTo>
                      <a:pt x="605" y="6839"/>
                    </a:lnTo>
                    <a:lnTo>
                      <a:pt x="605" y="6839"/>
                    </a:lnTo>
                    <a:lnTo>
                      <a:pt x="390" y="6489"/>
                    </a:lnTo>
                    <a:lnTo>
                      <a:pt x="196" y="6157"/>
                    </a:lnTo>
                    <a:lnTo>
                      <a:pt x="196" y="6157"/>
                    </a:lnTo>
                    <a:lnTo>
                      <a:pt x="98" y="5904"/>
                    </a:lnTo>
                    <a:lnTo>
                      <a:pt x="20" y="5670"/>
                    </a:lnTo>
                    <a:lnTo>
                      <a:pt x="20" y="5670"/>
                    </a:lnTo>
                    <a:lnTo>
                      <a:pt x="20" y="5553"/>
                    </a:lnTo>
                    <a:lnTo>
                      <a:pt x="1" y="5417"/>
                    </a:lnTo>
                    <a:lnTo>
                      <a:pt x="1" y="5417"/>
                    </a:lnTo>
                    <a:lnTo>
                      <a:pt x="20" y="5300"/>
                    </a:lnTo>
                    <a:lnTo>
                      <a:pt x="40" y="5203"/>
                    </a:lnTo>
                    <a:lnTo>
                      <a:pt x="40" y="5203"/>
                    </a:lnTo>
                    <a:lnTo>
                      <a:pt x="137" y="5008"/>
                    </a:lnTo>
                    <a:lnTo>
                      <a:pt x="137" y="5008"/>
                    </a:lnTo>
                    <a:lnTo>
                      <a:pt x="274" y="4852"/>
                    </a:lnTo>
                    <a:lnTo>
                      <a:pt x="274" y="4852"/>
                    </a:lnTo>
                    <a:lnTo>
                      <a:pt x="449" y="4735"/>
                    </a:lnTo>
                    <a:lnTo>
                      <a:pt x="449" y="4735"/>
                    </a:lnTo>
                    <a:lnTo>
                      <a:pt x="566" y="4696"/>
                    </a:lnTo>
                    <a:lnTo>
                      <a:pt x="683" y="4657"/>
                    </a:lnTo>
                    <a:lnTo>
                      <a:pt x="683" y="4657"/>
                    </a:lnTo>
                    <a:lnTo>
                      <a:pt x="897" y="4638"/>
                    </a:lnTo>
                    <a:lnTo>
                      <a:pt x="897" y="4638"/>
                    </a:lnTo>
                    <a:lnTo>
                      <a:pt x="975" y="4638"/>
                    </a:lnTo>
                    <a:lnTo>
                      <a:pt x="975" y="4638"/>
                    </a:lnTo>
                    <a:lnTo>
                      <a:pt x="1131" y="4657"/>
                    </a:lnTo>
                    <a:lnTo>
                      <a:pt x="1287" y="4696"/>
                    </a:lnTo>
                    <a:lnTo>
                      <a:pt x="1306" y="4716"/>
                    </a:lnTo>
                    <a:lnTo>
                      <a:pt x="1306" y="4716"/>
                    </a:lnTo>
                    <a:lnTo>
                      <a:pt x="1365" y="4716"/>
                    </a:lnTo>
                    <a:lnTo>
                      <a:pt x="1365" y="4716"/>
                    </a:lnTo>
                    <a:lnTo>
                      <a:pt x="1384" y="4716"/>
                    </a:lnTo>
                    <a:lnTo>
                      <a:pt x="1384" y="4716"/>
                    </a:lnTo>
                    <a:lnTo>
                      <a:pt x="1443" y="4696"/>
                    </a:lnTo>
                    <a:lnTo>
                      <a:pt x="1443" y="4696"/>
                    </a:lnTo>
                    <a:lnTo>
                      <a:pt x="1482" y="4657"/>
                    </a:lnTo>
                    <a:lnTo>
                      <a:pt x="1482" y="4657"/>
                    </a:lnTo>
                    <a:lnTo>
                      <a:pt x="1521" y="4599"/>
                    </a:lnTo>
                    <a:lnTo>
                      <a:pt x="1521" y="4540"/>
                    </a:lnTo>
                    <a:lnTo>
                      <a:pt x="1521" y="4540"/>
                    </a:lnTo>
                    <a:lnTo>
                      <a:pt x="1501" y="4482"/>
                    </a:lnTo>
                    <a:lnTo>
                      <a:pt x="1462" y="4423"/>
                    </a:lnTo>
                    <a:lnTo>
                      <a:pt x="1365" y="4306"/>
                    </a:lnTo>
                    <a:lnTo>
                      <a:pt x="1365" y="4306"/>
                    </a:lnTo>
                    <a:lnTo>
                      <a:pt x="1053" y="3975"/>
                    </a:lnTo>
                    <a:lnTo>
                      <a:pt x="1072" y="4014"/>
                    </a:lnTo>
                    <a:lnTo>
                      <a:pt x="1072" y="4014"/>
                    </a:lnTo>
                    <a:lnTo>
                      <a:pt x="780" y="3644"/>
                    </a:lnTo>
                    <a:lnTo>
                      <a:pt x="683" y="3469"/>
                    </a:lnTo>
                    <a:lnTo>
                      <a:pt x="585" y="3313"/>
                    </a:lnTo>
                    <a:lnTo>
                      <a:pt x="585" y="3313"/>
                    </a:lnTo>
                    <a:lnTo>
                      <a:pt x="507" y="3118"/>
                    </a:lnTo>
                    <a:lnTo>
                      <a:pt x="449" y="2923"/>
                    </a:lnTo>
                    <a:lnTo>
                      <a:pt x="449" y="2923"/>
                    </a:lnTo>
                    <a:lnTo>
                      <a:pt x="429" y="2806"/>
                    </a:lnTo>
                    <a:lnTo>
                      <a:pt x="429" y="2670"/>
                    </a:lnTo>
                    <a:lnTo>
                      <a:pt x="429" y="2670"/>
                    </a:lnTo>
                    <a:lnTo>
                      <a:pt x="449" y="2553"/>
                    </a:lnTo>
                    <a:lnTo>
                      <a:pt x="488" y="2436"/>
                    </a:lnTo>
                    <a:lnTo>
                      <a:pt x="488" y="2436"/>
                    </a:lnTo>
                    <a:lnTo>
                      <a:pt x="527" y="2300"/>
                    </a:lnTo>
                    <a:lnTo>
                      <a:pt x="585" y="2183"/>
                    </a:lnTo>
                    <a:lnTo>
                      <a:pt x="585" y="2183"/>
                    </a:lnTo>
                    <a:lnTo>
                      <a:pt x="741" y="2027"/>
                    </a:lnTo>
                    <a:lnTo>
                      <a:pt x="741" y="2027"/>
                    </a:lnTo>
                    <a:lnTo>
                      <a:pt x="878" y="1929"/>
                    </a:lnTo>
                    <a:lnTo>
                      <a:pt x="878" y="1929"/>
                    </a:lnTo>
                    <a:lnTo>
                      <a:pt x="1014" y="1890"/>
                    </a:lnTo>
                    <a:lnTo>
                      <a:pt x="1014" y="1890"/>
                    </a:lnTo>
                    <a:lnTo>
                      <a:pt x="1189" y="1871"/>
                    </a:lnTo>
                    <a:lnTo>
                      <a:pt x="1189" y="1871"/>
                    </a:lnTo>
                    <a:lnTo>
                      <a:pt x="1384" y="1890"/>
                    </a:lnTo>
                    <a:lnTo>
                      <a:pt x="1560" y="1929"/>
                    </a:lnTo>
                    <a:lnTo>
                      <a:pt x="1560" y="1929"/>
                    </a:lnTo>
                    <a:lnTo>
                      <a:pt x="1871" y="2066"/>
                    </a:lnTo>
                    <a:lnTo>
                      <a:pt x="2202" y="2261"/>
                    </a:lnTo>
                    <a:lnTo>
                      <a:pt x="2202" y="2261"/>
                    </a:lnTo>
                    <a:lnTo>
                      <a:pt x="2592" y="2553"/>
                    </a:lnTo>
                    <a:lnTo>
                      <a:pt x="2592" y="2553"/>
                    </a:lnTo>
                    <a:lnTo>
                      <a:pt x="2651" y="2611"/>
                    </a:lnTo>
                    <a:lnTo>
                      <a:pt x="2690" y="2631"/>
                    </a:lnTo>
                    <a:lnTo>
                      <a:pt x="2690" y="2631"/>
                    </a:lnTo>
                    <a:lnTo>
                      <a:pt x="2748" y="26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2" name="Google Shape;1202;p35"/>
            <p:cNvGrpSpPr/>
            <p:nvPr/>
          </p:nvGrpSpPr>
          <p:grpSpPr>
            <a:xfrm>
              <a:off x="6808928" y="605273"/>
              <a:ext cx="1054260" cy="1041860"/>
              <a:chOff x="5149750" y="3034050"/>
              <a:chExt cx="952300" cy="941100"/>
            </a:xfrm>
          </p:grpSpPr>
          <p:sp>
            <p:nvSpPr>
              <p:cNvPr id="1203" name="Google Shape;1203;p35"/>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35"/>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35"/>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35"/>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35"/>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35"/>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35"/>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35"/>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35"/>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35"/>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35"/>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35"/>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35"/>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35"/>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35"/>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35"/>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35"/>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35"/>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35"/>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35"/>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35"/>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35"/>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35"/>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35"/>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35"/>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35"/>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35"/>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35"/>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35"/>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35"/>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35"/>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35"/>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35"/>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35"/>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35"/>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35"/>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39;p35"/>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40;p35"/>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35"/>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35"/>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35"/>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35"/>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35"/>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46;p35"/>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47;p35"/>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Google Shape;1248;p35"/>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9" name="Google Shape;1249;p35"/>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Google Shape;1250;p35"/>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1" name="Google Shape;1251;p35"/>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52;p35"/>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53;p35"/>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54;p35"/>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7" name="Google Shape;1127;p35"/>
            <p:cNvGrpSpPr/>
            <p:nvPr/>
          </p:nvGrpSpPr>
          <p:grpSpPr>
            <a:xfrm rot="464161">
              <a:off x="3720190" y="392624"/>
              <a:ext cx="1119485" cy="1096768"/>
              <a:chOff x="4961725" y="379850"/>
              <a:chExt cx="1031200" cy="1010275"/>
            </a:xfrm>
          </p:grpSpPr>
          <p:sp>
            <p:nvSpPr>
              <p:cNvPr id="1128" name="Google Shape;1128;p35"/>
              <p:cNvSpPr/>
              <p:nvPr/>
            </p:nvSpPr>
            <p:spPr>
              <a:xfrm>
                <a:off x="4961725" y="379850"/>
                <a:ext cx="1031200" cy="1010275"/>
              </a:xfrm>
              <a:custGeom>
                <a:avLst/>
                <a:gdLst/>
                <a:ahLst/>
                <a:cxnLst/>
                <a:rect l="l" t="t" r="r" b="b"/>
                <a:pathLst>
                  <a:path w="41248" h="40411" extrusionOk="0">
                    <a:moveTo>
                      <a:pt x="22446" y="10639"/>
                    </a:moveTo>
                    <a:lnTo>
                      <a:pt x="22426" y="10717"/>
                    </a:lnTo>
                    <a:lnTo>
                      <a:pt x="22426" y="10795"/>
                    </a:lnTo>
                    <a:lnTo>
                      <a:pt x="22426" y="10873"/>
                    </a:lnTo>
                    <a:lnTo>
                      <a:pt x="22465" y="10951"/>
                    </a:lnTo>
                    <a:lnTo>
                      <a:pt x="22504" y="11029"/>
                    </a:lnTo>
                    <a:lnTo>
                      <a:pt x="22563" y="11087"/>
                    </a:lnTo>
                    <a:lnTo>
                      <a:pt x="22621" y="11126"/>
                    </a:lnTo>
                    <a:lnTo>
                      <a:pt x="22699" y="11165"/>
                    </a:lnTo>
                    <a:lnTo>
                      <a:pt x="22777" y="11185"/>
                    </a:lnTo>
                    <a:lnTo>
                      <a:pt x="22855" y="11204"/>
                    </a:lnTo>
                    <a:lnTo>
                      <a:pt x="22933" y="11185"/>
                    </a:lnTo>
                    <a:lnTo>
                      <a:pt x="23030" y="11165"/>
                    </a:lnTo>
                    <a:lnTo>
                      <a:pt x="23089" y="11126"/>
                    </a:lnTo>
                    <a:lnTo>
                      <a:pt x="23128" y="11107"/>
                    </a:lnTo>
                    <a:lnTo>
                      <a:pt x="23186" y="11029"/>
                    </a:lnTo>
                    <a:lnTo>
                      <a:pt x="23245" y="10951"/>
                    </a:lnTo>
                    <a:lnTo>
                      <a:pt x="23362" y="10951"/>
                    </a:lnTo>
                    <a:lnTo>
                      <a:pt x="23420" y="10931"/>
                    </a:lnTo>
                    <a:lnTo>
                      <a:pt x="23478" y="10892"/>
                    </a:lnTo>
                    <a:lnTo>
                      <a:pt x="23537" y="10853"/>
                    </a:lnTo>
                    <a:lnTo>
                      <a:pt x="23576" y="10795"/>
                    </a:lnTo>
                    <a:lnTo>
                      <a:pt x="23829" y="11146"/>
                    </a:lnTo>
                    <a:lnTo>
                      <a:pt x="24121" y="11477"/>
                    </a:lnTo>
                    <a:lnTo>
                      <a:pt x="24453" y="11808"/>
                    </a:lnTo>
                    <a:lnTo>
                      <a:pt x="24842" y="12139"/>
                    </a:lnTo>
                    <a:lnTo>
                      <a:pt x="25174" y="12393"/>
                    </a:lnTo>
                    <a:lnTo>
                      <a:pt x="25524" y="12626"/>
                    </a:lnTo>
                    <a:lnTo>
                      <a:pt x="25992" y="12899"/>
                    </a:lnTo>
                    <a:lnTo>
                      <a:pt x="26479" y="13153"/>
                    </a:lnTo>
                    <a:lnTo>
                      <a:pt x="26927" y="13347"/>
                    </a:lnTo>
                    <a:lnTo>
                      <a:pt x="27336" y="13503"/>
                    </a:lnTo>
                    <a:lnTo>
                      <a:pt x="27726" y="13601"/>
                    </a:lnTo>
                    <a:lnTo>
                      <a:pt x="28174" y="13698"/>
                    </a:lnTo>
                    <a:lnTo>
                      <a:pt x="28427" y="13757"/>
                    </a:lnTo>
                    <a:lnTo>
                      <a:pt x="28369" y="13815"/>
                    </a:lnTo>
                    <a:lnTo>
                      <a:pt x="28330" y="13873"/>
                    </a:lnTo>
                    <a:lnTo>
                      <a:pt x="28291" y="13951"/>
                    </a:lnTo>
                    <a:lnTo>
                      <a:pt x="28291" y="14029"/>
                    </a:lnTo>
                    <a:lnTo>
                      <a:pt x="28271" y="14107"/>
                    </a:lnTo>
                    <a:lnTo>
                      <a:pt x="28291" y="14185"/>
                    </a:lnTo>
                    <a:lnTo>
                      <a:pt x="28330" y="14263"/>
                    </a:lnTo>
                    <a:lnTo>
                      <a:pt x="28369" y="14341"/>
                    </a:lnTo>
                    <a:lnTo>
                      <a:pt x="28408" y="14399"/>
                    </a:lnTo>
                    <a:lnTo>
                      <a:pt x="28486" y="14438"/>
                    </a:lnTo>
                    <a:lnTo>
                      <a:pt x="28564" y="14497"/>
                    </a:lnTo>
                    <a:lnTo>
                      <a:pt x="28642" y="14516"/>
                    </a:lnTo>
                    <a:lnTo>
                      <a:pt x="28759" y="14516"/>
                    </a:lnTo>
                    <a:lnTo>
                      <a:pt x="28875" y="14477"/>
                    </a:lnTo>
                    <a:lnTo>
                      <a:pt x="28973" y="14438"/>
                    </a:lnTo>
                    <a:lnTo>
                      <a:pt x="29343" y="14185"/>
                    </a:lnTo>
                    <a:lnTo>
                      <a:pt x="29752" y="13873"/>
                    </a:lnTo>
                    <a:lnTo>
                      <a:pt x="29752" y="14205"/>
                    </a:lnTo>
                    <a:lnTo>
                      <a:pt x="29791" y="14653"/>
                    </a:lnTo>
                    <a:lnTo>
                      <a:pt x="29869" y="15140"/>
                    </a:lnTo>
                    <a:lnTo>
                      <a:pt x="29986" y="15666"/>
                    </a:lnTo>
                    <a:lnTo>
                      <a:pt x="30122" y="16173"/>
                    </a:lnTo>
                    <a:lnTo>
                      <a:pt x="30259" y="16582"/>
                    </a:lnTo>
                    <a:lnTo>
                      <a:pt x="30415" y="16971"/>
                    </a:lnTo>
                    <a:lnTo>
                      <a:pt x="30649" y="17439"/>
                    </a:lnTo>
                    <a:lnTo>
                      <a:pt x="30882" y="17848"/>
                    </a:lnTo>
                    <a:lnTo>
                      <a:pt x="31136" y="18218"/>
                    </a:lnTo>
                    <a:lnTo>
                      <a:pt x="31408" y="18550"/>
                    </a:lnTo>
                    <a:lnTo>
                      <a:pt x="31330" y="18569"/>
                    </a:lnTo>
                    <a:lnTo>
                      <a:pt x="31272" y="18608"/>
                    </a:lnTo>
                    <a:lnTo>
                      <a:pt x="31233" y="18666"/>
                    </a:lnTo>
                    <a:lnTo>
                      <a:pt x="31194" y="18725"/>
                    </a:lnTo>
                    <a:lnTo>
                      <a:pt x="31155" y="18783"/>
                    </a:lnTo>
                    <a:lnTo>
                      <a:pt x="31155" y="18861"/>
                    </a:lnTo>
                    <a:lnTo>
                      <a:pt x="31155" y="18920"/>
                    </a:lnTo>
                    <a:lnTo>
                      <a:pt x="31175" y="18998"/>
                    </a:lnTo>
                    <a:lnTo>
                      <a:pt x="31194" y="19076"/>
                    </a:lnTo>
                    <a:lnTo>
                      <a:pt x="31233" y="19134"/>
                    </a:lnTo>
                    <a:lnTo>
                      <a:pt x="31292" y="19173"/>
                    </a:lnTo>
                    <a:lnTo>
                      <a:pt x="31350" y="19212"/>
                    </a:lnTo>
                    <a:lnTo>
                      <a:pt x="31408" y="19232"/>
                    </a:lnTo>
                    <a:lnTo>
                      <a:pt x="31564" y="19348"/>
                    </a:lnTo>
                    <a:lnTo>
                      <a:pt x="31720" y="19446"/>
                    </a:lnTo>
                    <a:lnTo>
                      <a:pt x="31915" y="19524"/>
                    </a:lnTo>
                    <a:lnTo>
                      <a:pt x="32129" y="19602"/>
                    </a:lnTo>
                    <a:lnTo>
                      <a:pt x="32246" y="19641"/>
                    </a:lnTo>
                    <a:lnTo>
                      <a:pt x="31973" y="19913"/>
                    </a:lnTo>
                    <a:lnTo>
                      <a:pt x="31720" y="20225"/>
                    </a:lnTo>
                    <a:lnTo>
                      <a:pt x="31467" y="20576"/>
                    </a:lnTo>
                    <a:lnTo>
                      <a:pt x="31233" y="20966"/>
                    </a:lnTo>
                    <a:lnTo>
                      <a:pt x="31038" y="21336"/>
                    </a:lnTo>
                    <a:lnTo>
                      <a:pt x="30863" y="21745"/>
                    </a:lnTo>
                    <a:lnTo>
                      <a:pt x="30668" y="22232"/>
                    </a:lnTo>
                    <a:lnTo>
                      <a:pt x="30512" y="22758"/>
                    </a:lnTo>
                    <a:lnTo>
                      <a:pt x="30395" y="23226"/>
                    </a:lnTo>
                    <a:lnTo>
                      <a:pt x="30317" y="23674"/>
                    </a:lnTo>
                    <a:lnTo>
                      <a:pt x="30278" y="24064"/>
                    </a:lnTo>
                    <a:lnTo>
                      <a:pt x="30259" y="24531"/>
                    </a:lnTo>
                    <a:lnTo>
                      <a:pt x="30239" y="24784"/>
                    </a:lnTo>
                    <a:lnTo>
                      <a:pt x="30181" y="24745"/>
                    </a:lnTo>
                    <a:lnTo>
                      <a:pt x="30103" y="24706"/>
                    </a:lnTo>
                    <a:lnTo>
                      <a:pt x="30025" y="24687"/>
                    </a:lnTo>
                    <a:lnTo>
                      <a:pt x="29869" y="24687"/>
                    </a:lnTo>
                    <a:lnTo>
                      <a:pt x="29791" y="24726"/>
                    </a:lnTo>
                    <a:lnTo>
                      <a:pt x="29713" y="24765"/>
                    </a:lnTo>
                    <a:lnTo>
                      <a:pt x="29655" y="24804"/>
                    </a:lnTo>
                    <a:lnTo>
                      <a:pt x="29616" y="24882"/>
                    </a:lnTo>
                    <a:lnTo>
                      <a:pt x="29577" y="24940"/>
                    </a:lnTo>
                    <a:lnTo>
                      <a:pt x="29538" y="25038"/>
                    </a:lnTo>
                    <a:lnTo>
                      <a:pt x="29538" y="25116"/>
                    </a:lnTo>
                    <a:lnTo>
                      <a:pt x="29538" y="25194"/>
                    </a:lnTo>
                    <a:lnTo>
                      <a:pt x="29557" y="25233"/>
                    </a:lnTo>
                    <a:lnTo>
                      <a:pt x="29596" y="25330"/>
                    </a:lnTo>
                    <a:lnTo>
                      <a:pt x="29655" y="25408"/>
                    </a:lnTo>
                    <a:lnTo>
                      <a:pt x="29616" y="25447"/>
                    </a:lnTo>
                    <a:lnTo>
                      <a:pt x="29596" y="25505"/>
                    </a:lnTo>
                    <a:lnTo>
                      <a:pt x="29596" y="25583"/>
                    </a:lnTo>
                    <a:lnTo>
                      <a:pt x="29616" y="25642"/>
                    </a:lnTo>
                    <a:lnTo>
                      <a:pt x="29635" y="25720"/>
                    </a:lnTo>
                    <a:lnTo>
                      <a:pt x="29655" y="25778"/>
                    </a:lnTo>
                    <a:lnTo>
                      <a:pt x="29246" y="25876"/>
                    </a:lnTo>
                    <a:lnTo>
                      <a:pt x="28817" y="26012"/>
                    </a:lnTo>
                    <a:lnTo>
                      <a:pt x="28388" y="26187"/>
                    </a:lnTo>
                    <a:lnTo>
                      <a:pt x="27940" y="26402"/>
                    </a:lnTo>
                    <a:lnTo>
                      <a:pt x="27570" y="26616"/>
                    </a:lnTo>
                    <a:lnTo>
                      <a:pt x="27200" y="26850"/>
                    </a:lnTo>
                    <a:lnTo>
                      <a:pt x="26771" y="27181"/>
                    </a:lnTo>
                    <a:lnTo>
                      <a:pt x="26362" y="27532"/>
                    </a:lnTo>
                    <a:lnTo>
                      <a:pt x="26011" y="27863"/>
                    </a:lnTo>
                    <a:lnTo>
                      <a:pt x="25700" y="28194"/>
                    </a:lnTo>
                    <a:lnTo>
                      <a:pt x="25466" y="28506"/>
                    </a:lnTo>
                    <a:lnTo>
                      <a:pt x="25193" y="28876"/>
                    </a:lnTo>
                    <a:lnTo>
                      <a:pt x="25115" y="29012"/>
                    </a:lnTo>
                    <a:lnTo>
                      <a:pt x="25057" y="28954"/>
                    </a:lnTo>
                    <a:lnTo>
                      <a:pt x="24979" y="28896"/>
                    </a:lnTo>
                    <a:lnTo>
                      <a:pt x="24959" y="28876"/>
                    </a:lnTo>
                    <a:lnTo>
                      <a:pt x="24881" y="28837"/>
                    </a:lnTo>
                    <a:lnTo>
                      <a:pt x="24823" y="28837"/>
                    </a:lnTo>
                    <a:lnTo>
                      <a:pt x="24686" y="28798"/>
                    </a:lnTo>
                    <a:lnTo>
                      <a:pt x="24531" y="28798"/>
                    </a:lnTo>
                    <a:lnTo>
                      <a:pt x="24453" y="28837"/>
                    </a:lnTo>
                    <a:lnTo>
                      <a:pt x="24394" y="28876"/>
                    </a:lnTo>
                    <a:lnTo>
                      <a:pt x="24316" y="28935"/>
                    </a:lnTo>
                    <a:lnTo>
                      <a:pt x="24277" y="29012"/>
                    </a:lnTo>
                    <a:lnTo>
                      <a:pt x="24238" y="29071"/>
                    </a:lnTo>
                    <a:lnTo>
                      <a:pt x="24219" y="29110"/>
                    </a:lnTo>
                    <a:lnTo>
                      <a:pt x="24199" y="29227"/>
                    </a:lnTo>
                    <a:lnTo>
                      <a:pt x="24219" y="29324"/>
                    </a:lnTo>
                    <a:lnTo>
                      <a:pt x="24238" y="29422"/>
                    </a:lnTo>
                    <a:lnTo>
                      <a:pt x="24238" y="29422"/>
                    </a:lnTo>
                    <a:lnTo>
                      <a:pt x="24121" y="29383"/>
                    </a:lnTo>
                    <a:lnTo>
                      <a:pt x="23654" y="29285"/>
                    </a:lnTo>
                    <a:lnTo>
                      <a:pt x="23264" y="29227"/>
                    </a:lnTo>
                    <a:lnTo>
                      <a:pt x="22816" y="29188"/>
                    </a:lnTo>
                    <a:lnTo>
                      <a:pt x="22329" y="29188"/>
                    </a:lnTo>
                    <a:lnTo>
                      <a:pt x="21783" y="29207"/>
                    </a:lnTo>
                    <a:lnTo>
                      <a:pt x="21257" y="29266"/>
                    </a:lnTo>
                    <a:lnTo>
                      <a:pt x="20829" y="29344"/>
                    </a:lnTo>
                    <a:lnTo>
                      <a:pt x="20419" y="29441"/>
                    </a:lnTo>
                    <a:lnTo>
                      <a:pt x="20010" y="29558"/>
                    </a:lnTo>
                    <a:lnTo>
                      <a:pt x="19621" y="29694"/>
                    </a:lnTo>
                    <a:lnTo>
                      <a:pt x="19270" y="29850"/>
                    </a:lnTo>
                    <a:lnTo>
                      <a:pt x="18939" y="30026"/>
                    </a:lnTo>
                    <a:lnTo>
                      <a:pt x="18919" y="29987"/>
                    </a:lnTo>
                    <a:lnTo>
                      <a:pt x="18861" y="29928"/>
                    </a:lnTo>
                    <a:lnTo>
                      <a:pt x="18783" y="29889"/>
                    </a:lnTo>
                    <a:lnTo>
                      <a:pt x="18705" y="29850"/>
                    </a:lnTo>
                    <a:lnTo>
                      <a:pt x="18471" y="29850"/>
                    </a:lnTo>
                    <a:lnTo>
                      <a:pt x="18471" y="29753"/>
                    </a:lnTo>
                    <a:lnTo>
                      <a:pt x="18432" y="29675"/>
                    </a:lnTo>
                    <a:lnTo>
                      <a:pt x="18413" y="29636"/>
                    </a:lnTo>
                    <a:lnTo>
                      <a:pt x="18374" y="29831"/>
                    </a:lnTo>
                    <a:lnTo>
                      <a:pt x="18354" y="29909"/>
                    </a:lnTo>
                    <a:lnTo>
                      <a:pt x="18296" y="29967"/>
                    </a:lnTo>
                    <a:lnTo>
                      <a:pt x="18237" y="30045"/>
                    </a:lnTo>
                    <a:lnTo>
                      <a:pt x="18198" y="30123"/>
                    </a:lnTo>
                    <a:lnTo>
                      <a:pt x="18179" y="30220"/>
                    </a:lnTo>
                    <a:lnTo>
                      <a:pt x="18140" y="30181"/>
                    </a:lnTo>
                    <a:lnTo>
                      <a:pt x="18179" y="30065"/>
                    </a:lnTo>
                    <a:lnTo>
                      <a:pt x="18218" y="29870"/>
                    </a:lnTo>
                    <a:lnTo>
                      <a:pt x="18140" y="29909"/>
                    </a:lnTo>
                    <a:lnTo>
                      <a:pt x="18081" y="29987"/>
                    </a:lnTo>
                    <a:lnTo>
                      <a:pt x="18042" y="30026"/>
                    </a:lnTo>
                    <a:lnTo>
                      <a:pt x="18023" y="30045"/>
                    </a:lnTo>
                    <a:lnTo>
                      <a:pt x="17984" y="30006"/>
                    </a:lnTo>
                    <a:lnTo>
                      <a:pt x="17672" y="29675"/>
                    </a:lnTo>
                    <a:lnTo>
                      <a:pt x="17380" y="29422"/>
                    </a:lnTo>
                    <a:lnTo>
                      <a:pt x="17029" y="29129"/>
                    </a:lnTo>
                    <a:lnTo>
                      <a:pt x="16620" y="28857"/>
                    </a:lnTo>
                    <a:lnTo>
                      <a:pt x="16152" y="28584"/>
                    </a:lnTo>
                    <a:lnTo>
                      <a:pt x="15685" y="28331"/>
                    </a:lnTo>
                    <a:lnTo>
                      <a:pt x="15295" y="28155"/>
                    </a:lnTo>
                    <a:lnTo>
                      <a:pt x="14906" y="27999"/>
                    </a:lnTo>
                    <a:lnTo>
                      <a:pt x="14418" y="27863"/>
                    </a:lnTo>
                    <a:lnTo>
                      <a:pt x="13951" y="27746"/>
                    </a:lnTo>
                    <a:lnTo>
                      <a:pt x="13522" y="27668"/>
                    </a:lnTo>
                    <a:lnTo>
                      <a:pt x="13093" y="27649"/>
                    </a:lnTo>
                    <a:lnTo>
                      <a:pt x="13113" y="27590"/>
                    </a:lnTo>
                    <a:lnTo>
                      <a:pt x="13132" y="27512"/>
                    </a:lnTo>
                    <a:lnTo>
                      <a:pt x="13132" y="27434"/>
                    </a:lnTo>
                    <a:lnTo>
                      <a:pt x="13113" y="27376"/>
                    </a:lnTo>
                    <a:lnTo>
                      <a:pt x="13074" y="27317"/>
                    </a:lnTo>
                    <a:lnTo>
                      <a:pt x="13055" y="27278"/>
                    </a:lnTo>
                    <a:lnTo>
                      <a:pt x="13093" y="27200"/>
                    </a:lnTo>
                    <a:lnTo>
                      <a:pt x="13113" y="27103"/>
                    </a:lnTo>
                    <a:lnTo>
                      <a:pt x="13113" y="27064"/>
                    </a:lnTo>
                    <a:lnTo>
                      <a:pt x="13113" y="26986"/>
                    </a:lnTo>
                    <a:lnTo>
                      <a:pt x="13093" y="26889"/>
                    </a:lnTo>
                    <a:lnTo>
                      <a:pt x="13055" y="26811"/>
                    </a:lnTo>
                    <a:lnTo>
                      <a:pt x="13016" y="26752"/>
                    </a:lnTo>
                    <a:lnTo>
                      <a:pt x="12957" y="26694"/>
                    </a:lnTo>
                    <a:lnTo>
                      <a:pt x="12879" y="26655"/>
                    </a:lnTo>
                    <a:lnTo>
                      <a:pt x="12801" y="26616"/>
                    </a:lnTo>
                    <a:lnTo>
                      <a:pt x="12645" y="26616"/>
                    </a:lnTo>
                    <a:lnTo>
                      <a:pt x="12567" y="26635"/>
                    </a:lnTo>
                    <a:lnTo>
                      <a:pt x="12489" y="26655"/>
                    </a:lnTo>
                    <a:lnTo>
                      <a:pt x="12412" y="26694"/>
                    </a:lnTo>
                    <a:lnTo>
                      <a:pt x="12353" y="26752"/>
                    </a:lnTo>
                    <a:lnTo>
                      <a:pt x="12314" y="26499"/>
                    </a:lnTo>
                    <a:lnTo>
                      <a:pt x="12217" y="26051"/>
                    </a:lnTo>
                    <a:lnTo>
                      <a:pt x="12119" y="25661"/>
                    </a:lnTo>
                    <a:lnTo>
                      <a:pt x="11963" y="25233"/>
                    </a:lnTo>
                    <a:lnTo>
                      <a:pt x="11788" y="24804"/>
                    </a:lnTo>
                    <a:lnTo>
                      <a:pt x="11535" y="24297"/>
                    </a:lnTo>
                    <a:lnTo>
                      <a:pt x="11281" y="23849"/>
                    </a:lnTo>
                    <a:lnTo>
                      <a:pt x="11028" y="23479"/>
                    </a:lnTo>
                    <a:lnTo>
                      <a:pt x="10775" y="23148"/>
                    </a:lnTo>
                    <a:lnTo>
                      <a:pt x="10483" y="22797"/>
                    </a:lnTo>
                    <a:lnTo>
                      <a:pt x="10190" y="22485"/>
                    </a:lnTo>
                    <a:lnTo>
                      <a:pt x="9898" y="22213"/>
                    </a:lnTo>
                    <a:lnTo>
                      <a:pt x="9586" y="21979"/>
                    </a:lnTo>
                    <a:lnTo>
                      <a:pt x="9684" y="21940"/>
                    </a:lnTo>
                    <a:lnTo>
                      <a:pt x="9898" y="21823"/>
                    </a:lnTo>
                    <a:lnTo>
                      <a:pt x="10054" y="21725"/>
                    </a:lnTo>
                    <a:lnTo>
                      <a:pt x="10210" y="21609"/>
                    </a:lnTo>
                    <a:lnTo>
                      <a:pt x="10346" y="21472"/>
                    </a:lnTo>
                    <a:lnTo>
                      <a:pt x="10405" y="21433"/>
                    </a:lnTo>
                    <a:lnTo>
                      <a:pt x="10463" y="21375"/>
                    </a:lnTo>
                    <a:lnTo>
                      <a:pt x="10502" y="21336"/>
                    </a:lnTo>
                    <a:lnTo>
                      <a:pt x="10522" y="21258"/>
                    </a:lnTo>
                    <a:lnTo>
                      <a:pt x="10541" y="21199"/>
                    </a:lnTo>
                    <a:lnTo>
                      <a:pt x="10541" y="21121"/>
                    </a:lnTo>
                    <a:lnTo>
                      <a:pt x="10541" y="21044"/>
                    </a:lnTo>
                    <a:lnTo>
                      <a:pt x="10522" y="20985"/>
                    </a:lnTo>
                    <a:lnTo>
                      <a:pt x="10483" y="20907"/>
                    </a:lnTo>
                    <a:lnTo>
                      <a:pt x="10424" y="20868"/>
                    </a:lnTo>
                    <a:lnTo>
                      <a:pt x="10385" y="20829"/>
                    </a:lnTo>
                    <a:lnTo>
                      <a:pt x="10307" y="20790"/>
                    </a:lnTo>
                    <a:lnTo>
                      <a:pt x="10249" y="20771"/>
                    </a:lnTo>
                    <a:lnTo>
                      <a:pt x="10463" y="20401"/>
                    </a:lnTo>
                    <a:lnTo>
                      <a:pt x="10658" y="20011"/>
                    </a:lnTo>
                    <a:lnTo>
                      <a:pt x="10814" y="19563"/>
                    </a:lnTo>
                    <a:lnTo>
                      <a:pt x="10970" y="19076"/>
                    </a:lnTo>
                    <a:lnTo>
                      <a:pt x="11067" y="18666"/>
                    </a:lnTo>
                    <a:lnTo>
                      <a:pt x="11145" y="18238"/>
                    </a:lnTo>
                    <a:lnTo>
                      <a:pt x="11204" y="17712"/>
                    </a:lnTo>
                    <a:lnTo>
                      <a:pt x="11223" y="17166"/>
                    </a:lnTo>
                    <a:lnTo>
                      <a:pt x="11223" y="16699"/>
                    </a:lnTo>
                    <a:lnTo>
                      <a:pt x="11184" y="16250"/>
                    </a:lnTo>
                    <a:lnTo>
                      <a:pt x="11184" y="16250"/>
                    </a:lnTo>
                    <a:lnTo>
                      <a:pt x="11398" y="16328"/>
                    </a:lnTo>
                    <a:lnTo>
                      <a:pt x="11496" y="16367"/>
                    </a:lnTo>
                    <a:lnTo>
                      <a:pt x="11613" y="16387"/>
                    </a:lnTo>
                    <a:lnTo>
                      <a:pt x="11652" y="16387"/>
                    </a:lnTo>
                    <a:lnTo>
                      <a:pt x="11730" y="16367"/>
                    </a:lnTo>
                    <a:lnTo>
                      <a:pt x="11808" y="16328"/>
                    </a:lnTo>
                    <a:lnTo>
                      <a:pt x="11885" y="16289"/>
                    </a:lnTo>
                    <a:lnTo>
                      <a:pt x="11944" y="16231"/>
                    </a:lnTo>
                    <a:lnTo>
                      <a:pt x="11983" y="16153"/>
                    </a:lnTo>
                    <a:lnTo>
                      <a:pt x="12022" y="16095"/>
                    </a:lnTo>
                    <a:lnTo>
                      <a:pt x="12041" y="15997"/>
                    </a:lnTo>
                    <a:lnTo>
                      <a:pt x="12041" y="15919"/>
                    </a:lnTo>
                    <a:lnTo>
                      <a:pt x="12022" y="15841"/>
                    </a:lnTo>
                    <a:lnTo>
                      <a:pt x="11983" y="15763"/>
                    </a:lnTo>
                    <a:lnTo>
                      <a:pt x="11944" y="15705"/>
                    </a:lnTo>
                    <a:lnTo>
                      <a:pt x="11905" y="15646"/>
                    </a:lnTo>
                    <a:lnTo>
                      <a:pt x="11827" y="15588"/>
                    </a:lnTo>
                    <a:lnTo>
                      <a:pt x="12080" y="15510"/>
                    </a:lnTo>
                    <a:lnTo>
                      <a:pt x="12509" y="15354"/>
                    </a:lnTo>
                    <a:lnTo>
                      <a:pt x="12879" y="15198"/>
                    </a:lnTo>
                    <a:lnTo>
                      <a:pt x="13288" y="14984"/>
                    </a:lnTo>
                    <a:lnTo>
                      <a:pt x="13698" y="14731"/>
                    </a:lnTo>
                    <a:lnTo>
                      <a:pt x="14146" y="14419"/>
                    </a:lnTo>
                    <a:lnTo>
                      <a:pt x="14555" y="14088"/>
                    </a:lnTo>
                    <a:lnTo>
                      <a:pt x="14886" y="13795"/>
                    </a:lnTo>
                    <a:lnTo>
                      <a:pt x="15178" y="13503"/>
                    </a:lnTo>
                    <a:lnTo>
                      <a:pt x="15510" y="13114"/>
                    </a:lnTo>
                    <a:lnTo>
                      <a:pt x="15802" y="12743"/>
                    </a:lnTo>
                    <a:lnTo>
                      <a:pt x="16036" y="12373"/>
                    </a:lnTo>
                    <a:lnTo>
                      <a:pt x="16230" y="11983"/>
                    </a:lnTo>
                    <a:lnTo>
                      <a:pt x="16289" y="12042"/>
                    </a:lnTo>
                    <a:lnTo>
                      <a:pt x="16347" y="12081"/>
                    </a:lnTo>
                    <a:lnTo>
                      <a:pt x="16406" y="12100"/>
                    </a:lnTo>
                    <a:lnTo>
                      <a:pt x="16484" y="12120"/>
                    </a:lnTo>
                    <a:lnTo>
                      <a:pt x="16562" y="12120"/>
                    </a:lnTo>
                    <a:lnTo>
                      <a:pt x="16620" y="12100"/>
                    </a:lnTo>
                    <a:lnTo>
                      <a:pt x="16698" y="12081"/>
                    </a:lnTo>
                    <a:lnTo>
                      <a:pt x="16756" y="12022"/>
                    </a:lnTo>
                    <a:lnTo>
                      <a:pt x="16795" y="11983"/>
                    </a:lnTo>
                    <a:lnTo>
                      <a:pt x="16834" y="11925"/>
                    </a:lnTo>
                    <a:lnTo>
                      <a:pt x="16873" y="11847"/>
                    </a:lnTo>
                    <a:lnTo>
                      <a:pt x="16873" y="11789"/>
                    </a:lnTo>
                    <a:lnTo>
                      <a:pt x="16873" y="11730"/>
                    </a:lnTo>
                    <a:lnTo>
                      <a:pt x="16932" y="11516"/>
                    </a:lnTo>
                    <a:lnTo>
                      <a:pt x="16951" y="11340"/>
                    </a:lnTo>
                    <a:lnTo>
                      <a:pt x="16951" y="11146"/>
                    </a:lnTo>
                    <a:lnTo>
                      <a:pt x="16932" y="10912"/>
                    </a:lnTo>
                    <a:lnTo>
                      <a:pt x="16912" y="10795"/>
                    </a:lnTo>
                    <a:lnTo>
                      <a:pt x="17283" y="10931"/>
                    </a:lnTo>
                    <a:lnTo>
                      <a:pt x="17672" y="11048"/>
                    </a:lnTo>
                    <a:lnTo>
                      <a:pt x="18081" y="11126"/>
                    </a:lnTo>
                    <a:lnTo>
                      <a:pt x="18530" y="11204"/>
                    </a:lnTo>
                    <a:lnTo>
                      <a:pt x="18958" y="11243"/>
                    </a:lnTo>
                    <a:lnTo>
                      <a:pt x="19387" y="11243"/>
                    </a:lnTo>
                    <a:lnTo>
                      <a:pt x="19913" y="11224"/>
                    </a:lnTo>
                    <a:lnTo>
                      <a:pt x="20458" y="11185"/>
                    </a:lnTo>
                    <a:lnTo>
                      <a:pt x="20946" y="11107"/>
                    </a:lnTo>
                    <a:lnTo>
                      <a:pt x="21374" y="11009"/>
                    </a:lnTo>
                    <a:lnTo>
                      <a:pt x="21764" y="10892"/>
                    </a:lnTo>
                    <a:lnTo>
                      <a:pt x="22193" y="10736"/>
                    </a:lnTo>
                    <a:lnTo>
                      <a:pt x="22446" y="10639"/>
                    </a:lnTo>
                    <a:close/>
                    <a:moveTo>
                      <a:pt x="19348" y="1"/>
                    </a:moveTo>
                    <a:lnTo>
                      <a:pt x="18997" y="157"/>
                    </a:lnTo>
                    <a:lnTo>
                      <a:pt x="18666" y="332"/>
                    </a:lnTo>
                    <a:lnTo>
                      <a:pt x="18335" y="546"/>
                    </a:lnTo>
                    <a:lnTo>
                      <a:pt x="18023" y="780"/>
                    </a:lnTo>
                    <a:lnTo>
                      <a:pt x="17692" y="1053"/>
                    </a:lnTo>
                    <a:lnTo>
                      <a:pt x="17399" y="1306"/>
                    </a:lnTo>
                    <a:lnTo>
                      <a:pt x="17107" y="1618"/>
                    </a:lnTo>
                    <a:lnTo>
                      <a:pt x="16815" y="1930"/>
                    </a:lnTo>
                    <a:lnTo>
                      <a:pt x="16542" y="2280"/>
                    </a:lnTo>
                    <a:lnTo>
                      <a:pt x="16269" y="2651"/>
                    </a:lnTo>
                    <a:lnTo>
                      <a:pt x="16036" y="3021"/>
                    </a:lnTo>
                    <a:lnTo>
                      <a:pt x="15802" y="3391"/>
                    </a:lnTo>
                    <a:lnTo>
                      <a:pt x="15568" y="3820"/>
                    </a:lnTo>
                    <a:lnTo>
                      <a:pt x="15354" y="4248"/>
                    </a:lnTo>
                    <a:lnTo>
                      <a:pt x="15178" y="4677"/>
                    </a:lnTo>
                    <a:lnTo>
                      <a:pt x="15042" y="5086"/>
                    </a:lnTo>
                    <a:lnTo>
                      <a:pt x="14925" y="5456"/>
                    </a:lnTo>
                    <a:lnTo>
                      <a:pt x="14828" y="5846"/>
                    </a:lnTo>
                    <a:lnTo>
                      <a:pt x="14769" y="6255"/>
                    </a:lnTo>
                    <a:lnTo>
                      <a:pt x="14711" y="6684"/>
                    </a:lnTo>
                    <a:lnTo>
                      <a:pt x="14672" y="7132"/>
                    </a:lnTo>
                    <a:lnTo>
                      <a:pt x="14282" y="6820"/>
                    </a:lnTo>
                    <a:lnTo>
                      <a:pt x="13912" y="6567"/>
                    </a:lnTo>
                    <a:lnTo>
                      <a:pt x="13522" y="6353"/>
                    </a:lnTo>
                    <a:lnTo>
                      <a:pt x="13113" y="6138"/>
                    </a:lnTo>
                    <a:lnTo>
                      <a:pt x="12684" y="5943"/>
                    </a:lnTo>
                    <a:lnTo>
                      <a:pt x="12236" y="5768"/>
                    </a:lnTo>
                    <a:lnTo>
                      <a:pt x="11808" y="5632"/>
                    </a:lnTo>
                    <a:lnTo>
                      <a:pt x="11379" y="5515"/>
                    </a:lnTo>
                    <a:lnTo>
                      <a:pt x="10950" y="5398"/>
                    </a:lnTo>
                    <a:lnTo>
                      <a:pt x="10502" y="5320"/>
                    </a:lnTo>
                    <a:lnTo>
                      <a:pt x="10073" y="5262"/>
                    </a:lnTo>
                    <a:lnTo>
                      <a:pt x="9664" y="5223"/>
                    </a:lnTo>
                    <a:lnTo>
                      <a:pt x="9275" y="5203"/>
                    </a:lnTo>
                    <a:lnTo>
                      <a:pt x="8827" y="5203"/>
                    </a:lnTo>
                    <a:lnTo>
                      <a:pt x="8456" y="5242"/>
                    </a:lnTo>
                    <a:lnTo>
                      <a:pt x="8086" y="5281"/>
                    </a:lnTo>
                    <a:lnTo>
                      <a:pt x="7696" y="5359"/>
                    </a:lnTo>
                    <a:lnTo>
                      <a:pt x="7326" y="5456"/>
                    </a:lnTo>
                    <a:lnTo>
                      <a:pt x="7092" y="5846"/>
                    </a:lnTo>
                    <a:lnTo>
                      <a:pt x="6976" y="6099"/>
                    </a:lnTo>
                    <a:lnTo>
                      <a:pt x="6859" y="6372"/>
                    </a:lnTo>
                    <a:lnTo>
                      <a:pt x="6761" y="6664"/>
                    </a:lnTo>
                    <a:lnTo>
                      <a:pt x="6664" y="6976"/>
                    </a:lnTo>
                    <a:lnTo>
                      <a:pt x="6586" y="7346"/>
                    </a:lnTo>
                    <a:lnTo>
                      <a:pt x="6508" y="7775"/>
                    </a:lnTo>
                    <a:lnTo>
                      <a:pt x="6469" y="8184"/>
                    </a:lnTo>
                    <a:lnTo>
                      <a:pt x="6449" y="8554"/>
                    </a:lnTo>
                    <a:lnTo>
                      <a:pt x="6449" y="9119"/>
                    </a:lnTo>
                    <a:lnTo>
                      <a:pt x="6469" y="9626"/>
                    </a:lnTo>
                    <a:lnTo>
                      <a:pt x="6508" y="9938"/>
                    </a:lnTo>
                    <a:lnTo>
                      <a:pt x="6547" y="10308"/>
                    </a:lnTo>
                    <a:lnTo>
                      <a:pt x="6605" y="10620"/>
                    </a:lnTo>
                    <a:lnTo>
                      <a:pt x="6683" y="10892"/>
                    </a:lnTo>
                    <a:lnTo>
                      <a:pt x="6839" y="11457"/>
                    </a:lnTo>
                    <a:lnTo>
                      <a:pt x="7034" y="11964"/>
                    </a:lnTo>
                    <a:lnTo>
                      <a:pt x="7268" y="12471"/>
                    </a:lnTo>
                    <a:lnTo>
                      <a:pt x="7521" y="12919"/>
                    </a:lnTo>
                    <a:lnTo>
                      <a:pt x="7112" y="12880"/>
                    </a:lnTo>
                    <a:lnTo>
                      <a:pt x="6683" y="12860"/>
                    </a:lnTo>
                    <a:lnTo>
                      <a:pt x="6411" y="12860"/>
                    </a:lnTo>
                    <a:lnTo>
                      <a:pt x="6118" y="12880"/>
                    </a:lnTo>
                    <a:lnTo>
                      <a:pt x="5807" y="12899"/>
                    </a:lnTo>
                    <a:lnTo>
                      <a:pt x="5514" y="12938"/>
                    </a:lnTo>
                    <a:lnTo>
                      <a:pt x="5203" y="12997"/>
                    </a:lnTo>
                    <a:lnTo>
                      <a:pt x="4891" y="13055"/>
                    </a:lnTo>
                    <a:lnTo>
                      <a:pt x="4579" y="13133"/>
                    </a:lnTo>
                    <a:lnTo>
                      <a:pt x="4267" y="13230"/>
                    </a:lnTo>
                    <a:lnTo>
                      <a:pt x="3994" y="13328"/>
                    </a:lnTo>
                    <a:lnTo>
                      <a:pt x="3722" y="13425"/>
                    </a:lnTo>
                    <a:lnTo>
                      <a:pt x="3371" y="13581"/>
                    </a:lnTo>
                    <a:lnTo>
                      <a:pt x="3079" y="13718"/>
                    </a:lnTo>
                    <a:lnTo>
                      <a:pt x="2631" y="13971"/>
                    </a:lnTo>
                    <a:lnTo>
                      <a:pt x="2163" y="14263"/>
                    </a:lnTo>
                    <a:lnTo>
                      <a:pt x="1851" y="14477"/>
                    </a:lnTo>
                    <a:lnTo>
                      <a:pt x="1540" y="14731"/>
                    </a:lnTo>
                    <a:lnTo>
                      <a:pt x="1208" y="15023"/>
                    </a:lnTo>
                    <a:lnTo>
                      <a:pt x="936" y="15276"/>
                    </a:lnTo>
                    <a:lnTo>
                      <a:pt x="721" y="15530"/>
                    </a:lnTo>
                    <a:lnTo>
                      <a:pt x="507" y="15763"/>
                    </a:lnTo>
                    <a:lnTo>
                      <a:pt x="351" y="15997"/>
                    </a:lnTo>
                    <a:lnTo>
                      <a:pt x="195" y="16231"/>
                    </a:lnTo>
                    <a:lnTo>
                      <a:pt x="0" y="16660"/>
                    </a:lnTo>
                    <a:lnTo>
                      <a:pt x="117" y="17010"/>
                    </a:lnTo>
                    <a:lnTo>
                      <a:pt x="234" y="17381"/>
                    </a:lnTo>
                    <a:lnTo>
                      <a:pt x="390" y="17731"/>
                    </a:lnTo>
                    <a:lnTo>
                      <a:pt x="585" y="18062"/>
                    </a:lnTo>
                    <a:lnTo>
                      <a:pt x="799" y="18433"/>
                    </a:lnTo>
                    <a:lnTo>
                      <a:pt x="1013" y="18764"/>
                    </a:lnTo>
                    <a:lnTo>
                      <a:pt x="1267" y="19095"/>
                    </a:lnTo>
                    <a:lnTo>
                      <a:pt x="1540" y="19426"/>
                    </a:lnTo>
                    <a:lnTo>
                      <a:pt x="1851" y="19758"/>
                    </a:lnTo>
                    <a:lnTo>
                      <a:pt x="2182" y="20069"/>
                    </a:lnTo>
                    <a:lnTo>
                      <a:pt x="2514" y="20362"/>
                    </a:lnTo>
                    <a:lnTo>
                      <a:pt x="2845" y="20654"/>
                    </a:lnTo>
                    <a:lnTo>
                      <a:pt x="3235" y="20946"/>
                    </a:lnTo>
                    <a:lnTo>
                      <a:pt x="3624" y="21199"/>
                    </a:lnTo>
                    <a:lnTo>
                      <a:pt x="4014" y="21433"/>
                    </a:lnTo>
                    <a:lnTo>
                      <a:pt x="4404" y="21648"/>
                    </a:lnTo>
                    <a:lnTo>
                      <a:pt x="4832" y="21842"/>
                    </a:lnTo>
                    <a:lnTo>
                      <a:pt x="5280" y="22018"/>
                    </a:lnTo>
                    <a:lnTo>
                      <a:pt x="4930" y="22271"/>
                    </a:lnTo>
                    <a:lnTo>
                      <a:pt x="4599" y="22544"/>
                    </a:lnTo>
                    <a:lnTo>
                      <a:pt x="4287" y="22817"/>
                    </a:lnTo>
                    <a:lnTo>
                      <a:pt x="3994" y="23109"/>
                    </a:lnTo>
                    <a:lnTo>
                      <a:pt x="3741" y="23401"/>
                    </a:lnTo>
                    <a:lnTo>
                      <a:pt x="3468" y="23732"/>
                    </a:lnTo>
                    <a:lnTo>
                      <a:pt x="3196" y="24102"/>
                    </a:lnTo>
                    <a:lnTo>
                      <a:pt x="2942" y="24512"/>
                    </a:lnTo>
                    <a:lnTo>
                      <a:pt x="2709" y="24940"/>
                    </a:lnTo>
                    <a:lnTo>
                      <a:pt x="2514" y="25330"/>
                    </a:lnTo>
                    <a:lnTo>
                      <a:pt x="2319" y="25739"/>
                    </a:lnTo>
                    <a:lnTo>
                      <a:pt x="2163" y="26148"/>
                    </a:lnTo>
                    <a:lnTo>
                      <a:pt x="2007" y="26577"/>
                    </a:lnTo>
                    <a:lnTo>
                      <a:pt x="1871" y="26986"/>
                    </a:lnTo>
                    <a:lnTo>
                      <a:pt x="1793" y="27395"/>
                    </a:lnTo>
                    <a:lnTo>
                      <a:pt x="1715" y="27785"/>
                    </a:lnTo>
                    <a:lnTo>
                      <a:pt x="1656" y="28214"/>
                    </a:lnTo>
                    <a:lnTo>
                      <a:pt x="1617" y="28584"/>
                    </a:lnTo>
                    <a:lnTo>
                      <a:pt x="1617" y="28973"/>
                    </a:lnTo>
                    <a:lnTo>
                      <a:pt x="1637" y="29344"/>
                    </a:lnTo>
                    <a:lnTo>
                      <a:pt x="1676" y="29733"/>
                    </a:lnTo>
                    <a:lnTo>
                      <a:pt x="2027" y="30026"/>
                    </a:lnTo>
                    <a:lnTo>
                      <a:pt x="2260" y="30181"/>
                    </a:lnTo>
                    <a:lnTo>
                      <a:pt x="2514" y="30337"/>
                    </a:lnTo>
                    <a:lnTo>
                      <a:pt x="2786" y="30474"/>
                    </a:lnTo>
                    <a:lnTo>
                      <a:pt x="3098" y="30610"/>
                    </a:lnTo>
                    <a:lnTo>
                      <a:pt x="3449" y="30747"/>
                    </a:lnTo>
                    <a:lnTo>
                      <a:pt x="3858" y="30883"/>
                    </a:lnTo>
                    <a:lnTo>
                      <a:pt x="4248" y="30980"/>
                    </a:lnTo>
                    <a:lnTo>
                      <a:pt x="4618" y="31058"/>
                    </a:lnTo>
                    <a:lnTo>
                      <a:pt x="5164" y="31156"/>
                    </a:lnTo>
                    <a:lnTo>
                      <a:pt x="5670" y="31195"/>
                    </a:lnTo>
                    <a:lnTo>
                      <a:pt x="6001" y="31214"/>
                    </a:lnTo>
                    <a:lnTo>
                      <a:pt x="6372" y="31214"/>
                    </a:lnTo>
                    <a:lnTo>
                      <a:pt x="6683" y="31195"/>
                    </a:lnTo>
                    <a:lnTo>
                      <a:pt x="6956" y="31175"/>
                    </a:lnTo>
                    <a:lnTo>
                      <a:pt x="7287" y="31136"/>
                    </a:lnTo>
                    <a:lnTo>
                      <a:pt x="7599" y="31078"/>
                    </a:lnTo>
                    <a:lnTo>
                      <a:pt x="7911" y="31019"/>
                    </a:lnTo>
                    <a:lnTo>
                      <a:pt x="8223" y="30941"/>
                    </a:lnTo>
                    <a:lnTo>
                      <a:pt x="8515" y="30863"/>
                    </a:lnTo>
                    <a:lnTo>
                      <a:pt x="8788" y="30766"/>
                    </a:lnTo>
                    <a:lnTo>
                      <a:pt x="9060" y="30669"/>
                    </a:lnTo>
                    <a:lnTo>
                      <a:pt x="9333" y="30552"/>
                    </a:lnTo>
                    <a:lnTo>
                      <a:pt x="9450" y="30493"/>
                    </a:lnTo>
                    <a:lnTo>
                      <a:pt x="9333" y="30883"/>
                    </a:lnTo>
                    <a:lnTo>
                      <a:pt x="9236" y="31253"/>
                    </a:lnTo>
                    <a:lnTo>
                      <a:pt x="9138" y="31623"/>
                    </a:lnTo>
                    <a:lnTo>
                      <a:pt x="9080" y="31993"/>
                    </a:lnTo>
                    <a:lnTo>
                      <a:pt x="9041" y="32422"/>
                    </a:lnTo>
                    <a:lnTo>
                      <a:pt x="9021" y="32870"/>
                    </a:lnTo>
                    <a:lnTo>
                      <a:pt x="9021" y="33338"/>
                    </a:lnTo>
                    <a:lnTo>
                      <a:pt x="9041" y="33844"/>
                    </a:lnTo>
                    <a:lnTo>
                      <a:pt x="9080" y="34273"/>
                    </a:lnTo>
                    <a:lnTo>
                      <a:pt x="9138" y="34721"/>
                    </a:lnTo>
                    <a:lnTo>
                      <a:pt x="9216" y="35150"/>
                    </a:lnTo>
                    <a:lnTo>
                      <a:pt x="9314" y="35598"/>
                    </a:lnTo>
                    <a:lnTo>
                      <a:pt x="9431" y="36007"/>
                    </a:lnTo>
                    <a:lnTo>
                      <a:pt x="9567" y="36416"/>
                    </a:lnTo>
                    <a:lnTo>
                      <a:pt x="9723" y="36767"/>
                    </a:lnTo>
                    <a:lnTo>
                      <a:pt x="9898" y="37176"/>
                    </a:lnTo>
                    <a:lnTo>
                      <a:pt x="10073" y="37507"/>
                    </a:lnTo>
                    <a:lnTo>
                      <a:pt x="10288" y="37839"/>
                    </a:lnTo>
                    <a:lnTo>
                      <a:pt x="10502" y="38131"/>
                    </a:lnTo>
                    <a:lnTo>
                      <a:pt x="10736" y="38443"/>
                    </a:lnTo>
                    <a:lnTo>
                      <a:pt x="11204" y="38501"/>
                    </a:lnTo>
                    <a:lnTo>
                      <a:pt x="11476" y="38521"/>
                    </a:lnTo>
                    <a:lnTo>
                      <a:pt x="11769" y="38501"/>
                    </a:lnTo>
                    <a:lnTo>
                      <a:pt x="12061" y="38482"/>
                    </a:lnTo>
                    <a:lnTo>
                      <a:pt x="12392" y="38423"/>
                    </a:lnTo>
                    <a:lnTo>
                      <a:pt x="12782" y="38345"/>
                    </a:lnTo>
                    <a:lnTo>
                      <a:pt x="13191" y="38248"/>
                    </a:lnTo>
                    <a:lnTo>
                      <a:pt x="13581" y="38131"/>
                    </a:lnTo>
                    <a:lnTo>
                      <a:pt x="13931" y="37995"/>
                    </a:lnTo>
                    <a:lnTo>
                      <a:pt x="14438" y="37761"/>
                    </a:lnTo>
                    <a:lnTo>
                      <a:pt x="14906" y="37527"/>
                    </a:lnTo>
                    <a:lnTo>
                      <a:pt x="15178" y="37371"/>
                    </a:lnTo>
                    <a:lnTo>
                      <a:pt x="15490" y="37176"/>
                    </a:lnTo>
                    <a:lnTo>
                      <a:pt x="15743" y="37001"/>
                    </a:lnTo>
                    <a:lnTo>
                      <a:pt x="15977" y="36826"/>
                    </a:lnTo>
                    <a:lnTo>
                      <a:pt x="16445" y="36416"/>
                    </a:lnTo>
                    <a:lnTo>
                      <a:pt x="16893" y="35988"/>
                    </a:lnTo>
                    <a:lnTo>
                      <a:pt x="17088" y="35773"/>
                    </a:lnTo>
                    <a:lnTo>
                      <a:pt x="17263" y="35540"/>
                    </a:lnTo>
                    <a:lnTo>
                      <a:pt x="17438" y="35306"/>
                    </a:lnTo>
                    <a:lnTo>
                      <a:pt x="17614" y="35072"/>
                    </a:lnTo>
                    <a:lnTo>
                      <a:pt x="17594" y="35481"/>
                    </a:lnTo>
                    <a:lnTo>
                      <a:pt x="17809" y="35968"/>
                    </a:lnTo>
                    <a:lnTo>
                      <a:pt x="18003" y="36358"/>
                    </a:lnTo>
                    <a:lnTo>
                      <a:pt x="18237" y="36748"/>
                    </a:lnTo>
                    <a:lnTo>
                      <a:pt x="18510" y="37137"/>
                    </a:lnTo>
                    <a:lnTo>
                      <a:pt x="18802" y="37546"/>
                    </a:lnTo>
                    <a:lnTo>
                      <a:pt x="19075" y="37878"/>
                    </a:lnTo>
                    <a:lnTo>
                      <a:pt x="19367" y="38209"/>
                    </a:lnTo>
                    <a:lnTo>
                      <a:pt x="19679" y="38540"/>
                    </a:lnTo>
                    <a:lnTo>
                      <a:pt x="20010" y="38852"/>
                    </a:lnTo>
                    <a:lnTo>
                      <a:pt x="20342" y="39125"/>
                    </a:lnTo>
                    <a:lnTo>
                      <a:pt x="20673" y="39378"/>
                    </a:lnTo>
                    <a:lnTo>
                      <a:pt x="20984" y="39592"/>
                    </a:lnTo>
                    <a:lnTo>
                      <a:pt x="21374" y="39826"/>
                    </a:lnTo>
                    <a:lnTo>
                      <a:pt x="21705" y="40001"/>
                    </a:lnTo>
                    <a:lnTo>
                      <a:pt x="22056" y="40177"/>
                    </a:lnTo>
                    <a:lnTo>
                      <a:pt x="22407" y="40294"/>
                    </a:lnTo>
                    <a:lnTo>
                      <a:pt x="22777" y="40411"/>
                    </a:lnTo>
                    <a:lnTo>
                      <a:pt x="23186" y="40216"/>
                    </a:lnTo>
                    <a:lnTo>
                      <a:pt x="23420" y="40079"/>
                    </a:lnTo>
                    <a:lnTo>
                      <a:pt x="23654" y="39904"/>
                    </a:lnTo>
                    <a:lnTo>
                      <a:pt x="23888" y="39709"/>
                    </a:lnTo>
                    <a:lnTo>
                      <a:pt x="24141" y="39495"/>
                    </a:lnTo>
                    <a:lnTo>
                      <a:pt x="24414" y="39222"/>
                    </a:lnTo>
                    <a:lnTo>
                      <a:pt x="24706" y="38891"/>
                    </a:lnTo>
                    <a:lnTo>
                      <a:pt x="24959" y="38579"/>
                    </a:lnTo>
                    <a:lnTo>
                      <a:pt x="25174" y="38287"/>
                    </a:lnTo>
                    <a:lnTo>
                      <a:pt x="25466" y="37800"/>
                    </a:lnTo>
                    <a:lnTo>
                      <a:pt x="25719" y="37352"/>
                    </a:lnTo>
                    <a:lnTo>
                      <a:pt x="25875" y="37059"/>
                    </a:lnTo>
                    <a:lnTo>
                      <a:pt x="26011" y="36728"/>
                    </a:lnTo>
                    <a:lnTo>
                      <a:pt x="26128" y="36436"/>
                    </a:lnTo>
                    <a:lnTo>
                      <a:pt x="26226" y="36163"/>
                    </a:lnTo>
                    <a:lnTo>
                      <a:pt x="26382" y="35618"/>
                    </a:lnTo>
                    <a:lnTo>
                      <a:pt x="26498" y="35091"/>
                    </a:lnTo>
                    <a:lnTo>
                      <a:pt x="26557" y="34565"/>
                    </a:lnTo>
                    <a:lnTo>
                      <a:pt x="26596" y="34059"/>
                    </a:lnTo>
                    <a:lnTo>
                      <a:pt x="26966" y="34390"/>
                    </a:lnTo>
                    <a:lnTo>
                      <a:pt x="27356" y="34702"/>
                    </a:lnTo>
                    <a:lnTo>
                      <a:pt x="27784" y="35014"/>
                    </a:lnTo>
                    <a:lnTo>
                      <a:pt x="28252" y="35286"/>
                    </a:lnTo>
                    <a:lnTo>
                      <a:pt x="28505" y="35423"/>
                    </a:lnTo>
                    <a:lnTo>
                      <a:pt x="28778" y="35559"/>
                    </a:lnTo>
                    <a:lnTo>
                      <a:pt x="29129" y="35715"/>
                    </a:lnTo>
                    <a:lnTo>
                      <a:pt x="29421" y="35832"/>
                    </a:lnTo>
                    <a:lnTo>
                      <a:pt x="29908" y="35988"/>
                    </a:lnTo>
                    <a:lnTo>
                      <a:pt x="30454" y="36124"/>
                    </a:lnTo>
                    <a:lnTo>
                      <a:pt x="30804" y="36202"/>
                    </a:lnTo>
                    <a:lnTo>
                      <a:pt x="31233" y="36260"/>
                    </a:lnTo>
                    <a:lnTo>
                      <a:pt x="31642" y="36299"/>
                    </a:lnTo>
                    <a:lnTo>
                      <a:pt x="32032" y="36319"/>
                    </a:lnTo>
                    <a:lnTo>
                      <a:pt x="32363" y="36319"/>
                    </a:lnTo>
                    <a:lnTo>
                      <a:pt x="32675" y="36299"/>
                    </a:lnTo>
                    <a:lnTo>
                      <a:pt x="32967" y="36260"/>
                    </a:lnTo>
                    <a:lnTo>
                      <a:pt x="33240" y="36202"/>
                    </a:lnTo>
                    <a:lnTo>
                      <a:pt x="33669" y="36066"/>
                    </a:lnTo>
                    <a:lnTo>
                      <a:pt x="33863" y="35734"/>
                    </a:lnTo>
                    <a:lnTo>
                      <a:pt x="34039" y="35403"/>
                    </a:lnTo>
                    <a:lnTo>
                      <a:pt x="34175" y="35033"/>
                    </a:lnTo>
                    <a:lnTo>
                      <a:pt x="34312" y="34682"/>
                    </a:lnTo>
                    <a:lnTo>
                      <a:pt x="34428" y="34254"/>
                    </a:lnTo>
                    <a:lnTo>
                      <a:pt x="34506" y="33883"/>
                    </a:lnTo>
                    <a:lnTo>
                      <a:pt x="34584" y="33474"/>
                    </a:lnTo>
                    <a:lnTo>
                      <a:pt x="34623" y="33046"/>
                    </a:lnTo>
                    <a:lnTo>
                      <a:pt x="34662" y="32598"/>
                    </a:lnTo>
                    <a:lnTo>
                      <a:pt x="34682" y="32149"/>
                    </a:lnTo>
                    <a:lnTo>
                      <a:pt x="34662" y="31701"/>
                    </a:lnTo>
                    <a:lnTo>
                      <a:pt x="34643" y="31253"/>
                    </a:lnTo>
                    <a:lnTo>
                      <a:pt x="34584" y="30766"/>
                    </a:lnTo>
                    <a:lnTo>
                      <a:pt x="34506" y="30298"/>
                    </a:lnTo>
                    <a:lnTo>
                      <a:pt x="34409" y="29850"/>
                    </a:lnTo>
                    <a:lnTo>
                      <a:pt x="34292" y="29441"/>
                    </a:lnTo>
                    <a:lnTo>
                      <a:pt x="34175" y="29090"/>
                    </a:lnTo>
                    <a:lnTo>
                      <a:pt x="34039" y="28740"/>
                    </a:lnTo>
                    <a:lnTo>
                      <a:pt x="33883" y="28369"/>
                    </a:lnTo>
                    <a:lnTo>
                      <a:pt x="33688" y="28019"/>
                    </a:lnTo>
                    <a:lnTo>
                      <a:pt x="33824" y="28058"/>
                    </a:lnTo>
                    <a:lnTo>
                      <a:pt x="34117" y="28116"/>
                    </a:lnTo>
                    <a:lnTo>
                      <a:pt x="34409" y="28194"/>
                    </a:lnTo>
                    <a:lnTo>
                      <a:pt x="34701" y="28233"/>
                    </a:lnTo>
                    <a:lnTo>
                      <a:pt x="34993" y="28272"/>
                    </a:lnTo>
                    <a:lnTo>
                      <a:pt x="35305" y="28292"/>
                    </a:lnTo>
                    <a:lnTo>
                      <a:pt x="35617" y="28311"/>
                    </a:lnTo>
                    <a:lnTo>
                      <a:pt x="35948" y="28311"/>
                    </a:lnTo>
                    <a:lnTo>
                      <a:pt x="36260" y="28292"/>
                    </a:lnTo>
                    <a:lnTo>
                      <a:pt x="36552" y="28272"/>
                    </a:lnTo>
                    <a:lnTo>
                      <a:pt x="36864" y="28253"/>
                    </a:lnTo>
                    <a:lnTo>
                      <a:pt x="37234" y="28194"/>
                    </a:lnTo>
                    <a:lnTo>
                      <a:pt x="37546" y="28116"/>
                    </a:lnTo>
                    <a:lnTo>
                      <a:pt x="38033" y="27999"/>
                    </a:lnTo>
                    <a:lnTo>
                      <a:pt x="38578" y="27824"/>
                    </a:lnTo>
                    <a:lnTo>
                      <a:pt x="38910" y="27688"/>
                    </a:lnTo>
                    <a:lnTo>
                      <a:pt x="39299" y="27532"/>
                    </a:lnTo>
                    <a:lnTo>
                      <a:pt x="39670" y="27337"/>
                    </a:lnTo>
                    <a:lnTo>
                      <a:pt x="40001" y="27142"/>
                    </a:lnTo>
                    <a:lnTo>
                      <a:pt x="40293" y="26967"/>
                    </a:lnTo>
                    <a:lnTo>
                      <a:pt x="40546" y="26772"/>
                    </a:lnTo>
                    <a:lnTo>
                      <a:pt x="40761" y="26596"/>
                    </a:lnTo>
                    <a:lnTo>
                      <a:pt x="40956" y="26402"/>
                    </a:lnTo>
                    <a:lnTo>
                      <a:pt x="41248" y="26051"/>
                    </a:lnTo>
                    <a:lnTo>
                      <a:pt x="41248" y="25661"/>
                    </a:lnTo>
                    <a:lnTo>
                      <a:pt x="41209" y="25291"/>
                    </a:lnTo>
                    <a:lnTo>
                      <a:pt x="41131" y="24921"/>
                    </a:lnTo>
                    <a:lnTo>
                      <a:pt x="41053" y="24551"/>
                    </a:lnTo>
                    <a:lnTo>
                      <a:pt x="40917" y="24122"/>
                    </a:lnTo>
                    <a:lnTo>
                      <a:pt x="40800" y="23752"/>
                    </a:lnTo>
                    <a:lnTo>
                      <a:pt x="40644" y="23382"/>
                    </a:lnTo>
                    <a:lnTo>
                      <a:pt x="40449" y="22992"/>
                    </a:lnTo>
                    <a:lnTo>
                      <a:pt x="40235" y="22583"/>
                    </a:lnTo>
                    <a:lnTo>
                      <a:pt x="40001" y="22193"/>
                    </a:lnTo>
                    <a:lnTo>
                      <a:pt x="39748" y="21823"/>
                    </a:lnTo>
                    <a:lnTo>
                      <a:pt x="39494" y="21472"/>
                    </a:lnTo>
                    <a:lnTo>
                      <a:pt x="39182" y="21082"/>
                    </a:lnTo>
                    <a:lnTo>
                      <a:pt x="38871" y="20732"/>
                    </a:lnTo>
                    <a:lnTo>
                      <a:pt x="38559" y="20420"/>
                    </a:lnTo>
                    <a:lnTo>
                      <a:pt x="38228" y="20108"/>
                    </a:lnTo>
                    <a:lnTo>
                      <a:pt x="37936" y="19874"/>
                    </a:lnTo>
                    <a:lnTo>
                      <a:pt x="37624" y="19641"/>
                    </a:lnTo>
                    <a:lnTo>
                      <a:pt x="37273" y="19407"/>
                    </a:lnTo>
                    <a:lnTo>
                      <a:pt x="36883" y="19193"/>
                    </a:lnTo>
                    <a:lnTo>
                      <a:pt x="36494" y="18998"/>
                    </a:lnTo>
                    <a:lnTo>
                      <a:pt x="36922" y="18744"/>
                    </a:lnTo>
                    <a:lnTo>
                      <a:pt x="37312" y="18491"/>
                    </a:lnTo>
                    <a:lnTo>
                      <a:pt x="37663" y="18238"/>
                    </a:lnTo>
                    <a:lnTo>
                      <a:pt x="38013" y="17946"/>
                    </a:lnTo>
                    <a:lnTo>
                      <a:pt x="38345" y="17614"/>
                    </a:lnTo>
                    <a:lnTo>
                      <a:pt x="38695" y="17264"/>
                    </a:lnTo>
                    <a:lnTo>
                      <a:pt x="38988" y="16932"/>
                    </a:lnTo>
                    <a:lnTo>
                      <a:pt x="39260" y="16582"/>
                    </a:lnTo>
                    <a:lnTo>
                      <a:pt x="39533" y="16231"/>
                    </a:lnTo>
                    <a:lnTo>
                      <a:pt x="39787" y="15841"/>
                    </a:lnTo>
                    <a:lnTo>
                      <a:pt x="40001" y="15471"/>
                    </a:lnTo>
                    <a:lnTo>
                      <a:pt x="40196" y="15101"/>
                    </a:lnTo>
                    <a:lnTo>
                      <a:pt x="40352" y="14750"/>
                    </a:lnTo>
                    <a:lnTo>
                      <a:pt x="40527" y="14341"/>
                    </a:lnTo>
                    <a:lnTo>
                      <a:pt x="40644" y="13990"/>
                    </a:lnTo>
                    <a:lnTo>
                      <a:pt x="40741" y="13620"/>
                    </a:lnTo>
                    <a:lnTo>
                      <a:pt x="40819" y="13250"/>
                    </a:lnTo>
                    <a:lnTo>
                      <a:pt x="40878" y="12860"/>
                    </a:lnTo>
                    <a:lnTo>
                      <a:pt x="40605" y="12490"/>
                    </a:lnTo>
                    <a:lnTo>
                      <a:pt x="40429" y="12276"/>
                    </a:lnTo>
                    <a:lnTo>
                      <a:pt x="40235" y="12081"/>
                    </a:lnTo>
                    <a:lnTo>
                      <a:pt x="40001" y="11867"/>
                    </a:lnTo>
                    <a:lnTo>
                      <a:pt x="39728" y="11672"/>
                    </a:lnTo>
                    <a:lnTo>
                      <a:pt x="39416" y="11438"/>
                    </a:lnTo>
                    <a:lnTo>
                      <a:pt x="39066" y="11224"/>
                    </a:lnTo>
                    <a:lnTo>
                      <a:pt x="38695" y="11009"/>
                    </a:lnTo>
                    <a:lnTo>
                      <a:pt x="38384" y="10853"/>
                    </a:lnTo>
                    <a:lnTo>
                      <a:pt x="37858" y="10639"/>
                    </a:lnTo>
                    <a:lnTo>
                      <a:pt x="37370" y="10444"/>
                    </a:lnTo>
                    <a:lnTo>
                      <a:pt x="37059" y="10366"/>
                    </a:lnTo>
                    <a:lnTo>
                      <a:pt x="36708" y="10269"/>
                    </a:lnTo>
                    <a:lnTo>
                      <a:pt x="36396" y="10210"/>
                    </a:lnTo>
                    <a:lnTo>
                      <a:pt x="36124" y="10152"/>
                    </a:lnTo>
                    <a:lnTo>
                      <a:pt x="35792" y="10113"/>
                    </a:lnTo>
                    <a:lnTo>
                      <a:pt x="35481" y="10094"/>
                    </a:lnTo>
                    <a:lnTo>
                      <a:pt x="35169" y="10074"/>
                    </a:lnTo>
                    <a:lnTo>
                      <a:pt x="34545" y="10074"/>
                    </a:lnTo>
                    <a:lnTo>
                      <a:pt x="34253" y="10094"/>
                    </a:lnTo>
                    <a:lnTo>
                      <a:pt x="33961" y="10132"/>
                    </a:lnTo>
                    <a:lnTo>
                      <a:pt x="33669" y="10171"/>
                    </a:lnTo>
                    <a:lnTo>
                      <a:pt x="33337" y="10249"/>
                    </a:lnTo>
                    <a:lnTo>
                      <a:pt x="33006" y="10327"/>
                    </a:lnTo>
                    <a:lnTo>
                      <a:pt x="32675" y="10425"/>
                    </a:lnTo>
                    <a:lnTo>
                      <a:pt x="32344" y="10522"/>
                    </a:lnTo>
                    <a:lnTo>
                      <a:pt x="32538" y="10035"/>
                    </a:lnTo>
                    <a:lnTo>
                      <a:pt x="32694" y="9509"/>
                    </a:lnTo>
                    <a:lnTo>
                      <a:pt x="32811" y="8963"/>
                    </a:lnTo>
                    <a:lnTo>
                      <a:pt x="32909" y="8398"/>
                    </a:lnTo>
                    <a:lnTo>
                      <a:pt x="32928" y="8106"/>
                    </a:lnTo>
                    <a:lnTo>
                      <a:pt x="32948" y="7814"/>
                    </a:lnTo>
                    <a:lnTo>
                      <a:pt x="32948" y="7444"/>
                    </a:lnTo>
                    <a:lnTo>
                      <a:pt x="32928" y="7112"/>
                    </a:lnTo>
                    <a:lnTo>
                      <a:pt x="32889" y="6606"/>
                    </a:lnTo>
                    <a:lnTo>
                      <a:pt x="32811" y="6041"/>
                    </a:lnTo>
                    <a:lnTo>
                      <a:pt x="32733" y="5690"/>
                    </a:lnTo>
                    <a:lnTo>
                      <a:pt x="32636" y="5281"/>
                    </a:lnTo>
                    <a:lnTo>
                      <a:pt x="32519" y="4872"/>
                    </a:lnTo>
                    <a:lnTo>
                      <a:pt x="32383" y="4521"/>
                    </a:lnTo>
                    <a:lnTo>
                      <a:pt x="32246" y="4209"/>
                    </a:lnTo>
                    <a:lnTo>
                      <a:pt x="32110" y="3937"/>
                    </a:lnTo>
                    <a:lnTo>
                      <a:pt x="31954" y="3683"/>
                    </a:lnTo>
                    <a:lnTo>
                      <a:pt x="31798" y="3449"/>
                    </a:lnTo>
                    <a:lnTo>
                      <a:pt x="31506" y="3099"/>
                    </a:lnTo>
                    <a:lnTo>
                      <a:pt x="31136" y="3060"/>
                    </a:lnTo>
                    <a:lnTo>
                      <a:pt x="30746" y="3040"/>
                    </a:lnTo>
                    <a:lnTo>
                      <a:pt x="30376" y="3040"/>
                    </a:lnTo>
                    <a:lnTo>
                      <a:pt x="29986" y="3060"/>
                    </a:lnTo>
                    <a:lnTo>
                      <a:pt x="29557" y="3118"/>
                    </a:lnTo>
                    <a:lnTo>
                      <a:pt x="29168" y="3177"/>
                    </a:lnTo>
                    <a:lnTo>
                      <a:pt x="28759" y="3274"/>
                    </a:lnTo>
                    <a:lnTo>
                      <a:pt x="28349" y="3391"/>
                    </a:lnTo>
                    <a:lnTo>
                      <a:pt x="27921" y="3547"/>
                    </a:lnTo>
                    <a:lnTo>
                      <a:pt x="27512" y="3703"/>
                    </a:lnTo>
                    <a:lnTo>
                      <a:pt x="27102" y="3878"/>
                    </a:lnTo>
                    <a:lnTo>
                      <a:pt x="26693" y="4073"/>
                    </a:lnTo>
                    <a:lnTo>
                      <a:pt x="26265" y="4326"/>
                    </a:lnTo>
                    <a:lnTo>
                      <a:pt x="25875" y="4560"/>
                    </a:lnTo>
                    <a:lnTo>
                      <a:pt x="25505" y="4833"/>
                    </a:lnTo>
                    <a:lnTo>
                      <a:pt x="25154" y="5106"/>
                    </a:lnTo>
                    <a:lnTo>
                      <a:pt x="24881" y="5339"/>
                    </a:lnTo>
                    <a:lnTo>
                      <a:pt x="24609" y="5612"/>
                    </a:lnTo>
                    <a:lnTo>
                      <a:pt x="24336" y="5885"/>
                    </a:lnTo>
                    <a:lnTo>
                      <a:pt x="24082" y="6197"/>
                    </a:lnTo>
                    <a:lnTo>
                      <a:pt x="24063" y="6060"/>
                    </a:lnTo>
                    <a:lnTo>
                      <a:pt x="24024" y="5768"/>
                    </a:lnTo>
                    <a:lnTo>
                      <a:pt x="23966" y="5495"/>
                    </a:lnTo>
                    <a:lnTo>
                      <a:pt x="23888" y="5203"/>
                    </a:lnTo>
                    <a:lnTo>
                      <a:pt x="23810" y="4911"/>
                    </a:lnTo>
                    <a:lnTo>
                      <a:pt x="23712" y="4619"/>
                    </a:lnTo>
                    <a:lnTo>
                      <a:pt x="23595" y="4307"/>
                    </a:lnTo>
                    <a:lnTo>
                      <a:pt x="23478" y="4015"/>
                    </a:lnTo>
                    <a:lnTo>
                      <a:pt x="23342" y="3722"/>
                    </a:lnTo>
                    <a:lnTo>
                      <a:pt x="23206" y="3469"/>
                    </a:lnTo>
                    <a:lnTo>
                      <a:pt x="23069" y="3196"/>
                    </a:lnTo>
                    <a:lnTo>
                      <a:pt x="22874" y="2884"/>
                    </a:lnTo>
                    <a:lnTo>
                      <a:pt x="22680" y="2612"/>
                    </a:lnTo>
                    <a:lnTo>
                      <a:pt x="22387" y="2222"/>
                    </a:lnTo>
                    <a:lnTo>
                      <a:pt x="22017" y="1774"/>
                    </a:lnTo>
                    <a:lnTo>
                      <a:pt x="21764" y="1521"/>
                    </a:lnTo>
                    <a:lnTo>
                      <a:pt x="21452" y="1228"/>
                    </a:lnTo>
                    <a:lnTo>
                      <a:pt x="21140" y="956"/>
                    </a:lnTo>
                    <a:lnTo>
                      <a:pt x="20829" y="722"/>
                    </a:lnTo>
                    <a:lnTo>
                      <a:pt x="20556" y="546"/>
                    </a:lnTo>
                    <a:lnTo>
                      <a:pt x="20283" y="371"/>
                    </a:lnTo>
                    <a:lnTo>
                      <a:pt x="20030" y="235"/>
                    </a:lnTo>
                    <a:lnTo>
                      <a:pt x="19776" y="137"/>
                    </a:lnTo>
                    <a:lnTo>
                      <a:pt x="1934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129;p35"/>
              <p:cNvSpPr/>
              <p:nvPr/>
            </p:nvSpPr>
            <p:spPr>
              <a:xfrm>
                <a:off x="5391825" y="481175"/>
                <a:ext cx="114500" cy="135925"/>
              </a:xfrm>
              <a:custGeom>
                <a:avLst/>
                <a:gdLst/>
                <a:ahLst/>
                <a:cxnLst/>
                <a:rect l="l" t="t" r="r" b="b"/>
                <a:pathLst>
                  <a:path w="4580" h="5437" extrusionOk="0">
                    <a:moveTo>
                      <a:pt x="2261" y="0"/>
                    </a:moveTo>
                    <a:lnTo>
                      <a:pt x="2085" y="78"/>
                    </a:lnTo>
                    <a:lnTo>
                      <a:pt x="1930" y="176"/>
                    </a:lnTo>
                    <a:lnTo>
                      <a:pt x="1774" y="273"/>
                    </a:lnTo>
                    <a:lnTo>
                      <a:pt x="1618" y="371"/>
                    </a:lnTo>
                    <a:lnTo>
                      <a:pt x="1326" y="643"/>
                    </a:lnTo>
                    <a:lnTo>
                      <a:pt x="1189" y="780"/>
                    </a:lnTo>
                    <a:lnTo>
                      <a:pt x="1053" y="936"/>
                    </a:lnTo>
                    <a:lnTo>
                      <a:pt x="780" y="1286"/>
                    </a:lnTo>
                    <a:lnTo>
                      <a:pt x="546" y="1637"/>
                    </a:lnTo>
                    <a:lnTo>
                      <a:pt x="332" y="2066"/>
                    </a:lnTo>
                    <a:lnTo>
                      <a:pt x="254" y="2261"/>
                    </a:lnTo>
                    <a:lnTo>
                      <a:pt x="176" y="2455"/>
                    </a:lnTo>
                    <a:lnTo>
                      <a:pt x="79" y="2826"/>
                    </a:lnTo>
                    <a:lnTo>
                      <a:pt x="20" y="3235"/>
                    </a:lnTo>
                    <a:lnTo>
                      <a:pt x="1" y="3605"/>
                    </a:lnTo>
                    <a:lnTo>
                      <a:pt x="20" y="3800"/>
                    </a:lnTo>
                    <a:lnTo>
                      <a:pt x="40" y="4014"/>
                    </a:lnTo>
                    <a:lnTo>
                      <a:pt x="59" y="4190"/>
                    </a:lnTo>
                    <a:lnTo>
                      <a:pt x="118" y="4365"/>
                    </a:lnTo>
                    <a:lnTo>
                      <a:pt x="176" y="4540"/>
                    </a:lnTo>
                    <a:lnTo>
                      <a:pt x="254" y="4716"/>
                    </a:lnTo>
                    <a:lnTo>
                      <a:pt x="332" y="4871"/>
                    </a:lnTo>
                    <a:lnTo>
                      <a:pt x="410" y="5008"/>
                    </a:lnTo>
                    <a:lnTo>
                      <a:pt x="546" y="5164"/>
                    </a:lnTo>
                    <a:lnTo>
                      <a:pt x="683" y="5300"/>
                    </a:lnTo>
                    <a:lnTo>
                      <a:pt x="702" y="5320"/>
                    </a:lnTo>
                    <a:lnTo>
                      <a:pt x="760" y="5359"/>
                    </a:lnTo>
                    <a:lnTo>
                      <a:pt x="838" y="5378"/>
                    </a:lnTo>
                    <a:lnTo>
                      <a:pt x="897" y="5359"/>
                    </a:lnTo>
                    <a:lnTo>
                      <a:pt x="955" y="5320"/>
                    </a:lnTo>
                    <a:lnTo>
                      <a:pt x="994" y="5261"/>
                    </a:lnTo>
                    <a:lnTo>
                      <a:pt x="1014" y="5183"/>
                    </a:lnTo>
                    <a:lnTo>
                      <a:pt x="1209" y="5261"/>
                    </a:lnTo>
                    <a:lnTo>
                      <a:pt x="1403" y="5339"/>
                    </a:lnTo>
                    <a:lnTo>
                      <a:pt x="1637" y="5378"/>
                    </a:lnTo>
                    <a:lnTo>
                      <a:pt x="1871" y="5417"/>
                    </a:lnTo>
                    <a:lnTo>
                      <a:pt x="2280" y="5437"/>
                    </a:lnTo>
                    <a:lnTo>
                      <a:pt x="2534" y="5437"/>
                    </a:lnTo>
                    <a:lnTo>
                      <a:pt x="2806" y="5417"/>
                    </a:lnTo>
                    <a:lnTo>
                      <a:pt x="3040" y="5378"/>
                    </a:lnTo>
                    <a:lnTo>
                      <a:pt x="3254" y="5320"/>
                    </a:lnTo>
                    <a:lnTo>
                      <a:pt x="3430" y="5281"/>
                    </a:lnTo>
                    <a:lnTo>
                      <a:pt x="3644" y="5203"/>
                    </a:lnTo>
                    <a:lnTo>
                      <a:pt x="3761" y="5144"/>
                    </a:lnTo>
                    <a:lnTo>
                      <a:pt x="3742" y="5222"/>
                    </a:lnTo>
                    <a:lnTo>
                      <a:pt x="3761" y="5300"/>
                    </a:lnTo>
                    <a:lnTo>
                      <a:pt x="3819" y="5359"/>
                    </a:lnTo>
                    <a:lnTo>
                      <a:pt x="3878" y="5398"/>
                    </a:lnTo>
                    <a:lnTo>
                      <a:pt x="3956" y="5417"/>
                    </a:lnTo>
                    <a:lnTo>
                      <a:pt x="4053" y="5398"/>
                    </a:lnTo>
                    <a:lnTo>
                      <a:pt x="4073" y="5378"/>
                    </a:lnTo>
                    <a:lnTo>
                      <a:pt x="4092" y="5378"/>
                    </a:lnTo>
                    <a:lnTo>
                      <a:pt x="4131" y="5339"/>
                    </a:lnTo>
                    <a:lnTo>
                      <a:pt x="4151" y="5281"/>
                    </a:lnTo>
                    <a:lnTo>
                      <a:pt x="4268" y="5027"/>
                    </a:lnTo>
                    <a:lnTo>
                      <a:pt x="4384" y="4716"/>
                    </a:lnTo>
                    <a:lnTo>
                      <a:pt x="4384" y="4696"/>
                    </a:lnTo>
                    <a:lnTo>
                      <a:pt x="4443" y="4599"/>
                    </a:lnTo>
                    <a:lnTo>
                      <a:pt x="4482" y="4482"/>
                    </a:lnTo>
                    <a:lnTo>
                      <a:pt x="4521" y="4365"/>
                    </a:lnTo>
                    <a:lnTo>
                      <a:pt x="4540" y="4229"/>
                    </a:lnTo>
                    <a:lnTo>
                      <a:pt x="4521" y="4151"/>
                    </a:lnTo>
                    <a:lnTo>
                      <a:pt x="4521" y="4112"/>
                    </a:lnTo>
                    <a:lnTo>
                      <a:pt x="4560" y="3819"/>
                    </a:lnTo>
                    <a:lnTo>
                      <a:pt x="4579" y="3527"/>
                    </a:lnTo>
                    <a:lnTo>
                      <a:pt x="4579" y="3235"/>
                    </a:lnTo>
                    <a:lnTo>
                      <a:pt x="4540" y="2943"/>
                    </a:lnTo>
                    <a:lnTo>
                      <a:pt x="4501" y="2650"/>
                    </a:lnTo>
                    <a:lnTo>
                      <a:pt x="4423" y="2378"/>
                    </a:lnTo>
                    <a:lnTo>
                      <a:pt x="4326" y="2085"/>
                    </a:lnTo>
                    <a:lnTo>
                      <a:pt x="4209" y="1813"/>
                    </a:lnTo>
                    <a:lnTo>
                      <a:pt x="4073" y="1559"/>
                    </a:lnTo>
                    <a:lnTo>
                      <a:pt x="3878" y="1267"/>
                    </a:lnTo>
                    <a:lnTo>
                      <a:pt x="3722" y="1072"/>
                    </a:lnTo>
                    <a:lnTo>
                      <a:pt x="3547" y="858"/>
                    </a:lnTo>
                    <a:lnTo>
                      <a:pt x="3293" y="605"/>
                    </a:lnTo>
                    <a:lnTo>
                      <a:pt x="2982" y="351"/>
                    </a:lnTo>
                    <a:lnTo>
                      <a:pt x="2728" y="195"/>
                    </a:lnTo>
                    <a:lnTo>
                      <a:pt x="2475" y="78"/>
                    </a:lnTo>
                    <a:lnTo>
                      <a:pt x="2300" y="20"/>
                    </a:lnTo>
                    <a:lnTo>
                      <a:pt x="22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Google Shape;1130;p35"/>
              <p:cNvSpPr/>
              <p:nvPr/>
            </p:nvSpPr>
            <p:spPr>
              <a:xfrm>
                <a:off x="5592025" y="544000"/>
                <a:ext cx="123250" cy="138850"/>
              </a:xfrm>
              <a:custGeom>
                <a:avLst/>
                <a:gdLst/>
                <a:ahLst/>
                <a:cxnLst/>
                <a:rect l="l" t="t" r="r" b="b"/>
                <a:pathLst>
                  <a:path w="4930" h="5554" extrusionOk="0">
                    <a:moveTo>
                      <a:pt x="3683" y="1"/>
                    </a:moveTo>
                    <a:lnTo>
                      <a:pt x="3488" y="20"/>
                    </a:lnTo>
                    <a:lnTo>
                      <a:pt x="3098" y="79"/>
                    </a:lnTo>
                    <a:lnTo>
                      <a:pt x="2904" y="118"/>
                    </a:lnTo>
                    <a:lnTo>
                      <a:pt x="2709" y="176"/>
                    </a:lnTo>
                    <a:lnTo>
                      <a:pt x="2300" y="332"/>
                    </a:lnTo>
                    <a:lnTo>
                      <a:pt x="1910" y="508"/>
                    </a:lnTo>
                    <a:lnTo>
                      <a:pt x="1501" y="741"/>
                    </a:lnTo>
                    <a:lnTo>
                      <a:pt x="1325" y="878"/>
                    </a:lnTo>
                    <a:lnTo>
                      <a:pt x="1150" y="995"/>
                    </a:lnTo>
                    <a:lnTo>
                      <a:pt x="877" y="1248"/>
                    </a:lnTo>
                    <a:lnTo>
                      <a:pt x="605" y="1579"/>
                    </a:lnTo>
                    <a:lnTo>
                      <a:pt x="390" y="1871"/>
                    </a:lnTo>
                    <a:lnTo>
                      <a:pt x="312" y="2027"/>
                    </a:lnTo>
                    <a:lnTo>
                      <a:pt x="195" y="2242"/>
                    </a:lnTo>
                    <a:lnTo>
                      <a:pt x="137" y="2397"/>
                    </a:lnTo>
                    <a:lnTo>
                      <a:pt x="78" y="2573"/>
                    </a:lnTo>
                    <a:lnTo>
                      <a:pt x="39" y="2748"/>
                    </a:lnTo>
                    <a:lnTo>
                      <a:pt x="1" y="2943"/>
                    </a:lnTo>
                    <a:lnTo>
                      <a:pt x="1" y="3099"/>
                    </a:lnTo>
                    <a:lnTo>
                      <a:pt x="1" y="3274"/>
                    </a:lnTo>
                    <a:lnTo>
                      <a:pt x="20" y="3489"/>
                    </a:lnTo>
                    <a:lnTo>
                      <a:pt x="78" y="3664"/>
                    </a:lnTo>
                    <a:lnTo>
                      <a:pt x="78" y="3683"/>
                    </a:lnTo>
                    <a:lnTo>
                      <a:pt x="98" y="3761"/>
                    </a:lnTo>
                    <a:lnTo>
                      <a:pt x="156" y="3800"/>
                    </a:lnTo>
                    <a:lnTo>
                      <a:pt x="215" y="3839"/>
                    </a:lnTo>
                    <a:lnTo>
                      <a:pt x="293" y="3839"/>
                    </a:lnTo>
                    <a:lnTo>
                      <a:pt x="351" y="3800"/>
                    </a:lnTo>
                    <a:lnTo>
                      <a:pt x="410" y="3742"/>
                    </a:lnTo>
                    <a:lnTo>
                      <a:pt x="527" y="3917"/>
                    </a:lnTo>
                    <a:lnTo>
                      <a:pt x="663" y="4073"/>
                    </a:lnTo>
                    <a:lnTo>
                      <a:pt x="819" y="4248"/>
                    </a:lnTo>
                    <a:lnTo>
                      <a:pt x="1014" y="4404"/>
                    </a:lnTo>
                    <a:lnTo>
                      <a:pt x="1170" y="4521"/>
                    </a:lnTo>
                    <a:lnTo>
                      <a:pt x="1345" y="4638"/>
                    </a:lnTo>
                    <a:lnTo>
                      <a:pt x="1559" y="4774"/>
                    </a:lnTo>
                    <a:lnTo>
                      <a:pt x="1793" y="4891"/>
                    </a:lnTo>
                    <a:lnTo>
                      <a:pt x="2007" y="4989"/>
                    </a:lnTo>
                    <a:lnTo>
                      <a:pt x="2222" y="5067"/>
                    </a:lnTo>
                    <a:lnTo>
                      <a:pt x="2397" y="5106"/>
                    </a:lnTo>
                    <a:lnTo>
                      <a:pt x="2611" y="5164"/>
                    </a:lnTo>
                    <a:lnTo>
                      <a:pt x="2748" y="5184"/>
                    </a:lnTo>
                    <a:lnTo>
                      <a:pt x="2689" y="5242"/>
                    </a:lnTo>
                    <a:lnTo>
                      <a:pt x="2670" y="5320"/>
                    </a:lnTo>
                    <a:lnTo>
                      <a:pt x="2670" y="5398"/>
                    </a:lnTo>
                    <a:lnTo>
                      <a:pt x="2709" y="5476"/>
                    </a:lnTo>
                    <a:lnTo>
                      <a:pt x="2767" y="5515"/>
                    </a:lnTo>
                    <a:lnTo>
                      <a:pt x="2845" y="5554"/>
                    </a:lnTo>
                    <a:lnTo>
                      <a:pt x="2904" y="5554"/>
                    </a:lnTo>
                    <a:lnTo>
                      <a:pt x="2962" y="5534"/>
                    </a:lnTo>
                    <a:lnTo>
                      <a:pt x="3001" y="5515"/>
                    </a:lnTo>
                    <a:lnTo>
                      <a:pt x="3235" y="5359"/>
                    </a:lnTo>
                    <a:lnTo>
                      <a:pt x="3488" y="5164"/>
                    </a:lnTo>
                    <a:lnTo>
                      <a:pt x="3508" y="5145"/>
                    </a:lnTo>
                    <a:lnTo>
                      <a:pt x="3625" y="5086"/>
                    </a:lnTo>
                    <a:lnTo>
                      <a:pt x="3722" y="5008"/>
                    </a:lnTo>
                    <a:lnTo>
                      <a:pt x="3800" y="4930"/>
                    </a:lnTo>
                    <a:lnTo>
                      <a:pt x="3878" y="4833"/>
                    </a:lnTo>
                    <a:lnTo>
                      <a:pt x="3917" y="4736"/>
                    </a:lnTo>
                    <a:lnTo>
                      <a:pt x="3936" y="4716"/>
                    </a:lnTo>
                    <a:lnTo>
                      <a:pt x="4131" y="4502"/>
                    </a:lnTo>
                    <a:lnTo>
                      <a:pt x="4306" y="4248"/>
                    </a:lnTo>
                    <a:lnTo>
                      <a:pt x="4462" y="3995"/>
                    </a:lnTo>
                    <a:lnTo>
                      <a:pt x="4599" y="3742"/>
                    </a:lnTo>
                    <a:lnTo>
                      <a:pt x="4696" y="3469"/>
                    </a:lnTo>
                    <a:lnTo>
                      <a:pt x="4794" y="3196"/>
                    </a:lnTo>
                    <a:lnTo>
                      <a:pt x="4852" y="2904"/>
                    </a:lnTo>
                    <a:lnTo>
                      <a:pt x="4910" y="2592"/>
                    </a:lnTo>
                    <a:lnTo>
                      <a:pt x="4930" y="2320"/>
                    </a:lnTo>
                    <a:lnTo>
                      <a:pt x="4930" y="1969"/>
                    </a:lnTo>
                    <a:lnTo>
                      <a:pt x="4891" y="1735"/>
                    </a:lnTo>
                    <a:lnTo>
                      <a:pt x="4871" y="1462"/>
                    </a:lnTo>
                    <a:lnTo>
                      <a:pt x="4774" y="1092"/>
                    </a:lnTo>
                    <a:lnTo>
                      <a:pt x="4657" y="722"/>
                    </a:lnTo>
                    <a:lnTo>
                      <a:pt x="4521" y="430"/>
                    </a:lnTo>
                    <a:lnTo>
                      <a:pt x="4384" y="215"/>
                    </a:lnTo>
                    <a:lnTo>
                      <a:pt x="4267" y="79"/>
                    </a:lnTo>
                    <a:lnTo>
                      <a:pt x="4229" y="40"/>
                    </a:lnTo>
                    <a:lnTo>
                      <a:pt x="4053" y="20"/>
                    </a:lnTo>
                    <a:lnTo>
                      <a:pt x="385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1" name="Google Shape;1131;p35"/>
              <p:cNvSpPr/>
              <p:nvPr/>
            </p:nvSpPr>
            <p:spPr>
              <a:xfrm>
                <a:off x="5197475" y="592725"/>
                <a:ext cx="126675" cy="135425"/>
              </a:xfrm>
              <a:custGeom>
                <a:avLst/>
                <a:gdLst/>
                <a:ahLst/>
                <a:cxnLst/>
                <a:rect l="l" t="t" r="r" b="b"/>
                <a:pathLst>
                  <a:path w="5067" h="5417" extrusionOk="0">
                    <a:moveTo>
                      <a:pt x="1150" y="0"/>
                    </a:moveTo>
                    <a:lnTo>
                      <a:pt x="975" y="20"/>
                    </a:lnTo>
                    <a:lnTo>
                      <a:pt x="780" y="39"/>
                    </a:lnTo>
                    <a:lnTo>
                      <a:pt x="605" y="78"/>
                    </a:lnTo>
                    <a:lnTo>
                      <a:pt x="429" y="137"/>
                    </a:lnTo>
                    <a:lnTo>
                      <a:pt x="410" y="176"/>
                    </a:lnTo>
                    <a:lnTo>
                      <a:pt x="312" y="312"/>
                    </a:lnTo>
                    <a:lnTo>
                      <a:pt x="195" y="565"/>
                    </a:lnTo>
                    <a:lnTo>
                      <a:pt x="98" y="858"/>
                    </a:lnTo>
                    <a:lnTo>
                      <a:pt x="39" y="1247"/>
                    </a:lnTo>
                    <a:lnTo>
                      <a:pt x="1" y="1617"/>
                    </a:lnTo>
                    <a:lnTo>
                      <a:pt x="1" y="2144"/>
                    </a:lnTo>
                    <a:lnTo>
                      <a:pt x="59" y="2475"/>
                    </a:lnTo>
                    <a:lnTo>
                      <a:pt x="117" y="2748"/>
                    </a:lnTo>
                    <a:lnTo>
                      <a:pt x="195" y="3059"/>
                    </a:lnTo>
                    <a:lnTo>
                      <a:pt x="312" y="3332"/>
                    </a:lnTo>
                    <a:lnTo>
                      <a:pt x="429" y="3605"/>
                    </a:lnTo>
                    <a:lnTo>
                      <a:pt x="585" y="3839"/>
                    </a:lnTo>
                    <a:lnTo>
                      <a:pt x="741" y="4092"/>
                    </a:lnTo>
                    <a:lnTo>
                      <a:pt x="936" y="4326"/>
                    </a:lnTo>
                    <a:lnTo>
                      <a:pt x="1150" y="4540"/>
                    </a:lnTo>
                    <a:lnTo>
                      <a:pt x="1364" y="4735"/>
                    </a:lnTo>
                    <a:lnTo>
                      <a:pt x="1384" y="4754"/>
                    </a:lnTo>
                    <a:lnTo>
                      <a:pt x="1403" y="4793"/>
                    </a:lnTo>
                    <a:lnTo>
                      <a:pt x="1423" y="4832"/>
                    </a:lnTo>
                    <a:lnTo>
                      <a:pt x="1520" y="4910"/>
                    </a:lnTo>
                    <a:lnTo>
                      <a:pt x="1618" y="4988"/>
                    </a:lnTo>
                    <a:lnTo>
                      <a:pt x="1735" y="5047"/>
                    </a:lnTo>
                    <a:lnTo>
                      <a:pt x="1851" y="5086"/>
                    </a:lnTo>
                    <a:lnTo>
                      <a:pt x="1851" y="5105"/>
                    </a:lnTo>
                    <a:lnTo>
                      <a:pt x="2144" y="5261"/>
                    </a:lnTo>
                    <a:lnTo>
                      <a:pt x="2397" y="5378"/>
                    </a:lnTo>
                    <a:lnTo>
                      <a:pt x="2436" y="5397"/>
                    </a:lnTo>
                    <a:lnTo>
                      <a:pt x="2494" y="5417"/>
                    </a:lnTo>
                    <a:lnTo>
                      <a:pt x="2514" y="5417"/>
                    </a:lnTo>
                    <a:lnTo>
                      <a:pt x="2553" y="5397"/>
                    </a:lnTo>
                    <a:lnTo>
                      <a:pt x="2631" y="5358"/>
                    </a:lnTo>
                    <a:lnTo>
                      <a:pt x="2670" y="5300"/>
                    </a:lnTo>
                    <a:lnTo>
                      <a:pt x="2709" y="5222"/>
                    </a:lnTo>
                    <a:lnTo>
                      <a:pt x="2689" y="5144"/>
                    </a:lnTo>
                    <a:lnTo>
                      <a:pt x="2670" y="5086"/>
                    </a:lnTo>
                    <a:lnTo>
                      <a:pt x="2611" y="5027"/>
                    </a:lnTo>
                    <a:lnTo>
                      <a:pt x="2728" y="4988"/>
                    </a:lnTo>
                    <a:lnTo>
                      <a:pt x="2943" y="4910"/>
                    </a:lnTo>
                    <a:lnTo>
                      <a:pt x="3118" y="4832"/>
                    </a:lnTo>
                    <a:lnTo>
                      <a:pt x="3293" y="4735"/>
                    </a:lnTo>
                    <a:lnTo>
                      <a:pt x="3508" y="4618"/>
                    </a:lnTo>
                    <a:lnTo>
                      <a:pt x="3722" y="4462"/>
                    </a:lnTo>
                    <a:lnTo>
                      <a:pt x="3917" y="4306"/>
                    </a:lnTo>
                    <a:lnTo>
                      <a:pt x="4073" y="4170"/>
                    </a:lnTo>
                    <a:lnTo>
                      <a:pt x="4229" y="4014"/>
                    </a:lnTo>
                    <a:lnTo>
                      <a:pt x="4384" y="3839"/>
                    </a:lnTo>
                    <a:lnTo>
                      <a:pt x="4521" y="3644"/>
                    </a:lnTo>
                    <a:lnTo>
                      <a:pt x="4638" y="3468"/>
                    </a:lnTo>
                    <a:lnTo>
                      <a:pt x="4735" y="3293"/>
                    </a:lnTo>
                    <a:lnTo>
                      <a:pt x="4774" y="3332"/>
                    </a:lnTo>
                    <a:lnTo>
                      <a:pt x="4852" y="3352"/>
                    </a:lnTo>
                    <a:lnTo>
                      <a:pt x="4910" y="3352"/>
                    </a:lnTo>
                    <a:lnTo>
                      <a:pt x="4988" y="3313"/>
                    </a:lnTo>
                    <a:lnTo>
                      <a:pt x="5027" y="3254"/>
                    </a:lnTo>
                    <a:lnTo>
                      <a:pt x="5047" y="3176"/>
                    </a:lnTo>
                    <a:lnTo>
                      <a:pt x="5047" y="3157"/>
                    </a:lnTo>
                    <a:lnTo>
                      <a:pt x="5066" y="2981"/>
                    </a:lnTo>
                    <a:lnTo>
                      <a:pt x="5066" y="2767"/>
                    </a:lnTo>
                    <a:lnTo>
                      <a:pt x="5047" y="2592"/>
                    </a:lnTo>
                    <a:lnTo>
                      <a:pt x="5008" y="2436"/>
                    </a:lnTo>
                    <a:lnTo>
                      <a:pt x="4949" y="2241"/>
                    </a:lnTo>
                    <a:lnTo>
                      <a:pt x="4891" y="2066"/>
                    </a:lnTo>
                    <a:lnTo>
                      <a:pt x="4813" y="1910"/>
                    </a:lnTo>
                    <a:lnTo>
                      <a:pt x="4716" y="1754"/>
                    </a:lnTo>
                    <a:lnTo>
                      <a:pt x="4599" y="1579"/>
                    </a:lnTo>
                    <a:lnTo>
                      <a:pt x="4482" y="1423"/>
                    </a:lnTo>
                    <a:lnTo>
                      <a:pt x="4229" y="1150"/>
                    </a:lnTo>
                    <a:lnTo>
                      <a:pt x="3917" y="877"/>
                    </a:lnTo>
                    <a:lnTo>
                      <a:pt x="3605" y="663"/>
                    </a:lnTo>
                    <a:lnTo>
                      <a:pt x="3410" y="565"/>
                    </a:lnTo>
                    <a:lnTo>
                      <a:pt x="3215" y="448"/>
                    </a:lnTo>
                    <a:lnTo>
                      <a:pt x="2787" y="273"/>
                    </a:lnTo>
                    <a:lnTo>
                      <a:pt x="2397" y="156"/>
                    </a:lnTo>
                    <a:lnTo>
                      <a:pt x="1968" y="59"/>
                    </a:lnTo>
                    <a:lnTo>
                      <a:pt x="1754" y="20"/>
                    </a:lnTo>
                    <a:lnTo>
                      <a:pt x="1559" y="20"/>
                    </a:lnTo>
                    <a:lnTo>
                      <a:pt x="115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35"/>
              <p:cNvSpPr/>
              <p:nvPr/>
            </p:nvSpPr>
            <p:spPr>
              <a:xfrm>
                <a:off x="5756675" y="902525"/>
                <a:ext cx="141750" cy="119350"/>
              </a:xfrm>
              <a:custGeom>
                <a:avLst/>
                <a:gdLst/>
                <a:ahLst/>
                <a:cxnLst/>
                <a:rect l="l" t="t" r="r" b="b"/>
                <a:pathLst>
                  <a:path w="5670" h="4774" extrusionOk="0">
                    <a:moveTo>
                      <a:pt x="2104" y="0"/>
                    </a:moveTo>
                    <a:lnTo>
                      <a:pt x="1929" y="20"/>
                    </a:lnTo>
                    <a:lnTo>
                      <a:pt x="1773" y="39"/>
                    </a:lnTo>
                    <a:lnTo>
                      <a:pt x="1559" y="98"/>
                    </a:lnTo>
                    <a:lnTo>
                      <a:pt x="1403" y="195"/>
                    </a:lnTo>
                    <a:lnTo>
                      <a:pt x="1364" y="195"/>
                    </a:lnTo>
                    <a:lnTo>
                      <a:pt x="1306" y="234"/>
                    </a:lnTo>
                    <a:lnTo>
                      <a:pt x="1267" y="292"/>
                    </a:lnTo>
                    <a:lnTo>
                      <a:pt x="1267" y="370"/>
                    </a:lnTo>
                    <a:lnTo>
                      <a:pt x="1267" y="429"/>
                    </a:lnTo>
                    <a:lnTo>
                      <a:pt x="1306" y="487"/>
                    </a:lnTo>
                    <a:lnTo>
                      <a:pt x="1364" y="526"/>
                    </a:lnTo>
                    <a:lnTo>
                      <a:pt x="1228" y="663"/>
                    </a:lnTo>
                    <a:lnTo>
                      <a:pt x="1091" y="838"/>
                    </a:lnTo>
                    <a:lnTo>
                      <a:pt x="955" y="1013"/>
                    </a:lnTo>
                    <a:lnTo>
                      <a:pt x="818" y="1228"/>
                    </a:lnTo>
                    <a:lnTo>
                      <a:pt x="643" y="1598"/>
                    </a:lnTo>
                    <a:lnTo>
                      <a:pt x="546" y="1832"/>
                    </a:lnTo>
                    <a:lnTo>
                      <a:pt x="468" y="2085"/>
                    </a:lnTo>
                    <a:lnTo>
                      <a:pt x="409" y="2319"/>
                    </a:lnTo>
                    <a:lnTo>
                      <a:pt x="370" y="2533"/>
                    </a:lnTo>
                    <a:lnTo>
                      <a:pt x="351" y="2728"/>
                    </a:lnTo>
                    <a:lnTo>
                      <a:pt x="351" y="2942"/>
                    </a:lnTo>
                    <a:lnTo>
                      <a:pt x="351" y="3079"/>
                    </a:lnTo>
                    <a:lnTo>
                      <a:pt x="273" y="3040"/>
                    </a:lnTo>
                    <a:lnTo>
                      <a:pt x="195" y="3020"/>
                    </a:lnTo>
                    <a:lnTo>
                      <a:pt x="117" y="3040"/>
                    </a:lnTo>
                    <a:lnTo>
                      <a:pt x="59" y="3079"/>
                    </a:lnTo>
                    <a:lnTo>
                      <a:pt x="20" y="3157"/>
                    </a:lnTo>
                    <a:lnTo>
                      <a:pt x="0" y="3234"/>
                    </a:lnTo>
                    <a:lnTo>
                      <a:pt x="0" y="3273"/>
                    </a:lnTo>
                    <a:lnTo>
                      <a:pt x="0" y="3293"/>
                    </a:lnTo>
                    <a:lnTo>
                      <a:pt x="39" y="3351"/>
                    </a:lnTo>
                    <a:lnTo>
                      <a:pt x="59" y="3390"/>
                    </a:lnTo>
                    <a:lnTo>
                      <a:pt x="253" y="3585"/>
                    </a:lnTo>
                    <a:lnTo>
                      <a:pt x="487" y="3799"/>
                    </a:lnTo>
                    <a:lnTo>
                      <a:pt x="507" y="3819"/>
                    </a:lnTo>
                    <a:lnTo>
                      <a:pt x="585" y="3916"/>
                    </a:lnTo>
                    <a:lnTo>
                      <a:pt x="682" y="4014"/>
                    </a:lnTo>
                    <a:lnTo>
                      <a:pt x="779" y="4072"/>
                    </a:lnTo>
                    <a:lnTo>
                      <a:pt x="877" y="4150"/>
                    </a:lnTo>
                    <a:lnTo>
                      <a:pt x="974" y="4150"/>
                    </a:lnTo>
                    <a:lnTo>
                      <a:pt x="994" y="4170"/>
                    </a:lnTo>
                    <a:lnTo>
                      <a:pt x="1247" y="4326"/>
                    </a:lnTo>
                    <a:lnTo>
                      <a:pt x="1520" y="4462"/>
                    </a:lnTo>
                    <a:lnTo>
                      <a:pt x="1793" y="4559"/>
                    </a:lnTo>
                    <a:lnTo>
                      <a:pt x="2085" y="4657"/>
                    </a:lnTo>
                    <a:lnTo>
                      <a:pt x="2358" y="4715"/>
                    </a:lnTo>
                    <a:lnTo>
                      <a:pt x="2650" y="4754"/>
                    </a:lnTo>
                    <a:lnTo>
                      <a:pt x="2942" y="4774"/>
                    </a:lnTo>
                    <a:lnTo>
                      <a:pt x="3254" y="4774"/>
                    </a:lnTo>
                    <a:lnTo>
                      <a:pt x="3546" y="4754"/>
                    </a:lnTo>
                    <a:lnTo>
                      <a:pt x="3877" y="4696"/>
                    </a:lnTo>
                    <a:lnTo>
                      <a:pt x="4364" y="4540"/>
                    </a:lnTo>
                    <a:lnTo>
                      <a:pt x="4715" y="4403"/>
                    </a:lnTo>
                    <a:lnTo>
                      <a:pt x="5066" y="4209"/>
                    </a:lnTo>
                    <a:lnTo>
                      <a:pt x="5319" y="4033"/>
                    </a:lnTo>
                    <a:lnTo>
                      <a:pt x="5514" y="3858"/>
                    </a:lnTo>
                    <a:lnTo>
                      <a:pt x="5631" y="3722"/>
                    </a:lnTo>
                    <a:lnTo>
                      <a:pt x="5670" y="3683"/>
                    </a:lnTo>
                    <a:lnTo>
                      <a:pt x="5650" y="3507"/>
                    </a:lnTo>
                    <a:lnTo>
                      <a:pt x="5650" y="3312"/>
                    </a:lnTo>
                    <a:lnTo>
                      <a:pt x="5611" y="3137"/>
                    </a:lnTo>
                    <a:lnTo>
                      <a:pt x="5572" y="2962"/>
                    </a:lnTo>
                    <a:lnTo>
                      <a:pt x="5436" y="2572"/>
                    </a:lnTo>
                    <a:lnTo>
                      <a:pt x="5358" y="2397"/>
                    </a:lnTo>
                    <a:lnTo>
                      <a:pt x="5280" y="2202"/>
                    </a:lnTo>
                    <a:lnTo>
                      <a:pt x="5066" y="1832"/>
                    </a:lnTo>
                    <a:lnTo>
                      <a:pt x="4813" y="1481"/>
                    </a:lnTo>
                    <a:lnTo>
                      <a:pt x="4520" y="1111"/>
                    </a:lnTo>
                    <a:lnTo>
                      <a:pt x="4364" y="955"/>
                    </a:lnTo>
                    <a:lnTo>
                      <a:pt x="4209" y="818"/>
                    </a:lnTo>
                    <a:lnTo>
                      <a:pt x="3916" y="585"/>
                    </a:lnTo>
                    <a:lnTo>
                      <a:pt x="3546" y="370"/>
                    </a:lnTo>
                    <a:lnTo>
                      <a:pt x="3234" y="214"/>
                    </a:lnTo>
                    <a:lnTo>
                      <a:pt x="3040" y="137"/>
                    </a:lnTo>
                    <a:lnTo>
                      <a:pt x="2825" y="78"/>
                    </a:lnTo>
                    <a:lnTo>
                      <a:pt x="2650" y="39"/>
                    </a:lnTo>
                    <a:lnTo>
                      <a:pt x="2475" y="20"/>
                    </a:lnTo>
                    <a:lnTo>
                      <a:pt x="229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35"/>
              <p:cNvSpPr/>
              <p:nvPr/>
            </p:nvSpPr>
            <p:spPr>
              <a:xfrm>
                <a:off x="5628550" y="1068625"/>
                <a:ext cx="126675" cy="134450"/>
              </a:xfrm>
              <a:custGeom>
                <a:avLst/>
                <a:gdLst/>
                <a:ahLst/>
                <a:cxnLst/>
                <a:rect l="l" t="t" r="r" b="b"/>
                <a:pathLst>
                  <a:path w="5067" h="5378" extrusionOk="0">
                    <a:moveTo>
                      <a:pt x="2748" y="0"/>
                    </a:moveTo>
                    <a:lnTo>
                      <a:pt x="2690" y="39"/>
                    </a:lnTo>
                    <a:lnTo>
                      <a:pt x="2631" y="78"/>
                    </a:lnTo>
                    <a:lnTo>
                      <a:pt x="2612" y="156"/>
                    </a:lnTo>
                    <a:lnTo>
                      <a:pt x="2612" y="214"/>
                    </a:lnTo>
                    <a:lnTo>
                      <a:pt x="2631" y="292"/>
                    </a:lnTo>
                    <a:lnTo>
                      <a:pt x="2436" y="331"/>
                    </a:lnTo>
                    <a:lnTo>
                      <a:pt x="2241" y="390"/>
                    </a:lnTo>
                    <a:lnTo>
                      <a:pt x="2027" y="468"/>
                    </a:lnTo>
                    <a:lnTo>
                      <a:pt x="1793" y="585"/>
                    </a:lnTo>
                    <a:lnTo>
                      <a:pt x="1618" y="682"/>
                    </a:lnTo>
                    <a:lnTo>
                      <a:pt x="1443" y="799"/>
                    </a:lnTo>
                    <a:lnTo>
                      <a:pt x="1248" y="955"/>
                    </a:lnTo>
                    <a:lnTo>
                      <a:pt x="1033" y="1130"/>
                    </a:lnTo>
                    <a:lnTo>
                      <a:pt x="878" y="1286"/>
                    </a:lnTo>
                    <a:lnTo>
                      <a:pt x="722" y="1442"/>
                    </a:lnTo>
                    <a:lnTo>
                      <a:pt x="605" y="1598"/>
                    </a:lnTo>
                    <a:lnTo>
                      <a:pt x="468" y="1773"/>
                    </a:lnTo>
                    <a:lnTo>
                      <a:pt x="410" y="1890"/>
                    </a:lnTo>
                    <a:lnTo>
                      <a:pt x="371" y="1812"/>
                    </a:lnTo>
                    <a:lnTo>
                      <a:pt x="313" y="1773"/>
                    </a:lnTo>
                    <a:lnTo>
                      <a:pt x="235" y="1734"/>
                    </a:lnTo>
                    <a:lnTo>
                      <a:pt x="157" y="1734"/>
                    </a:lnTo>
                    <a:lnTo>
                      <a:pt x="98" y="1773"/>
                    </a:lnTo>
                    <a:lnTo>
                      <a:pt x="40" y="1832"/>
                    </a:lnTo>
                    <a:lnTo>
                      <a:pt x="20" y="1871"/>
                    </a:lnTo>
                    <a:lnTo>
                      <a:pt x="1" y="1890"/>
                    </a:lnTo>
                    <a:lnTo>
                      <a:pt x="1" y="1949"/>
                    </a:lnTo>
                    <a:lnTo>
                      <a:pt x="1" y="2007"/>
                    </a:lnTo>
                    <a:lnTo>
                      <a:pt x="59" y="2260"/>
                    </a:lnTo>
                    <a:lnTo>
                      <a:pt x="137" y="2592"/>
                    </a:lnTo>
                    <a:lnTo>
                      <a:pt x="157" y="2611"/>
                    </a:lnTo>
                    <a:lnTo>
                      <a:pt x="157" y="2728"/>
                    </a:lnTo>
                    <a:lnTo>
                      <a:pt x="196" y="2845"/>
                    </a:lnTo>
                    <a:lnTo>
                      <a:pt x="235" y="2962"/>
                    </a:lnTo>
                    <a:lnTo>
                      <a:pt x="293" y="3079"/>
                    </a:lnTo>
                    <a:lnTo>
                      <a:pt x="352" y="3137"/>
                    </a:lnTo>
                    <a:lnTo>
                      <a:pt x="371" y="3157"/>
                    </a:lnTo>
                    <a:lnTo>
                      <a:pt x="507" y="3429"/>
                    </a:lnTo>
                    <a:lnTo>
                      <a:pt x="663" y="3683"/>
                    </a:lnTo>
                    <a:lnTo>
                      <a:pt x="839" y="3916"/>
                    </a:lnTo>
                    <a:lnTo>
                      <a:pt x="1033" y="4150"/>
                    </a:lnTo>
                    <a:lnTo>
                      <a:pt x="1228" y="4345"/>
                    </a:lnTo>
                    <a:lnTo>
                      <a:pt x="1443" y="4540"/>
                    </a:lnTo>
                    <a:lnTo>
                      <a:pt x="1696" y="4715"/>
                    </a:lnTo>
                    <a:lnTo>
                      <a:pt x="1949" y="4871"/>
                    </a:lnTo>
                    <a:lnTo>
                      <a:pt x="2202" y="5008"/>
                    </a:lnTo>
                    <a:lnTo>
                      <a:pt x="2514" y="5144"/>
                    </a:lnTo>
                    <a:lnTo>
                      <a:pt x="2748" y="5222"/>
                    </a:lnTo>
                    <a:lnTo>
                      <a:pt x="3021" y="5280"/>
                    </a:lnTo>
                    <a:lnTo>
                      <a:pt x="3391" y="5358"/>
                    </a:lnTo>
                    <a:lnTo>
                      <a:pt x="3781" y="5378"/>
                    </a:lnTo>
                    <a:lnTo>
                      <a:pt x="4092" y="5358"/>
                    </a:lnTo>
                    <a:lnTo>
                      <a:pt x="4365" y="5319"/>
                    </a:lnTo>
                    <a:lnTo>
                      <a:pt x="4541" y="5261"/>
                    </a:lnTo>
                    <a:lnTo>
                      <a:pt x="4580" y="5261"/>
                    </a:lnTo>
                    <a:lnTo>
                      <a:pt x="4677" y="5085"/>
                    </a:lnTo>
                    <a:lnTo>
                      <a:pt x="4755" y="4930"/>
                    </a:lnTo>
                    <a:lnTo>
                      <a:pt x="4813" y="4754"/>
                    </a:lnTo>
                    <a:lnTo>
                      <a:pt x="4891" y="4579"/>
                    </a:lnTo>
                    <a:lnTo>
                      <a:pt x="4989" y="4189"/>
                    </a:lnTo>
                    <a:lnTo>
                      <a:pt x="5008" y="3994"/>
                    </a:lnTo>
                    <a:lnTo>
                      <a:pt x="5047" y="3800"/>
                    </a:lnTo>
                    <a:lnTo>
                      <a:pt x="5067" y="3351"/>
                    </a:lnTo>
                    <a:lnTo>
                      <a:pt x="5047" y="2923"/>
                    </a:lnTo>
                    <a:lnTo>
                      <a:pt x="4989" y="2475"/>
                    </a:lnTo>
                    <a:lnTo>
                      <a:pt x="4930" y="2260"/>
                    </a:lnTo>
                    <a:lnTo>
                      <a:pt x="4872" y="2046"/>
                    </a:lnTo>
                    <a:lnTo>
                      <a:pt x="4755" y="1695"/>
                    </a:lnTo>
                    <a:lnTo>
                      <a:pt x="4560" y="1325"/>
                    </a:lnTo>
                    <a:lnTo>
                      <a:pt x="4365" y="1013"/>
                    </a:lnTo>
                    <a:lnTo>
                      <a:pt x="4268" y="857"/>
                    </a:lnTo>
                    <a:lnTo>
                      <a:pt x="4112" y="682"/>
                    </a:lnTo>
                    <a:lnTo>
                      <a:pt x="3976" y="565"/>
                    </a:lnTo>
                    <a:lnTo>
                      <a:pt x="3859" y="448"/>
                    </a:lnTo>
                    <a:lnTo>
                      <a:pt x="3703" y="331"/>
                    </a:lnTo>
                    <a:lnTo>
                      <a:pt x="3527" y="234"/>
                    </a:lnTo>
                    <a:lnTo>
                      <a:pt x="3391" y="156"/>
                    </a:lnTo>
                    <a:lnTo>
                      <a:pt x="3235" y="98"/>
                    </a:lnTo>
                    <a:lnTo>
                      <a:pt x="3021" y="39"/>
                    </a:lnTo>
                    <a:lnTo>
                      <a:pt x="2845" y="20"/>
                    </a:lnTo>
                    <a:lnTo>
                      <a:pt x="2826"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35"/>
              <p:cNvSpPr/>
              <p:nvPr/>
            </p:nvSpPr>
            <p:spPr>
              <a:xfrm>
                <a:off x="5090800" y="967300"/>
                <a:ext cx="139325" cy="122775"/>
              </a:xfrm>
              <a:custGeom>
                <a:avLst/>
                <a:gdLst/>
                <a:ahLst/>
                <a:cxnLst/>
                <a:rect l="l" t="t" r="r" b="b"/>
                <a:pathLst>
                  <a:path w="5573" h="4911" extrusionOk="0">
                    <a:moveTo>
                      <a:pt x="2982" y="0"/>
                    </a:moveTo>
                    <a:lnTo>
                      <a:pt x="2787" y="39"/>
                    </a:lnTo>
                    <a:lnTo>
                      <a:pt x="2611" y="78"/>
                    </a:lnTo>
                    <a:lnTo>
                      <a:pt x="2436" y="137"/>
                    </a:lnTo>
                    <a:lnTo>
                      <a:pt x="2280" y="195"/>
                    </a:lnTo>
                    <a:lnTo>
                      <a:pt x="2066" y="293"/>
                    </a:lnTo>
                    <a:lnTo>
                      <a:pt x="1910" y="390"/>
                    </a:lnTo>
                    <a:lnTo>
                      <a:pt x="1598" y="585"/>
                    </a:lnTo>
                    <a:lnTo>
                      <a:pt x="1286" y="858"/>
                    </a:lnTo>
                    <a:lnTo>
                      <a:pt x="1033" y="1131"/>
                    </a:lnTo>
                    <a:lnTo>
                      <a:pt x="897" y="1306"/>
                    </a:lnTo>
                    <a:lnTo>
                      <a:pt x="780" y="1481"/>
                    </a:lnTo>
                    <a:lnTo>
                      <a:pt x="527" y="1890"/>
                    </a:lnTo>
                    <a:lnTo>
                      <a:pt x="351" y="2261"/>
                    </a:lnTo>
                    <a:lnTo>
                      <a:pt x="195" y="2670"/>
                    </a:lnTo>
                    <a:lnTo>
                      <a:pt x="137" y="2865"/>
                    </a:lnTo>
                    <a:lnTo>
                      <a:pt x="78" y="3079"/>
                    </a:lnTo>
                    <a:lnTo>
                      <a:pt x="20" y="3469"/>
                    </a:lnTo>
                    <a:lnTo>
                      <a:pt x="1" y="3644"/>
                    </a:lnTo>
                    <a:lnTo>
                      <a:pt x="1" y="3839"/>
                    </a:lnTo>
                    <a:lnTo>
                      <a:pt x="20" y="4014"/>
                    </a:lnTo>
                    <a:lnTo>
                      <a:pt x="40" y="4209"/>
                    </a:lnTo>
                    <a:lnTo>
                      <a:pt x="78" y="4229"/>
                    </a:lnTo>
                    <a:lnTo>
                      <a:pt x="215" y="4345"/>
                    </a:lnTo>
                    <a:lnTo>
                      <a:pt x="429" y="4501"/>
                    </a:lnTo>
                    <a:lnTo>
                      <a:pt x="721" y="4638"/>
                    </a:lnTo>
                    <a:lnTo>
                      <a:pt x="1092" y="4755"/>
                    </a:lnTo>
                    <a:lnTo>
                      <a:pt x="1462" y="4852"/>
                    </a:lnTo>
                    <a:lnTo>
                      <a:pt x="1715" y="4891"/>
                    </a:lnTo>
                    <a:lnTo>
                      <a:pt x="1968" y="4910"/>
                    </a:lnTo>
                    <a:lnTo>
                      <a:pt x="2300" y="4910"/>
                    </a:lnTo>
                    <a:lnTo>
                      <a:pt x="2592" y="4891"/>
                    </a:lnTo>
                    <a:lnTo>
                      <a:pt x="2904" y="4852"/>
                    </a:lnTo>
                    <a:lnTo>
                      <a:pt x="3196" y="4794"/>
                    </a:lnTo>
                    <a:lnTo>
                      <a:pt x="3469" y="4696"/>
                    </a:lnTo>
                    <a:lnTo>
                      <a:pt x="3741" y="4599"/>
                    </a:lnTo>
                    <a:lnTo>
                      <a:pt x="3995" y="4462"/>
                    </a:lnTo>
                    <a:lnTo>
                      <a:pt x="4268" y="4306"/>
                    </a:lnTo>
                    <a:lnTo>
                      <a:pt x="4501" y="4131"/>
                    </a:lnTo>
                    <a:lnTo>
                      <a:pt x="4735" y="3956"/>
                    </a:lnTo>
                    <a:lnTo>
                      <a:pt x="4755" y="3936"/>
                    </a:lnTo>
                    <a:lnTo>
                      <a:pt x="4833" y="3897"/>
                    </a:lnTo>
                    <a:lnTo>
                      <a:pt x="4930" y="3819"/>
                    </a:lnTo>
                    <a:lnTo>
                      <a:pt x="5027" y="3741"/>
                    </a:lnTo>
                    <a:lnTo>
                      <a:pt x="5086" y="3644"/>
                    </a:lnTo>
                    <a:lnTo>
                      <a:pt x="5144" y="3527"/>
                    </a:lnTo>
                    <a:lnTo>
                      <a:pt x="5164" y="3508"/>
                    </a:lnTo>
                    <a:lnTo>
                      <a:pt x="5378" y="3254"/>
                    </a:lnTo>
                    <a:lnTo>
                      <a:pt x="5534" y="3021"/>
                    </a:lnTo>
                    <a:lnTo>
                      <a:pt x="5553" y="2982"/>
                    </a:lnTo>
                    <a:lnTo>
                      <a:pt x="5573" y="2923"/>
                    </a:lnTo>
                    <a:lnTo>
                      <a:pt x="5573" y="2904"/>
                    </a:lnTo>
                    <a:lnTo>
                      <a:pt x="5573" y="2865"/>
                    </a:lnTo>
                    <a:lnTo>
                      <a:pt x="5534" y="2787"/>
                    </a:lnTo>
                    <a:lnTo>
                      <a:pt x="5476" y="2728"/>
                    </a:lnTo>
                    <a:lnTo>
                      <a:pt x="5417" y="2689"/>
                    </a:lnTo>
                    <a:lnTo>
                      <a:pt x="5339" y="2689"/>
                    </a:lnTo>
                    <a:lnTo>
                      <a:pt x="5261" y="2709"/>
                    </a:lnTo>
                    <a:lnTo>
                      <a:pt x="5203" y="2767"/>
                    </a:lnTo>
                    <a:lnTo>
                      <a:pt x="5183" y="2631"/>
                    </a:lnTo>
                    <a:lnTo>
                      <a:pt x="5125" y="2417"/>
                    </a:lnTo>
                    <a:lnTo>
                      <a:pt x="5086" y="2241"/>
                    </a:lnTo>
                    <a:lnTo>
                      <a:pt x="5008" y="2027"/>
                    </a:lnTo>
                    <a:lnTo>
                      <a:pt x="4910" y="1812"/>
                    </a:lnTo>
                    <a:lnTo>
                      <a:pt x="4794" y="1579"/>
                    </a:lnTo>
                    <a:lnTo>
                      <a:pt x="4677" y="1364"/>
                    </a:lnTo>
                    <a:lnTo>
                      <a:pt x="4443" y="1014"/>
                    </a:lnTo>
                    <a:lnTo>
                      <a:pt x="4287" y="838"/>
                    </a:lnTo>
                    <a:lnTo>
                      <a:pt x="4112" y="663"/>
                    </a:lnTo>
                    <a:lnTo>
                      <a:pt x="3956" y="527"/>
                    </a:lnTo>
                    <a:lnTo>
                      <a:pt x="3800" y="410"/>
                    </a:lnTo>
                    <a:lnTo>
                      <a:pt x="3839" y="371"/>
                    </a:lnTo>
                    <a:lnTo>
                      <a:pt x="3878" y="293"/>
                    </a:lnTo>
                    <a:lnTo>
                      <a:pt x="3878" y="234"/>
                    </a:lnTo>
                    <a:lnTo>
                      <a:pt x="3839" y="156"/>
                    </a:lnTo>
                    <a:lnTo>
                      <a:pt x="3800" y="117"/>
                    </a:lnTo>
                    <a:lnTo>
                      <a:pt x="3741" y="78"/>
                    </a:lnTo>
                    <a:lnTo>
                      <a:pt x="3702" y="78"/>
                    </a:lnTo>
                    <a:lnTo>
                      <a:pt x="3527" y="20"/>
                    </a:lnTo>
                    <a:lnTo>
                      <a:pt x="33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35"/>
              <p:cNvSpPr/>
              <p:nvPr/>
            </p:nvSpPr>
            <p:spPr>
              <a:xfrm>
                <a:off x="5256425" y="1113925"/>
                <a:ext cx="121300" cy="137875"/>
              </a:xfrm>
              <a:custGeom>
                <a:avLst/>
                <a:gdLst/>
                <a:ahLst/>
                <a:cxnLst/>
                <a:rect l="l" t="t" r="r" b="b"/>
                <a:pathLst>
                  <a:path w="4852" h="5515" extrusionOk="0">
                    <a:moveTo>
                      <a:pt x="1832" y="0"/>
                    </a:moveTo>
                    <a:lnTo>
                      <a:pt x="1754" y="20"/>
                    </a:lnTo>
                    <a:lnTo>
                      <a:pt x="1734" y="20"/>
                    </a:lnTo>
                    <a:lnTo>
                      <a:pt x="1539" y="78"/>
                    </a:lnTo>
                    <a:lnTo>
                      <a:pt x="1364" y="156"/>
                    </a:lnTo>
                    <a:lnTo>
                      <a:pt x="1208" y="253"/>
                    </a:lnTo>
                    <a:lnTo>
                      <a:pt x="1091" y="351"/>
                    </a:lnTo>
                    <a:lnTo>
                      <a:pt x="935" y="487"/>
                    </a:lnTo>
                    <a:lnTo>
                      <a:pt x="799" y="604"/>
                    </a:lnTo>
                    <a:lnTo>
                      <a:pt x="682" y="741"/>
                    </a:lnTo>
                    <a:lnTo>
                      <a:pt x="585" y="896"/>
                    </a:lnTo>
                    <a:lnTo>
                      <a:pt x="468" y="1091"/>
                    </a:lnTo>
                    <a:lnTo>
                      <a:pt x="370" y="1247"/>
                    </a:lnTo>
                    <a:lnTo>
                      <a:pt x="234" y="1578"/>
                    </a:lnTo>
                    <a:lnTo>
                      <a:pt x="117" y="1988"/>
                    </a:lnTo>
                    <a:lnTo>
                      <a:pt x="39" y="2358"/>
                    </a:lnTo>
                    <a:lnTo>
                      <a:pt x="20" y="2572"/>
                    </a:lnTo>
                    <a:lnTo>
                      <a:pt x="0" y="2786"/>
                    </a:lnTo>
                    <a:lnTo>
                      <a:pt x="20" y="3254"/>
                    </a:lnTo>
                    <a:lnTo>
                      <a:pt x="59" y="3663"/>
                    </a:lnTo>
                    <a:lnTo>
                      <a:pt x="156" y="4111"/>
                    </a:lnTo>
                    <a:lnTo>
                      <a:pt x="273" y="4501"/>
                    </a:lnTo>
                    <a:lnTo>
                      <a:pt x="429" y="4852"/>
                    </a:lnTo>
                    <a:lnTo>
                      <a:pt x="526" y="5027"/>
                    </a:lnTo>
                    <a:lnTo>
                      <a:pt x="604" y="5183"/>
                    </a:lnTo>
                    <a:lnTo>
                      <a:pt x="721" y="5339"/>
                    </a:lnTo>
                    <a:lnTo>
                      <a:pt x="838" y="5475"/>
                    </a:lnTo>
                    <a:lnTo>
                      <a:pt x="877" y="5475"/>
                    </a:lnTo>
                    <a:lnTo>
                      <a:pt x="1052" y="5514"/>
                    </a:lnTo>
                    <a:lnTo>
                      <a:pt x="1325" y="5514"/>
                    </a:lnTo>
                    <a:lnTo>
                      <a:pt x="1637" y="5475"/>
                    </a:lnTo>
                    <a:lnTo>
                      <a:pt x="2026" y="5378"/>
                    </a:lnTo>
                    <a:lnTo>
                      <a:pt x="2377" y="5261"/>
                    </a:lnTo>
                    <a:lnTo>
                      <a:pt x="2845" y="5047"/>
                    </a:lnTo>
                    <a:lnTo>
                      <a:pt x="3137" y="4871"/>
                    </a:lnTo>
                    <a:lnTo>
                      <a:pt x="3371" y="4696"/>
                    </a:lnTo>
                    <a:lnTo>
                      <a:pt x="3605" y="4501"/>
                    </a:lnTo>
                    <a:lnTo>
                      <a:pt x="3819" y="4287"/>
                    </a:lnTo>
                    <a:lnTo>
                      <a:pt x="4014" y="4053"/>
                    </a:lnTo>
                    <a:lnTo>
                      <a:pt x="4170" y="3839"/>
                    </a:lnTo>
                    <a:lnTo>
                      <a:pt x="4326" y="3566"/>
                    </a:lnTo>
                    <a:lnTo>
                      <a:pt x="4462" y="3312"/>
                    </a:lnTo>
                    <a:lnTo>
                      <a:pt x="4579" y="3040"/>
                    </a:lnTo>
                    <a:lnTo>
                      <a:pt x="4657" y="2747"/>
                    </a:lnTo>
                    <a:lnTo>
                      <a:pt x="4676" y="2728"/>
                    </a:lnTo>
                    <a:lnTo>
                      <a:pt x="4735" y="2650"/>
                    </a:lnTo>
                    <a:lnTo>
                      <a:pt x="4774" y="2533"/>
                    </a:lnTo>
                    <a:lnTo>
                      <a:pt x="4793" y="2416"/>
                    </a:lnTo>
                    <a:lnTo>
                      <a:pt x="4793" y="2299"/>
                    </a:lnTo>
                    <a:lnTo>
                      <a:pt x="4793" y="2163"/>
                    </a:lnTo>
                    <a:lnTo>
                      <a:pt x="4793" y="2143"/>
                    </a:lnTo>
                    <a:lnTo>
                      <a:pt x="4832" y="1812"/>
                    </a:lnTo>
                    <a:lnTo>
                      <a:pt x="4852" y="1539"/>
                    </a:lnTo>
                    <a:lnTo>
                      <a:pt x="4832" y="1500"/>
                    </a:lnTo>
                    <a:lnTo>
                      <a:pt x="4832" y="1442"/>
                    </a:lnTo>
                    <a:lnTo>
                      <a:pt x="4813" y="1422"/>
                    </a:lnTo>
                    <a:lnTo>
                      <a:pt x="4793" y="1384"/>
                    </a:lnTo>
                    <a:lnTo>
                      <a:pt x="4715" y="1345"/>
                    </a:lnTo>
                    <a:lnTo>
                      <a:pt x="4657" y="1325"/>
                    </a:lnTo>
                    <a:lnTo>
                      <a:pt x="4559" y="1325"/>
                    </a:lnTo>
                    <a:lnTo>
                      <a:pt x="4501" y="1364"/>
                    </a:lnTo>
                    <a:lnTo>
                      <a:pt x="4442" y="1422"/>
                    </a:lnTo>
                    <a:lnTo>
                      <a:pt x="4423" y="1500"/>
                    </a:lnTo>
                    <a:lnTo>
                      <a:pt x="4345" y="1403"/>
                    </a:lnTo>
                    <a:lnTo>
                      <a:pt x="4189" y="1247"/>
                    </a:lnTo>
                    <a:lnTo>
                      <a:pt x="4053" y="1111"/>
                    </a:lnTo>
                    <a:lnTo>
                      <a:pt x="3877" y="974"/>
                    </a:lnTo>
                    <a:lnTo>
                      <a:pt x="3683" y="838"/>
                    </a:lnTo>
                    <a:lnTo>
                      <a:pt x="3449" y="702"/>
                    </a:lnTo>
                    <a:lnTo>
                      <a:pt x="3234" y="585"/>
                    </a:lnTo>
                    <a:lnTo>
                      <a:pt x="3040" y="507"/>
                    </a:lnTo>
                    <a:lnTo>
                      <a:pt x="2845" y="429"/>
                    </a:lnTo>
                    <a:lnTo>
                      <a:pt x="2611" y="351"/>
                    </a:lnTo>
                    <a:lnTo>
                      <a:pt x="2397" y="312"/>
                    </a:lnTo>
                    <a:lnTo>
                      <a:pt x="2182" y="273"/>
                    </a:lnTo>
                    <a:lnTo>
                      <a:pt x="1968" y="273"/>
                    </a:lnTo>
                    <a:lnTo>
                      <a:pt x="1987" y="195"/>
                    </a:lnTo>
                    <a:lnTo>
                      <a:pt x="1987" y="137"/>
                    </a:lnTo>
                    <a:lnTo>
                      <a:pt x="1948" y="59"/>
                    </a:lnTo>
                    <a:lnTo>
                      <a:pt x="1890" y="20"/>
                    </a:lnTo>
                    <a:lnTo>
                      <a:pt x="18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35"/>
              <p:cNvSpPr/>
              <p:nvPr/>
            </p:nvSpPr>
            <p:spPr>
              <a:xfrm>
                <a:off x="5062550" y="761750"/>
                <a:ext cx="140300" cy="115950"/>
              </a:xfrm>
              <a:custGeom>
                <a:avLst/>
                <a:gdLst/>
                <a:ahLst/>
                <a:cxnLst/>
                <a:rect l="l" t="t" r="r" b="b"/>
                <a:pathLst>
                  <a:path w="5612" h="4638" extrusionOk="0">
                    <a:moveTo>
                      <a:pt x="3235" y="0"/>
                    </a:moveTo>
                    <a:lnTo>
                      <a:pt x="2962" y="20"/>
                    </a:lnTo>
                    <a:lnTo>
                      <a:pt x="2670" y="39"/>
                    </a:lnTo>
                    <a:lnTo>
                      <a:pt x="2378" y="98"/>
                    </a:lnTo>
                    <a:lnTo>
                      <a:pt x="2066" y="195"/>
                    </a:lnTo>
                    <a:lnTo>
                      <a:pt x="1793" y="293"/>
                    </a:lnTo>
                    <a:lnTo>
                      <a:pt x="1501" y="429"/>
                    </a:lnTo>
                    <a:lnTo>
                      <a:pt x="1286" y="546"/>
                    </a:lnTo>
                    <a:lnTo>
                      <a:pt x="1053" y="682"/>
                    </a:lnTo>
                    <a:lnTo>
                      <a:pt x="741" y="916"/>
                    </a:lnTo>
                    <a:lnTo>
                      <a:pt x="449" y="1189"/>
                    </a:lnTo>
                    <a:lnTo>
                      <a:pt x="254" y="1423"/>
                    </a:lnTo>
                    <a:lnTo>
                      <a:pt x="98" y="1637"/>
                    </a:lnTo>
                    <a:lnTo>
                      <a:pt x="20" y="1812"/>
                    </a:lnTo>
                    <a:lnTo>
                      <a:pt x="0" y="1832"/>
                    </a:lnTo>
                    <a:lnTo>
                      <a:pt x="0" y="1851"/>
                    </a:lnTo>
                    <a:lnTo>
                      <a:pt x="59" y="2027"/>
                    </a:lnTo>
                    <a:lnTo>
                      <a:pt x="117" y="2182"/>
                    </a:lnTo>
                    <a:lnTo>
                      <a:pt x="195" y="2358"/>
                    </a:lnTo>
                    <a:lnTo>
                      <a:pt x="273" y="2533"/>
                    </a:lnTo>
                    <a:lnTo>
                      <a:pt x="488" y="2864"/>
                    </a:lnTo>
                    <a:lnTo>
                      <a:pt x="624" y="3020"/>
                    </a:lnTo>
                    <a:lnTo>
                      <a:pt x="741" y="3176"/>
                    </a:lnTo>
                    <a:lnTo>
                      <a:pt x="1053" y="3488"/>
                    </a:lnTo>
                    <a:lnTo>
                      <a:pt x="1384" y="3780"/>
                    </a:lnTo>
                    <a:lnTo>
                      <a:pt x="1754" y="4053"/>
                    </a:lnTo>
                    <a:lnTo>
                      <a:pt x="1949" y="4150"/>
                    </a:lnTo>
                    <a:lnTo>
                      <a:pt x="2124" y="4267"/>
                    </a:lnTo>
                    <a:lnTo>
                      <a:pt x="2475" y="4404"/>
                    </a:lnTo>
                    <a:lnTo>
                      <a:pt x="2884" y="4521"/>
                    </a:lnTo>
                    <a:lnTo>
                      <a:pt x="3235" y="4598"/>
                    </a:lnTo>
                    <a:lnTo>
                      <a:pt x="3430" y="4618"/>
                    </a:lnTo>
                    <a:lnTo>
                      <a:pt x="3663" y="4637"/>
                    </a:lnTo>
                    <a:lnTo>
                      <a:pt x="3819" y="4618"/>
                    </a:lnTo>
                    <a:lnTo>
                      <a:pt x="3995" y="4598"/>
                    </a:lnTo>
                    <a:lnTo>
                      <a:pt x="4190" y="4560"/>
                    </a:lnTo>
                    <a:lnTo>
                      <a:pt x="4384" y="4521"/>
                    </a:lnTo>
                    <a:lnTo>
                      <a:pt x="4540" y="4462"/>
                    </a:lnTo>
                    <a:lnTo>
                      <a:pt x="4696" y="4404"/>
                    </a:lnTo>
                    <a:lnTo>
                      <a:pt x="4871" y="4287"/>
                    </a:lnTo>
                    <a:lnTo>
                      <a:pt x="5008" y="4170"/>
                    </a:lnTo>
                    <a:lnTo>
                      <a:pt x="5027" y="4150"/>
                    </a:lnTo>
                    <a:lnTo>
                      <a:pt x="5086" y="4092"/>
                    </a:lnTo>
                    <a:lnTo>
                      <a:pt x="5105" y="4033"/>
                    </a:lnTo>
                    <a:lnTo>
                      <a:pt x="5105" y="3956"/>
                    </a:lnTo>
                    <a:lnTo>
                      <a:pt x="5066" y="3897"/>
                    </a:lnTo>
                    <a:lnTo>
                      <a:pt x="5027" y="3858"/>
                    </a:lnTo>
                    <a:lnTo>
                      <a:pt x="4949" y="3839"/>
                    </a:lnTo>
                    <a:lnTo>
                      <a:pt x="5066" y="3663"/>
                    </a:lnTo>
                    <a:lnTo>
                      <a:pt x="5144" y="3468"/>
                    </a:lnTo>
                    <a:lnTo>
                      <a:pt x="5242" y="3254"/>
                    </a:lnTo>
                    <a:lnTo>
                      <a:pt x="5300" y="3020"/>
                    </a:lnTo>
                    <a:lnTo>
                      <a:pt x="5398" y="2611"/>
                    </a:lnTo>
                    <a:lnTo>
                      <a:pt x="5417" y="2358"/>
                    </a:lnTo>
                    <a:lnTo>
                      <a:pt x="5436" y="2085"/>
                    </a:lnTo>
                    <a:lnTo>
                      <a:pt x="5436" y="1851"/>
                    </a:lnTo>
                    <a:lnTo>
                      <a:pt x="5417" y="1637"/>
                    </a:lnTo>
                    <a:lnTo>
                      <a:pt x="5378" y="1462"/>
                    </a:lnTo>
                    <a:lnTo>
                      <a:pt x="5339" y="1228"/>
                    </a:lnTo>
                    <a:lnTo>
                      <a:pt x="5320" y="1111"/>
                    </a:lnTo>
                    <a:lnTo>
                      <a:pt x="5378" y="1130"/>
                    </a:lnTo>
                    <a:lnTo>
                      <a:pt x="5456" y="1130"/>
                    </a:lnTo>
                    <a:lnTo>
                      <a:pt x="5534" y="1091"/>
                    </a:lnTo>
                    <a:lnTo>
                      <a:pt x="5592" y="1033"/>
                    </a:lnTo>
                    <a:lnTo>
                      <a:pt x="5612" y="955"/>
                    </a:lnTo>
                    <a:lnTo>
                      <a:pt x="5612" y="858"/>
                    </a:lnTo>
                    <a:lnTo>
                      <a:pt x="5592" y="838"/>
                    </a:lnTo>
                    <a:lnTo>
                      <a:pt x="5573" y="819"/>
                    </a:lnTo>
                    <a:lnTo>
                      <a:pt x="5553" y="780"/>
                    </a:lnTo>
                    <a:lnTo>
                      <a:pt x="5495" y="741"/>
                    </a:lnTo>
                    <a:lnTo>
                      <a:pt x="5281" y="585"/>
                    </a:lnTo>
                    <a:lnTo>
                      <a:pt x="4988" y="448"/>
                    </a:lnTo>
                    <a:lnTo>
                      <a:pt x="4969" y="429"/>
                    </a:lnTo>
                    <a:lnTo>
                      <a:pt x="4871" y="351"/>
                    </a:lnTo>
                    <a:lnTo>
                      <a:pt x="4755" y="293"/>
                    </a:lnTo>
                    <a:lnTo>
                      <a:pt x="4638" y="234"/>
                    </a:lnTo>
                    <a:lnTo>
                      <a:pt x="4521" y="215"/>
                    </a:lnTo>
                    <a:lnTo>
                      <a:pt x="4404" y="215"/>
                    </a:lnTo>
                    <a:lnTo>
                      <a:pt x="4131" y="117"/>
                    </a:lnTo>
                    <a:lnTo>
                      <a:pt x="3839" y="59"/>
                    </a:lnTo>
                    <a:lnTo>
                      <a:pt x="3547" y="20"/>
                    </a:lnTo>
                    <a:lnTo>
                      <a:pt x="323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35"/>
              <p:cNvSpPr/>
              <p:nvPr/>
            </p:nvSpPr>
            <p:spPr>
              <a:xfrm>
                <a:off x="5743025" y="695000"/>
                <a:ext cx="142750" cy="117925"/>
              </a:xfrm>
              <a:custGeom>
                <a:avLst/>
                <a:gdLst/>
                <a:ahLst/>
                <a:cxnLst/>
                <a:rect l="l" t="t" r="r" b="b"/>
                <a:pathLst>
                  <a:path w="5710" h="4717" extrusionOk="0">
                    <a:moveTo>
                      <a:pt x="2806" y="1"/>
                    </a:moveTo>
                    <a:lnTo>
                      <a:pt x="2514" y="20"/>
                    </a:lnTo>
                    <a:lnTo>
                      <a:pt x="2222" y="59"/>
                    </a:lnTo>
                    <a:lnTo>
                      <a:pt x="1890" y="137"/>
                    </a:lnTo>
                    <a:lnTo>
                      <a:pt x="1559" y="235"/>
                    </a:lnTo>
                    <a:lnTo>
                      <a:pt x="1501" y="254"/>
                    </a:lnTo>
                    <a:lnTo>
                      <a:pt x="1306" y="313"/>
                    </a:lnTo>
                    <a:lnTo>
                      <a:pt x="1150" y="371"/>
                    </a:lnTo>
                    <a:lnTo>
                      <a:pt x="994" y="449"/>
                    </a:lnTo>
                    <a:lnTo>
                      <a:pt x="975" y="449"/>
                    </a:lnTo>
                    <a:lnTo>
                      <a:pt x="838" y="527"/>
                    </a:lnTo>
                    <a:lnTo>
                      <a:pt x="721" y="624"/>
                    </a:lnTo>
                    <a:lnTo>
                      <a:pt x="488" y="761"/>
                    </a:lnTo>
                    <a:lnTo>
                      <a:pt x="312" y="878"/>
                    </a:lnTo>
                    <a:lnTo>
                      <a:pt x="156" y="995"/>
                    </a:lnTo>
                    <a:lnTo>
                      <a:pt x="137" y="1014"/>
                    </a:lnTo>
                    <a:lnTo>
                      <a:pt x="137" y="1034"/>
                    </a:lnTo>
                    <a:lnTo>
                      <a:pt x="40" y="1092"/>
                    </a:lnTo>
                    <a:lnTo>
                      <a:pt x="20" y="1112"/>
                    </a:lnTo>
                    <a:lnTo>
                      <a:pt x="1" y="1151"/>
                    </a:lnTo>
                    <a:lnTo>
                      <a:pt x="1" y="1170"/>
                    </a:lnTo>
                    <a:lnTo>
                      <a:pt x="20" y="1228"/>
                    </a:lnTo>
                    <a:lnTo>
                      <a:pt x="40" y="1228"/>
                    </a:lnTo>
                    <a:lnTo>
                      <a:pt x="20" y="1267"/>
                    </a:lnTo>
                    <a:lnTo>
                      <a:pt x="40" y="1345"/>
                    </a:lnTo>
                    <a:lnTo>
                      <a:pt x="78" y="1423"/>
                    </a:lnTo>
                    <a:lnTo>
                      <a:pt x="137" y="1482"/>
                    </a:lnTo>
                    <a:lnTo>
                      <a:pt x="195" y="1501"/>
                    </a:lnTo>
                    <a:lnTo>
                      <a:pt x="332" y="1716"/>
                    </a:lnTo>
                    <a:lnTo>
                      <a:pt x="332" y="2008"/>
                    </a:lnTo>
                    <a:lnTo>
                      <a:pt x="351" y="2222"/>
                    </a:lnTo>
                    <a:lnTo>
                      <a:pt x="390" y="2456"/>
                    </a:lnTo>
                    <a:lnTo>
                      <a:pt x="449" y="2709"/>
                    </a:lnTo>
                    <a:lnTo>
                      <a:pt x="507" y="2963"/>
                    </a:lnTo>
                    <a:lnTo>
                      <a:pt x="663" y="3333"/>
                    </a:lnTo>
                    <a:lnTo>
                      <a:pt x="760" y="3567"/>
                    </a:lnTo>
                    <a:lnTo>
                      <a:pt x="877" y="3761"/>
                    </a:lnTo>
                    <a:lnTo>
                      <a:pt x="994" y="3937"/>
                    </a:lnTo>
                    <a:lnTo>
                      <a:pt x="1131" y="4093"/>
                    </a:lnTo>
                    <a:lnTo>
                      <a:pt x="1072" y="4132"/>
                    </a:lnTo>
                    <a:lnTo>
                      <a:pt x="1033" y="4171"/>
                    </a:lnTo>
                    <a:lnTo>
                      <a:pt x="1014" y="4248"/>
                    </a:lnTo>
                    <a:lnTo>
                      <a:pt x="1014" y="4326"/>
                    </a:lnTo>
                    <a:lnTo>
                      <a:pt x="1053" y="4385"/>
                    </a:lnTo>
                    <a:lnTo>
                      <a:pt x="1111" y="4424"/>
                    </a:lnTo>
                    <a:lnTo>
                      <a:pt x="1131" y="4443"/>
                    </a:lnTo>
                    <a:lnTo>
                      <a:pt x="1286" y="4541"/>
                    </a:lnTo>
                    <a:lnTo>
                      <a:pt x="1481" y="4599"/>
                    </a:lnTo>
                    <a:lnTo>
                      <a:pt x="1657" y="4658"/>
                    </a:lnTo>
                    <a:lnTo>
                      <a:pt x="1813" y="4677"/>
                    </a:lnTo>
                    <a:lnTo>
                      <a:pt x="2007" y="4697"/>
                    </a:lnTo>
                    <a:lnTo>
                      <a:pt x="2183" y="4716"/>
                    </a:lnTo>
                    <a:lnTo>
                      <a:pt x="2378" y="4697"/>
                    </a:lnTo>
                    <a:lnTo>
                      <a:pt x="2533" y="4677"/>
                    </a:lnTo>
                    <a:lnTo>
                      <a:pt x="2767" y="4638"/>
                    </a:lnTo>
                    <a:lnTo>
                      <a:pt x="2943" y="4580"/>
                    </a:lnTo>
                    <a:lnTo>
                      <a:pt x="3293" y="4463"/>
                    </a:lnTo>
                    <a:lnTo>
                      <a:pt x="3664" y="4268"/>
                    </a:lnTo>
                    <a:lnTo>
                      <a:pt x="3995" y="4073"/>
                    </a:lnTo>
                    <a:lnTo>
                      <a:pt x="4151" y="3937"/>
                    </a:lnTo>
                    <a:lnTo>
                      <a:pt x="4326" y="3800"/>
                    </a:lnTo>
                    <a:lnTo>
                      <a:pt x="4657" y="3469"/>
                    </a:lnTo>
                    <a:lnTo>
                      <a:pt x="4930" y="3157"/>
                    </a:lnTo>
                    <a:lnTo>
                      <a:pt x="5183" y="2787"/>
                    </a:lnTo>
                    <a:lnTo>
                      <a:pt x="5281" y="2612"/>
                    </a:lnTo>
                    <a:lnTo>
                      <a:pt x="5378" y="2436"/>
                    </a:lnTo>
                    <a:lnTo>
                      <a:pt x="5534" y="2066"/>
                    </a:lnTo>
                    <a:lnTo>
                      <a:pt x="5592" y="1891"/>
                    </a:lnTo>
                    <a:lnTo>
                      <a:pt x="5651" y="1716"/>
                    </a:lnTo>
                    <a:lnTo>
                      <a:pt x="5690" y="1540"/>
                    </a:lnTo>
                    <a:lnTo>
                      <a:pt x="5709" y="1365"/>
                    </a:lnTo>
                    <a:lnTo>
                      <a:pt x="5709" y="1345"/>
                    </a:lnTo>
                    <a:lnTo>
                      <a:pt x="5690" y="1326"/>
                    </a:lnTo>
                    <a:lnTo>
                      <a:pt x="5573" y="1170"/>
                    </a:lnTo>
                    <a:lnTo>
                      <a:pt x="5398" y="975"/>
                    </a:lnTo>
                    <a:lnTo>
                      <a:pt x="5164" y="780"/>
                    </a:lnTo>
                    <a:lnTo>
                      <a:pt x="4833" y="547"/>
                    </a:lnTo>
                    <a:lnTo>
                      <a:pt x="4501" y="371"/>
                    </a:lnTo>
                    <a:lnTo>
                      <a:pt x="4248" y="274"/>
                    </a:lnTo>
                    <a:lnTo>
                      <a:pt x="4014" y="176"/>
                    </a:lnTo>
                    <a:lnTo>
                      <a:pt x="3683" y="98"/>
                    </a:lnTo>
                    <a:lnTo>
                      <a:pt x="3410" y="40"/>
                    </a:lnTo>
                    <a:lnTo>
                      <a:pt x="309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35"/>
              <p:cNvSpPr/>
              <p:nvPr/>
            </p:nvSpPr>
            <p:spPr>
              <a:xfrm>
                <a:off x="5451250" y="1149475"/>
                <a:ext cx="114975" cy="139825"/>
              </a:xfrm>
              <a:custGeom>
                <a:avLst/>
                <a:gdLst/>
                <a:ahLst/>
                <a:cxnLst/>
                <a:rect l="l" t="t" r="r" b="b"/>
                <a:pathLst>
                  <a:path w="4599" h="5593" extrusionOk="0">
                    <a:moveTo>
                      <a:pt x="3683" y="0"/>
                    </a:moveTo>
                    <a:lnTo>
                      <a:pt x="3605" y="20"/>
                    </a:lnTo>
                    <a:lnTo>
                      <a:pt x="3547" y="78"/>
                    </a:lnTo>
                    <a:lnTo>
                      <a:pt x="3508" y="137"/>
                    </a:lnTo>
                    <a:lnTo>
                      <a:pt x="3508" y="215"/>
                    </a:lnTo>
                    <a:lnTo>
                      <a:pt x="3527" y="293"/>
                    </a:lnTo>
                    <a:lnTo>
                      <a:pt x="3410" y="254"/>
                    </a:lnTo>
                    <a:lnTo>
                      <a:pt x="3177" y="215"/>
                    </a:lnTo>
                    <a:lnTo>
                      <a:pt x="3001" y="176"/>
                    </a:lnTo>
                    <a:lnTo>
                      <a:pt x="2787" y="176"/>
                    </a:lnTo>
                    <a:lnTo>
                      <a:pt x="2534" y="156"/>
                    </a:lnTo>
                    <a:lnTo>
                      <a:pt x="2280" y="176"/>
                    </a:lnTo>
                    <a:lnTo>
                      <a:pt x="2027" y="195"/>
                    </a:lnTo>
                    <a:lnTo>
                      <a:pt x="1813" y="234"/>
                    </a:lnTo>
                    <a:lnTo>
                      <a:pt x="1618" y="273"/>
                    </a:lnTo>
                    <a:lnTo>
                      <a:pt x="1384" y="351"/>
                    </a:lnTo>
                    <a:lnTo>
                      <a:pt x="1170" y="429"/>
                    </a:lnTo>
                    <a:lnTo>
                      <a:pt x="975" y="527"/>
                    </a:lnTo>
                    <a:lnTo>
                      <a:pt x="799" y="624"/>
                    </a:lnTo>
                    <a:lnTo>
                      <a:pt x="780" y="566"/>
                    </a:lnTo>
                    <a:lnTo>
                      <a:pt x="741" y="507"/>
                    </a:lnTo>
                    <a:lnTo>
                      <a:pt x="663" y="488"/>
                    </a:lnTo>
                    <a:lnTo>
                      <a:pt x="605" y="468"/>
                    </a:lnTo>
                    <a:lnTo>
                      <a:pt x="527" y="507"/>
                    </a:lnTo>
                    <a:lnTo>
                      <a:pt x="488" y="546"/>
                    </a:lnTo>
                    <a:lnTo>
                      <a:pt x="468" y="566"/>
                    </a:lnTo>
                    <a:lnTo>
                      <a:pt x="332" y="702"/>
                    </a:lnTo>
                    <a:lnTo>
                      <a:pt x="234" y="897"/>
                    </a:lnTo>
                    <a:lnTo>
                      <a:pt x="157" y="1053"/>
                    </a:lnTo>
                    <a:lnTo>
                      <a:pt x="98" y="1208"/>
                    </a:lnTo>
                    <a:lnTo>
                      <a:pt x="59" y="1384"/>
                    </a:lnTo>
                    <a:lnTo>
                      <a:pt x="20" y="1579"/>
                    </a:lnTo>
                    <a:lnTo>
                      <a:pt x="1" y="1754"/>
                    </a:lnTo>
                    <a:lnTo>
                      <a:pt x="1" y="1929"/>
                    </a:lnTo>
                    <a:lnTo>
                      <a:pt x="1" y="2144"/>
                    </a:lnTo>
                    <a:lnTo>
                      <a:pt x="20" y="2339"/>
                    </a:lnTo>
                    <a:lnTo>
                      <a:pt x="79" y="2689"/>
                    </a:lnTo>
                    <a:lnTo>
                      <a:pt x="215" y="3098"/>
                    </a:lnTo>
                    <a:lnTo>
                      <a:pt x="351" y="3449"/>
                    </a:lnTo>
                    <a:lnTo>
                      <a:pt x="449" y="3625"/>
                    </a:lnTo>
                    <a:lnTo>
                      <a:pt x="566" y="3819"/>
                    </a:lnTo>
                    <a:lnTo>
                      <a:pt x="838" y="4209"/>
                    </a:lnTo>
                    <a:lnTo>
                      <a:pt x="1111" y="4521"/>
                    </a:lnTo>
                    <a:lnTo>
                      <a:pt x="1423" y="4833"/>
                    </a:lnTo>
                    <a:lnTo>
                      <a:pt x="1579" y="4969"/>
                    </a:lnTo>
                    <a:lnTo>
                      <a:pt x="1735" y="5086"/>
                    </a:lnTo>
                    <a:lnTo>
                      <a:pt x="2066" y="5300"/>
                    </a:lnTo>
                    <a:lnTo>
                      <a:pt x="2241" y="5398"/>
                    </a:lnTo>
                    <a:lnTo>
                      <a:pt x="2397" y="5475"/>
                    </a:lnTo>
                    <a:lnTo>
                      <a:pt x="2573" y="5534"/>
                    </a:lnTo>
                    <a:lnTo>
                      <a:pt x="2748" y="5592"/>
                    </a:lnTo>
                    <a:lnTo>
                      <a:pt x="2787" y="5573"/>
                    </a:lnTo>
                    <a:lnTo>
                      <a:pt x="2962" y="5495"/>
                    </a:lnTo>
                    <a:lnTo>
                      <a:pt x="3177" y="5339"/>
                    </a:lnTo>
                    <a:lnTo>
                      <a:pt x="3410" y="5144"/>
                    </a:lnTo>
                    <a:lnTo>
                      <a:pt x="3683" y="4852"/>
                    </a:lnTo>
                    <a:lnTo>
                      <a:pt x="3917" y="4560"/>
                    </a:lnTo>
                    <a:lnTo>
                      <a:pt x="4053" y="4326"/>
                    </a:lnTo>
                    <a:lnTo>
                      <a:pt x="4190" y="4112"/>
                    </a:lnTo>
                    <a:lnTo>
                      <a:pt x="4326" y="3800"/>
                    </a:lnTo>
                    <a:lnTo>
                      <a:pt x="4424" y="3547"/>
                    </a:lnTo>
                    <a:lnTo>
                      <a:pt x="4501" y="3235"/>
                    </a:lnTo>
                    <a:lnTo>
                      <a:pt x="4560" y="2943"/>
                    </a:lnTo>
                    <a:lnTo>
                      <a:pt x="4599" y="2650"/>
                    </a:lnTo>
                    <a:lnTo>
                      <a:pt x="4599" y="2378"/>
                    </a:lnTo>
                    <a:lnTo>
                      <a:pt x="4599" y="2066"/>
                    </a:lnTo>
                    <a:lnTo>
                      <a:pt x="4560" y="1774"/>
                    </a:lnTo>
                    <a:lnTo>
                      <a:pt x="4501" y="1481"/>
                    </a:lnTo>
                    <a:lnTo>
                      <a:pt x="4424" y="1208"/>
                    </a:lnTo>
                    <a:lnTo>
                      <a:pt x="4404" y="1170"/>
                    </a:lnTo>
                    <a:lnTo>
                      <a:pt x="4424" y="1092"/>
                    </a:lnTo>
                    <a:lnTo>
                      <a:pt x="4385" y="955"/>
                    </a:lnTo>
                    <a:lnTo>
                      <a:pt x="4346" y="838"/>
                    </a:lnTo>
                    <a:lnTo>
                      <a:pt x="4268" y="741"/>
                    </a:lnTo>
                    <a:lnTo>
                      <a:pt x="4209" y="643"/>
                    </a:lnTo>
                    <a:lnTo>
                      <a:pt x="4190" y="624"/>
                    </a:lnTo>
                    <a:lnTo>
                      <a:pt x="4034" y="332"/>
                    </a:lnTo>
                    <a:lnTo>
                      <a:pt x="3897" y="98"/>
                    </a:lnTo>
                    <a:lnTo>
                      <a:pt x="3858" y="59"/>
                    </a:lnTo>
                    <a:lnTo>
                      <a:pt x="3820" y="20"/>
                    </a:lnTo>
                    <a:lnTo>
                      <a:pt x="3800" y="20"/>
                    </a:lnTo>
                    <a:lnTo>
                      <a:pt x="37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35"/>
              <p:cNvSpPr/>
              <p:nvPr/>
            </p:nvSpPr>
            <p:spPr>
              <a:xfrm>
                <a:off x="5162900" y="582000"/>
                <a:ext cx="631300" cy="631300"/>
              </a:xfrm>
              <a:custGeom>
                <a:avLst/>
                <a:gdLst/>
                <a:ahLst/>
                <a:cxnLst/>
                <a:rect l="l" t="t" r="r" b="b"/>
                <a:pathLst>
                  <a:path w="25252" h="25252" extrusionOk="0">
                    <a:moveTo>
                      <a:pt x="12528" y="1"/>
                    </a:moveTo>
                    <a:lnTo>
                      <a:pt x="11885" y="20"/>
                    </a:lnTo>
                    <a:lnTo>
                      <a:pt x="11262" y="79"/>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35"/>
              <p:cNvSpPr/>
              <p:nvPr/>
            </p:nvSpPr>
            <p:spPr>
              <a:xfrm>
                <a:off x="5162900" y="582000"/>
                <a:ext cx="631300" cy="631300"/>
              </a:xfrm>
              <a:custGeom>
                <a:avLst/>
                <a:gdLst/>
                <a:ahLst/>
                <a:cxnLst/>
                <a:rect l="l" t="t" r="r" b="b"/>
                <a:pathLst>
                  <a:path w="25252" h="25252" fill="none" extrusionOk="0">
                    <a:moveTo>
                      <a:pt x="14652" y="25077"/>
                    </a:move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lnTo>
                      <a:pt x="11885" y="20"/>
                    </a:lnTo>
                    <a:lnTo>
                      <a:pt x="11262" y="79"/>
                    </a:lnTo>
                    <a:lnTo>
                      <a:pt x="10619" y="157"/>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35"/>
              <p:cNvSpPr/>
              <p:nvPr/>
            </p:nvSpPr>
            <p:spPr>
              <a:xfrm>
                <a:off x="5724525" y="1044750"/>
                <a:ext cx="25" cy="25"/>
              </a:xfrm>
              <a:custGeom>
                <a:avLst/>
                <a:gdLst/>
                <a:ahLst/>
                <a:cxnLst/>
                <a:rect l="l" t="t" r="r" b="b"/>
                <a:pathLst>
                  <a:path w="1" h="1" extrusionOk="0">
                    <a:moveTo>
                      <a:pt x="0" y="0"/>
                    </a:move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35"/>
              <p:cNvSpPr/>
              <p:nvPr/>
            </p:nvSpPr>
            <p:spPr>
              <a:xfrm>
                <a:off x="5162900" y="583950"/>
                <a:ext cx="631300" cy="629350"/>
              </a:xfrm>
              <a:custGeom>
                <a:avLst/>
                <a:gdLst/>
                <a:ahLst/>
                <a:cxnLst/>
                <a:rect l="l" t="t" r="r" b="b"/>
                <a:pathLst>
                  <a:path w="25252" h="25174" extrusionOk="0">
                    <a:moveTo>
                      <a:pt x="11223" y="1"/>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3132" y="25154"/>
                    </a:lnTo>
                    <a:lnTo>
                      <a:pt x="13639" y="25135"/>
                    </a:lnTo>
                    <a:lnTo>
                      <a:pt x="14146" y="25076"/>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4959" y="9840"/>
                    </a:lnTo>
                    <a:lnTo>
                      <a:pt x="24803" y="9178"/>
                    </a:lnTo>
                    <a:lnTo>
                      <a:pt x="24823" y="9353"/>
                    </a:lnTo>
                    <a:lnTo>
                      <a:pt x="24940" y="10015"/>
                    </a:lnTo>
                    <a:lnTo>
                      <a:pt x="24998" y="10697"/>
                    </a:lnTo>
                    <a:lnTo>
                      <a:pt x="25018" y="11379"/>
                    </a:lnTo>
                    <a:lnTo>
                      <a:pt x="24998" y="12061"/>
                    </a:lnTo>
                    <a:lnTo>
                      <a:pt x="24940" y="12743"/>
                    </a:lnTo>
                    <a:lnTo>
                      <a:pt x="24842" y="13425"/>
                    </a:lnTo>
                    <a:lnTo>
                      <a:pt x="24706" y="14088"/>
                    </a:lnTo>
                    <a:lnTo>
                      <a:pt x="24530" y="14750"/>
                    </a:lnTo>
                    <a:lnTo>
                      <a:pt x="24316" y="15373"/>
                    </a:lnTo>
                    <a:lnTo>
                      <a:pt x="24082" y="15997"/>
                    </a:lnTo>
                    <a:lnTo>
                      <a:pt x="23790" y="16601"/>
                    </a:lnTo>
                    <a:lnTo>
                      <a:pt x="23478" y="17166"/>
                    </a:lnTo>
                    <a:lnTo>
                      <a:pt x="23147" y="17731"/>
                    </a:lnTo>
                    <a:lnTo>
                      <a:pt x="22777" y="18257"/>
                    </a:lnTo>
                    <a:lnTo>
                      <a:pt x="22387" y="18764"/>
                    </a:lnTo>
                    <a:lnTo>
                      <a:pt x="21978" y="19251"/>
                    </a:lnTo>
                    <a:lnTo>
                      <a:pt x="21530" y="19718"/>
                    </a:lnTo>
                    <a:lnTo>
                      <a:pt x="21062" y="20147"/>
                    </a:lnTo>
                    <a:lnTo>
                      <a:pt x="20575" y="20556"/>
                    </a:lnTo>
                    <a:lnTo>
                      <a:pt x="20049" y="20926"/>
                    </a:lnTo>
                    <a:lnTo>
                      <a:pt x="19523" y="21277"/>
                    </a:lnTo>
                    <a:lnTo>
                      <a:pt x="18978" y="21608"/>
                    </a:lnTo>
                    <a:lnTo>
                      <a:pt x="18412" y="21901"/>
                    </a:lnTo>
                    <a:lnTo>
                      <a:pt x="17828" y="22154"/>
                    </a:lnTo>
                    <a:lnTo>
                      <a:pt x="17204" y="22388"/>
                    </a:lnTo>
                    <a:lnTo>
                      <a:pt x="16562" y="22583"/>
                    </a:lnTo>
                    <a:lnTo>
                      <a:pt x="15919" y="22758"/>
                    </a:lnTo>
                    <a:lnTo>
                      <a:pt x="15276" y="22875"/>
                    </a:lnTo>
                    <a:lnTo>
                      <a:pt x="14574" y="22972"/>
                    </a:lnTo>
                    <a:lnTo>
                      <a:pt x="13873" y="23011"/>
                    </a:lnTo>
                    <a:lnTo>
                      <a:pt x="13171" y="23031"/>
                    </a:lnTo>
                    <a:lnTo>
                      <a:pt x="12470" y="22992"/>
                    </a:lnTo>
                    <a:lnTo>
                      <a:pt x="11788" y="22914"/>
                    </a:lnTo>
                    <a:lnTo>
                      <a:pt x="11125" y="22797"/>
                    </a:lnTo>
                    <a:lnTo>
                      <a:pt x="10463" y="22660"/>
                    </a:lnTo>
                    <a:lnTo>
                      <a:pt x="9820" y="22466"/>
                    </a:lnTo>
                    <a:lnTo>
                      <a:pt x="9197" y="22251"/>
                    </a:lnTo>
                    <a:lnTo>
                      <a:pt x="8593" y="21979"/>
                    </a:lnTo>
                    <a:lnTo>
                      <a:pt x="7989" y="21686"/>
                    </a:lnTo>
                    <a:lnTo>
                      <a:pt x="7404" y="21375"/>
                    </a:lnTo>
                    <a:lnTo>
                      <a:pt x="6859" y="21004"/>
                    </a:lnTo>
                    <a:lnTo>
                      <a:pt x="6332" y="20634"/>
                    </a:lnTo>
                    <a:lnTo>
                      <a:pt x="5826" y="20225"/>
                    </a:lnTo>
                    <a:lnTo>
                      <a:pt x="5339" y="19777"/>
                    </a:lnTo>
                    <a:lnTo>
                      <a:pt x="4871" y="19309"/>
                    </a:lnTo>
                    <a:lnTo>
                      <a:pt x="4442" y="18822"/>
                    </a:lnTo>
                    <a:lnTo>
                      <a:pt x="4033" y="18296"/>
                    </a:lnTo>
                    <a:lnTo>
                      <a:pt x="3663" y="17751"/>
                    </a:lnTo>
                    <a:lnTo>
                      <a:pt x="3312" y="17185"/>
                    </a:lnTo>
                    <a:lnTo>
                      <a:pt x="3001" y="16581"/>
                    </a:lnTo>
                    <a:lnTo>
                      <a:pt x="2708" y="15977"/>
                    </a:lnTo>
                    <a:lnTo>
                      <a:pt x="2475" y="15354"/>
                    </a:lnTo>
                    <a:lnTo>
                      <a:pt x="2260" y="14730"/>
                    </a:lnTo>
                    <a:lnTo>
                      <a:pt x="2085" y="14068"/>
                    </a:lnTo>
                    <a:lnTo>
                      <a:pt x="1949" y="13425"/>
                    </a:lnTo>
                    <a:lnTo>
                      <a:pt x="1851" y="12763"/>
                    </a:lnTo>
                    <a:lnTo>
                      <a:pt x="1793" y="12061"/>
                    </a:lnTo>
                    <a:lnTo>
                      <a:pt x="1773" y="11379"/>
                    </a:lnTo>
                    <a:lnTo>
                      <a:pt x="1793" y="10678"/>
                    </a:lnTo>
                    <a:lnTo>
                      <a:pt x="1871" y="9976"/>
                    </a:lnTo>
                    <a:lnTo>
                      <a:pt x="1968" y="9333"/>
                    </a:lnTo>
                    <a:lnTo>
                      <a:pt x="2104" y="8671"/>
                    </a:lnTo>
                    <a:lnTo>
                      <a:pt x="2280" y="8028"/>
                    </a:lnTo>
                    <a:lnTo>
                      <a:pt x="2494" y="7385"/>
                    </a:lnTo>
                    <a:lnTo>
                      <a:pt x="2689" y="6898"/>
                    </a:lnTo>
                    <a:lnTo>
                      <a:pt x="2903" y="6411"/>
                    </a:lnTo>
                    <a:lnTo>
                      <a:pt x="2923" y="6411"/>
                    </a:lnTo>
                    <a:lnTo>
                      <a:pt x="3196" y="5865"/>
                    </a:lnTo>
                    <a:lnTo>
                      <a:pt x="3507" y="5339"/>
                    </a:lnTo>
                    <a:lnTo>
                      <a:pt x="3605" y="5164"/>
                    </a:lnTo>
                    <a:lnTo>
                      <a:pt x="3605" y="5144"/>
                    </a:lnTo>
                    <a:lnTo>
                      <a:pt x="3624" y="5125"/>
                    </a:lnTo>
                    <a:lnTo>
                      <a:pt x="3663" y="5086"/>
                    </a:lnTo>
                    <a:lnTo>
                      <a:pt x="3683" y="5047"/>
                    </a:lnTo>
                    <a:lnTo>
                      <a:pt x="3702" y="5027"/>
                    </a:lnTo>
                    <a:lnTo>
                      <a:pt x="3702" y="5008"/>
                    </a:lnTo>
                    <a:lnTo>
                      <a:pt x="3722" y="4989"/>
                    </a:lnTo>
                    <a:lnTo>
                      <a:pt x="3741" y="4950"/>
                    </a:lnTo>
                    <a:lnTo>
                      <a:pt x="3761" y="4911"/>
                    </a:lnTo>
                    <a:lnTo>
                      <a:pt x="3800" y="4891"/>
                    </a:lnTo>
                    <a:lnTo>
                      <a:pt x="4189" y="4326"/>
                    </a:lnTo>
                    <a:lnTo>
                      <a:pt x="4598" y="3819"/>
                    </a:lnTo>
                    <a:lnTo>
                      <a:pt x="5046" y="3352"/>
                    </a:lnTo>
                    <a:lnTo>
                      <a:pt x="5495" y="2884"/>
                    </a:lnTo>
                    <a:lnTo>
                      <a:pt x="5982" y="2456"/>
                    </a:lnTo>
                    <a:lnTo>
                      <a:pt x="6040" y="2417"/>
                    </a:lnTo>
                    <a:lnTo>
                      <a:pt x="6371" y="2163"/>
                    </a:lnTo>
                    <a:lnTo>
                      <a:pt x="6703" y="1910"/>
                    </a:lnTo>
                    <a:lnTo>
                      <a:pt x="7034" y="1696"/>
                    </a:lnTo>
                    <a:lnTo>
                      <a:pt x="7385" y="1462"/>
                    </a:lnTo>
                    <a:lnTo>
                      <a:pt x="7774" y="1248"/>
                    </a:lnTo>
                    <a:lnTo>
                      <a:pt x="8183" y="1033"/>
                    </a:lnTo>
                    <a:lnTo>
                      <a:pt x="8515" y="858"/>
                    </a:lnTo>
                    <a:lnTo>
                      <a:pt x="8534" y="858"/>
                    </a:lnTo>
                    <a:lnTo>
                      <a:pt x="8554" y="838"/>
                    </a:lnTo>
                    <a:lnTo>
                      <a:pt x="9099" y="605"/>
                    </a:lnTo>
                    <a:lnTo>
                      <a:pt x="9664" y="410"/>
                    </a:lnTo>
                    <a:lnTo>
                      <a:pt x="10151" y="254"/>
                    </a:lnTo>
                    <a:lnTo>
                      <a:pt x="10658" y="118"/>
                    </a:lnTo>
                    <a:lnTo>
                      <a:pt x="11009" y="40"/>
                    </a:lnTo>
                    <a:lnTo>
                      <a:pt x="11223"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35"/>
              <p:cNvSpPr/>
              <p:nvPr/>
            </p:nvSpPr>
            <p:spPr>
              <a:xfrm>
                <a:off x="5162900" y="583950"/>
                <a:ext cx="631300" cy="629350"/>
              </a:xfrm>
              <a:custGeom>
                <a:avLst/>
                <a:gdLst/>
                <a:ahLst/>
                <a:cxnLst/>
                <a:rect l="l" t="t" r="r" b="b"/>
                <a:pathLst>
                  <a:path w="25252" h="25174" fill="none" extrusionOk="0">
                    <a:moveTo>
                      <a:pt x="10619" y="79"/>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2626" y="25174"/>
                    </a:lnTo>
                    <a:lnTo>
                      <a:pt x="13132" y="25154"/>
                    </a:lnTo>
                    <a:lnTo>
                      <a:pt x="13639" y="25135"/>
                    </a:lnTo>
                    <a:lnTo>
                      <a:pt x="14146" y="25076"/>
                    </a:lnTo>
                    <a:lnTo>
                      <a:pt x="14652" y="24999"/>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5095" y="10522"/>
                    </a:lnTo>
                    <a:lnTo>
                      <a:pt x="24959" y="9840"/>
                    </a:lnTo>
                    <a:lnTo>
                      <a:pt x="24803" y="9178"/>
                    </a:lnTo>
                    <a:lnTo>
                      <a:pt x="24803" y="9178"/>
                    </a:lnTo>
                    <a:lnTo>
                      <a:pt x="24823" y="9353"/>
                    </a:lnTo>
                    <a:lnTo>
                      <a:pt x="24823" y="9353"/>
                    </a:lnTo>
                    <a:lnTo>
                      <a:pt x="24940" y="10015"/>
                    </a:lnTo>
                    <a:lnTo>
                      <a:pt x="24998" y="10697"/>
                    </a:lnTo>
                    <a:lnTo>
                      <a:pt x="25018" y="11379"/>
                    </a:lnTo>
                    <a:lnTo>
                      <a:pt x="24998" y="12061"/>
                    </a:lnTo>
                    <a:lnTo>
                      <a:pt x="24998" y="12061"/>
                    </a:lnTo>
                    <a:lnTo>
                      <a:pt x="24940" y="12743"/>
                    </a:lnTo>
                    <a:lnTo>
                      <a:pt x="24842" y="13425"/>
                    </a:lnTo>
                    <a:lnTo>
                      <a:pt x="24706" y="14088"/>
                    </a:lnTo>
                    <a:lnTo>
                      <a:pt x="24530" y="14750"/>
                    </a:lnTo>
                    <a:lnTo>
                      <a:pt x="24530" y="14750"/>
                    </a:lnTo>
                    <a:lnTo>
                      <a:pt x="24316" y="15373"/>
                    </a:lnTo>
                    <a:lnTo>
                      <a:pt x="24082" y="15997"/>
                    </a:lnTo>
                    <a:lnTo>
                      <a:pt x="23790" y="16601"/>
                    </a:lnTo>
                    <a:lnTo>
                      <a:pt x="23478" y="17166"/>
                    </a:lnTo>
                    <a:lnTo>
                      <a:pt x="23478" y="17166"/>
                    </a:lnTo>
                    <a:lnTo>
                      <a:pt x="23147" y="17731"/>
                    </a:lnTo>
                    <a:lnTo>
                      <a:pt x="22777" y="18257"/>
                    </a:lnTo>
                    <a:lnTo>
                      <a:pt x="22387" y="18764"/>
                    </a:lnTo>
                    <a:lnTo>
                      <a:pt x="21978" y="19251"/>
                    </a:lnTo>
                    <a:lnTo>
                      <a:pt x="21978" y="19251"/>
                    </a:lnTo>
                    <a:lnTo>
                      <a:pt x="21530" y="19718"/>
                    </a:lnTo>
                    <a:lnTo>
                      <a:pt x="21062" y="20147"/>
                    </a:lnTo>
                    <a:lnTo>
                      <a:pt x="20575" y="20556"/>
                    </a:lnTo>
                    <a:lnTo>
                      <a:pt x="20049" y="20926"/>
                    </a:lnTo>
                    <a:lnTo>
                      <a:pt x="20049" y="20926"/>
                    </a:lnTo>
                    <a:lnTo>
                      <a:pt x="19523" y="21277"/>
                    </a:lnTo>
                    <a:lnTo>
                      <a:pt x="18978" y="21608"/>
                    </a:lnTo>
                    <a:lnTo>
                      <a:pt x="18412" y="21901"/>
                    </a:lnTo>
                    <a:lnTo>
                      <a:pt x="17828" y="22154"/>
                    </a:lnTo>
                    <a:lnTo>
                      <a:pt x="17828" y="22154"/>
                    </a:lnTo>
                    <a:lnTo>
                      <a:pt x="17204" y="22388"/>
                    </a:lnTo>
                    <a:lnTo>
                      <a:pt x="16562" y="22583"/>
                    </a:lnTo>
                    <a:lnTo>
                      <a:pt x="15919" y="22758"/>
                    </a:lnTo>
                    <a:lnTo>
                      <a:pt x="15276" y="22875"/>
                    </a:lnTo>
                    <a:lnTo>
                      <a:pt x="15276" y="22875"/>
                    </a:lnTo>
                    <a:lnTo>
                      <a:pt x="14574" y="22972"/>
                    </a:lnTo>
                    <a:lnTo>
                      <a:pt x="13873" y="23011"/>
                    </a:lnTo>
                    <a:lnTo>
                      <a:pt x="13171" y="23031"/>
                    </a:lnTo>
                    <a:lnTo>
                      <a:pt x="12470" y="22992"/>
                    </a:lnTo>
                    <a:lnTo>
                      <a:pt x="12470" y="22992"/>
                    </a:lnTo>
                    <a:lnTo>
                      <a:pt x="11788" y="22914"/>
                    </a:lnTo>
                    <a:lnTo>
                      <a:pt x="11125" y="22797"/>
                    </a:lnTo>
                    <a:lnTo>
                      <a:pt x="10463" y="22660"/>
                    </a:lnTo>
                    <a:lnTo>
                      <a:pt x="9820" y="22466"/>
                    </a:lnTo>
                    <a:lnTo>
                      <a:pt x="9820" y="22466"/>
                    </a:lnTo>
                    <a:lnTo>
                      <a:pt x="9197" y="22251"/>
                    </a:lnTo>
                    <a:lnTo>
                      <a:pt x="8593" y="21979"/>
                    </a:lnTo>
                    <a:lnTo>
                      <a:pt x="7989" y="21686"/>
                    </a:lnTo>
                    <a:lnTo>
                      <a:pt x="7404" y="21375"/>
                    </a:lnTo>
                    <a:lnTo>
                      <a:pt x="7404" y="21375"/>
                    </a:lnTo>
                    <a:lnTo>
                      <a:pt x="6859" y="21004"/>
                    </a:lnTo>
                    <a:lnTo>
                      <a:pt x="6332" y="20634"/>
                    </a:lnTo>
                    <a:lnTo>
                      <a:pt x="5826" y="20225"/>
                    </a:lnTo>
                    <a:lnTo>
                      <a:pt x="5339" y="19777"/>
                    </a:lnTo>
                    <a:lnTo>
                      <a:pt x="5339" y="19777"/>
                    </a:lnTo>
                    <a:lnTo>
                      <a:pt x="4871" y="19309"/>
                    </a:lnTo>
                    <a:lnTo>
                      <a:pt x="4442" y="18822"/>
                    </a:lnTo>
                    <a:lnTo>
                      <a:pt x="4033" y="18296"/>
                    </a:lnTo>
                    <a:lnTo>
                      <a:pt x="3663" y="17751"/>
                    </a:lnTo>
                    <a:lnTo>
                      <a:pt x="3663" y="17751"/>
                    </a:lnTo>
                    <a:lnTo>
                      <a:pt x="3312" y="17185"/>
                    </a:lnTo>
                    <a:lnTo>
                      <a:pt x="3001" y="16581"/>
                    </a:lnTo>
                    <a:lnTo>
                      <a:pt x="2708" y="15977"/>
                    </a:lnTo>
                    <a:lnTo>
                      <a:pt x="2475" y="15354"/>
                    </a:lnTo>
                    <a:lnTo>
                      <a:pt x="2475" y="15354"/>
                    </a:lnTo>
                    <a:lnTo>
                      <a:pt x="2260" y="14730"/>
                    </a:lnTo>
                    <a:lnTo>
                      <a:pt x="2085" y="14068"/>
                    </a:lnTo>
                    <a:lnTo>
                      <a:pt x="1949" y="13425"/>
                    </a:lnTo>
                    <a:lnTo>
                      <a:pt x="1851" y="12763"/>
                    </a:lnTo>
                    <a:lnTo>
                      <a:pt x="1851" y="12763"/>
                    </a:lnTo>
                    <a:lnTo>
                      <a:pt x="1793" y="12061"/>
                    </a:lnTo>
                    <a:lnTo>
                      <a:pt x="1773" y="11379"/>
                    </a:lnTo>
                    <a:lnTo>
                      <a:pt x="1793" y="10678"/>
                    </a:lnTo>
                    <a:lnTo>
                      <a:pt x="1871" y="9976"/>
                    </a:lnTo>
                    <a:lnTo>
                      <a:pt x="1871" y="9976"/>
                    </a:lnTo>
                    <a:lnTo>
                      <a:pt x="1968" y="9333"/>
                    </a:lnTo>
                    <a:lnTo>
                      <a:pt x="2104" y="8671"/>
                    </a:lnTo>
                    <a:lnTo>
                      <a:pt x="2104" y="8671"/>
                    </a:lnTo>
                    <a:lnTo>
                      <a:pt x="2280" y="8028"/>
                    </a:lnTo>
                    <a:lnTo>
                      <a:pt x="2494" y="7385"/>
                    </a:lnTo>
                    <a:lnTo>
                      <a:pt x="2494" y="7385"/>
                    </a:lnTo>
                    <a:lnTo>
                      <a:pt x="2689" y="6898"/>
                    </a:lnTo>
                    <a:lnTo>
                      <a:pt x="2903" y="6411"/>
                    </a:lnTo>
                    <a:lnTo>
                      <a:pt x="2923" y="6411"/>
                    </a:lnTo>
                    <a:lnTo>
                      <a:pt x="2923" y="6411"/>
                    </a:lnTo>
                    <a:lnTo>
                      <a:pt x="3196" y="5865"/>
                    </a:lnTo>
                    <a:lnTo>
                      <a:pt x="3507" y="5339"/>
                    </a:lnTo>
                    <a:lnTo>
                      <a:pt x="3507" y="5339"/>
                    </a:lnTo>
                    <a:lnTo>
                      <a:pt x="3605" y="5164"/>
                    </a:lnTo>
                    <a:lnTo>
                      <a:pt x="3605" y="5144"/>
                    </a:lnTo>
                    <a:lnTo>
                      <a:pt x="3605" y="5144"/>
                    </a:lnTo>
                    <a:lnTo>
                      <a:pt x="3624" y="5125"/>
                    </a:lnTo>
                    <a:lnTo>
                      <a:pt x="3624" y="5125"/>
                    </a:lnTo>
                    <a:lnTo>
                      <a:pt x="3663" y="5086"/>
                    </a:lnTo>
                    <a:lnTo>
                      <a:pt x="3663" y="5086"/>
                    </a:lnTo>
                    <a:lnTo>
                      <a:pt x="3683" y="5047"/>
                    </a:lnTo>
                    <a:lnTo>
                      <a:pt x="3683" y="5047"/>
                    </a:lnTo>
                    <a:lnTo>
                      <a:pt x="3702" y="5027"/>
                    </a:lnTo>
                    <a:lnTo>
                      <a:pt x="3702" y="5008"/>
                    </a:lnTo>
                    <a:lnTo>
                      <a:pt x="3702" y="5008"/>
                    </a:lnTo>
                    <a:lnTo>
                      <a:pt x="3722" y="4989"/>
                    </a:lnTo>
                    <a:lnTo>
                      <a:pt x="3722" y="4989"/>
                    </a:lnTo>
                    <a:lnTo>
                      <a:pt x="3741" y="4950"/>
                    </a:lnTo>
                    <a:lnTo>
                      <a:pt x="3741" y="4950"/>
                    </a:lnTo>
                    <a:lnTo>
                      <a:pt x="3761" y="4911"/>
                    </a:lnTo>
                    <a:lnTo>
                      <a:pt x="3800" y="4891"/>
                    </a:lnTo>
                    <a:lnTo>
                      <a:pt x="3800" y="4891"/>
                    </a:lnTo>
                    <a:lnTo>
                      <a:pt x="4189" y="4326"/>
                    </a:lnTo>
                    <a:lnTo>
                      <a:pt x="4189" y="4326"/>
                    </a:lnTo>
                    <a:lnTo>
                      <a:pt x="4598" y="3819"/>
                    </a:lnTo>
                    <a:lnTo>
                      <a:pt x="5046" y="3352"/>
                    </a:lnTo>
                    <a:lnTo>
                      <a:pt x="5495" y="2884"/>
                    </a:lnTo>
                    <a:lnTo>
                      <a:pt x="5982" y="2456"/>
                    </a:lnTo>
                    <a:lnTo>
                      <a:pt x="5982" y="2456"/>
                    </a:lnTo>
                    <a:lnTo>
                      <a:pt x="6040" y="2417"/>
                    </a:lnTo>
                    <a:lnTo>
                      <a:pt x="6040" y="2417"/>
                    </a:lnTo>
                    <a:lnTo>
                      <a:pt x="6371" y="2163"/>
                    </a:lnTo>
                    <a:lnTo>
                      <a:pt x="6703" y="1910"/>
                    </a:lnTo>
                    <a:lnTo>
                      <a:pt x="7034" y="1696"/>
                    </a:lnTo>
                    <a:lnTo>
                      <a:pt x="7385" y="1462"/>
                    </a:lnTo>
                    <a:lnTo>
                      <a:pt x="7385" y="1462"/>
                    </a:lnTo>
                    <a:lnTo>
                      <a:pt x="7774" y="1248"/>
                    </a:lnTo>
                    <a:lnTo>
                      <a:pt x="8183" y="1033"/>
                    </a:lnTo>
                    <a:lnTo>
                      <a:pt x="8183" y="1033"/>
                    </a:lnTo>
                    <a:lnTo>
                      <a:pt x="8515" y="858"/>
                    </a:lnTo>
                    <a:lnTo>
                      <a:pt x="8534" y="858"/>
                    </a:lnTo>
                    <a:lnTo>
                      <a:pt x="8534" y="858"/>
                    </a:lnTo>
                    <a:lnTo>
                      <a:pt x="8554" y="838"/>
                    </a:lnTo>
                    <a:lnTo>
                      <a:pt x="8554" y="838"/>
                    </a:lnTo>
                    <a:lnTo>
                      <a:pt x="9099" y="605"/>
                    </a:lnTo>
                    <a:lnTo>
                      <a:pt x="9664" y="410"/>
                    </a:lnTo>
                    <a:lnTo>
                      <a:pt x="9664" y="410"/>
                    </a:lnTo>
                    <a:lnTo>
                      <a:pt x="10151" y="254"/>
                    </a:lnTo>
                    <a:lnTo>
                      <a:pt x="10658" y="118"/>
                    </a:lnTo>
                    <a:lnTo>
                      <a:pt x="10658" y="118"/>
                    </a:lnTo>
                    <a:lnTo>
                      <a:pt x="11009" y="40"/>
                    </a:lnTo>
                    <a:lnTo>
                      <a:pt x="11009" y="40"/>
                    </a:lnTo>
                    <a:lnTo>
                      <a:pt x="11223" y="1"/>
                    </a:lnTo>
                    <a:lnTo>
                      <a:pt x="11223" y="1"/>
                    </a:lnTo>
                    <a:lnTo>
                      <a:pt x="10619"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35"/>
              <p:cNvSpPr/>
              <p:nvPr/>
            </p:nvSpPr>
            <p:spPr>
              <a:xfrm>
                <a:off x="5724525" y="1044750"/>
                <a:ext cx="25" cy="25"/>
              </a:xfrm>
              <a:custGeom>
                <a:avLst/>
                <a:gdLst/>
                <a:ahLst/>
                <a:cxnLst/>
                <a:rect l="l" t="t" r="r" b="b"/>
                <a:pathLst>
                  <a:path w="1" h="1" extrusionOk="0">
                    <a:moveTo>
                      <a:pt x="0" y="0"/>
                    </a:moveTo>
                    <a:lnTo>
                      <a:pt x="0" y="0"/>
                    </a:ln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35"/>
              <p:cNvSpPr/>
              <p:nvPr/>
            </p:nvSpPr>
            <p:spPr>
              <a:xfrm>
                <a:off x="5724525" y="104475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35"/>
              <p:cNvSpPr/>
              <p:nvPr/>
            </p:nvSpPr>
            <p:spPr>
              <a:xfrm>
                <a:off x="5672875" y="1096375"/>
                <a:ext cx="25" cy="25"/>
              </a:xfrm>
              <a:custGeom>
                <a:avLst/>
                <a:gdLst/>
                <a:ahLst/>
                <a:cxnLst/>
                <a:rect l="l" t="t" r="r" b="b"/>
                <a:pathLst>
                  <a:path w="1" h="1" extrusionOk="0">
                    <a:moveTo>
                      <a:pt x="1" y="1"/>
                    </a:moveTo>
                    <a:lnTo>
                      <a:pt x="1" y="1"/>
                    </a:lnTo>
                    <a:lnTo>
                      <a:pt x="1" y="1"/>
                    </a:lnTo>
                    <a:lnTo>
                      <a:pt x="1" y="1"/>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35"/>
              <p:cNvSpPr/>
              <p:nvPr/>
            </p:nvSpPr>
            <p:spPr>
              <a:xfrm>
                <a:off x="5242775" y="1022350"/>
                <a:ext cx="37050" cy="41425"/>
              </a:xfrm>
              <a:custGeom>
                <a:avLst/>
                <a:gdLst/>
                <a:ahLst/>
                <a:cxnLst/>
                <a:rect l="l" t="t" r="r" b="b"/>
                <a:pathLst>
                  <a:path w="1482" h="1657" extrusionOk="0">
                    <a:moveTo>
                      <a:pt x="254" y="0"/>
                    </a:moveTo>
                    <a:lnTo>
                      <a:pt x="176" y="39"/>
                    </a:lnTo>
                    <a:lnTo>
                      <a:pt x="137" y="78"/>
                    </a:lnTo>
                    <a:lnTo>
                      <a:pt x="98" y="117"/>
                    </a:lnTo>
                    <a:lnTo>
                      <a:pt x="59" y="215"/>
                    </a:lnTo>
                    <a:lnTo>
                      <a:pt x="20" y="292"/>
                    </a:lnTo>
                    <a:lnTo>
                      <a:pt x="1" y="370"/>
                    </a:lnTo>
                    <a:lnTo>
                      <a:pt x="1" y="448"/>
                    </a:lnTo>
                    <a:lnTo>
                      <a:pt x="20" y="526"/>
                    </a:lnTo>
                    <a:lnTo>
                      <a:pt x="98" y="741"/>
                    </a:lnTo>
                    <a:lnTo>
                      <a:pt x="215" y="955"/>
                    </a:lnTo>
                    <a:lnTo>
                      <a:pt x="390" y="1150"/>
                    </a:lnTo>
                    <a:lnTo>
                      <a:pt x="507" y="1286"/>
                    </a:lnTo>
                    <a:lnTo>
                      <a:pt x="643" y="1403"/>
                    </a:lnTo>
                    <a:lnTo>
                      <a:pt x="799" y="1520"/>
                    </a:lnTo>
                    <a:lnTo>
                      <a:pt x="975" y="1617"/>
                    </a:lnTo>
                    <a:lnTo>
                      <a:pt x="1053" y="1656"/>
                    </a:lnTo>
                    <a:lnTo>
                      <a:pt x="1228" y="1656"/>
                    </a:lnTo>
                    <a:lnTo>
                      <a:pt x="1306" y="1617"/>
                    </a:lnTo>
                    <a:lnTo>
                      <a:pt x="1384" y="1559"/>
                    </a:lnTo>
                    <a:lnTo>
                      <a:pt x="1442" y="1481"/>
                    </a:lnTo>
                    <a:lnTo>
                      <a:pt x="1481" y="1403"/>
                    </a:lnTo>
                    <a:lnTo>
                      <a:pt x="1481" y="1306"/>
                    </a:lnTo>
                    <a:lnTo>
                      <a:pt x="1481" y="1111"/>
                    </a:lnTo>
                    <a:lnTo>
                      <a:pt x="1423" y="896"/>
                    </a:lnTo>
                    <a:lnTo>
                      <a:pt x="1345" y="721"/>
                    </a:lnTo>
                    <a:lnTo>
                      <a:pt x="1247" y="526"/>
                    </a:lnTo>
                    <a:lnTo>
                      <a:pt x="1092" y="370"/>
                    </a:lnTo>
                    <a:lnTo>
                      <a:pt x="994" y="273"/>
                    </a:lnTo>
                    <a:lnTo>
                      <a:pt x="897" y="195"/>
                    </a:lnTo>
                    <a:lnTo>
                      <a:pt x="721" y="98"/>
                    </a:lnTo>
                    <a:lnTo>
                      <a:pt x="507" y="20"/>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35"/>
              <p:cNvSpPr/>
              <p:nvPr/>
            </p:nvSpPr>
            <p:spPr>
              <a:xfrm>
                <a:off x="5242775" y="1022350"/>
                <a:ext cx="37050" cy="41425"/>
              </a:xfrm>
              <a:custGeom>
                <a:avLst/>
                <a:gdLst/>
                <a:ahLst/>
                <a:cxnLst/>
                <a:rect l="l" t="t" r="r" b="b"/>
                <a:pathLst>
                  <a:path w="1482" h="1657" fill="none" extrusionOk="0">
                    <a:moveTo>
                      <a:pt x="351" y="0"/>
                    </a:moveTo>
                    <a:lnTo>
                      <a:pt x="351" y="0"/>
                    </a:lnTo>
                    <a:lnTo>
                      <a:pt x="254" y="0"/>
                    </a:lnTo>
                    <a:lnTo>
                      <a:pt x="176" y="39"/>
                    </a:lnTo>
                    <a:lnTo>
                      <a:pt x="176" y="39"/>
                    </a:lnTo>
                    <a:lnTo>
                      <a:pt x="137" y="78"/>
                    </a:lnTo>
                    <a:lnTo>
                      <a:pt x="98" y="117"/>
                    </a:lnTo>
                    <a:lnTo>
                      <a:pt x="59" y="215"/>
                    </a:lnTo>
                    <a:lnTo>
                      <a:pt x="59" y="215"/>
                    </a:lnTo>
                    <a:lnTo>
                      <a:pt x="20" y="292"/>
                    </a:lnTo>
                    <a:lnTo>
                      <a:pt x="1" y="370"/>
                    </a:lnTo>
                    <a:lnTo>
                      <a:pt x="1" y="448"/>
                    </a:lnTo>
                    <a:lnTo>
                      <a:pt x="20" y="526"/>
                    </a:lnTo>
                    <a:lnTo>
                      <a:pt x="20" y="526"/>
                    </a:lnTo>
                    <a:lnTo>
                      <a:pt x="98" y="741"/>
                    </a:lnTo>
                    <a:lnTo>
                      <a:pt x="215" y="955"/>
                    </a:lnTo>
                    <a:lnTo>
                      <a:pt x="215" y="955"/>
                    </a:lnTo>
                    <a:lnTo>
                      <a:pt x="390" y="1150"/>
                    </a:lnTo>
                    <a:lnTo>
                      <a:pt x="390" y="1150"/>
                    </a:lnTo>
                    <a:lnTo>
                      <a:pt x="507" y="1286"/>
                    </a:lnTo>
                    <a:lnTo>
                      <a:pt x="643" y="1403"/>
                    </a:lnTo>
                    <a:lnTo>
                      <a:pt x="799" y="1520"/>
                    </a:lnTo>
                    <a:lnTo>
                      <a:pt x="975" y="1617"/>
                    </a:lnTo>
                    <a:lnTo>
                      <a:pt x="975" y="1617"/>
                    </a:lnTo>
                    <a:lnTo>
                      <a:pt x="1053" y="1656"/>
                    </a:lnTo>
                    <a:lnTo>
                      <a:pt x="1150" y="1656"/>
                    </a:lnTo>
                    <a:lnTo>
                      <a:pt x="1228" y="1656"/>
                    </a:lnTo>
                    <a:lnTo>
                      <a:pt x="1306" y="1617"/>
                    </a:lnTo>
                    <a:lnTo>
                      <a:pt x="1306" y="1617"/>
                    </a:lnTo>
                    <a:lnTo>
                      <a:pt x="1384" y="1559"/>
                    </a:lnTo>
                    <a:lnTo>
                      <a:pt x="1442" y="1481"/>
                    </a:lnTo>
                    <a:lnTo>
                      <a:pt x="1481" y="1403"/>
                    </a:lnTo>
                    <a:lnTo>
                      <a:pt x="1481" y="1306"/>
                    </a:lnTo>
                    <a:lnTo>
                      <a:pt x="1481" y="1306"/>
                    </a:lnTo>
                    <a:lnTo>
                      <a:pt x="1481" y="1111"/>
                    </a:lnTo>
                    <a:lnTo>
                      <a:pt x="1423" y="896"/>
                    </a:lnTo>
                    <a:lnTo>
                      <a:pt x="1345" y="721"/>
                    </a:lnTo>
                    <a:lnTo>
                      <a:pt x="1247" y="526"/>
                    </a:lnTo>
                    <a:lnTo>
                      <a:pt x="1247" y="526"/>
                    </a:lnTo>
                    <a:lnTo>
                      <a:pt x="1092" y="370"/>
                    </a:lnTo>
                    <a:lnTo>
                      <a:pt x="1092" y="370"/>
                    </a:lnTo>
                    <a:lnTo>
                      <a:pt x="994" y="273"/>
                    </a:lnTo>
                    <a:lnTo>
                      <a:pt x="897" y="195"/>
                    </a:lnTo>
                    <a:lnTo>
                      <a:pt x="897" y="195"/>
                    </a:lnTo>
                    <a:lnTo>
                      <a:pt x="721" y="98"/>
                    </a:lnTo>
                    <a:lnTo>
                      <a:pt x="507" y="20"/>
                    </a:lnTo>
                    <a:lnTo>
                      <a:pt x="507" y="20"/>
                    </a:lnTo>
                    <a:lnTo>
                      <a:pt x="410" y="0"/>
                    </a:lnTo>
                    <a:lnTo>
                      <a:pt x="410" y="0"/>
                    </a:lnTo>
                    <a:lnTo>
                      <a:pt x="35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35"/>
              <p:cNvSpPr/>
              <p:nvPr/>
            </p:nvSpPr>
            <p:spPr>
              <a:xfrm>
                <a:off x="5235950" y="968750"/>
                <a:ext cx="33650" cy="39975"/>
              </a:xfrm>
              <a:custGeom>
                <a:avLst/>
                <a:gdLst/>
                <a:ahLst/>
                <a:cxnLst/>
                <a:rect l="l" t="t" r="r" b="b"/>
                <a:pathLst>
                  <a:path w="1346" h="1599" extrusionOk="0">
                    <a:moveTo>
                      <a:pt x="371" y="1"/>
                    </a:moveTo>
                    <a:lnTo>
                      <a:pt x="312" y="20"/>
                    </a:lnTo>
                    <a:lnTo>
                      <a:pt x="235" y="40"/>
                    </a:lnTo>
                    <a:lnTo>
                      <a:pt x="157" y="79"/>
                    </a:lnTo>
                    <a:lnTo>
                      <a:pt x="79" y="157"/>
                    </a:lnTo>
                    <a:lnTo>
                      <a:pt x="20" y="235"/>
                    </a:lnTo>
                    <a:lnTo>
                      <a:pt x="1" y="332"/>
                    </a:lnTo>
                    <a:lnTo>
                      <a:pt x="1" y="527"/>
                    </a:lnTo>
                    <a:lnTo>
                      <a:pt x="20" y="624"/>
                    </a:lnTo>
                    <a:lnTo>
                      <a:pt x="59" y="722"/>
                    </a:lnTo>
                    <a:lnTo>
                      <a:pt x="118" y="878"/>
                    </a:lnTo>
                    <a:lnTo>
                      <a:pt x="215" y="1034"/>
                    </a:lnTo>
                    <a:lnTo>
                      <a:pt x="312" y="1170"/>
                    </a:lnTo>
                    <a:lnTo>
                      <a:pt x="410" y="1306"/>
                    </a:lnTo>
                    <a:lnTo>
                      <a:pt x="527" y="1423"/>
                    </a:lnTo>
                    <a:lnTo>
                      <a:pt x="663" y="1521"/>
                    </a:lnTo>
                    <a:lnTo>
                      <a:pt x="741" y="1560"/>
                    </a:lnTo>
                    <a:lnTo>
                      <a:pt x="819" y="1599"/>
                    </a:lnTo>
                    <a:lnTo>
                      <a:pt x="975" y="1599"/>
                    </a:lnTo>
                    <a:lnTo>
                      <a:pt x="1053" y="1579"/>
                    </a:lnTo>
                    <a:lnTo>
                      <a:pt x="1131" y="1560"/>
                    </a:lnTo>
                    <a:lnTo>
                      <a:pt x="1209" y="1501"/>
                    </a:lnTo>
                    <a:lnTo>
                      <a:pt x="1267" y="1443"/>
                    </a:lnTo>
                    <a:lnTo>
                      <a:pt x="1306" y="1365"/>
                    </a:lnTo>
                    <a:lnTo>
                      <a:pt x="1345" y="1306"/>
                    </a:lnTo>
                    <a:lnTo>
                      <a:pt x="1345" y="1209"/>
                    </a:lnTo>
                    <a:lnTo>
                      <a:pt x="1345" y="1131"/>
                    </a:lnTo>
                    <a:lnTo>
                      <a:pt x="1326" y="1034"/>
                    </a:lnTo>
                    <a:lnTo>
                      <a:pt x="1267" y="917"/>
                    </a:lnTo>
                    <a:lnTo>
                      <a:pt x="1209" y="858"/>
                    </a:lnTo>
                    <a:lnTo>
                      <a:pt x="1170" y="741"/>
                    </a:lnTo>
                    <a:lnTo>
                      <a:pt x="1111" y="624"/>
                    </a:lnTo>
                    <a:lnTo>
                      <a:pt x="994" y="469"/>
                    </a:lnTo>
                    <a:lnTo>
                      <a:pt x="878" y="332"/>
                    </a:lnTo>
                    <a:lnTo>
                      <a:pt x="761" y="196"/>
                    </a:lnTo>
                    <a:lnTo>
                      <a:pt x="624" y="79"/>
                    </a:lnTo>
                    <a:lnTo>
                      <a:pt x="507" y="20"/>
                    </a:lnTo>
                    <a:lnTo>
                      <a:pt x="3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35"/>
              <p:cNvSpPr/>
              <p:nvPr/>
            </p:nvSpPr>
            <p:spPr>
              <a:xfrm>
                <a:off x="5235950" y="968750"/>
                <a:ext cx="33650" cy="39975"/>
              </a:xfrm>
              <a:custGeom>
                <a:avLst/>
                <a:gdLst/>
                <a:ahLst/>
                <a:cxnLst/>
                <a:rect l="l" t="t" r="r" b="b"/>
                <a:pathLst>
                  <a:path w="1346" h="1599" fill="none" extrusionOk="0">
                    <a:moveTo>
                      <a:pt x="235" y="40"/>
                    </a:moveTo>
                    <a:lnTo>
                      <a:pt x="235" y="40"/>
                    </a:lnTo>
                    <a:lnTo>
                      <a:pt x="157" y="79"/>
                    </a:lnTo>
                    <a:lnTo>
                      <a:pt x="79" y="157"/>
                    </a:lnTo>
                    <a:lnTo>
                      <a:pt x="20" y="235"/>
                    </a:lnTo>
                    <a:lnTo>
                      <a:pt x="1" y="332"/>
                    </a:lnTo>
                    <a:lnTo>
                      <a:pt x="1" y="332"/>
                    </a:lnTo>
                    <a:lnTo>
                      <a:pt x="1" y="527"/>
                    </a:lnTo>
                    <a:lnTo>
                      <a:pt x="1" y="527"/>
                    </a:lnTo>
                    <a:lnTo>
                      <a:pt x="20" y="624"/>
                    </a:lnTo>
                    <a:lnTo>
                      <a:pt x="59" y="722"/>
                    </a:lnTo>
                    <a:lnTo>
                      <a:pt x="59" y="722"/>
                    </a:lnTo>
                    <a:lnTo>
                      <a:pt x="118" y="878"/>
                    </a:lnTo>
                    <a:lnTo>
                      <a:pt x="215" y="1034"/>
                    </a:lnTo>
                    <a:lnTo>
                      <a:pt x="215" y="1034"/>
                    </a:lnTo>
                    <a:lnTo>
                      <a:pt x="312" y="1170"/>
                    </a:lnTo>
                    <a:lnTo>
                      <a:pt x="410" y="1306"/>
                    </a:lnTo>
                    <a:lnTo>
                      <a:pt x="527" y="1423"/>
                    </a:lnTo>
                    <a:lnTo>
                      <a:pt x="663" y="1521"/>
                    </a:lnTo>
                    <a:lnTo>
                      <a:pt x="663" y="1521"/>
                    </a:lnTo>
                    <a:lnTo>
                      <a:pt x="741" y="1560"/>
                    </a:lnTo>
                    <a:lnTo>
                      <a:pt x="819" y="1599"/>
                    </a:lnTo>
                    <a:lnTo>
                      <a:pt x="897" y="1599"/>
                    </a:lnTo>
                    <a:lnTo>
                      <a:pt x="975" y="1599"/>
                    </a:lnTo>
                    <a:lnTo>
                      <a:pt x="975" y="1599"/>
                    </a:lnTo>
                    <a:lnTo>
                      <a:pt x="1053" y="1579"/>
                    </a:lnTo>
                    <a:lnTo>
                      <a:pt x="1131" y="1560"/>
                    </a:lnTo>
                    <a:lnTo>
                      <a:pt x="1209" y="1501"/>
                    </a:lnTo>
                    <a:lnTo>
                      <a:pt x="1267" y="1443"/>
                    </a:lnTo>
                    <a:lnTo>
                      <a:pt x="1267" y="1443"/>
                    </a:lnTo>
                    <a:lnTo>
                      <a:pt x="1306" y="1365"/>
                    </a:lnTo>
                    <a:lnTo>
                      <a:pt x="1345" y="1306"/>
                    </a:lnTo>
                    <a:lnTo>
                      <a:pt x="1345" y="1209"/>
                    </a:lnTo>
                    <a:lnTo>
                      <a:pt x="1345" y="1131"/>
                    </a:lnTo>
                    <a:lnTo>
                      <a:pt x="1345" y="1131"/>
                    </a:lnTo>
                    <a:lnTo>
                      <a:pt x="1326" y="1034"/>
                    </a:lnTo>
                    <a:lnTo>
                      <a:pt x="1267" y="917"/>
                    </a:lnTo>
                    <a:lnTo>
                      <a:pt x="1267" y="917"/>
                    </a:lnTo>
                    <a:lnTo>
                      <a:pt x="1209" y="858"/>
                    </a:lnTo>
                    <a:lnTo>
                      <a:pt x="1209" y="858"/>
                    </a:lnTo>
                    <a:lnTo>
                      <a:pt x="1170" y="741"/>
                    </a:lnTo>
                    <a:lnTo>
                      <a:pt x="1111" y="624"/>
                    </a:lnTo>
                    <a:lnTo>
                      <a:pt x="1111" y="624"/>
                    </a:lnTo>
                    <a:lnTo>
                      <a:pt x="994" y="469"/>
                    </a:lnTo>
                    <a:lnTo>
                      <a:pt x="878" y="332"/>
                    </a:lnTo>
                    <a:lnTo>
                      <a:pt x="878" y="332"/>
                    </a:lnTo>
                    <a:lnTo>
                      <a:pt x="761" y="196"/>
                    </a:lnTo>
                    <a:lnTo>
                      <a:pt x="624" y="79"/>
                    </a:lnTo>
                    <a:lnTo>
                      <a:pt x="624" y="79"/>
                    </a:lnTo>
                    <a:lnTo>
                      <a:pt x="507" y="20"/>
                    </a:lnTo>
                    <a:lnTo>
                      <a:pt x="371" y="1"/>
                    </a:lnTo>
                    <a:lnTo>
                      <a:pt x="371" y="1"/>
                    </a:lnTo>
                    <a:lnTo>
                      <a:pt x="312" y="20"/>
                    </a:lnTo>
                    <a:lnTo>
                      <a:pt x="235"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35"/>
              <p:cNvSpPr/>
              <p:nvPr/>
            </p:nvSpPr>
            <p:spPr>
              <a:xfrm>
                <a:off x="5279800" y="1014550"/>
                <a:ext cx="30225" cy="35100"/>
              </a:xfrm>
              <a:custGeom>
                <a:avLst/>
                <a:gdLst/>
                <a:ahLst/>
                <a:cxnLst/>
                <a:rect l="l" t="t" r="r" b="b"/>
                <a:pathLst>
                  <a:path w="1209" h="1404" extrusionOk="0">
                    <a:moveTo>
                      <a:pt x="332" y="0"/>
                    </a:moveTo>
                    <a:lnTo>
                      <a:pt x="254" y="20"/>
                    </a:lnTo>
                    <a:lnTo>
                      <a:pt x="195" y="39"/>
                    </a:lnTo>
                    <a:lnTo>
                      <a:pt x="137" y="78"/>
                    </a:lnTo>
                    <a:lnTo>
                      <a:pt x="78" y="137"/>
                    </a:lnTo>
                    <a:lnTo>
                      <a:pt x="39" y="195"/>
                    </a:lnTo>
                    <a:lnTo>
                      <a:pt x="20" y="254"/>
                    </a:lnTo>
                    <a:lnTo>
                      <a:pt x="0" y="332"/>
                    </a:lnTo>
                    <a:lnTo>
                      <a:pt x="0" y="468"/>
                    </a:lnTo>
                    <a:lnTo>
                      <a:pt x="20" y="604"/>
                    </a:lnTo>
                    <a:lnTo>
                      <a:pt x="59" y="741"/>
                    </a:lnTo>
                    <a:lnTo>
                      <a:pt x="117" y="858"/>
                    </a:lnTo>
                    <a:lnTo>
                      <a:pt x="195" y="994"/>
                    </a:lnTo>
                    <a:lnTo>
                      <a:pt x="293" y="1111"/>
                    </a:lnTo>
                    <a:lnTo>
                      <a:pt x="409" y="1228"/>
                    </a:lnTo>
                    <a:lnTo>
                      <a:pt x="526" y="1325"/>
                    </a:lnTo>
                    <a:lnTo>
                      <a:pt x="604" y="1364"/>
                    </a:lnTo>
                    <a:lnTo>
                      <a:pt x="682" y="1403"/>
                    </a:lnTo>
                    <a:lnTo>
                      <a:pt x="838" y="1403"/>
                    </a:lnTo>
                    <a:lnTo>
                      <a:pt x="916" y="1384"/>
                    </a:lnTo>
                    <a:lnTo>
                      <a:pt x="994" y="1364"/>
                    </a:lnTo>
                    <a:lnTo>
                      <a:pt x="1072" y="1306"/>
                    </a:lnTo>
                    <a:lnTo>
                      <a:pt x="1130" y="1247"/>
                    </a:lnTo>
                    <a:lnTo>
                      <a:pt x="1189" y="1131"/>
                    </a:lnTo>
                    <a:lnTo>
                      <a:pt x="1208" y="994"/>
                    </a:lnTo>
                    <a:lnTo>
                      <a:pt x="1189" y="858"/>
                    </a:lnTo>
                    <a:lnTo>
                      <a:pt x="1130" y="741"/>
                    </a:lnTo>
                    <a:lnTo>
                      <a:pt x="1091" y="624"/>
                    </a:lnTo>
                    <a:lnTo>
                      <a:pt x="1033" y="507"/>
                    </a:lnTo>
                    <a:lnTo>
                      <a:pt x="955" y="390"/>
                    </a:lnTo>
                    <a:lnTo>
                      <a:pt x="838" y="273"/>
                    </a:lnTo>
                    <a:lnTo>
                      <a:pt x="624" y="78"/>
                    </a:lnTo>
                    <a:lnTo>
                      <a:pt x="507" y="20"/>
                    </a:lnTo>
                    <a:lnTo>
                      <a:pt x="39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35"/>
              <p:cNvSpPr/>
              <p:nvPr/>
            </p:nvSpPr>
            <p:spPr>
              <a:xfrm>
                <a:off x="5279800" y="1014550"/>
                <a:ext cx="30225" cy="35100"/>
              </a:xfrm>
              <a:custGeom>
                <a:avLst/>
                <a:gdLst/>
                <a:ahLst/>
                <a:cxnLst/>
                <a:rect l="l" t="t" r="r" b="b"/>
                <a:pathLst>
                  <a:path w="1209" h="1404" fill="none" extrusionOk="0">
                    <a:moveTo>
                      <a:pt x="0" y="332"/>
                    </a:moveTo>
                    <a:lnTo>
                      <a:pt x="0" y="332"/>
                    </a:lnTo>
                    <a:lnTo>
                      <a:pt x="0" y="468"/>
                    </a:lnTo>
                    <a:lnTo>
                      <a:pt x="20" y="604"/>
                    </a:lnTo>
                    <a:lnTo>
                      <a:pt x="59" y="741"/>
                    </a:lnTo>
                    <a:lnTo>
                      <a:pt x="117" y="858"/>
                    </a:lnTo>
                    <a:lnTo>
                      <a:pt x="117" y="858"/>
                    </a:lnTo>
                    <a:lnTo>
                      <a:pt x="195" y="994"/>
                    </a:lnTo>
                    <a:lnTo>
                      <a:pt x="293" y="1111"/>
                    </a:lnTo>
                    <a:lnTo>
                      <a:pt x="409" y="1228"/>
                    </a:lnTo>
                    <a:lnTo>
                      <a:pt x="526" y="1325"/>
                    </a:lnTo>
                    <a:lnTo>
                      <a:pt x="526" y="1325"/>
                    </a:lnTo>
                    <a:lnTo>
                      <a:pt x="604" y="1364"/>
                    </a:lnTo>
                    <a:lnTo>
                      <a:pt x="682" y="1403"/>
                    </a:lnTo>
                    <a:lnTo>
                      <a:pt x="760" y="1403"/>
                    </a:lnTo>
                    <a:lnTo>
                      <a:pt x="838" y="1403"/>
                    </a:lnTo>
                    <a:lnTo>
                      <a:pt x="838" y="1403"/>
                    </a:lnTo>
                    <a:lnTo>
                      <a:pt x="916" y="1384"/>
                    </a:lnTo>
                    <a:lnTo>
                      <a:pt x="994" y="1364"/>
                    </a:lnTo>
                    <a:lnTo>
                      <a:pt x="1072" y="1306"/>
                    </a:lnTo>
                    <a:lnTo>
                      <a:pt x="1130" y="1247"/>
                    </a:lnTo>
                    <a:lnTo>
                      <a:pt x="1130" y="1247"/>
                    </a:lnTo>
                    <a:lnTo>
                      <a:pt x="1189" y="1131"/>
                    </a:lnTo>
                    <a:lnTo>
                      <a:pt x="1208" y="994"/>
                    </a:lnTo>
                    <a:lnTo>
                      <a:pt x="1189" y="858"/>
                    </a:lnTo>
                    <a:lnTo>
                      <a:pt x="1130" y="741"/>
                    </a:lnTo>
                    <a:lnTo>
                      <a:pt x="1130" y="741"/>
                    </a:lnTo>
                    <a:lnTo>
                      <a:pt x="1091" y="624"/>
                    </a:lnTo>
                    <a:lnTo>
                      <a:pt x="1033" y="507"/>
                    </a:lnTo>
                    <a:lnTo>
                      <a:pt x="1033" y="507"/>
                    </a:lnTo>
                    <a:lnTo>
                      <a:pt x="955" y="390"/>
                    </a:lnTo>
                    <a:lnTo>
                      <a:pt x="838" y="273"/>
                    </a:lnTo>
                    <a:lnTo>
                      <a:pt x="624" y="78"/>
                    </a:lnTo>
                    <a:lnTo>
                      <a:pt x="624" y="78"/>
                    </a:lnTo>
                    <a:lnTo>
                      <a:pt x="507" y="20"/>
                    </a:lnTo>
                    <a:lnTo>
                      <a:pt x="390" y="0"/>
                    </a:lnTo>
                    <a:lnTo>
                      <a:pt x="390" y="0"/>
                    </a:lnTo>
                    <a:lnTo>
                      <a:pt x="332" y="0"/>
                    </a:lnTo>
                    <a:lnTo>
                      <a:pt x="254" y="20"/>
                    </a:lnTo>
                    <a:lnTo>
                      <a:pt x="195" y="39"/>
                    </a:lnTo>
                    <a:lnTo>
                      <a:pt x="137" y="78"/>
                    </a:lnTo>
                    <a:lnTo>
                      <a:pt x="78" y="137"/>
                    </a:lnTo>
                    <a:lnTo>
                      <a:pt x="39" y="195"/>
                    </a:lnTo>
                    <a:lnTo>
                      <a:pt x="20" y="254"/>
                    </a:lnTo>
                    <a:lnTo>
                      <a:pt x="0" y="33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5"/>
              <p:cNvSpPr/>
              <p:nvPr/>
            </p:nvSpPr>
            <p:spPr>
              <a:xfrm>
                <a:off x="5315350" y="1057900"/>
                <a:ext cx="41425" cy="43875"/>
              </a:xfrm>
              <a:custGeom>
                <a:avLst/>
                <a:gdLst/>
                <a:ahLst/>
                <a:cxnLst/>
                <a:rect l="l" t="t" r="r" b="b"/>
                <a:pathLst>
                  <a:path w="1657" h="1755" extrusionOk="0">
                    <a:moveTo>
                      <a:pt x="332" y="1"/>
                    </a:moveTo>
                    <a:lnTo>
                      <a:pt x="273" y="20"/>
                    </a:lnTo>
                    <a:lnTo>
                      <a:pt x="215" y="39"/>
                    </a:lnTo>
                    <a:lnTo>
                      <a:pt x="137" y="78"/>
                    </a:lnTo>
                    <a:lnTo>
                      <a:pt x="79" y="137"/>
                    </a:lnTo>
                    <a:lnTo>
                      <a:pt x="40" y="215"/>
                    </a:lnTo>
                    <a:lnTo>
                      <a:pt x="1" y="293"/>
                    </a:lnTo>
                    <a:lnTo>
                      <a:pt x="1" y="410"/>
                    </a:lnTo>
                    <a:lnTo>
                      <a:pt x="1" y="546"/>
                    </a:lnTo>
                    <a:lnTo>
                      <a:pt x="20" y="663"/>
                    </a:lnTo>
                    <a:lnTo>
                      <a:pt x="59" y="760"/>
                    </a:lnTo>
                    <a:lnTo>
                      <a:pt x="118" y="877"/>
                    </a:lnTo>
                    <a:lnTo>
                      <a:pt x="176" y="994"/>
                    </a:lnTo>
                    <a:lnTo>
                      <a:pt x="312" y="1209"/>
                    </a:lnTo>
                    <a:lnTo>
                      <a:pt x="488" y="1384"/>
                    </a:lnTo>
                    <a:lnTo>
                      <a:pt x="683" y="1540"/>
                    </a:lnTo>
                    <a:lnTo>
                      <a:pt x="799" y="1598"/>
                    </a:lnTo>
                    <a:lnTo>
                      <a:pt x="916" y="1657"/>
                    </a:lnTo>
                    <a:lnTo>
                      <a:pt x="1033" y="1715"/>
                    </a:lnTo>
                    <a:lnTo>
                      <a:pt x="1170" y="1735"/>
                    </a:lnTo>
                    <a:lnTo>
                      <a:pt x="1248" y="1754"/>
                    </a:lnTo>
                    <a:lnTo>
                      <a:pt x="1345" y="1735"/>
                    </a:lnTo>
                    <a:lnTo>
                      <a:pt x="1423" y="1696"/>
                    </a:lnTo>
                    <a:lnTo>
                      <a:pt x="1481" y="1657"/>
                    </a:lnTo>
                    <a:lnTo>
                      <a:pt x="1559" y="1579"/>
                    </a:lnTo>
                    <a:lnTo>
                      <a:pt x="1618" y="1481"/>
                    </a:lnTo>
                    <a:lnTo>
                      <a:pt x="1657" y="1384"/>
                    </a:lnTo>
                    <a:lnTo>
                      <a:pt x="1657" y="1267"/>
                    </a:lnTo>
                    <a:lnTo>
                      <a:pt x="1618" y="1111"/>
                    </a:lnTo>
                    <a:lnTo>
                      <a:pt x="1540" y="936"/>
                    </a:lnTo>
                    <a:lnTo>
                      <a:pt x="1462" y="780"/>
                    </a:lnTo>
                    <a:lnTo>
                      <a:pt x="1345" y="643"/>
                    </a:lnTo>
                    <a:lnTo>
                      <a:pt x="1228" y="527"/>
                    </a:lnTo>
                    <a:lnTo>
                      <a:pt x="1111" y="410"/>
                    </a:lnTo>
                    <a:lnTo>
                      <a:pt x="838" y="195"/>
                    </a:lnTo>
                    <a:lnTo>
                      <a:pt x="741" y="137"/>
                    </a:lnTo>
                    <a:lnTo>
                      <a:pt x="644" y="98"/>
                    </a:lnTo>
                    <a:lnTo>
                      <a:pt x="468" y="39"/>
                    </a:lnTo>
                    <a:lnTo>
                      <a:pt x="410" y="20"/>
                    </a:lnTo>
                    <a:lnTo>
                      <a:pt x="33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5"/>
              <p:cNvSpPr/>
              <p:nvPr/>
            </p:nvSpPr>
            <p:spPr>
              <a:xfrm>
                <a:off x="5315350" y="1057900"/>
                <a:ext cx="41425" cy="43875"/>
              </a:xfrm>
              <a:custGeom>
                <a:avLst/>
                <a:gdLst/>
                <a:ahLst/>
                <a:cxnLst/>
                <a:rect l="l" t="t" r="r" b="b"/>
                <a:pathLst>
                  <a:path w="1657" h="1755" fill="none" extrusionOk="0">
                    <a:moveTo>
                      <a:pt x="215" y="39"/>
                    </a:moveTo>
                    <a:lnTo>
                      <a:pt x="215" y="39"/>
                    </a:lnTo>
                    <a:lnTo>
                      <a:pt x="137" y="78"/>
                    </a:lnTo>
                    <a:lnTo>
                      <a:pt x="79" y="137"/>
                    </a:lnTo>
                    <a:lnTo>
                      <a:pt x="79" y="137"/>
                    </a:lnTo>
                    <a:lnTo>
                      <a:pt x="40" y="215"/>
                    </a:lnTo>
                    <a:lnTo>
                      <a:pt x="1" y="293"/>
                    </a:lnTo>
                    <a:lnTo>
                      <a:pt x="1" y="293"/>
                    </a:lnTo>
                    <a:lnTo>
                      <a:pt x="1" y="410"/>
                    </a:lnTo>
                    <a:lnTo>
                      <a:pt x="1" y="546"/>
                    </a:lnTo>
                    <a:lnTo>
                      <a:pt x="20" y="663"/>
                    </a:lnTo>
                    <a:lnTo>
                      <a:pt x="59" y="760"/>
                    </a:lnTo>
                    <a:lnTo>
                      <a:pt x="59" y="760"/>
                    </a:lnTo>
                    <a:lnTo>
                      <a:pt x="118" y="877"/>
                    </a:lnTo>
                    <a:lnTo>
                      <a:pt x="176" y="994"/>
                    </a:lnTo>
                    <a:lnTo>
                      <a:pt x="176" y="994"/>
                    </a:lnTo>
                    <a:lnTo>
                      <a:pt x="312" y="1209"/>
                    </a:lnTo>
                    <a:lnTo>
                      <a:pt x="312" y="1209"/>
                    </a:lnTo>
                    <a:lnTo>
                      <a:pt x="488" y="1384"/>
                    </a:lnTo>
                    <a:lnTo>
                      <a:pt x="683" y="1540"/>
                    </a:lnTo>
                    <a:lnTo>
                      <a:pt x="683" y="1540"/>
                    </a:lnTo>
                    <a:lnTo>
                      <a:pt x="799" y="1598"/>
                    </a:lnTo>
                    <a:lnTo>
                      <a:pt x="916" y="1657"/>
                    </a:lnTo>
                    <a:lnTo>
                      <a:pt x="1033" y="1715"/>
                    </a:lnTo>
                    <a:lnTo>
                      <a:pt x="1170" y="1735"/>
                    </a:lnTo>
                    <a:lnTo>
                      <a:pt x="1170" y="1735"/>
                    </a:lnTo>
                    <a:lnTo>
                      <a:pt x="1248" y="1754"/>
                    </a:lnTo>
                    <a:lnTo>
                      <a:pt x="1345" y="1735"/>
                    </a:lnTo>
                    <a:lnTo>
                      <a:pt x="1423" y="1696"/>
                    </a:lnTo>
                    <a:lnTo>
                      <a:pt x="1481" y="1657"/>
                    </a:lnTo>
                    <a:lnTo>
                      <a:pt x="1481" y="1657"/>
                    </a:lnTo>
                    <a:lnTo>
                      <a:pt x="1559" y="1579"/>
                    </a:lnTo>
                    <a:lnTo>
                      <a:pt x="1618" y="1481"/>
                    </a:lnTo>
                    <a:lnTo>
                      <a:pt x="1657" y="1384"/>
                    </a:lnTo>
                    <a:lnTo>
                      <a:pt x="1657" y="1267"/>
                    </a:lnTo>
                    <a:lnTo>
                      <a:pt x="1657" y="1267"/>
                    </a:lnTo>
                    <a:lnTo>
                      <a:pt x="1618" y="1111"/>
                    </a:lnTo>
                    <a:lnTo>
                      <a:pt x="1540" y="936"/>
                    </a:lnTo>
                    <a:lnTo>
                      <a:pt x="1462" y="780"/>
                    </a:lnTo>
                    <a:lnTo>
                      <a:pt x="1345" y="643"/>
                    </a:lnTo>
                    <a:lnTo>
                      <a:pt x="1345" y="643"/>
                    </a:lnTo>
                    <a:lnTo>
                      <a:pt x="1228" y="527"/>
                    </a:lnTo>
                    <a:lnTo>
                      <a:pt x="1111" y="410"/>
                    </a:lnTo>
                    <a:lnTo>
                      <a:pt x="838" y="195"/>
                    </a:lnTo>
                    <a:lnTo>
                      <a:pt x="838" y="195"/>
                    </a:lnTo>
                    <a:lnTo>
                      <a:pt x="741" y="137"/>
                    </a:lnTo>
                    <a:lnTo>
                      <a:pt x="644" y="98"/>
                    </a:lnTo>
                    <a:lnTo>
                      <a:pt x="644" y="98"/>
                    </a:lnTo>
                    <a:lnTo>
                      <a:pt x="468" y="39"/>
                    </a:lnTo>
                    <a:lnTo>
                      <a:pt x="468" y="39"/>
                    </a:lnTo>
                    <a:lnTo>
                      <a:pt x="410" y="20"/>
                    </a:lnTo>
                    <a:lnTo>
                      <a:pt x="332" y="1"/>
                    </a:lnTo>
                    <a:lnTo>
                      <a:pt x="332" y="1"/>
                    </a:lnTo>
                    <a:lnTo>
                      <a:pt x="273" y="20"/>
                    </a:lnTo>
                    <a:lnTo>
                      <a:pt x="215"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5"/>
              <p:cNvSpPr/>
              <p:nvPr/>
            </p:nvSpPr>
            <p:spPr>
              <a:xfrm>
                <a:off x="5352850" y="1118300"/>
                <a:ext cx="30725" cy="28275"/>
              </a:xfrm>
              <a:custGeom>
                <a:avLst/>
                <a:gdLst/>
                <a:ahLst/>
                <a:cxnLst/>
                <a:rect l="l" t="t" r="r" b="b"/>
                <a:pathLst>
                  <a:path w="1229" h="1131" extrusionOk="0">
                    <a:moveTo>
                      <a:pt x="274" y="1"/>
                    </a:moveTo>
                    <a:lnTo>
                      <a:pt x="196" y="20"/>
                    </a:lnTo>
                    <a:lnTo>
                      <a:pt x="137" y="59"/>
                    </a:lnTo>
                    <a:lnTo>
                      <a:pt x="79" y="117"/>
                    </a:lnTo>
                    <a:lnTo>
                      <a:pt x="40" y="156"/>
                    </a:lnTo>
                    <a:lnTo>
                      <a:pt x="20" y="234"/>
                    </a:lnTo>
                    <a:lnTo>
                      <a:pt x="1" y="293"/>
                    </a:lnTo>
                    <a:lnTo>
                      <a:pt x="1" y="371"/>
                    </a:lnTo>
                    <a:lnTo>
                      <a:pt x="20" y="449"/>
                    </a:lnTo>
                    <a:lnTo>
                      <a:pt x="40" y="566"/>
                    </a:lnTo>
                    <a:lnTo>
                      <a:pt x="98" y="663"/>
                    </a:lnTo>
                    <a:lnTo>
                      <a:pt x="176" y="780"/>
                    </a:lnTo>
                    <a:lnTo>
                      <a:pt x="274" y="858"/>
                    </a:lnTo>
                    <a:lnTo>
                      <a:pt x="371" y="955"/>
                    </a:lnTo>
                    <a:lnTo>
                      <a:pt x="488" y="1014"/>
                    </a:lnTo>
                    <a:lnTo>
                      <a:pt x="683" y="1111"/>
                    </a:lnTo>
                    <a:lnTo>
                      <a:pt x="761" y="1131"/>
                    </a:lnTo>
                    <a:lnTo>
                      <a:pt x="917" y="1131"/>
                    </a:lnTo>
                    <a:lnTo>
                      <a:pt x="995" y="1111"/>
                    </a:lnTo>
                    <a:lnTo>
                      <a:pt x="1053" y="1072"/>
                    </a:lnTo>
                    <a:lnTo>
                      <a:pt x="1111" y="1014"/>
                    </a:lnTo>
                    <a:lnTo>
                      <a:pt x="1170" y="955"/>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17" y="312"/>
                    </a:lnTo>
                    <a:lnTo>
                      <a:pt x="819" y="234"/>
                    </a:lnTo>
                    <a:lnTo>
                      <a:pt x="702" y="156"/>
                    </a:lnTo>
                    <a:lnTo>
                      <a:pt x="469" y="20"/>
                    </a:lnTo>
                    <a:lnTo>
                      <a:pt x="41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5"/>
              <p:cNvSpPr/>
              <p:nvPr/>
            </p:nvSpPr>
            <p:spPr>
              <a:xfrm>
                <a:off x="5352850" y="1118300"/>
                <a:ext cx="30725" cy="28275"/>
              </a:xfrm>
              <a:custGeom>
                <a:avLst/>
                <a:gdLst/>
                <a:ahLst/>
                <a:cxnLst/>
                <a:rect l="l" t="t" r="r" b="b"/>
                <a:pathLst>
                  <a:path w="1229" h="1131" fill="none" extrusionOk="0">
                    <a:moveTo>
                      <a:pt x="1" y="371"/>
                    </a:moveTo>
                    <a:lnTo>
                      <a:pt x="1" y="371"/>
                    </a:lnTo>
                    <a:lnTo>
                      <a:pt x="20" y="449"/>
                    </a:lnTo>
                    <a:lnTo>
                      <a:pt x="20" y="449"/>
                    </a:lnTo>
                    <a:lnTo>
                      <a:pt x="40" y="566"/>
                    </a:lnTo>
                    <a:lnTo>
                      <a:pt x="98" y="663"/>
                    </a:lnTo>
                    <a:lnTo>
                      <a:pt x="98" y="663"/>
                    </a:lnTo>
                    <a:lnTo>
                      <a:pt x="176" y="780"/>
                    </a:lnTo>
                    <a:lnTo>
                      <a:pt x="274" y="858"/>
                    </a:lnTo>
                    <a:lnTo>
                      <a:pt x="274" y="858"/>
                    </a:lnTo>
                    <a:lnTo>
                      <a:pt x="371" y="955"/>
                    </a:lnTo>
                    <a:lnTo>
                      <a:pt x="488" y="1014"/>
                    </a:lnTo>
                    <a:lnTo>
                      <a:pt x="488" y="1014"/>
                    </a:lnTo>
                    <a:lnTo>
                      <a:pt x="683" y="1111"/>
                    </a:lnTo>
                    <a:lnTo>
                      <a:pt x="683" y="1111"/>
                    </a:lnTo>
                    <a:lnTo>
                      <a:pt x="761" y="1131"/>
                    </a:lnTo>
                    <a:lnTo>
                      <a:pt x="839" y="1131"/>
                    </a:lnTo>
                    <a:lnTo>
                      <a:pt x="917" y="1131"/>
                    </a:lnTo>
                    <a:lnTo>
                      <a:pt x="995" y="1111"/>
                    </a:lnTo>
                    <a:lnTo>
                      <a:pt x="995" y="1111"/>
                    </a:lnTo>
                    <a:lnTo>
                      <a:pt x="1053" y="1072"/>
                    </a:lnTo>
                    <a:lnTo>
                      <a:pt x="1111" y="1014"/>
                    </a:lnTo>
                    <a:lnTo>
                      <a:pt x="1170" y="955"/>
                    </a:lnTo>
                    <a:lnTo>
                      <a:pt x="1209" y="897"/>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75" y="390"/>
                    </a:lnTo>
                    <a:lnTo>
                      <a:pt x="917" y="312"/>
                    </a:lnTo>
                    <a:lnTo>
                      <a:pt x="917" y="312"/>
                    </a:lnTo>
                    <a:lnTo>
                      <a:pt x="819" y="234"/>
                    </a:lnTo>
                    <a:lnTo>
                      <a:pt x="702" y="156"/>
                    </a:lnTo>
                    <a:lnTo>
                      <a:pt x="469" y="20"/>
                    </a:lnTo>
                    <a:lnTo>
                      <a:pt x="469" y="20"/>
                    </a:lnTo>
                    <a:lnTo>
                      <a:pt x="410" y="1"/>
                    </a:lnTo>
                    <a:lnTo>
                      <a:pt x="332" y="1"/>
                    </a:lnTo>
                    <a:lnTo>
                      <a:pt x="332" y="1"/>
                    </a:lnTo>
                    <a:lnTo>
                      <a:pt x="274" y="1"/>
                    </a:lnTo>
                    <a:lnTo>
                      <a:pt x="196" y="20"/>
                    </a:lnTo>
                    <a:lnTo>
                      <a:pt x="137" y="59"/>
                    </a:lnTo>
                    <a:lnTo>
                      <a:pt x="79" y="117"/>
                    </a:lnTo>
                    <a:lnTo>
                      <a:pt x="40" y="156"/>
                    </a:lnTo>
                    <a:lnTo>
                      <a:pt x="20" y="234"/>
                    </a:lnTo>
                    <a:lnTo>
                      <a:pt x="1" y="293"/>
                    </a:lnTo>
                    <a:lnTo>
                      <a:pt x="1" y="37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5"/>
              <p:cNvSpPr/>
              <p:nvPr/>
            </p:nvSpPr>
            <p:spPr>
              <a:xfrm>
                <a:off x="5302200" y="1100775"/>
                <a:ext cx="26325" cy="26800"/>
              </a:xfrm>
              <a:custGeom>
                <a:avLst/>
                <a:gdLst/>
                <a:ahLst/>
                <a:cxnLst/>
                <a:rect l="l" t="t" r="r" b="b"/>
                <a:pathLst>
                  <a:path w="1053" h="1072" extrusionOk="0">
                    <a:moveTo>
                      <a:pt x="254" y="0"/>
                    </a:moveTo>
                    <a:lnTo>
                      <a:pt x="195" y="20"/>
                    </a:lnTo>
                    <a:lnTo>
                      <a:pt x="98" y="78"/>
                    </a:lnTo>
                    <a:lnTo>
                      <a:pt x="40" y="156"/>
                    </a:lnTo>
                    <a:lnTo>
                      <a:pt x="1" y="253"/>
                    </a:lnTo>
                    <a:lnTo>
                      <a:pt x="1" y="370"/>
                    </a:lnTo>
                    <a:lnTo>
                      <a:pt x="40" y="526"/>
                    </a:lnTo>
                    <a:lnTo>
                      <a:pt x="98" y="663"/>
                    </a:lnTo>
                    <a:lnTo>
                      <a:pt x="156" y="721"/>
                    </a:lnTo>
                    <a:lnTo>
                      <a:pt x="293" y="857"/>
                    </a:lnTo>
                    <a:lnTo>
                      <a:pt x="449" y="994"/>
                    </a:lnTo>
                    <a:lnTo>
                      <a:pt x="507" y="1033"/>
                    </a:lnTo>
                    <a:lnTo>
                      <a:pt x="585" y="1052"/>
                    </a:lnTo>
                    <a:lnTo>
                      <a:pt x="644" y="1072"/>
                    </a:lnTo>
                    <a:lnTo>
                      <a:pt x="721" y="1052"/>
                    </a:lnTo>
                    <a:lnTo>
                      <a:pt x="799" y="1052"/>
                    </a:lnTo>
                    <a:lnTo>
                      <a:pt x="858" y="1013"/>
                    </a:lnTo>
                    <a:lnTo>
                      <a:pt x="916" y="974"/>
                    </a:lnTo>
                    <a:lnTo>
                      <a:pt x="975" y="916"/>
                    </a:lnTo>
                    <a:lnTo>
                      <a:pt x="1014" y="857"/>
                    </a:lnTo>
                    <a:lnTo>
                      <a:pt x="1033" y="779"/>
                    </a:lnTo>
                    <a:lnTo>
                      <a:pt x="1053" y="721"/>
                    </a:lnTo>
                    <a:lnTo>
                      <a:pt x="1053" y="643"/>
                    </a:lnTo>
                    <a:lnTo>
                      <a:pt x="1033" y="565"/>
                    </a:lnTo>
                    <a:lnTo>
                      <a:pt x="994" y="507"/>
                    </a:lnTo>
                    <a:lnTo>
                      <a:pt x="955" y="448"/>
                    </a:lnTo>
                    <a:lnTo>
                      <a:pt x="897" y="390"/>
                    </a:lnTo>
                    <a:lnTo>
                      <a:pt x="780" y="292"/>
                    </a:lnTo>
                    <a:lnTo>
                      <a:pt x="644" y="175"/>
                    </a:lnTo>
                    <a:lnTo>
                      <a:pt x="527" y="59"/>
                    </a:lnTo>
                    <a:lnTo>
                      <a:pt x="429" y="20"/>
                    </a:lnTo>
                    <a:lnTo>
                      <a:pt x="31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5"/>
              <p:cNvSpPr/>
              <p:nvPr/>
            </p:nvSpPr>
            <p:spPr>
              <a:xfrm>
                <a:off x="5302200" y="1100775"/>
                <a:ext cx="26325" cy="26800"/>
              </a:xfrm>
              <a:custGeom>
                <a:avLst/>
                <a:gdLst/>
                <a:ahLst/>
                <a:cxnLst/>
                <a:rect l="l" t="t" r="r" b="b"/>
                <a:pathLst>
                  <a:path w="1053" h="1072" fill="none" extrusionOk="0">
                    <a:moveTo>
                      <a:pt x="195" y="20"/>
                    </a:moveTo>
                    <a:lnTo>
                      <a:pt x="195" y="20"/>
                    </a:lnTo>
                    <a:lnTo>
                      <a:pt x="98" y="78"/>
                    </a:lnTo>
                    <a:lnTo>
                      <a:pt x="40" y="156"/>
                    </a:lnTo>
                    <a:lnTo>
                      <a:pt x="1" y="253"/>
                    </a:lnTo>
                    <a:lnTo>
                      <a:pt x="1" y="370"/>
                    </a:lnTo>
                    <a:lnTo>
                      <a:pt x="1" y="370"/>
                    </a:lnTo>
                    <a:lnTo>
                      <a:pt x="40" y="526"/>
                    </a:lnTo>
                    <a:lnTo>
                      <a:pt x="40" y="526"/>
                    </a:lnTo>
                    <a:lnTo>
                      <a:pt x="98" y="663"/>
                    </a:lnTo>
                    <a:lnTo>
                      <a:pt x="98" y="663"/>
                    </a:lnTo>
                    <a:lnTo>
                      <a:pt x="156" y="721"/>
                    </a:lnTo>
                    <a:lnTo>
                      <a:pt x="156" y="721"/>
                    </a:lnTo>
                    <a:lnTo>
                      <a:pt x="293" y="857"/>
                    </a:lnTo>
                    <a:lnTo>
                      <a:pt x="449" y="994"/>
                    </a:lnTo>
                    <a:lnTo>
                      <a:pt x="449" y="994"/>
                    </a:lnTo>
                    <a:lnTo>
                      <a:pt x="507" y="1033"/>
                    </a:lnTo>
                    <a:lnTo>
                      <a:pt x="585" y="1052"/>
                    </a:lnTo>
                    <a:lnTo>
                      <a:pt x="644" y="1072"/>
                    </a:lnTo>
                    <a:lnTo>
                      <a:pt x="721" y="1052"/>
                    </a:lnTo>
                    <a:lnTo>
                      <a:pt x="799" y="1052"/>
                    </a:lnTo>
                    <a:lnTo>
                      <a:pt x="858" y="1013"/>
                    </a:lnTo>
                    <a:lnTo>
                      <a:pt x="916" y="974"/>
                    </a:lnTo>
                    <a:lnTo>
                      <a:pt x="975" y="916"/>
                    </a:lnTo>
                    <a:lnTo>
                      <a:pt x="975" y="916"/>
                    </a:lnTo>
                    <a:lnTo>
                      <a:pt x="1014" y="857"/>
                    </a:lnTo>
                    <a:lnTo>
                      <a:pt x="1033" y="779"/>
                    </a:lnTo>
                    <a:lnTo>
                      <a:pt x="1053" y="721"/>
                    </a:lnTo>
                    <a:lnTo>
                      <a:pt x="1053" y="643"/>
                    </a:lnTo>
                    <a:lnTo>
                      <a:pt x="1033" y="565"/>
                    </a:lnTo>
                    <a:lnTo>
                      <a:pt x="994" y="507"/>
                    </a:lnTo>
                    <a:lnTo>
                      <a:pt x="955" y="448"/>
                    </a:lnTo>
                    <a:lnTo>
                      <a:pt x="897" y="390"/>
                    </a:lnTo>
                    <a:lnTo>
                      <a:pt x="897" y="390"/>
                    </a:lnTo>
                    <a:lnTo>
                      <a:pt x="780" y="292"/>
                    </a:lnTo>
                    <a:lnTo>
                      <a:pt x="780" y="292"/>
                    </a:lnTo>
                    <a:lnTo>
                      <a:pt x="644" y="175"/>
                    </a:lnTo>
                    <a:lnTo>
                      <a:pt x="527" y="59"/>
                    </a:lnTo>
                    <a:lnTo>
                      <a:pt x="527" y="59"/>
                    </a:lnTo>
                    <a:lnTo>
                      <a:pt x="429" y="20"/>
                    </a:lnTo>
                    <a:lnTo>
                      <a:pt x="312" y="0"/>
                    </a:lnTo>
                    <a:lnTo>
                      <a:pt x="312" y="0"/>
                    </a:lnTo>
                    <a:lnTo>
                      <a:pt x="254" y="0"/>
                    </a:lnTo>
                    <a:lnTo>
                      <a:pt x="195"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5"/>
              <p:cNvSpPr/>
              <p:nvPr/>
            </p:nvSpPr>
            <p:spPr>
              <a:xfrm>
                <a:off x="5197975" y="903975"/>
                <a:ext cx="31675" cy="47275"/>
              </a:xfrm>
              <a:custGeom>
                <a:avLst/>
                <a:gdLst/>
                <a:ahLst/>
                <a:cxnLst/>
                <a:rect l="l" t="t" r="r" b="b"/>
                <a:pathLst>
                  <a:path w="1267" h="1891" extrusionOk="0">
                    <a:moveTo>
                      <a:pt x="351" y="1"/>
                    </a:moveTo>
                    <a:lnTo>
                      <a:pt x="253" y="20"/>
                    </a:lnTo>
                    <a:lnTo>
                      <a:pt x="156" y="79"/>
                    </a:lnTo>
                    <a:lnTo>
                      <a:pt x="97" y="137"/>
                    </a:lnTo>
                    <a:lnTo>
                      <a:pt x="39" y="234"/>
                    </a:lnTo>
                    <a:lnTo>
                      <a:pt x="0" y="351"/>
                    </a:lnTo>
                    <a:lnTo>
                      <a:pt x="0" y="488"/>
                    </a:lnTo>
                    <a:lnTo>
                      <a:pt x="0" y="624"/>
                    </a:lnTo>
                    <a:lnTo>
                      <a:pt x="0" y="741"/>
                    </a:lnTo>
                    <a:lnTo>
                      <a:pt x="58" y="1033"/>
                    </a:lnTo>
                    <a:lnTo>
                      <a:pt x="136" y="1306"/>
                    </a:lnTo>
                    <a:lnTo>
                      <a:pt x="195" y="1423"/>
                    </a:lnTo>
                    <a:lnTo>
                      <a:pt x="253" y="1540"/>
                    </a:lnTo>
                    <a:lnTo>
                      <a:pt x="331" y="1657"/>
                    </a:lnTo>
                    <a:lnTo>
                      <a:pt x="429" y="1754"/>
                    </a:lnTo>
                    <a:lnTo>
                      <a:pt x="487" y="1793"/>
                    </a:lnTo>
                    <a:lnTo>
                      <a:pt x="546" y="1832"/>
                    </a:lnTo>
                    <a:lnTo>
                      <a:pt x="701" y="1871"/>
                    </a:lnTo>
                    <a:lnTo>
                      <a:pt x="857" y="1891"/>
                    </a:lnTo>
                    <a:lnTo>
                      <a:pt x="935" y="1871"/>
                    </a:lnTo>
                    <a:lnTo>
                      <a:pt x="1013" y="1832"/>
                    </a:lnTo>
                    <a:lnTo>
                      <a:pt x="1091" y="1793"/>
                    </a:lnTo>
                    <a:lnTo>
                      <a:pt x="1150" y="1754"/>
                    </a:lnTo>
                    <a:lnTo>
                      <a:pt x="1208" y="1676"/>
                    </a:lnTo>
                    <a:lnTo>
                      <a:pt x="1247" y="1618"/>
                    </a:lnTo>
                    <a:lnTo>
                      <a:pt x="1266" y="1540"/>
                    </a:lnTo>
                    <a:lnTo>
                      <a:pt x="1266" y="1462"/>
                    </a:lnTo>
                    <a:lnTo>
                      <a:pt x="1266" y="1384"/>
                    </a:lnTo>
                    <a:lnTo>
                      <a:pt x="1247" y="1287"/>
                    </a:lnTo>
                    <a:lnTo>
                      <a:pt x="1189" y="1189"/>
                    </a:lnTo>
                    <a:lnTo>
                      <a:pt x="1150" y="1014"/>
                    </a:lnTo>
                    <a:lnTo>
                      <a:pt x="1111" y="838"/>
                    </a:lnTo>
                    <a:lnTo>
                      <a:pt x="1033" y="624"/>
                    </a:lnTo>
                    <a:lnTo>
                      <a:pt x="916" y="410"/>
                    </a:lnTo>
                    <a:lnTo>
                      <a:pt x="779" y="234"/>
                    </a:lnTo>
                    <a:lnTo>
                      <a:pt x="623" y="79"/>
                    </a:lnTo>
                    <a:lnTo>
                      <a:pt x="585" y="40"/>
                    </a:lnTo>
                    <a:lnTo>
                      <a:pt x="526" y="20"/>
                    </a:lnTo>
                    <a:lnTo>
                      <a:pt x="39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5"/>
              <p:cNvSpPr/>
              <p:nvPr/>
            </p:nvSpPr>
            <p:spPr>
              <a:xfrm>
                <a:off x="5197975" y="903975"/>
                <a:ext cx="31675" cy="47275"/>
              </a:xfrm>
              <a:custGeom>
                <a:avLst/>
                <a:gdLst/>
                <a:ahLst/>
                <a:cxnLst/>
                <a:rect l="l" t="t" r="r" b="b"/>
                <a:pathLst>
                  <a:path w="1267" h="1891" fill="none" extrusionOk="0">
                    <a:moveTo>
                      <a:pt x="351" y="1"/>
                    </a:moveTo>
                    <a:lnTo>
                      <a:pt x="351" y="1"/>
                    </a:lnTo>
                    <a:lnTo>
                      <a:pt x="253" y="20"/>
                    </a:lnTo>
                    <a:lnTo>
                      <a:pt x="156" y="79"/>
                    </a:lnTo>
                    <a:lnTo>
                      <a:pt x="97" y="137"/>
                    </a:lnTo>
                    <a:lnTo>
                      <a:pt x="39" y="234"/>
                    </a:lnTo>
                    <a:lnTo>
                      <a:pt x="39" y="234"/>
                    </a:lnTo>
                    <a:lnTo>
                      <a:pt x="0" y="351"/>
                    </a:lnTo>
                    <a:lnTo>
                      <a:pt x="0" y="488"/>
                    </a:lnTo>
                    <a:lnTo>
                      <a:pt x="0" y="624"/>
                    </a:lnTo>
                    <a:lnTo>
                      <a:pt x="0" y="741"/>
                    </a:lnTo>
                    <a:lnTo>
                      <a:pt x="0" y="741"/>
                    </a:lnTo>
                    <a:lnTo>
                      <a:pt x="58" y="1033"/>
                    </a:lnTo>
                    <a:lnTo>
                      <a:pt x="136" y="1306"/>
                    </a:lnTo>
                    <a:lnTo>
                      <a:pt x="136" y="1306"/>
                    </a:lnTo>
                    <a:lnTo>
                      <a:pt x="195" y="1423"/>
                    </a:lnTo>
                    <a:lnTo>
                      <a:pt x="253" y="1540"/>
                    </a:lnTo>
                    <a:lnTo>
                      <a:pt x="331" y="1657"/>
                    </a:lnTo>
                    <a:lnTo>
                      <a:pt x="429" y="1754"/>
                    </a:lnTo>
                    <a:lnTo>
                      <a:pt x="429" y="1754"/>
                    </a:lnTo>
                    <a:lnTo>
                      <a:pt x="487" y="1793"/>
                    </a:lnTo>
                    <a:lnTo>
                      <a:pt x="546" y="1832"/>
                    </a:lnTo>
                    <a:lnTo>
                      <a:pt x="701" y="1871"/>
                    </a:lnTo>
                    <a:lnTo>
                      <a:pt x="857" y="1891"/>
                    </a:lnTo>
                    <a:lnTo>
                      <a:pt x="935" y="1871"/>
                    </a:lnTo>
                    <a:lnTo>
                      <a:pt x="1013" y="1832"/>
                    </a:lnTo>
                    <a:lnTo>
                      <a:pt x="1013" y="1832"/>
                    </a:lnTo>
                    <a:lnTo>
                      <a:pt x="1091" y="1793"/>
                    </a:lnTo>
                    <a:lnTo>
                      <a:pt x="1150" y="1754"/>
                    </a:lnTo>
                    <a:lnTo>
                      <a:pt x="1208" y="1676"/>
                    </a:lnTo>
                    <a:lnTo>
                      <a:pt x="1247" y="1618"/>
                    </a:lnTo>
                    <a:lnTo>
                      <a:pt x="1266" y="1540"/>
                    </a:lnTo>
                    <a:lnTo>
                      <a:pt x="1266" y="1462"/>
                    </a:lnTo>
                    <a:lnTo>
                      <a:pt x="1266" y="1384"/>
                    </a:lnTo>
                    <a:lnTo>
                      <a:pt x="1247" y="1287"/>
                    </a:lnTo>
                    <a:lnTo>
                      <a:pt x="1247" y="1287"/>
                    </a:lnTo>
                    <a:lnTo>
                      <a:pt x="1189" y="1189"/>
                    </a:lnTo>
                    <a:lnTo>
                      <a:pt x="1189" y="1189"/>
                    </a:lnTo>
                    <a:lnTo>
                      <a:pt x="1150" y="1014"/>
                    </a:lnTo>
                    <a:lnTo>
                      <a:pt x="1111" y="838"/>
                    </a:lnTo>
                    <a:lnTo>
                      <a:pt x="1111" y="838"/>
                    </a:lnTo>
                    <a:lnTo>
                      <a:pt x="1033" y="624"/>
                    </a:lnTo>
                    <a:lnTo>
                      <a:pt x="916" y="410"/>
                    </a:lnTo>
                    <a:lnTo>
                      <a:pt x="916" y="410"/>
                    </a:lnTo>
                    <a:lnTo>
                      <a:pt x="779" y="234"/>
                    </a:lnTo>
                    <a:lnTo>
                      <a:pt x="623" y="79"/>
                    </a:lnTo>
                    <a:lnTo>
                      <a:pt x="623" y="79"/>
                    </a:lnTo>
                    <a:lnTo>
                      <a:pt x="585" y="40"/>
                    </a:lnTo>
                    <a:lnTo>
                      <a:pt x="526" y="20"/>
                    </a:lnTo>
                    <a:lnTo>
                      <a:pt x="390" y="1"/>
                    </a:lnTo>
                    <a:lnTo>
                      <a:pt x="390" y="1"/>
                    </a:lnTo>
                    <a:lnTo>
                      <a:pt x="35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5"/>
              <p:cNvSpPr/>
              <p:nvPr/>
            </p:nvSpPr>
            <p:spPr>
              <a:xfrm>
                <a:off x="5201375" y="974600"/>
                <a:ext cx="22925" cy="30225"/>
              </a:xfrm>
              <a:custGeom>
                <a:avLst/>
                <a:gdLst/>
                <a:ahLst/>
                <a:cxnLst/>
                <a:rect l="l" t="t" r="r" b="b"/>
                <a:pathLst>
                  <a:path w="917" h="1209" extrusionOk="0">
                    <a:moveTo>
                      <a:pt x="312" y="1"/>
                    </a:moveTo>
                    <a:lnTo>
                      <a:pt x="234" y="20"/>
                    </a:lnTo>
                    <a:lnTo>
                      <a:pt x="156" y="59"/>
                    </a:lnTo>
                    <a:lnTo>
                      <a:pt x="78" y="137"/>
                    </a:lnTo>
                    <a:lnTo>
                      <a:pt x="39" y="215"/>
                    </a:lnTo>
                    <a:lnTo>
                      <a:pt x="20" y="332"/>
                    </a:lnTo>
                    <a:lnTo>
                      <a:pt x="0" y="468"/>
                    </a:lnTo>
                    <a:lnTo>
                      <a:pt x="20" y="585"/>
                    </a:lnTo>
                    <a:lnTo>
                      <a:pt x="59" y="702"/>
                    </a:lnTo>
                    <a:lnTo>
                      <a:pt x="98" y="780"/>
                    </a:lnTo>
                    <a:lnTo>
                      <a:pt x="137" y="858"/>
                    </a:lnTo>
                    <a:lnTo>
                      <a:pt x="254" y="1072"/>
                    </a:lnTo>
                    <a:lnTo>
                      <a:pt x="293" y="1131"/>
                    </a:lnTo>
                    <a:lnTo>
                      <a:pt x="351" y="1170"/>
                    </a:lnTo>
                    <a:lnTo>
                      <a:pt x="410" y="1189"/>
                    </a:lnTo>
                    <a:lnTo>
                      <a:pt x="468" y="1209"/>
                    </a:lnTo>
                    <a:lnTo>
                      <a:pt x="604" y="1209"/>
                    </a:lnTo>
                    <a:lnTo>
                      <a:pt x="721" y="1170"/>
                    </a:lnTo>
                    <a:lnTo>
                      <a:pt x="780" y="1170"/>
                    </a:lnTo>
                    <a:lnTo>
                      <a:pt x="819" y="1131"/>
                    </a:lnTo>
                    <a:lnTo>
                      <a:pt x="858" y="1092"/>
                    </a:lnTo>
                    <a:lnTo>
                      <a:pt x="877" y="1053"/>
                    </a:lnTo>
                    <a:lnTo>
                      <a:pt x="916" y="936"/>
                    </a:lnTo>
                    <a:lnTo>
                      <a:pt x="916" y="916"/>
                    </a:lnTo>
                    <a:lnTo>
                      <a:pt x="916" y="897"/>
                    </a:lnTo>
                    <a:lnTo>
                      <a:pt x="916" y="800"/>
                    </a:lnTo>
                    <a:lnTo>
                      <a:pt x="916" y="683"/>
                    </a:lnTo>
                    <a:lnTo>
                      <a:pt x="877" y="546"/>
                    </a:lnTo>
                    <a:lnTo>
                      <a:pt x="838" y="449"/>
                    </a:lnTo>
                    <a:lnTo>
                      <a:pt x="780" y="332"/>
                    </a:lnTo>
                    <a:lnTo>
                      <a:pt x="702" y="235"/>
                    </a:lnTo>
                    <a:lnTo>
                      <a:pt x="624" y="137"/>
                    </a:lnTo>
                    <a:lnTo>
                      <a:pt x="565" y="79"/>
                    </a:lnTo>
                    <a:lnTo>
                      <a:pt x="507" y="4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5"/>
              <p:cNvSpPr/>
              <p:nvPr/>
            </p:nvSpPr>
            <p:spPr>
              <a:xfrm>
                <a:off x="5201375" y="974600"/>
                <a:ext cx="22925" cy="30225"/>
              </a:xfrm>
              <a:custGeom>
                <a:avLst/>
                <a:gdLst/>
                <a:ahLst/>
                <a:cxnLst/>
                <a:rect l="l" t="t" r="r" b="b"/>
                <a:pathLst>
                  <a:path w="917" h="1209" fill="none" extrusionOk="0">
                    <a:moveTo>
                      <a:pt x="312" y="1"/>
                    </a:moveTo>
                    <a:lnTo>
                      <a:pt x="312" y="1"/>
                    </a:lnTo>
                    <a:lnTo>
                      <a:pt x="234" y="20"/>
                    </a:lnTo>
                    <a:lnTo>
                      <a:pt x="156" y="59"/>
                    </a:lnTo>
                    <a:lnTo>
                      <a:pt x="78" y="137"/>
                    </a:lnTo>
                    <a:lnTo>
                      <a:pt x="39" y="215"/>
                    </a:lnTo>
                    <a:lnTo>
                      <a:pt x="39" y="215"/>
                    </a:lnTo>
                    <a:lnTo>
                      <a:pt x="20" y="332"/>
                    </a:lnTo>
                    <a:lnTo>
                      <a:pt x="20" y="332"/>
                    </a:lnTo>
                    <a:lnTo>
                      <a:pt x="0" y="468"/>
                    </a:lnTo>
                    <a:lnTo>
                      <a:pt x="0" y="468"/>
                    </a:lnTo>
                    <a:lnTo>
                      <a:pt x="20" y="585"/>
                    </a:lnTo>
                    <a:lnTo>
                      <a:pt x="59" y="702"/>
                    </a:lnTo>
                    <a:lnTo>
                      <a:pt x="59" y="702"/>
                    </a:lnTo>
                    <a:lnTo>
                      <a:pt x="98" y="780"/>
                    </a:lnTo>
                    <a:lnTo>
                      <a:pt x="137" y="858"/>
                    </a:lnTo>
                    <a:lnTo>
                      <a:pt x="137" y="858"/>
                    </a:lnTo>
                    <a:lnTo>
                      <a:pt x="254" y="1072"/>
                    </a:lnTo>
                    <a:lnTo>
                      <a:pt x="254" y="1072"/>
                    </a:lnTo>
                    <a:lnTo>
                      <a:pt x="293" y="1131"/>
                    </a:lnTo>
                    <a:lnTo>
                      <a:pt x="351" y="1170"/>
                    </a:lnTo>
                    <a:lnTo>
                      <a:pt x="410" y="1189"/>
                    </a:lnTo>
                    <a:lnTo>
                      <a:pt x="468" y="1209"/>
                    </a:lnTo>
                    <a:lnTo>
                      <a:pt x="604" y="1209"/>
                    </a:lnTo>
                    <a:lnTo>
                      <a:pt x="721" y="1170"/>
                    </a:lnTo>
                    <a:lnTo>
                      <a:pt x="721" y="1170"/>
                    </a:lnTo>
                    <a:lnTo>
                      <a:pt x="780" y="1170"/>
                    </a:lnTo>
                    <a:lnTo>
                      <a:pt x="819" y="1131"/>
                    </a:lnTo>
                    <a:lnTo>
                      <a:pt x="858" y="1092"/>
                    </a:lnTo>
                    <a:lnTo>
                      <a:pt x="877" y="1053"/>
                    </a:lnTo>
                    <a:lnTo>
                      <a:pt x="916" y="936"/>
                    </a:lnTo>
                    <a:lnTo>
                      <a:pt x="916" y="916"/>
                    </a:lnTo>
                    <a:lnTo>
                      <a:pt x="916" y="916"/>
                    </a:lnTo>
                    <a:lnTo>
                      <a:pt x="916" y="897"/>
                    </a:lnTo>
                    <a:lnTo>
                      <a:pt x="916" y="897"/>
                    </a:lnTo>
                    <a:lnTo>
                      <a:pt x="916" y="800"/>
                    </a:lnTo>
                    <a:lnTo>
                      <a:pt x="916" y="800"/>
                    </a:lnTo>
                    <a:lnTo>
                      <a:pt x="916" y="800"/>
                    </a:lnTo>
                    <a:lnTo>
                      <a:pt x="916" y="800"/>
                    </a:lnTo>
                    <a:lnTo>
                      <a:pt x="916" y="683"/>
                    </a:lnTo>
                    <a:lnTo>
                      <a:pt x="877" y="546"/>
                    </a:lnTo>
                    <a:lnTo>
                      <a:pt x="877" y="546"/>
                    </a:lnTo>
                    <a:lnTo>
                      <a:pt x="838" y="449"/>
                    </a:lnTo>
                    <a:lnTo>
                      <a:pt x="780" y="332"/>
                    </a:lnTo>
                    <a:lnTo>
                      <a:pt x="702" y="235"/>
                    </a:lnTo>
                    <a:lnTo>
                      <a:pt x="624" y="137"/>
                    </a:lnTo>
                    <a:lnTo>
                      <a:pt x="624" y="137"/>
                    </a:lnTo>
                    <a:lnTo>
                      <a:pt x="565" y="79"/>
                    </a:lnTo>
                    <a:lnTo>
                      <a:pt x="507" y="40"/>
                    </a:lnTo>
                    <a:lnTo>
                      <a:pt x="429" y="1"/>
                    </a:lnTo>
                    <a:lnTo>
                      <a:pt x="351" y="1"/>
                    </a:lnTo>
                    <a:lnTo>
                      <a:pt x="351" y="1"/>
                    </a:lnTo>
                    <a:lnTo>
                      <a:pt x="312"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5"/>
              <p:cNvSpPr/>
              <p:nvPr/>
            </p:nvSpPr>
            <p:spPr>
              <a:xfrm>
                <a:off x="5397675" y="1103700"/>
                <a:ext cx="23900" cy="21450"/>
              </a:xfrm>
              <a:custGeom>
                <a:avLst/>
                <a:gdLst/>
                <a:ahLst/>
                <a:cxnLst/>
                <a:rect l="l" t="t" r="r" b="b"/>
                <a:pathLst>
                  <a:path w="956" h="858" extrusionOk="0">
                    <a:moveTo>
                      <a:pt x="312" y="0"/>
                    </a:moveTo>
                    <a:lnTo>
                      <a:pt x="215" y="19"/>
                    </a:lnTo>
                    <a:lnTo>
                      <a:pt x="117" y="78"/>
                    </a:lnTo>
                    <a:lnTo>
                      <a:pt x="78" y="136"/>
                    </a:lnTo>
                    <a:lnTo>
                      <a:pt x="20" y="195"/>
                    </a:lnTo>
                    <a:lnTo>
                      <a:pt x="0" y="273"/>
                    </a:lnTo>
                    <a:lnTo>
                      <a:pt x="0" y="351"/>
                    </a:lnTo>
                    <a:lnTo>
                      <a:pt x="20" y="429"/>
                    </a:lnTo>
                    <a:lnTo>
                      <a:pt x="59" y="507"/>
                    </a:lnTo>
                    <a:lnTo>
                      <a:pt x="98" y="585"/>
                    </a:lnTo>
                    <a:lnTo>
                      <a:pt x="156" y="643"/>
                    </a:lnTo>
                    <a:lnTo>
                      <a:pt x="215" y="701"/>
                    </a:lnTo>
                    <a:lnTo>
                      <a:pt x="293" y="740"/>
                    </a:lnTo>
                    <a:lnTo>
                      <a:pt x="351" y="779"/>
                    </a:lnTo>
                    <a:lnTo>
                      <a:pt x="410" y="799"/>
                    </a:lnTo>
                    <a:lnTo>
                      <a:pt x="546" y="799"/>
                    </a:lnTo>
                    <a:lnTo>
                      <a:pt x="702" y="838"/>
                    </a:lnTo>
                    <a:lnTo>
                      <a:pt x="760" y="857"/>
                    </a:lnTo>
                    <a:lnTo>
                      <a:pt x="819" y="838"/>
                    </a:lnTo>
                    <a:lnTo>
                      <a:pt x="858" y="799"/>
                    </a:lnTo>
                    <a:lnTo>
                      <a:pt x="897" y="760"/>
                    </a:lnTo>
                    <a:lnTo>
                      <a:pt x="936" y="721"/>
                    </a:lnTo>
                    <a:lnTo>
                      <a:pt x="955" y="662"/>
                    </a:lnTo>
                    <a:lnTo>
                      <a:pt x="955" y="604"/>
                    </a:lnTo>
                    <a:lnTo>
                      <a:pt x="936" y="546"/>
                    </a:lnTo>
                    <a:lnTo>
                      <a:pt x="858" y="390"/>
                    </a:lnTo>
                    <a:lnTo>
                      <a:pt x="760" y="273"/>
                    </a:lnTo>
                    <a:lnTo>
                      <a:pt x="702" y="214"/>
                    </a:lnTo>
                    <a:lnTo>
                      <a:pt x="643" y="175"/>
                    </a:lnTo>
                    <a:lnTo>
                      <a:pt x="507" y="78"/>
                    </a:lnTo>
                    <a:lnTo>
                      <a:pt x="429" y="39"/>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5"/>
              <p:cNvSpPr/>
              <p:nvPr/>
            </p:nvSpPr>
            <p:spPr>
              <a:xfrm>
                <a:off x="5397675" y="1103700"/>
                <a:ext cx="23900" cy="21450"/>
              </a:xfrm>
              <a:custGeom>
                <a:avLst/>
                <a:gdLst/>
                <a:ahLst/>
                <a:cxnLst/>
                <a:rect l="l" t="t" r="r" b="b"/>
                <a:pathLst>
                  <a:path w="956" h="858" fill="none" extrusionOk="0">
                    <a:moveTo>
                      <a:pt x="117" y="78"/>
                    </a:moveTo>
                    <a:lnTo>
                      <a:pt x="117" y="78"/>
                    </a:lnTo>
                    <a:lnTo>
                      <a:pt x="78" y="136"/>
                    </a:lnTo>
                    <a:lnTo>
                      <a:pt x="20" y="195"/>
                    </a:lnTo>
                    <a:lnTo>
                      <a:pt x="20" y="195"/>
                    </a:lnTo>
                    <a:lnTo>
                      <a:pt x="0" y="273"/>
                    </a:lnTo>
                    <a:lnTo>
                      <a:pt x="0" y="273"/>
                    </a:lnTo>
                    <a:lnTo>
                      <a:pt x="0" y="351"/>
                    </a:lnTo>
                    <a:lnTo>
                      <a:pt x="20" y="429"/>
                    </a:lnTo>
                    <a:lnTo>
                      <a:pt x="20" y="429"/>
                    </a:lnTo>
                    <a:lnTo>
                      <a:pt x="59" y="507"/>
                    </a:lnTo>
                    <a:lnTo>
                      <a:pt x="59" y="507"/>
                    </a:lnTo>
                    <a:lnTo>
                      <a:pt x="98" y="585"/>
                    </a:lnTo>
                    <a:lnTo>
                      <a:pt x="156" y="643"/>
                    </a:lnTo>
                    <a:lnTo>
                      <a:pt x="156" y="643"/>
                    </a:lnTo>
                    <a:lnTo>
                      <a:pt x="215" y="701"/>
                    </a:lnTo>
                    <a:lnTo>
                      <a:pt x="293" y="740"/>
                    </a:lnTo>
                    <a:lnTo>
                      <a:pt x="293" y="740"/>
                    </a:lnTo>
                    <a:lnTo>
                      <a:pt x="351" y="779"/>
                    </a:lnTo>
                    <a:lnTo>
                      <a:pt x="410" y="799"/>
                    </a:lnTo>
                    <a:lnTo>
                      <a:pt x="468" y="799"/>
                    </a:lnTo>
                    <a:lnTo>
                      <a:pt x="546" y="799"/>
                    </a:lnTo>
                    <a:lnTo>
                      <a:pt x="546" y="799"/>
                    </a:lnTo>
                    <a:lnTo>
                      <a:pt x="702" y="838"/>
                    </a:lnTo>
                    <a:lnTo>
                      <a:pt x="702" y="838"/>
                    </a:lnTo>
                    <a:lnTo>
                      <a:pt x="760" y="857"/>
                    </a:lnTo>
                    <a:lnTo>
                      <a:pt x="819" y="838"/>
                    </a:lnTo>
                    <a:lnTo>
                      <a:pt x="858" y="799"/>
                    </a:lnTo>
                    <a:lnTo>
                      <a:pt x="897" y="760"/>
                    </a:lnTo>
                    <a:lnTo>
                      <a:pt x="936" y="721"/>
                    </a:lnTo>
                    <a:lnTo>
                      <a:pt x="955" y="662"/>
                    </a:lnTo>
                    <a:lnTo>
                      <a:pt x="955" y="604"/>
                    </a:lnTo>
                    <a:lnTo>
                      <a:pt x="936" y="546"/>
                    </a:lnTo>
                    <a:lnTo>
                      <a:pt x="936" y="546"/>
                    </a:lnTo>
                    <a:lnTo>
                      <a:pt x="858" y="390"/>
                    </a:lnTo>
                    <a:lnTo>
                      <a:pt x="760" y="273"/>
                    </a:lnTo>
                    <a:lnTo>
                      <a:pt x="760" y="273"/>
                    </a:lnTo>
                    <a:lnTo>
                      <a:pt x="702" y="214"/>
                    </a:lnTo>
                    <a:lnTo>
                      <a:pt x="702" y="214"/>
                    </a:lnTo>
                    <a:lnTo>
                      <a:pt x="643" y="175"/>
                    </a:lnTo>
                    <a:lnTo>
                      <a:pt x="643" y="175"/>
                    </a:lnTo>
                    <a:lnTo>
                      <a:pt x="507" y="78"/>
                    </a:lnTo>
                    <a:lnTo>
                      <a:pt x="507" y="78"/>
                    </a:lnTo>
                    <a:lnTo>
                      <a:pt x="429" y="39"/>
                    </a:lnTo>
                    <a:lnTo>
                      <a:pt x="351" y="0"/>
                    </a:lnTo>
                    <a:lnTo>
                      <a:pt x="351" y="0"/>
                    </a:lnTo>
                    <a:lnTo>
                      <a:pt x="312" y="0"/>
                    </a:lnTo>
                    <a:lnTo>
                      <a:pt x="312" y="0"/>
                    </a:lnTo>
                    <a:lnTo>
                      <a:pt x="215" y="19"/>
                    </a:lnTo>
                    <a:lnTo>
                      <a:pt x="117" y="7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5"/>
              <p:cNvSpPr/>
              <p:nvPr/>
            </p:nvSpPr>
            <p:spPr>
              <a:xfrm>
                <a:off x="5412275" y="1155325"/>
                <a:ext cx="35600" cy="27300"/>
              </a:xfrm>
              <a:custGeom>
                <a:avLst/>
                <a:gdLst/>
                <a:ahLst/>
                <a:cxnLst/>
                <a:rect l="l" t="t" r="r" b="b"/>
                <a:pathLst>
                  <a:path w="1424" h="1092" extrusionOk="0">
                    <a:moveTo>
                      <a:pt x="371" y="0"/>
                    </a:moveTo>
                    <a:lnTo>
                      <a:pt x="274" y="20"/>
                    </a:lnTo>
                    <a:lnTo>
                      <a:pt x="196" y="59"/>
                    </a:lnTo>
                    <a:lnTo>
                      <a:pt x="118" y="98"/>
                    </a:lnTo>
                    <a:lnTo>
                      <a:pt x="79" y="156"/>
                    </a:lnTo>
                    <a:lnTo>
                      <a:pt x="20" y="234"/>
                    </a:lnTo>
                    <a:lnTo>
                      <a:pt x="1" y="312"/>
                    </a:lnTo>
                    <a:lnTo>
                      <a:pt x="1" y="409"/>
                    </a:lnTo>
                    <a:lnTo>
                      <a:pt x="40" y="487"/>
                    </a:lnTo>
                    <a:lnTo>
                      <a:pt x="98" y="624"/>
                    </a:lnTo>
                    <a:lnTo>
                      <a:pt x="196" y="741"/>
                    </a:lnTo>
                    <a:lnTo>
                      <a:pt x="293" y="838"/>
                    </a:lnTo>
                    <a:lnTo>
                      <a:pt x="430" y="936"/>
                    </a:lnTo>
                    <a:lnTo>
                      <a:pt x="546" y="994"/>
                    </a:lnTo>
                    <a:lnTo>
                      <a:pt x="702" y="1052"/>
                    </a:lnTo>
                    <a:lnTo>
                      <a:pt x="839" y="1072"/>
                    </a:lnTo>
                    <a:lnTo>
                      <a:pt x="975" y="1091"/>
                    </a:lnTo>
                    <a:lnTo>
                      <a:pt x="1131" y="1091"/>
                    </a:lnTo>
                    <a:lnTo>
                      <a:pt x="1209" y="1052"/>
                    </a:lnTo>
                    <a:lnTo>
                      <a:pt x="1287" y="1013"/>
                    </a:lnTo>
                    <a:lnTo>
                      <a:pt x="1326" y="974"/>
                    </a:lnTo>
                    <a:lnTo>
                      <a:pt x="1384" y="897"/>
                    </a:lnTo>
                    <a:lnTo>
                      <a:pt x="1404" y="838"/>
                    </a:lnTo>
                    <a:lnTo>
                      <a:pt x="1423" y="760"/>
                    </a:lnTo>
                    <a:lnTo>
                      <a:pt x="1423" y="682"/>
                    </a:lnTo>
                    <a:lnTo>
                      <a:pt x="1423" y="604"/>
                    </a:lnTo>
                    <a:lnTo>
                      <a:pt x="1384" y="526"/>
                    </a:lnTo>
                    <a:lnTo>
                      <a:pt x="1345" y="468"/>
                    </a:lnTo>
                    <a:lnTo>
                      <a:pt x="1267" y="390"/>
                    </a:lnTo>
                    <a:lnTo>
                      <a:pt x="1150" y="332"/>
                    </a:lnTo>
                    <a:lnTo>
                      <a:pt x="975" y="215"/>
                    </a:lnTo>
                    <a:lnTo>
                      <a:pt x="800" y="117"/>
                    </a:lnTo>
                    <a:lnTo>
                      <a:pt x="605" y="39"/>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5"/>
              <p:cNvSpPr/>
              <p:nvPr/>
            </p:nvSpPr>
            <p:spPr>
              <a:xfrm>
                <a:off x="5412275" y="1155325"/>
                <a:ext cx="35600" cy="27300"/>
              </a:xfrm>
              <a:custGeom>
                <a:avLst/>
                <a:gdLst/>
                <a:ahLst/>
                <a:cxnLst/>
                <a:rect l="l" t="t" r="r" b="b"/>
                <a:pathLst>
                  <a:path w="1424" h="1092" fill="none" extrusionOk="0">
                    <a:moveTo>
                      <a:pt x="40" y="487"/>
                    </a:moveTo>
                    <a:lnTo>
                      <a:pt x="40" y="487"/>
                    </a:lnTo>
                    <a:lnTo>
                      <a:pt x="98" y="624"/>
                    </a:lnTo>
                    <a:lnTo>
                      <a:pt x="196" y="741"/>
                    </a:lnTo>
                    <a:lnTo>
                      <a:pt x="293" y="838"/>
                    </a:lnTo>
                    <a:lnTo>
                      <a:pt x="430" y="936"/>
                    </a:lnTo>
                    <a:lnTo>
                      <a:pt x="546" y="994"/>
                    </a:lnTo>
                    <a:lnTo>
                      <a:pt x="702" y="1052"/>
                    </a:lnTo>
                    <a:lnTo>
                      <a:pt x="839" y="1072"/>
                    </a:lnTo>
                    <a:lnTo>
                      <a:pt x="975" y="1091"/>
                    </a:lnTo>
                    <a:lnTo>
                      <a:pt x="975" y="1091"/>
                    </a:lnTo>
                    <a:lnTo>
                      <a:pt x="1053" y="1091"/>
                    </a:lnTo>
                    <a:lnTo>
                      <a:pt x="1131" y="1091"/>
                    </a:lnTo>
                    <a:lnTo>
                      <a:pt x="1209" y="1052"/>
                    </a:lnTo>
                    <a:lnTo>
                      <a:pt x="1287" y="1013"/>
                    </a:lnTo>
                    <a:lnTo>
                      <a:pt x="1287" y="1013"/>
                    </a:lnTo>
                    <a:lnTo>
                      <a:pt x="1326" y="974"/>
                    </a:lnTo>
                    <a:lnTo>
                      <a:pt x="1384" y="897"/>
                    </a:lnTo>
                    <a:lnTo>
                      <a:pt x="1404" y="838"/>
                    </a:lnTo>
                    <a:lnTo>
                      <a:pt x="1423" y="760"/>
                    </a:lnTo>
                    <a:lnTo>
                      <a:pt x="1423" y="760"/>
                    </a:lnTo>
                    <a:lnTo>
                      <a:pt x="1423" y="682"/>
                    </a:lnTo>
                    <a:lnTo>
                      <a:pt x="1423" y="604"/>
                    </a:lnTo>
                    <a:lnTo>
                      <a:pt x="1384" y="526"/>
                    </a:lnTo>
                    <a:lnTo>
                      <a:pt x="1345" y="468"/>
                    </a:lnTo>
                    <a:lnTo>
                      <a:pt x="1345" y="468"/>
                    </a:lnTo>
                    <a:lnTo>
                      <a:pt x="1267" y="390"/>
                    </a:lnTo>
                    <a:lnTo>
                      <a:pt x="1150" y="332"/>
                    </a:lnTo>
                    <a:lnTo>
                      <a:pt x="1150" y="332"/>
                    </a:lnTo>
                    <a:lnTo>
                      <a:pt x="975" y="215"/>
                    </a:lnTo>
                    <a:lnTo>
                      <a:pt x="800" y="117"/>
                    </a:lnTo>
                    <a:lnTo>
                      <a:pt x="605" y="39"/>
                    </a:lnTo>
                    <a:lnTo>
                      <a:pt x="410" y="0"/>
                    </a:lnTo>
                    <a:lnTo>
                      <a:pt x="410" y="0"/>
                    </a:lnTo>
                    <a:lnTo>
                      <a:pt x="371" y="0"/>
                    </a:lnTo>
                    <a:lnTo>
                      <a:pt x="371" y="0"/>
                    </a:lnTo>
                    <a:lnTo>
                      <a:pt x="274" y="20"/>
                    </a:lnTo>
                    <a:lnTo>
                      <a:pt x="196" y="59"/>
                    </a:lnTo>
                    <a:lnTo>
                      <a:pt x="118" y="98"/>
                    </a:lnTo>
                    <a:lnTo>
                      <a:pt x="79" y="156"/>
                    </a:lnTo>
                    <a:lnTo>
                      <a:pt x="20" y="234"/>
                    </a:lnTo>
                    <a:lnTo>
                      <a:pt x="1" y="312"/>
                    </a:lnTo>
                    <a:lnTo>
                      <a:pt x="1" y="409"/>
                    </a:lnTo>
                    <a:lnTo>
                      <a:pt x="40" y="48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5"/>
              <p:cNvSpPr/>
              <p:nvPr/>
            </p:nvSpPr>
            <p:spPr>
              <a:xfrm>
                <a:off x="5647075" y="669200"/>
                <a:ext cx="38975" cy="40450"/>
              </a:xfrm>
              <a:custGeom>
                <a:avLst/>
                <a:gdLst/>
                <a:ahLst/>
                <a:cxnLst/>
                <a:rect l="l" t="t" r="r" b="b"/>
                <a:pathLst>
                  <a:path w="1559" h="1618" extrusionOk="0">
                    <a:moveTo>
                      <a:pt x="215" y="0"/>
                    </a:moveTo>
                    <a:lnTo>
                      <a:pt x="137" y="39"/>
                    </a:lnTo>
                    <a:lnTo>
                      <a:pt x="78" y="78"/>
                    </a:lnTo>
                    <a:lnTo>
                      <a:pt x="39" y="137"/>
                    </a:lnTo>
                    <a:lnTo>
                      <a:pt x="20" y="215"/>
                    </a:lnTo>
                    <a:lnTo>
                      <a:pt x="0" y="273"/>
                    </a:lnTo>
                    <a:lnTo>
                      <a:pt x="20" y="487"/>
                    </a:lnTo>
                    <a:lnTo>
                      <a:pt x="39" y="565"/>
                    </a:lnTo>
                    <a:lnTo>
                      <a:pt x="59" y="643"/>
                    </a:lnTo>
                    <a:lnTo>
                      <a:pt x="98" y="721"/>
                    </a:lnTo>
                    <a:lnTo>
                      <a:pt x="215" y="936"/>
                    </a:lnTo>
                    <a:lnTo>
                      <a:pt x="351" y="1111"/>
                    </a:lnTo>
                    <a:lnTo>
                      <a:pt x="507" y="1267"/>
                    </a:lnTo>
                    <a:lnTo>
                      <a:pt x="682" y="1403"/>
                    </a:lnTo>
                    <a:lnTo>
                      <a:pt x="877" y="1520"/>
                    </a:lnTo>
                    <a:lnTo>
                      <a:pt x="1072" y="1598"/>
                    </a:lnTo>
                    <a:lnTo>
                      <a:pt x="1150" y="1617"/>
                    </a:lnTo>
                    <a:lnTo>
                      <a:pt x="1228" y="1617"/>
                    </a:lnTo>
                    <a:lnTo>
                      <a:pt x="1286" y="1598"/>
                    </a:lnTo>
                    <a:lnTo>
                      <a:pt x="1364" y="1559"/>
                    </a:lnTo>
                    <a:lnTo>
                      <a:pt x="1442" y="1501"/>
                    </a:lnTo>
                    <a:lnTo>
                      <a:pt x="1500" y="1423"/>
                    </a:lnTo>
                    <a:lnTo>
                      <a:pt x="1539" y="1345"/>
                    </a:lnTo>
                    <a:lnTo>
                      <a:pt x="1559" y="1247"/>
                    </a:lnTo>
                    <a:lnTo>
                      <a:pt x="1520" y="1072"/>
                    </a:lnTo>
                    <a:lnTo>
                      <a:pt x="1481" y="897"/>
                    </a:lnTo>
                    <a:lnTo>
                      <a:pt x="1403" y="721"/>
                    </a:lnTo>
                    <a:lnTo>
                      <a:pt x="1306" y="565"/>
                    </a:lnTo>
                    <a:lnTo>
                      <a:pt x="1189" y="429"/>
                    </a:lnTo>
                    <a:lnTo>
                      <a:pt x="1072" y="293"/>
                    </a:lnTo>
                    <a:lnTo>
                      <a:pt x="916" y="176"/>
                    </a:lnTo>
                    <a:lnTo>
                      <a:pt x="760" y="59"/>
                    </a:lnTo>
                    <a:lnTo>
                      <a:pt x="702" y="39"/>
                    </a:lnTo>
                    <a:lnTo>
                      <a:pt x="624" y="20"/>
                    </a:lnTo>
                    <a:lnTo>
                      <a:pt x="468" y="20"/>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5"/>
              <p:cNvSpPr/>
              <p:nvPr/>
            </p:nvSpPr>
            <p:spPr>
              <a:xfrm>
                <a:off x="5647075" y="669200"/>
                <a:ext cx="38975" cy="40450"/>
              </a:xfrm>
              <a:custGeom>
                <a:avLst/>
                <a:gdLst/>
                <a:ahLst/>
                <a:cxnLst/>
                <a:rect l="l" t="t" r="r" b="b"/>
                <a:pathLst>
                  <a:path w="1559" h="1618" fill="none" extrusionOk="0">
                    <a:moveTo>
                      <a:pt x="137" y="39"/>
                    </a:moveTo>
                    <a:lnTo>
                      <a:pt x="137" y="39"/>
                    </a:lnTo>
                    <a:lnTo>
                      <a:pt x="78" y="78"/>
                    </a:lnTo>
                    <a:lnTo>
                      <a:pt x="39" y="137"/>
                    </a:lnTo>
                    <a:lnTo>
                      <a:pt x="20" y="215"/>
                    </a:lnTo>
                    <a:lnTo>
                      <a:pt x="0" y="273"/>
                    </a:lnTo>
                    <a:lnTo>
                      <a:pt x="0" y="273"/>
                    </a:lnTo>
                    <a:lnTo>
                      <a:pt x="20" y="487"/>
                    </a:lnTo>
                    <a:lnTo>
                      <a:pt x="20" y="487"/>
                    </a:lnTo>
                    <a:lnTo>
                      <a:pt x="39" y="565"/>
                    </a:lnTo>
                    <a:lnTo>
                      <a:pt x="39" y="565"/>
                    </a:lnTo>
                    <a:lnTo>
                      <a:pt x="59" y="643"/>
                    </a:lnTo>
                    <a:lnTo>
                      <a:pt x="98" y="721"/>
                    </a:lnTo>
                    <a:lnTo>
                      <a:pt x="98" y="721"/>
                    </a:lnTo>
                    <a:lnTo>
                      <a:pt x="215" y="936"/>
                    </a:lnTo>
                    <a:lnTo>
                      <a:pt x="351" y="1111"/>
                    </a:lnTo>
                    <a:lnTo>
                      <a:pt x="351" y="1111"/>
                    </a:lnTo>
                    <a:lnTo>
                      <a:pt x="507" y="1267"/>
                    </a:lnTo>
                    <a:lnTo>
                      <a:pt x="682" y="1403"/>
                    </a:lnTo>
                    <a:lnTo>
                      <a:pt x="682" y="1403"/>
                    </a:lnTo>
                    <a:lnTo>
                      <a:pt x="877" y="1520"/>
                    </a:lnTo>
                    <a:lnTo>
                      <a:pt x="1072" y="1598"/>
                    </a:lnTo>
                    <a:lnTo>
                      <a:pt x="1072" y="1598"/>
                    </a:lnTo>
                    <a:lnTo>
                      <a:pt x="1150" y="1617"/>
                    </a:lnTo>
                    <a:lnTo>
                      <a:pt x="1228" y="1617"/>
                    </a:lnTo>
                    <a:lnTo>
                      <a:pt x="1286" y="1598"/>
                    </a:lnTo>
                    <a:lnTo>
                      <a:pt x="1364" y="1559"/>
                    </a:lnTo>
                    <a:lnTo>
                      <a:pt x="1364" y="1559"/>
                    </a:lnTo>
                    <a:lnTo>
                      <a:pt x="1442" y="1501"/>
                    </a:lnTo>
                    <a:lnTo>
                      <a:pt x="1500" y="1423"/>
                    </a:lnTo>
                    <a:lnTo>
                      <a:pt x="1500" y="1423"/>
                    </a:lnTo>
                    <a:lnTo>
                      <a:pt x="1539" y="1345"/>
                    </a:lnTo>
                    <a:lnTo>
                      <a:pt x="1559" y="1247"/>
                    </a:lnTo>
                    <a:lnTo>
                      <a:pt x="1559" y="1247"/>
                    </a:lnTo>
                    <a:lnTo>
                      <a:pt x="1520" y="1072"/>
                    </a:lnTo>
                    <a:lnTo>
                      <a:pt x="1481" y="897"/>
                    </a:lnTo>
                    <a:lnTo>
                      <a:pt x="1481" y="897"/>
                    </a:lnTo>
                    <a:lnTo>
                      <a:pt x="1403" y="721"/>
                    </a:lnTo>
                    <a:lnTo>
                      <a:pt x="1306" y="565"/>
                    </a:lnTo>
                    <a:lnTo>
                      <a:pt x="1306" y="565"/>
                    </a:lnTo>
                    <a:lnTo>
                      <a:pt x="1189" y="429"/>
                    </a:lnTo>
                    <a:lnTo>
                      <a:pt x="1072" y="293"/>
                    </a:lnTo>
                    <a:lnTo>
                      <a:pt x="1072" y="293"/>
                    </a:lnTo>
                    <a:lnTo>
                      <a:pt x="916" y="176"/>
                    </a:lnTo>
                    <a:lnTo>
                      <a:pt x="760" y="59"/>
                    </a:lnTo>
                    <a:lnTo>
                      <a:pt x="760" y="59"/>
                    </a:lnTo>
                    <a:lnTo>
                      <a:pt x="702" y="39"/>
                    </a:lnTo>
                    <a:lnTo>
                      <a:pt x="624" y="20"/>
                    </a:lnTo>
                    <a:lnTo>
                      <a:pt x="546" y="20"/>
                    </a:lnTo>
                    <a:lnTo>
                      <a:pt x="468" y="20"/>
                    </a:lnTo>
                    <a:lnTo>
                      <a:pt x="468" y="20"/>
                    </a:lnTo>
                    <a:lnTo>
                      <a:pt x="351" y="0"/>
                    </a:lnTo>
                    <a:lnTo>
                      <a:pt x="351" y="0"/>
                    </a:lnTo>
                    <a:lnTo>
                      <a:pt x="273" y="0"/>
                    </a:lnTo>
                    <a:lnTo>
                      <a:pt x="273" y="0"/>
                    </a:lnTo>
                    <a:lnTo>
                      <a:pt x="215" y="0"/>
                    </a:lnTo>
                    <a:lnTo>
                      <a:pt x="137"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5"/>
              <p:cNvSpPr/>
              <p:nvPr/>
            </p:nvSpPr>
            <p:spPr>
              <a:xfrm>
                <a:off x="5626125" y="638025"/>
                <a:ext cx="22925" cy="23900"/>
              </a:xfrm>
              <a:custGeom>
                <a:avLst/>
                <a:gdLst/>
                <a:ahLst/>
                <a:cxnLst/>
                <a:rect l="l" t="t" r="r" b="b"/>
                <a:pathLst>
                  <a:path w="917" h="956" extrusionOk="0">
                    <a:moveTo>
                      <a:pt x="273" y="0"/>
                    </a:moveTo>
                    <a:lnTo>
                      <a:pt x="195" y="20"/>
                    </a:lnTo>
                    <a:lnTo>
                      <a:pt x="137" y="39"/>
                    </a:lnTo>
                    <a:lnTo>
                      <a:pt x="59" y="98"/>
                    </a:lnTo>
                    <a:lnTo>
                      <a:pt x="20" y="176"/>
                    </a:lnTo>
                    <a:lnTo>
                      <a:pt x="0" y="254"/>
                    </a:lnTo>
                    <a:lnTo>
                      <a:pt x="0" y="351"/>
                    </a:lnTo>
                    <a:lnTo>
                      <a:pt x="20" y="429"/>
                    </a:lnTo>
                    <a:lnTo>
                      <a:pt x="59" y="507"/>
                    </a:lnTo>
                    <a:lnTo>
                      <a:pt x="98" y="585"/>
                    </a:lnTo>
                    <a:lnTo>
                      <a:pt x="176" y="663"/>
                    </a:lnTo>
                    <a:lnTo>
                      <a:pt x="273" y="780"/>
                    </a:lnTo>
                    <a:lnTo>
                      <a:pt x="390" y="858"/>
                    </a:lnTo>
                    <a:lnTo>
                      <a:pt x="487" y="936"/>
                    </a:lnTo>
                    <a:lnTo>
                      <a:pt x="546" y="955"/>
                    </a:lnTo>
                    <a:lnTo>
                      <a:pt x="663" y="955"/>
                    </a:lnTo>
                    <a:lnTo>
                      <a:pt x="721" y="936"/>
                    </a:lnTo>
                    <a:lnTo>
                      <a:pt x="780" y="897"/>
                    </a:lnTo>
                    <a:lnTo>
                      <a:pt x="838" y="858"/>
                    </a:lnTo>
                    <a:lnTo>
                      <a:pt x="897" y="760"/>
                    </a:lnTo>
                    <a:lnTo>
                      <a:pt x="916" y="702"/>
                    </a:lnTo>
                    <a:lnTo>
                      <a:pt x="916" y="643"/>
                    </a:lnTo>
                    <a:lnTo>
                      <a:pt x="897" y="526"/>
                    </a:lnTo>
                    <a:lnTo>
                      <a:pt x="858" y="468"/>
                    </a:lnTo>
                    <a:lnTo>
                      <a:pt x="819" y="429"/>
                    </a:lnTo>
                    <a:lnTo>
                      <a:pt x="741" y="351"/>
                    </a:lnTo>
                    <a:lnTo>
                      <a:pt x="663" y="254"/>
                    </a:lnTo>
                    <a:lnTo>
                      <a:pt x="585" y="176"/>
                    </a:lnTo>
                    <a:lnTo>
                      <a:pt x="410" y="39"/>
                    </a:lnTo>
                    <a:lnTo>
                      <a:pt x="351" y="20"/>
                    </a:lnTo>
                    <a:lnTo>
                      <a:pt x="273"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5"/>
              <p:cNvSpPr/>
              <p:nvPr/>
            </p:nvSpPr>
            <p:spPr>
              <a:xfrm>
                <a:off x="5626125" y="638025"/>
                <a:ext cx="22925" cy="23900"/>
              </a:xfrm>
              <a:custGeom>
                <a:avLst/>
                <a:gdLst/>
                <a:ahLst/>
                <a:cxnLst/>
                <a:rect l="l" t="t" r="r" b="b"/>
                <a:pathLst>
                  <a:path w="917" h="956" fill="none" extrusionOk="0">
                    <a:moveTo>
                      <a:pt x="137" y="39"/>
                    </a:moveTo>
                    <a:lnTo>
                      <a:pt x="137" y="39"/>
                    </a:lnTo>
                    <a:lnTo>
                      <a:pt x="59" y="98"/>
                    </a:lnTo>
                    <a:lnTo>
                      <a:pt x="20" y="176"/>
                    </a:lnTo>
                    <a:lnTo>
                      <a:pt x="0" y="254"/>
                    </a:lnTo>
                    <a:lnTo>
                      <a:pt x="0" y="351"/>
                    </a:lnTo>
                    <a:lnTo>
                      <a:pt x="0" y="351"/>
                    </a:lnTo>
                    <a:lnTo>
                      <a:pt x="20" y="429"/>
                    </a:lnTo>
                    <a:lnTo>
                      <a:pt x="59" y="507"/>
                    </a:lnTo>
                    <a:lnTo>
                      <a:pt x="59" y="507"/>
                    </a:lnTo>
                    <a:lnTo>
                      <a:pt x="98" y="585"/>
                    </a:lnTo>
                    <a:lnTo>
                      <a:pt x="176" y="663"/>
                    </a:lnTo>
                    <a:lnTo>
                      <a:pt x="176" y="663"/>
                    </a:lnTo>
                    <a:lnTo>
                      <a:pt x="273" y="780"/>
                    </a:lnTo>
                    <a:lnTo>
                      <a:pt x="390" y="858"/>
                    </a:lnTo>
                    <a:lnTo>
                      <a:pt x="390" y="858"/>
                    </a:lnTo>
                    <a:lnTo>
                      <a:pt x="487" y="936"/>
                    </a:lnTo>
                    <a:lnTo>
                      <a:pt x="546" y="955"/>
                    </a:lnTo>
                    <a:lnTo>
                      <a:pt x="604" y="955"/>
                    </a:lnTo>
                    <a:lnTo>
                      <a:pt x="604" y="955"/>
                    </a:lnTo>
                    <a:lnTo>
                      <a:pt x="663" y="955"/>
                    </a:lnTo>
                    <a:lnTo>
                      <a:pt x="721" y="936"/>
                    </a:lnTo>
                    <a:lnTo>
                      <a:pt x="780" y="897"/>
                    </a:lnTo>
                    <a:lnTo>
                      <a:pt x="838" y="858"/>
                    </a:lnTo>
                    <a:lnTo>
                      <a:pt x="838" y="858"/>
                    </a:lnTo>
                    <a:lnTo>
                      <a:pt x="897" y="760"/>
                    </a:lnTo>
                    <a:lnTo>
                      <a:pt x="916" y="702"/>
                    </a:lnTo>
                    <a:lnTo>
                      <a:pt x="916" y="643"/>
                    </a:lnTo>
                    <a:lnTo>
                      <a:pt x="916" y="643"/>
                    </a:lnTo>
                    <a:lnTo>
                      <a:pt x="897" y="526"/>
                    </a:lnTo>
                    <a:lnTo>
                      <a:pt x="858" y="468"/>
                    </a:lnTo>
                    <a:lnTo>
                      <a:pt x="819" y="429"/>
                    </a:lnTo>
                    <a:lnTo>
                      <a:pt x="819" y="429"/>
                    </a:lnTo>
                    <a:lnTo>
                      <a:pt x="741" y="351"/>
                    </a:lnTo>
                    <a:lnTo>
                      <a:pt x="741" y="351"/>
                    </a:lnTo>
                    <a:lnTo>
                      <a:pt x="663" y="254"/>
                    </a:lnTo>
                    <a:lnTo>
                      <a:pt x="585" y="176"/>
                    </a:lnTo>
                    <a:lnTo>
                      <a:pt x="410" y="39"/>
                    </a:lnTo>
                    <a:lnTo>
                      <a:pt x="410" y="39"/>
                    </a:lnTo>
                    <a:lnTo>
                      <a:pt x="351" y="20"/>
                    </a:lnTo>
                    <a:lnTo>
                      <a:pt x="273" y="0"/>
                    </a:lnTo>
                    <a:lnTo>
                      <a:pt x="273" y="0"/>
                    </a:lnTo>
                    <a:lnTo>
                      <a:pt x="195" y="20"/>
                    </a:lnTo>
                    <a:lnTo>
                      <a:pt x="137" y="3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5"/>
              <p:cNvSpPr/>
              <p:nvPr/>
            </p:nvSpPr>
            <p:spPr>
              <a:xfrm>
                <a:off x="5578875" y="639000"/>
                <a:ext cx="36075" cy="30225"/>
              </a:xfrm>
              <a:custGeom>
                <a:avLst/>
                <a:gdLst/>
                <a:ahLst/>
                <a:cxnLst/>
                <a:rect l="l" t="t" r="r" b="b"/>
                <a:pathLst>
                  <a:path w="1443" h="1209" extrusionOk="0">
                    <a:moveTo>
                      <a:pt x="234" y="0"/>
                    </a:moveTo>
                    <a:lnTo>
                      <a:pt x="176" y="20"/>
                    </a:lnTo>
                    <a:lnTo>
                      <a:pt x="137" y="39"/>
                    </a:lnTo>
                    <a:lnTo>
                      <a:pt x="98" y="59"/>
                    </a:lnTo>
                    <a:lnTo>
                      <a:pt x="59" y="117"/>
                    </a:lnTo>
                    <a:lnTo>
                      <a:pt x="20" y="215"/>
                    </a:lnTo>
                    <a:lnTo>
                      <a:pt x="0" y="254"/>
                    </a:lnTo>
                    <a:lnTo>
                      <a:pt x="20" y="312"/>
                    </a:lnTo>
                    <a:lnTo>
                      <a:pt x="59" y="468"/>
                    </a:lnTo>
                    <a:lnTo>
                      <a:pt x="137" y="604"/>
                    </a:lnTo>
                    <a:lnTo>
                      <a:pt x="195" y="682"/>
                    </a:lnTo>
                    <a:lnTo>
                      <a:pt x="254" y="760"/>
                    </a:lnTo>
                    <a:lnTo>
                      <a:pt x="390" y="877"/>
                    </a:lnTo>
                    <a:lnTo>
                      <a:pt x="527" y="974"/>
                    </a:lnTo>
                    <a:lnTo>
                      <a:pt x="663" y="1052"/>
                    </a:lnTo>
                    <a:lnTo>
                      <a:pt x="838" y="1130"/>
                    </a:lnTo>
                    <a:lnTo>
                      <a:pt x="1014" y="1189"/>
                    </a:lnTo>
                    <a:lnTo>
                      <a:pt x="1092" y="1208"/>
                    </a:lnTo>
                    <a:lnTo>
                      <a:pt x="1150" y="1208"/>
                    </a:lnTo>
                    <a:lnTo>
                      <a:pt x="1208" y="1189"/>
                    </a:lnTo>
                    <a:lnTo>
                      <a:pt x="1267" y="1169"/>
                    </a:lnTo>
                    <a:lnTo>
                      <a:pt x="1325" y="1130"/>
                    </a:lnTo>
                    <a:lnTo>
                      <a:pt x="1384" y="1072"/>
                    </a:lnTo>
                    <a:lnTo>
                      <a:pt x="1403" y="1013"/>
                    </a:lnTo>
                    <a:lnTo>
                      <a:pt x="1442" y="955"/>
                    </a:lnTo>
                    <a:lnTo>
                      <a:pt x="1442" y="897"/>
                    </a:lnTo>
                    <a:lnTo>
                      <a:pt x="1442" y="819"/>
                    </a:lnTo>
                    <a:lnTo>
                      <a:pt x="1423" y="760"/>
                    </a:lnTo>
                    <a:lnTo>
                      <a:pt x="1403" y="702"/>
                    </a:lnTo>
                    <a:lnTo>
                      <a:pt x="1325" y="624"/>
                    </a:lnTo>
                    <a:lnTo>
                      <a:pt x="1247" y="565"/>
                    </a:lnTo>
                    <a:lnTo>
                      <a:pt x="1189" y="429"/>
                    </a:lnTo>
                    <a:lnTo>
                      <a:pt x="1092" y="312"/>
                    </a:lnTo>
                    <a:lnTo>
                      <a:pt x="1014" y="254"/>
                    </a:lnTo>
                    <a:lnTo>
                      <a:pt x="936" y="195"/>
                    </a:lnTo>
                    <a:lnTo>
                      <a:pt x="760" y="117"/>
                    </a:lnTo>
                    <a:lnTo>
                      <a:pt x="643" y="59"/>
                    </a:lnTo>
                    <a:lnTo>
                      <a:pt x="507" y="39"/>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5"/>
              <p:cNvSpPr/>
              <p:nvPr/>
            </p:nvSpPr>
            <p:spPr>
              <a:xfrm>
                <a:off x="5578875" y="639000"/>
                <a:ext cx="36075" cy="30225"/>
              </a:xfrm>
              <a:custGeom>
                <a:avLst/>
                <a:gdLst/>
                <a:ahLst/>
                <a:cxnLst/>
                <a:rect l="l" t="t" r="r" b="b"/>
                <a:pathLst>
                  <a:path w="1443" h="1209" fill="none" extrusionOk="0">
                    <a:moveTo>
                      <a:pt x="20" y="312"/>
                    </a:moveTo>
                    <a:lnTo>
                      <a:pt x="20" y="312"/>
                    </a:lnTo>
                    <a:lnTo>
                      <a:pt x="59" y="468"/>
                    </a:lnTo>
                    <a:lnTo>
                      <a:pt x="137" y="604"/>
                    </a:lnTo>
                    <a:lnTo>
                      <a:pt x="137" y="604"/>
                    </a:lnTo>
                    <a:lnTo>
                      <a:pt x="195" y="682"/>
                    </a:lnTo>
                    <a:lnTo>
                      <a:pt x="254" y="760"/>
                    </a:lnTo>
                    <a:lnTo>
                      <a:pt x="254" y="760"/>
                    </a:lnTo>
                    <a:lnTo>
                      <a:pt x="390" y="877"/>
                    </a:lnTo>
                    <a:lnTo>
                      <a:pt x="390" y="877"/>
                    </a:lnTo>
                    <a:lnTo>
                      <a:pt x="527" y="974"/>
                    </a:lnTo>
                    <a:lnTo>
                      <a:pt x="663" y="1052"/>
                    </a:lnTo>
                    <a:lnTo>
                      <a:pt x="663" y="1052"/>
                    </a:lnTo>
                    <a:lnTo>
                      <a:pt x="838" y="1130"/>
                    </a:lnTo>
                    <a:lnTo>
                      <a:pt x="1014" y="1189"/>
                    </a:lnTo>
                    <a:lnTo>
                      <a:pt x="1014" y="1189"/>
                    </a:lnTo>
                    <a:lnTo>
                      <a:pt x="1092" y="1208"/>
                    </a:lnTo>
                    <a:lnTo>
                      <a:pt x="1150" y="1208"/>
                    </a:lnTo>
                    <a:lnTo>
                      <a:pt x="1208" y="1189"/>
                    </a:lnTo>
                    <a:lnTo>
                      <a:pt x="1267" y="1169"/>
                    </a:lnTo>
                    <a:lnTo>
                      <a:pt x="1267" y="1169"/>
                    </a:lnTo>
                    <a:lnTo>
                      <a:pt x="1325" y="1130"/>
                    </a:lnTo>
                    <a:lnTo>
                      <a:pt x="1384" y="1072"/>
                    </a:lnTo>
                    <a:lnTo>
                      <a:pt x="1403" y="1013"/>
                    </a:lnTo>
                    <a:lnTo>
                      <a:pt x="1442" y="955"/>
                    </a:lnTo>
                    <a:lnTo>
                      <a:pt x="1442" y="955"/>
                    </a:lnTo>
                    <a:lnTo>
                      <a:pt x="1442" y="897"/>
                    </a:lnTo>
                    <a:lnTo>
                      <a:pt x="1442" y="819"/>
                    </a:lnTo>
                    <a:lnTo>
                      <a:pt x="1423" y="760"/>
                    </a:lnTo>
                    <a:lnTo>
                      <a:pt x="1403" y="702"/>
                    </a:lnTo>
                    <a:lnTo>
                      <a:pt x="1403" y="702"/>
                    </a:lnTo>
                    <a:lnTo>
                      <a:pt x="1325" y="624"/>
                    </a:lnTo>
                    <a:lnTo>
                      <a:pt x="1247" y="565"/>
                    </a:lnTo>
                    <a:lnTo>
                      <a:pt x="1247" y="565"/>
                    </a:lnTo>
                    <a:lnTo>
                      <a:pt x="1189" y="429"/>
                    </a:lnTo>
                    <a:lnTo>
                      <a:pt x="1092" y="312"/>
                    </a:lnTo>
                    <a:lnTo>
                      <a:pt x="1092" y="312"/>
                    </a:lnTo>
                    <a:lnTo>
                      <a:pt x="1014" y="254"/>
                    </a:lnTo>
                    <a:lnTo>
                      <a:pt x="936" y="195"/>
                    </a:lnTo>
                    <a:lnTo>
                      <a:pt x="760" y="117"/>
                    </a:lnTo>
                    <a:lnTo>
                      <a:pt x="760" y="117"/>
                    </a:lnTo>
                    <a:lnTo>
                      <a:pt x="643" y="59"/>
                    </a:lnTo>
                    <a:lnTo>
                      <a:pt x="507" y="39"/>
                    </a:lnTo>
                    <a:lnTo>
                      <a:pt x="254" y="0"/>
                    </a:lnTo>
                    <a:lnTo>
                      <a:pt x="234" y="0"/>
                    </a:lnTo>
                    <a:lnTo>
                      <a:pt x="234" y="0"/>
                    </a:lnTo>
                    <a:lnTo>
                      <a:pt x="176" y="20"/>
                    </a:lnTo>
                    <a:lnTo>
                      <a:pt x="137" y="39"/>
                    </a:lnTo>
                    <a:lnTo>
                      <a:pt x="98" y="59"/>
                    </a:lnTo>
                    <a:lnTo>
                      <a:pt x="59" y="117"/>
                    </a:lnTo>
                    <a:lnTo>
                      <a:pt x="20" y="215"/>
                    </a:lnTo>
                    <a:lnTo>
                      <a:pt x="0" y="254"/>
                    </a:lnTo>
                    <a:lnTo>
                      <a:pt x="20" y="31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5"/>
              <p:cNvSpPr/>
              <p:nvPr/>
            </p:nvSpPr>
            <p:spPr>
              <a:xfrm>
                <a:off x="5697725" y="707200"/>
                <a:ext cx="21450" cy="23400"/>
              </a:xfrm>
              <a:custGeom>
                <a:avLst/>
                <a:gdLst/>
                <a:ahLst/>
                <a:cxnLst/>
                <a:rect l="l" t="t" r="r" b="b"/>
                <a:pathLst>
                  <a:path w="858" h="936" extrusionOk="0">
                    <a:moveTo>
                      <a:pt x="195" y="0"/>
                    </a:moveTo>
                    <a:lnTo>
                      <a:pt x="117" y="39"/>
                    </a:lnTo>
                    <a:lnTo>
                      <a:pt x="59" y="97"/>
                    </a:lnTo>
                    <a:lnTo>
                      <a:pt x="20" y="156"/>
                    </a:lnTo>
                    <a:lnTo>
                      <a:pt x="1" y="234"/>
                    </a:lnTo>
                    <a:lnTo>
                      <a:pt x="1" y="331"/>
                    </a:lnTo>
                    <a:lnTo>
                      <a:pt x="20" y="409"/>
                    </a:lnTo>
                    <a:lnTo>
                      <a:pt x="59" y="487"/>
                    </a:lnTo>
                    <a:lnTo>
                      <a:pt x="98" y="565"/>
                    </a:lnTo>
                    <a:lnTo>
                      <a:pt x="215" y="721"/>
                    </a:lnTo>
                    <a:lnTo>
                      <a:pt x="332" y="838"/>
                    </a:lnTo>
                    <a:lnTo>
                      <a:pt x="390" y="877"/>
                    </a:lnTo>
                    <a:lnTo>
                      <a:pt x="429" y="916"/>
                    </a:lnTo>
                    <a:lnTo>
                      <a:pt x="546" y="935"/>
                    </a:lnTo>
                    <a:lnTo>
                      <a:pt x="663" y="896"/>
                    </a:lnTo>
                    <a:lnTo>
                      <a:pt x="721" y="877"/>
                    </a:lnTo>
                    <a:lnTo>
                      <a:pt x="760" y="838"/>
                    </a:lnTo>
                    <a:lnTo>
                      <a:pt x="799" y="799"/>
                    </a:lnTo>
                    <a:lnTo>
                      <a:pt x="838" y="740"/>
                    </a:lnTo>
                    <a:lnTo>
                      <a:pt x="858" y="624"/>
                    </a:lnTo>
                    <a:lnTo>
                      <a:pt x="838" y="507"/>
                    </a:lnTo>
                    <a:lnTo>
                      <a:pt x="799" y="448"/>
                    </a:lnTo>
                    <a:lnTo>
                      <a:pt x="760" y="409"/>
                    </a:lnTo>
                    <a:lnTo>
                      <a:pt x="663" y="331"/>
                    </a:lnTo>
                    <a:lnTo>
                      <a:pt x="546" y="195"/>
                    </a:lnTo>
                    <a:lnTo>
                      <a:pt x="429" y="59"/>
                    </a:lnTo>
                    <a:lnTo>
                      <a:pt x="351" y="20"/>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5"/>
              <p:cNvSpPr/>
              <p:nvPr/>
            </p:nvSpPr>
            <p:spPr>
              <a:xfrm>
                <a:off x="5697725" y="707200"/>
                <a:ext cx="21450" cy="23400"/>
              </a:xfrm>
              <a:custGeom>
                <a:avLst/>
                <a:gdLst/>
                <a:ahLst/>
                <a:cxnLst/>
                <a:rect l="l" t="t" r="r" b="b"/>
                <a:pathLst>
                  <a:path w="858" h="936" fill="none" extrusionOk="0">
                    <a:moveTo>
                      <a:pt x="195" y="0"/>
                    </a:moveTo>
                    <a:lnTo>
                      <a:pt x="195" y="0"/>
                    </a:lnTo>
                    <a:lnTo>
                      <a:pt x="117" y="39"/>
                    </a:lnTo>
                    <a:lnTo>
                      <a:pt x="59" y="97"/>
                    </a:lnTo>
                    <a:lnTo>
                      <a:pt x="20" y="156"/>
                    </a:lnTo>
                    <a:lnTo>
                      <a:pt x="1" y="234"/>
                    </a:lnTo>
                    <a:lnTo>
                      <a:pt x="1" y="234"/>
                    </a:lnTo>
                    <a:lnTo>
                      <a:pt x="1" y="331"/>
                    </a:lnTo>
                    <a:lnTo>
                      <a:pt x="20" y="409"/>
                    </a:lnTo>
                    <a:lnTo>
                      <a:pt x="59" y="487"/>
                    </a:lnTo>
                    <a:lnTo>
                      <a:pt x="98" y="565"/>
                    </a:lnTo>
                    <a:lnTo>
                      <a:pt x="98" y="565"/>
                    </a:lnTo>
                    <a:lnTo>
                      <a:pt x="215" y="721"/>
                    </a:lnTo>
                    <a:lnTo>
                      <a:pt x="332" y="838"/>
                    </a:lnTo>
                    <a:lnTo>
                      <a:pt x="332" y="838"/>
                    </a:lnTo>
                    <a:lnTo>
                      <a:pt x="390" y="877"/>
                    </a:lnTo>
                    <a:lnTo>
                      <a:pt x="429" y="916"/>
                    </a:lnTo>
                    <a:lnTo>
                      <a:pt x="546" y="935"/>
                    </a:lnTo>
                    <a:lnTo>
                      <a:pt x="663" y="896"/>
                    </a:lnTo>
                    <a:lnTo>
                      <a:pt x="721" y="877"/>
                    </a:lnTo>
                    <a:lnTo>
                      <a:pt x="760" y="838"/>
                    </a:lnTo>
                    <a:lnTo>
                      <a:pt x="760" y="838"/>
                    </a:lnTo>
                    <a:lnTo>
                      <a:pt x="799" y="799"/>
                    </a:lnTo>
                    <a:lnTo>
                      <a:pt x="838" y="740"/>
                    </a:lnTo>
                    <a:lnTo>
                      <a:pt x="858" y="624"/>
                    </a:lnTo>
                    <a:lnTo>
                      <a:pt x="838" y="507"/>
                    </a:lnTo>
                    <a:lnTo>
                      <a:pt x="799" y="448"/>
                    </a:lnTo>
                    <a:lnTo>
                      <a:pt x="760" y="409"/>
                    </a:lnTo>
                    <a:lnTo>
                      <a:pt x="760" y="409"/>
                    </a:lnTo>
                    <a:lnTo>
                      <a:pt x="663" y="331"/>
                    </a:lnTo>
                    <a:lnTo>
                      <a:pt x="663" y="331"/>
                    </a:lnTo>
                    <a:lnTo>
                      <a:pt x="663" y="331"/>
                    </a:lnTo>
                    <a:lnTo>
                      <a:pt x="546" y="195"/>
                    </a:lnTo>
                    <a:lnTo>
                      <a:pt x="429" y="59"/>
                    </a:lnTo>
                    <a:lnTo>
                      <a:pt x="429" y="59"/>
                    </a:lnTo>
                    <a:lnTo>
                      <a:pt x="351" y="20"/>
                    </a:lnTo>
                    <a:lnTo>
                      <a:pt x="254" y="0"/>
                    </a:lnTo>
                    <a:lnTo>
                      <a:pt x="254" y="0"/>
                    </a:lnTo>
                    <a:lnTo>
                      <a:pt x="195"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5"/>
              <p:cNvSpPr/>
              <p:nvPr/>
            </p:nvSpPr>
            <p:spPr>
              <a:xfrm>
                <a:off x="5723050" y="756375"/>
                <a:ext cx="30725" cy="41925"/>
              </a:xfrm>
              <a:custGeom>
                <a:avLst/>
                <a:gdLst/>
                <a:ahLst/>
                <a:cxnLst/>
                <a:rect l="l" t="t" r="r" b="b"/>
                <a:pathLst>
                  <a:path w="1229" h="1677" extrusionOk="0">
                    <a:moveTo>
                      <a:pt x="254" y="1"/>
                    </a:moveTo>
                    <a:lnTo>
                      <a:pt x="176" y="40"/>
                    </a:lnTo>
                    <a:lnTo>
                      <a:pt x="118" y="98"/>
                    </a:lnTo>
                    <a:lnTo>
                      <a:pt x="59" y="176"/>
                    </a:lnTo>
                    <a:lnTo>
                      <a:pt x="20" y="254"/>
                    </a:lnTo>
                    <a:lnTo>
                      <a:pt x="1" y="313"/>
                    </a:lnTo>
                    <a:lnTo>
                      <a:pt x="1" y="469"/>
                    </a:lnTo>
                    <a:lnTo>
                      <a:pt x="20" y="644"/>
                    </a:lnTo>
                    <a:lnTo>
                      <a:pt x="59" y="800"/>
                    </a:lnTo>
                    <a:lnTo>
                      <a:pt x="118" y="956"/>
                    </a:lnTo>
                    <a:lnTo>
                      <a:pt x="196" y="1112"/>
                    </a:lnTo>
                    <a:lnTo>
                      <a:pt x="312" y="1267"/>
                    </a:lnTo>
                    <a:lnTo>
                      <a:pt x="429" y="1423"/>
                    </a:lnTo>
                    <a:lnTo>
                      <a:pt x="546" y="1540"/>
                    </a:lnTo>
                    <a:lnTo>
                      <a:pt x="683" y="1638"/>
                    </a:lnTo>
                    <a:lnTo>
                      <a:pt x="761" y="1657"/>
                    </a:lnTo>
                    <a:lnTo>
                      <a:pt x="858" y="1677"/>
                    </a:lnTo>
                    <a:lnTo>
                      <a:pt x="955" y="1657"/>
                    </a:lnTo>
                    <a:lnTo>
                      <a:pt x="1033" y="1618"/>
                    </a:lnTo>
                    <a:lnTo>
                      <a:pt x="1111" y="1560"/>
                    </a:lnTo>
                    <a:lnTo>
                      <a:pt x="1170" y="1501"/>
                    </a:lnTo>
                    <a:lnTo>
                      <a:pt x="1209" y="1404"/>
                    </a:lnTo>
                    <a:lnTo>
                      <a:pt x="1228" y="1306"/>
                    </a:lnTo>
                    <a:lnTo>
                      <a:pt x="1228" y="1112"/>
                    </a:lnTo>
                    <a:lnTo>
                      <a:pt x="1189" y="936"/>
                    </a:lnTo>
                    <a:lnTo>
                      <a:pt x="1150" y="819"/>
                    </a:lnTo>
                    <a:lnTo>
                      <a:pt x="1111" y="702"/>
                    </a:lnTo>
                    <a:lnTo>
                      <a:pt x="1072" y="605"/>
                    </a:lnTo>
                    <a:lnTo>
                      <a:pt x="1033" y="508"/>
                    </a:lnTo>
                    <a:lnTo>
                      <a:pt x="897" y="352"/>
                    </a:lnTo>
                    <a:lnTo>
                      <a:pt x="761" y="215"/>
                    </a:lnTo>
                    <a:lnTo>
                      <a:pt x="624" y="79"/>
                    </a:lnTo>
                    <a:lnTo>
                      <a:pt x="507"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5"/>
              <p:cNvSpPr/>
              <p:nvPr/>
            </p:nvSpPr>
            <p:spPr>
              <a:xfrm>
                <a:off x="5723050" y="756375"/>
                <a:ext cx="30725" cy="41925"/>
              </a:xfrm>
              <a:custGeom>
                <a:avLst/>
                <a:gdLst/>
                <a:ahLst/>
                <a:cxnLst/>
                <a:rect l="l" t="t" r="r" b="b"/>
                <a:pathLst>
                  <a:path w="1229" h="1677" fill="none" extrusionOk="0">
                    <a:moveTo>
                      <a:pt x="351" y="1"/>
                    </a:moveTo>
                    <a:lnTo>
                      <a:pt x="351" y="1"/>
                    </a:lnTo>
                    <a:lnTo>
                      <a:pt x="254" y="1"/>
                    </a:lnTo>
                    <a:lnTo>
                      <a:pt x="176" y="40"/>
                    </a:lnTo>
                    <a:lnTo>
                      <a:pt x="118" y="98"/>
                    </a:lnTo>
                    <a:lnTo>
                      <a:pt x="59" y="176"/>
                    </a:lnTo>
                    <a:lnTo>
                      <a:pt x="59" y="176"/>
                    </a:lnTo>
                    <a:lnTo>
                      <a:pt x="20" y="254"/>
                    </a:lnTo>
                    <a:lnTo>
                      <a:pt x="1" y="313"/>
                    </a:lnTo>
                    <a:lnTo>
                      <a:pt x="1" y="469"/>
                    </a:lnTo>
                    <a:lnTo>
                      <a:pt x="1" y="469"/>
                    </a:lnTo>
                    <a:lnTo>
                      <a:pt x="20" y="644"/>
                    </a:lnTo>
                    <a:lnTo>
                      <a:pt x="59" y="800"/>
                    </a:lnTo>
                    <a:lnTo>
                      <a:pt x="118" y="956"/>
                    </a:lnTo>
                    <a:lnTo>
                      <a:pt x="196" y="1112"/>
                    </a:lnTo>
                    <a:lnTo>
                      <a:pt x="196" y="1112"/>
                    </a:lnTo>
                    <a:lnTo>
                      <a:pt x="312" y="1267"/>
                    </a:lnTo>
                    <a:lnTo>
                      <a:pt x="429" y="1423"/>
                    </a:lnTo>
                    <a:lnTo>
                      <a:pt x="429" y="1423"/>
                    </a:lnTo>
                    <a:lnTo>
                      <a:pt x="546" y="1540"/>
                    </a:lnTo>
                    <a:lnTo>
                      <a:pt x="683" y="1638"/>
                    </a:lnTo>
                    <a:lnTo>
                      <a:pt x="683" y="1638"/>
                    </a:lnTo>
                    <a:lnTo>
                      <a:pt x="761" y="1657"/>
                    </a:lnTo>
                    <a:lnTo>
                      <a:pt x="858" y="1677"/>
                    </a:lnTo>
                    <a:lnTo>
                      <a:pt x="955" y="1657"/>
                    </a:lnTo>
                    <a:lnTo>
                      <a:pt x="1033" y="1618"/>
                    </a:lnTo>
                    <a:lnTo>
                      <a:pt x="1033" y="1618"/>
                    </a:lnTo>
                    <a:lnTo>
                      <a:pt x="1111" y="1560"/>
                    </a:lnTo>
                    <a:lnTo>
                      <a:pt x="1170" y="1501"/>
                    </a:lnTo>
                    <a:lnTo>
                      <a:pt x="1209" y="1404"/>
                    </a:lnTo>
                    <a:lnTo>
                      <a:pt x="1228" y="1306"/>
                    </a:lnTo>
                    <a:lnTo>
                      <a:pt x="1228" y="1306"/>
                    </a:lnTo>
                    <a:lnTo>
                      <a:pt x="1228" y="1112"/>
                    </a:lnTo>
                    <a:lnTo>
                      <a:pt x="1189" y="936"/>
                    </a:lnTo>
                    <a:lnTo>
                      <a:pt x="1189" y="936"/>
                    </a:lnTo>
                    <a:lnTo>
                      <a:pt x="1150" y="819"/>
                    </a:lnTo>
                    <a:lnTo>
                      <a:pt x="1111" y="702"/>
                    </a:lnTo>
                    <a:lnTo>
                      <a:pt x="1111" y="702"/>
                    </a:lnTo>
                    <a:lnTo>
                      <a:pt x="1072" y="605"/>
                    </a:lnTo>
                    <a:lnTo>
                      <a:pt x="1033" y="508"/>
                    </a:lnTo>
                    <a:lnTo>
                      <a:pt x="897" y="352"/>
                    </a:lnTo>
                    <a:lnTo>
                      <a:pt x="897" y="352"/>
                    </a:lnTo>
                    <a:lnTo>
                      <a:pt x="761" y="215"/>
                    </a:lnTo>
                    <a:lnTo>
                      <a:pt x="624" y="79"/>
                    </a:lnTo>
                    <a:lnTo>
                      <a:pt x="624" y="79"/>
                    </a:lnTo>
                    <a:lnTo>
                      <a:pt x="507" y="20"/>
                    </a:lnTo>
                    <a:lnTo>
                      <a:pt x="429" y="1"/>
                    </a:lnTo>
                    <a:lnTo>
                      <a:pt x="371" y="1"/>
                    </a:lnTo>
                    <a:lnTo>
                      <a:pt x="351"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5"/>
              <p:cNvSpPr/>
              <p:nvPr/>
            </p:nvSpPr>
            <p:spPr>
              <a:xfrm>
                <a:off x="5658750" y="730075"/>
                <a:ext cx="28275" cy="31700"/>
              </a:xfrm>
              <a:custGeom>
                <a:avLst/>
                <a:gdLst/>
                <a:ahLst/>
                <a:cxnLst/>
                <a:rect l="l" t="t" r="r" b="b"/>
                <a:pathLst>
                  <a:path w="1131" h="1268" extrusionOk="0">
                    <a:moveTo>
                      <a:pt x="332" y="1"/>
                    </a:moveTo>
                    <a:lnTo>
                      <a:pt x="254" y="20"/>
                    </a:lnTo>
                    <a:lnTo>
                      <a:pt x="176" y="40"/>
                    </a:lnTo>
                    <a:lnTo>
                      <a:pt x="98" y="98"/>
                    </a:lnTo>
                    <a:lnTo>
                      <a:pt x="59" y="157"/>
                    </a:lnTo>
                    <a:lnTo>
                      <a:pt x="20" y="235"/>
                    </a:lnTo>
                    <a:lnTo>
                      <a:pt x="1" y="332"/>
                    </a:lnTo>
                    <a:lnTo>
                      <a:pt x="20" y="468"/>
                    </a:lnTo>
                    <a:lnTo>
                      <a:pt x="40" y="585"/>
                    </a:lnTo>
                    <a:lnTo>
                      <a:pt x="98" y="722"/>
                    </a:lnTo>
                    <a:lnTo>
                      <a:pt x="176" y="839"/>
                    </a:lnTo>
                    <a:lnTo>
                      <a:pt x="254" y="956"/>
                    </a:lnTo>
                    <a:lnTo>
                      <a:pt x="352" y="1053"/>
                    </a:lnTo>
                    <a:lnTo>
                      <a:pt x="468" y="1150"/>
                    </a:lnTo>
                    <a:lnTo>
                      <a:pt x="585" y="1228"/>
                    </a:lnTo>
                    <a:lnTo>
                      <a:pt x="663" y="1248"/>
                    </a:lnTo>
                    <a:lnTo>
                      <a:pt x="722" y="1267"/>
                    </a:lnTo>
                    <a:lnTo>
                      <a:pt x="800" y="1267"/>
                    </a:lnTo>
                    <a:lnTo>
                      <a:pt x="858" y="1248"/>
                    </a:lnTo>
                    <a:lnTo>
                      <a:pt x="936" y="1228"/>
                    </a:lnTo>
                    <a:lnTo>
                      <a:pt x="994" y="1189"/>
                    </a:lnTo>
                    <a:lnTo>
                      <a:pt x="1053" y="1150"/>
                    </a:lnTo>
                    <a:lnTo>
                      <a:pt x="1092" y="1092"/>
                    </a:lnTo>
                    <a:lnTo>
                      <a:pt x="1111" y="1014"/>
                    </a:lnTo>
                    <a:lnTo>
                      <a:pt x="1131" y="956"/>
                    </a:lnTo>
                    <a:lnTo>
                      <a:pt x="1131" y="878"/>
                    </a:lnTo>
                    <a:lnTo>
                      <a:pt x="1131" y="819"/>
                    </a:lnTo>
                    <a:lnTo>
                      <a:pt x="1092" y="722"/>
                    </a:lnTo>
                    <a:lnTo>
                      <a:pt x="1033" y="644"/>
                    </a:lnTo>
                    <a:lnTo>
                      <a:pt x="936" y="468"/>
                    </a:lnTo>
                    <a:lnTo>
                      <a:pt x="858" y="352"/>
                    </a:lnTo>
                    <a:lnTo>
                      <a:pt x="741" y="235"/>
                    </a:lnTo>
                    <a:lnTo>
                      <a:pt x="624" y="137"/>
                    </a:lnTo>
                    <a:lnTo>
                      <a:pt x="488" y="40"/>
                    </a:lnTo>
                    <a:lnTo>
                      <a:pt x="410" y="20"/>
                    </a:lnTo>
                    <a:lnTo>
                      <a:pt x="332" y="1"/>
                    </a:lnTo>
                    <a:close/>
                  </a:path>
                </a:pathLst>
              </a:custGeom>
              <a:solidFill>
                <a:srgbClr val="A166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5"/>
              <p:cNvSpPr/>
              <p:nvPr/>
            </p:nvSpPr>
            <p:spPr>
              <a:xfrm>
                <a:off x="5658750" y="730075"/>
                <a:ext cx="28275" cy="31700"/>
              </a:xfrm>
              <a:custGeom>
                <a:avLst/>
                <a:gdLst/>
                <a:ahLst/>
                <a:cxnLst/>
                <a:rect l="l" t="t" r="r" b="b"/>
                <a:pathLst>
                  <a:path w="1131" h="1268" fill="none" extrusionOk="0">
                    <a:moveTo>
                      <a:pt x="176" y="40"/>
                    </a:moveTo>
                    <a:lnTo>
                      <a:pt x="176" y="40"/>
                    </a:lnTo>
                    <a:lnTo>
                      <a:pt x="98" y="98"/>
                    </a:lnTo>
                    <a:lnTo>
                      <a:pt x="59" y="157"/>
                    </a:lnTo>
                    <a:lnTo>
                      <a:pt x="20" y="235"/>
                    </a:lnTo>
                    <a:lnTo>
                      <a:pt x="1" y="332"/>
                    </a:lnTo>
                    <a:lnTo>
                      <a:pt x="1" y="332"/>
                    </a:lnTo>
                    <a:lnTo>
                      <a:pt x="20" y="468"/>
                    </a:lnTo>
                    <a:lnTo>
                      <a:pt x="40" y="585"/>
                    </a:lnTo>
                    <a:lnTo>
                      <a:pt x="98" y="722"/>
                    </a:lnTo>
                    <a:lnTo>
                      <a:pt x="176" y="839"/>
                    </a:lnTo>
                    <a:lnTo>
                      <a:pt x="176" y="839"/>
                    </a:lnTo>
                    <a:lnTo>
                      <a:pt x="254" y="956"/>
                    </a:lnTo>
                    <a:lnTo>
                      <a:pt x="352" y="1053"/>
                    </a:lnTo>
                    <a:lnTo>
                      <a:pt x="468" y="1150"/>
                    </a:lnTo>
                    <a:lnTo>
                      <a:pt x="585" y="1228"/>
                    </a:lnTo>
                    <a:lnTo>
                      <a:pt x="585" y="1228"/>
                    </a:lnTo>
                    <a:lnTo>
                      <a:pt x="663" y="1248"/>
                    </a:lnTo>
                    <a:lnTo>
                      <a:pt x="722" y="1267"/>
                    </a:lnTo>
                    <a:lnTo>
                      <a:pt x="800" y="1267"/>
                    </a:lnTo>
                    <a:lnTo>
                      <a:pt x="858" y="1248"/>
                    </a:lnTo>
                    <a:lnTo>
                      <a:pt x="936" y="1228"/>
                    </a:lnTo>
                    <a:lnTo>
                      <a:pt x="994" y="1189"/>
                    </a:lnTo>
                    <a:lnTo>
                      <a:pt x="1053" y="1150"/>
                    </a:lnTo>
                    <a:lnTo>
                      <a:pt x="1092" y="1092"/>
                    </a:lnTo>
                    <a:lnTo>
                      <a:pt x="1092" y="1092"/>
                    </a:lnTo>
                    <a:lnTo>
                      <a:pt x="1111" y="1014"/>
                    </a:lnTo>
                    <a:lnTo>
                      <a:pt x="1131" y="956"/>
                    </a:lnTo>
                    <a:lnTo>
                      <a:pt x="1131" y="878"/>
                    </a:lnTo>
                    <a:lnTo>
                      <a:pt x="1131" y="819"/>
                    </a:lnTo>
                    <a:lnTo>
                      <a:pt x="1131" y="819"/>
                    </a:lnTo>
                    <a:lnTo>
                      <a:pt x="1092" y="722"/>
                    </a:lnTo>
                    <a:lnTo>
                      <a:pt x="1033" y="644"/>
                    </a:lnTo>
                    <a:lnTo>
                      <a:pt x="1033" y="644"/>
                    </a:lnTo>
                    <a:lnTo>
                      <a:pt x="936" y="468"/>
                    </a:lnTo>
                    <a:lnTo>
                      <a:pt x="936" y="468"/>
                    </a:lnTo>
                    <a:lnTo>
                      <a:pt x="858" y="352"/>
                    </a:lnTo>
                    <a:lnTo>
                      <a:pt x="741" y="235"/>
                    </a:lnTo>
                    <a:lnTo>
                      <a:pt x="624" y="137"/>
                    </a:lnTo>
                    <a:lnTo>
                      <a:pt x="488" y="40"/>
                    </a:lnTo>
                    <a:lnTo>
                      <a:pt x="488" y="40"/>
                    </a:lnTo>
                    <a:lnTo>
                      <a:pt x="410" y="20"/>
                    </a:lnTo>
                    <a:lnTo>
                      <a:pt x="332" y="1"/>
                    </a:lnTo>
                    <a:lnTo>
                      <a:pt x="332" y="1"/>
                    </a:lnTo>
                    <a:lnTo>
                      <a:pt x="254" y="20"/>
                    </a:lnTo>
                    <a:lnTo>
                      <a:pt x="176"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5"/>
              <p:cNvSpPr/>
              <p:nvPr/>
            </p:nvSpPr>
            <p:spPr>
              <a:xfrm>
                <a:off x="5248125" y="710100"/>
                <a:ext cx="118875" cy="179300"/>
              </a:xfrm>
              <a:custGeom>
                <a:avLst/>
                <a:gdLst/>
                <a:ahLst/>
                <a:cxnLst/>
                <a:rect l="l" t="t" r="r" b="b"/>
                <a:pathLst>
                  <a:path w="4755" h="7172" extrusionOk="0">
                    <a:moveTo>
                      <a:pt x="3235" y="1"/>
                    </a:move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430" y="7152"/>
                    </a:lnTo>
                    <a:lnTo>
                      <a:pt x="3644" y="7132"/>
                    </a:lnTo>
                    <a:lnTo>
                      <a:pt x="3839" y="7093"/>
                    </a:lnTo>
                    <a:lnTo>
                      <a:pt x="4034" y="7054"/>
                    </a:lnTo>
                    <a:lnTo>
                      <a:pt x="4209" y="6996"/>
                    </a:lnTo>
                    <a:lnTo>
                      <a:pt x="4404" y="6918"/>
                    </a:lnTo>
                    <a:lnTo>
                      <a:pt x="4580" y="6840"/>
                    </a:lnTo>
                    <a:lnTo>
                      <a:pt x="4755" y="6742"/>
                    </a:lnTo>
                    <a:lnTo>
                      <a:pt x="4560" y="6703"/>
                    </a:lnTo>
                    <a:lnTo>
                      <a:pt x="4365" y="6664"/>
                    </a:lnTo>
                    <a:lnTo>
                      <a:pt x="4190" y="6606"/>
                    </a:lnTo>
                    <a:lnTo>
                      <a:pt x="3995" y="6528"/>
                    </a:lnTo>
                    <a:lnTo>
                      <a:pt x="3820" y="6431"/>
                    </a:lnTo>
                    <a:lnTo>
                      <a:pt x="3644" y="6314"/>
                    </a:lnTo>
                    <a:lnTo>
                      <a:pt x="3488" y="6197"/>
                    </a:lnTo>
                    <a:lnTo>
                      <a:pt x="3333" y="6060"/>
                    </a:lnTo>
                    <a:lnTo>
                      <a:pt x="3196" y="5924"/>
                    </a:lnTo>
                    <a:lnTo>
                      <a:pt x="3060" y="5768"/>
                    </a:lnTo>
                    <a:lnTo>
                      <a:pt x="2943" y="5593"/>
                    </a:lnTo>
                    <a:lnTo>
                      <a:pt x="2826" y="5437"/>
                    </a:lnTo>
                    <a:lnTo>
                      <a:pt x="2729" y="5242"/>
                    </a:lnTo>
                    <a:lnTo>
                      <a:pt x="2631" y="5047"/>
                    </a:lnTo>
                    <a:lnTo>
                      <a:pt x="2553" y="4852"/>
                    </a:lnTo>
                    <a:lnTo>
                      <a:pt x="2495" y="4658"/>
                    </a:lnTo>
                    <a:lnTo>
                      <a:pt x="2378" y="4248"/>
                    </a:lnTo>
                    <a:lnTo>
                      <a:pt x="2319" y="3839"/>
                    </a:lnTo>
                    <a:lnTo>
                      <a:pt x="2300" y="3411"/>
                    </a:lnTo>
                    <a:lnTo>
                      <a:pt x="2300" y="3196"/>
                    </a:lnTo>
                    <a:lnTo>
                      <a:pt x="2319" y="2982"/>
                    </a:lnTo>
                    <a:lnTo>
                      <a:pt x="2378" y="2573"/>
                    </a:lnTo>
                    <a:lnTo>
                      <a:pt x="2436" y="2359"/>
                    </a:lnTo>
                    <a:lnTo>
                      <a:pt x="2495" y="2164"/>
                    </a:lnTo>
                    <a:lnTo>
                      <a:pt x="2573" y="1969"/>
                    </a:lnTo>
                    <a:lnTo>
                      <a:pt x="2651" y="1793"/>
                    </a:lnTo>
                    <a:lnTo>
                      <a:pt x="2748" y="1618"/>
                    </a:lnTo>
                    <a:lnTo>
                      <a:pt x="2865" y="1443"/>
                    </a:lnTo>
                    <a:lnTo>
                      <a:pt x="2982" y="1287"/>
                    </a:lnTo>
                    <a:lnTo>
                      <a:pt x="3118" y="1131"/>
                    </a:lnTo>
                    <a:lnTo>
                      <a:pt x="3255" y="995"/>
                    </a:lnTo>
                    <a:lnTo>
                      <a:pt x="3411" y="858"/>
                    </a:lnTo>
                    <a:lnTo>
                      <a:pt x="3586" y="741"/>
                    </a:lnTo>
                    <a:lnTo>
                      <a:pt x="3781" y="644"/>
                    </a:lnTo>
                    <a:lnTo>
                      <a:pt x="3976" y="566"/>
                    </a:lnTo>
                    <a:lnTo>
                      <a:pt x="4170" y="488"/>
                    </a:lnTo>
                    <a:lnTo>
                      <a:pt x="4424" y="430"/>
                    </a:lnTo>
                    <a:lnTo>
                      <a:pt x="4696" y="391"/>
                    </a:lnTo>
                    <a:lnTo>
                      <a:pt x="4521" y="293"/>
                    </a:lnTo>
                    <a:lnTo>
                      <a:pt x="4346" y="215"/>
                    </a:lnTo>
                    <a:lnTo>
                      <a:pt x="4170" y="157"/>
                    </a:lnTo>
                    <a:lnTo>
                      <a:pt x="3995" y="98"/>
                    </a:lnTo>
                    <a:lnTo>
                      <a:pt x="3800" y="59"/>
                    </a:lnTo>
                    <a:lnTo>
                      <a:pt x="3625" y="20"/>
                    </a:lnTo>
                    <a:lnTo>
                      <a:pt x="3430"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5"/>
              <p:cNvSpPr/>
              <p:nvPr/>
            </p:nvSpPr>
            <p:spPr>
              <a:xfrm>
                <a:off x="5248125" y="710100"/>
                <a:ext cx="118875" cy="179300"/>
              </a:xfrm>
              <a:custGeom>
                <a:avLst/>
                <a:gdLst/>
                <a:ahLst/>
                <a:cxnLst/>
                <a:rect l="l" t="t" r="r" b="b"/>
                <a:pathLst>
                  <a:path w="4755" h="7172" fill="none" extrusionOk="0">
                    <a:moveTo>
                      <a:pt x="1" y="3586"/>
                    </a:move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235" y="7171"/>
                    </a:lnTo>
                    <a:lnTo>
                      <a:pt x="3430" y="7152"/>
                    </a:lnTo>
                    <a:lnTo>
                      <a:pt x="3644" y="7132"/>
                    </a:lnTo>
                    <a:lnTo>
                      <a:pt x="3839" y="7093"/>
                    </a:lnTo>
                    <a:lnTo>
                      <a:pt x="4034" y="7054"/>
                    </a:lnTo>
                    <a:lnTo>
                      <a:pt x="4209" y="6996"/>
                    </a:lnTo>
                    <a:lnTo>
                      <a:pt x="4404" y="6918"/>
                    </a:lnTo>
                    <a:lnTo>
                      <a:pt x="4580" y="6840"/>
                    </a:lnTo>
                    <a:lnTo>
                      <a:pt x="4755" y="6742"/>
                    </a:lnTo>
                    <a:lnTo>
                      <a:pt x="4755" y="6742"/>
                    </a:lnTo>
                    <a:lnTo>
                      <a:pt x="4560" y="6703"/>
                    </a:lnTo>
                    <a:lnTo>
                      <a:pt x="4365" y="6664"/>
                    </a:lnTo>
                    <a:lnTo>
                      <a:pt x="4365" y="6664"/>
                    </a:lnTo>
                    <a:lnTo>
                      <a:pt x="4190" y="6606"/>
                    </a:lnTo>
                    <a:lnTo>
                      <a:pt x="3995" y="6528"/>
                    </a:lnTo>
                    <a:lnTo>
                      <a:pt x="3995" y="6528"/>
                    </a:lnTo>
                    <a:lnTo>
                      <a:pt x="3820" y="6431"/>
                    </a:lnTo>
                    <a:lnTo>
                      <a:pt x="3644" y="6314"/>
                    </a:lnTo>
                    <a:lnTo>
                      <a:pt x="3488" y="6197"/>
                    </a:lnTo>
                    <a:lnTo>
                      <a:pt x="3333" y="6060"/>
                    </a:lnTo>
                    <a:lnTo>
                      <a:pt x="3333" y="6060"/>
                    </a:lnTo>
                    <a:lnTo>
                      <a:pt x="3196" y="5924"/>
                    </a:lnTo>
                    <a:lnTo>
                      <a:pt x="3060" y="5768"/>
                    </a:lnTo>
                    <a:lnTo>
                      <a:pt x="2943" y="5593"/>
                    </a:lnTo>
                    <a:lnTo>
                      <a:pt x="2826" y="5437"/>
                    </a:lnTo>
                    <a:lnTo>
                      <a:pt x="2826" y="5437"/>
                    </a:lnTo>
                    <a:lnTo>
                      <a:pt x="2729" y="5242"/>
                    </a:lnTo>
                    <a:lnTo>
                      <a:pt x="2631" y="5047"/>
                    </a:lnTo>
                    <a:lnTo>
                      <a:pt x="2553" y="4852"/>
                    </a:lnTo>
                    <a:lnTo>
                      <a:pt x="2495" y="4658"/>
                    </a:lnTo>
                    <a:lnTo>
                      <a:pt x="2378" y="4248"/>
                    </a:lnTo>
                    <a:lnTo>
                      <a:pt x="2319" y="3839"/>
                    </a:lnTo>
                    <a:lnTo>
                      <a:pt x="2319" y="3839"/>
                    </a:lnTo>
                    <a:lnTo>
                      <a:pt x="2300" y="3411"/>
                    </a:lnTo>
                    <a:lnTo>
                      <a:pt x="2300" y="3196"/>
                    </a:lnTo>
                    <a:lnTo>
                      <a:pt x="2319" y="2982"/>
                    </a:lnTo>
                    <a:lnTo>
                      <a:pt x="2319" y="2982"/>
                    </a:lnTo>
                    <a:lnTo>
                      <a:pt x="2378" y="2573"/>
                    </a:lnTo>
                    <a:lnTo>
                      <a:pt x="2436" y="2359"/>
                    </a:lnTo>
                    <a:lnTo>
                      <a:pt x="2495" y="2164"/>
                    </a:lnTo>
                    <a:lnTo>
                      <a:pt x="2495" y="2164"/>
                    </a:lnTo>
                    <a:lnTo>
                      <a:pt x="2573" y="1969"/>
                    </a:lnTo>
                    <a:lnTo>
                      <a:pt x="2651" y="1793"/>
                    </a:lnTo>
                    <a:lnTo>
                      <a:pt x="2748" y="1618"/>
                    </a:lnTo>
                    <a:lnTo>
                      <a:pt x="2865" y="1443"/>
                    </a:lnTo>
                    <a:lnTo>
                      <a:pt x="2865" y="1443"/>
                    </a:lnTo>
                    <a:lnTo>
                      <a:pt x="2982" y="1287"/>
                    </a:lnTo>
                    <a:lnTo>
                      <a:pt x="3118" y="1131"/>
                    </a:lnTo>
                    <a:lnTo>
                      <a:pt x="3255" y="995"/>
                    </a:lnTo>
                    <a:lnTo>
                      <a:pt x="3411" y="858"/>
                    </a:lnTo>
                    <a:lnTo>
                      <a:pt x="3411" y="858"/>
                    </a:lnTo>
                    <a:lnTo>
                      <a:pt x="3586" y="741"/>
                    </a:lnTo>
                    <a:lnTo>
                      <a:pt x="3781" y="644"/>
                    </a:lnTo>
                    <a:lnTo>
                      <a:pt x="3976" y="566"/>
                    </a:lnTo>
                    <a:lnTo>
                      <a:pt x="4170" y="488"/>
                    </a:lnTo>
                    <a:lnTo>
                      <a:pt x="4170" y="488"/>
                    </a:lnTo>
                    <a:lnTo>
                      <a:pt x="4424" y="430"/>
                    </a:lnTo>
                    <a:lnTo>
                      <a:pt x="4696" y="391"/>
                    </a:lnTo>
                    <a:lnTo>
                      <a:pt x="4696" y="391"/>
                    </a:lnTo>
                    <a:lnTo>
                      <a:pt x="4521" y="293"/>
                    </a:lnTo>
                    <a:lnTo>
                      <a:pt x="4346" y="215"/>
                    </a:lnTo>
                    <a:lnTo>
                      <a:pt x="4170" y="157"/>
                    </a:lnTo>
                    <a:lnTo>
                      <a:pt x="3995" y="98"/>
                    </a:lnTo>
                    <a:lnTo>
                      <a:pt x="3800" y="59"/>
                    </a:lnTo>
                    <a:lnTo>
                      <a:pt x="3625" y="20"/>
                    </a:lnTo>
                    <a:lnTo>
                      <a:pt x="3430" y="1"/>
                    </a:lnTo>
                    <a:lnTo>
                      <a:pt x="3235" y="1"/>
                    </a:lnTo>
                    <a:lnTo>
                      <a:pt x="3235" y="1"/>
                    </a:ln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5"/>
              <p:cNvSpPr/>
              <p:nvPr/>
            </p:nvSpPr>
            <p:spPr>
              <a:xfrm>
                <a:off x="5291000" y="717425"/>
                <a:ext cx="118875" cy="164175"/>
              </a:xfrm>
              <a:custGeom>
                <a:avLst/>
                <a:gdLst/>
                <a:ahLst/>
                <a:cxnLst/>
                <a:rect l="l" t="t" r="r" b="b"/>
                <a:pathLst>
                  <a:path w="4755" h="6567" extrusionOk="0">
                    <a:moveTo>
                      <a:pt x="2631" y="0"/>
                    </a:moveTo>
                    <a:lnTo>
                      <a:pt x="2377" y="20"/>
                    </a:lnTo>
                    <a:lnTo>
                      <a:pt x="2300" y="20"/>
                    </a:lnTo>
                    <a:lnTo>
                      <a:pt x="2261" y="39"/>
                    </a:lnTo>
                    <a:lnTo>
                      <a:pt x="2085" y="78"/>
                    </a:lnTo>
                    <a:lnTo>
                      <a:pt x="1910" y="137"/>
                    </a:lnTo>
                    <a:lnTo>
                      <a:pt x="1871" y="137"/>
                    </a:lnTo>
                    <a:lnTo>
                      <a:pt x="1851" y="156"/>
                    </a:lnTo>
                    <a:lnTo>
                      <a:pt x="1832" y="156"/>
                    </a:lnTo>
                    <a:lnTo>
                      <a:pt x="1793" y="176"/>
                    </a:lnTo>
                    <a:lnTo>
                      <a:pt x="1598" y="273"/>
                    </a:lnTo>
                    <a:lnTo>
                      <a:pt x="1579" y="273"/>
                    </a:lnTo>
                    <a:lnTo>
                      <a:pt x="1559" y="292"/>
                    </a:lnTo>
                    <a:lnTo>
                      <a:pt x="1540" y="292"/>
                    </a:lnTo>
                    <a:lnTo>
                      <a:pt x="1501" y="331"/>
                    </a:lnTo>
                    <a:lnTo>
                      <a:pt x="1384" y="390"/>
                    </a:lnTo>
                    <a:lnTo>
                      <a:pt x="1247" y="487"/>
                    </a:lnTo>
                    <a:lnTo>
                      <a:pt x="1208" y="526"/>
                    </a:lnTo>
                    <a:lnTo>
                      <a:pt x="1092" y="643"/>
                    </a:lnTo>
                    <a:lnTo>
                      <a:pt x="1072" y="643"/>
                    </a:lnTo>
                    <a:lnTo>
                      <a:pt x="975" y="741"/>
                    </a:lnTo>
                    <a:lnTo>
                      <a:pt x="838" y="877"/>
                    </a:lnTo>
                    <a:lnTo>
                      <a:pt x="741" y="1013"/>
                    </a:lnTo>
                    <a:lnTo>
                      <a:pt x="702" y="1052"/>
                    </a:lnTo>
                    <a:lnTo>
                      <a:pt x="585" y="1228"/>
                    </a:lnTo>
                    <a:lnTo>
                      <a:pt x="488" y="1384"/>
                    </a:lnTo>
                    <a:lnTo>
                      <a:pt x="312" y="1734"/>
                    </a:lnTo>
                    <a:lnTo>
                      <a:pt x="312" y="1773"/>
                    </a:lnTo>
                    <a:lnTo>
                      <a:pt x="176" y="2104"/>
                    </a:lnTo>
                    <a:lnTo>
                      <a:pt x="176" y="2163"/>
                    </a:lnTo>
                    <a:lnTo>
                      <a:pt x="117" y="2377"/>
                    </a:lnTo>
                    <a:lnTo>
                      <a:pt x="39" y="2708"/>
                    </a:lnTo>
                    <a:lnTo>
                      <a:pt x="20" y="3001"/>
                    </a:lnTo>
                    <a:lnTo>
                      <a:pt x="0" y="3293"/>
                    </a:lnTo>
                    <a:lnTo>
                      <a:pt x="20" y="3566"/>
                    </a:lnTo>
                    <a:lnTo>
                      <a:pt x="39" y="3839"/>
                    </a:lnTo>
                    <a:lnTo>
                      <a:pt x="98" y="4092"/>
                    </a:lnTo>
                    <a:lnTo>
                      <a:pt x="156" y="4345"/>
                    </a:lnTo>
                    <a:lnTo>
                      <a:pt x="215" y="4579"/>
                    </a:lnTo>
                    <a:lnTo>
                      <a:pt x="312" y="4813"/>
                    </a:lnTo>
                    <a:lnTo>
                      <a:pt x="410" y="5008"/>
                    </a:lnTo>
                    <a:lnTo>
                      <a:pt x="507" y="5222"/>
                    </a:lnTo>
                    <a:lnTo>
                      <a:pt x="624" y="5397"/>
                    </a:lnTo>
                    <a:lnTo>
                      <a:pt x="741" y="5553"/>
                    </a:lnTo>
                    <a:lnTo>
                      <a:pt x="858" y="5709"/>
                    </a:lnTo>
                    <a:lnTo>
                      <a:pt x="994" y="5845"/>
                    </a:lnTo>
                    <a:lnTo>
                      <a:pt x="1247" y="6079"/>
                    </a:lnTo>
                    <a:lnTo>
                      <a:pt x="1520" y="6255"/>
                    </a:lnTo>
                    <a:lnTo>
                      <a:pt x="1793" y="6391"/>
                    </a:lnTo>
                    <a:lnTo>
                      <a:pt x="1929" y="6449"/>
                    </a:lnTo>
                    <a:lnTo>
                      <a:pt x="2085" y="6488"/>
                    </a:lnTo>
                    <a:lnTo>
                      <a:pt x="2358" y="6547"/>
                    </a:lnTo>
                    <a:lnTo>
                      <a:pt x="2631" y="6566"/>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35"/>
              <p:cNvSpPr/>
              <p:nvPr/>
            </p:nvSpPr>
            <p:spPr>
              <a:xfrm>
                <a:off x="5291000" y="717425"/>
                <a:ext cx="118875" cy="164175"/>
              </a:xfrm>
              <a:custGeom>
                <a:avLst/>
                <a:gdLst/>
                <a:ahLst/>
                <a:cxnLst/>
                <a:rect l="l" t="t" r="r" b="b"/>
                <a:pathLst>
                  <a:path w="4755" h="6567" fill="none" extrusionOk="0">
                    <a:moveTo>
                      <a:pt x="2631" y="0"/>
                    </a:moveTo>
                    <a:lnTo>
                      <a:pt x="2631" y="0"/>
                    </a:lnTo>
                    <a:lnTo>
                      <a:pt x="2377" y="20"/>
                    </a:lnTo>
                    <a:lnTo>
                      <a:pt x="2377" y="20"/>
                    </a:lnTo>
                    <a:lnTo>
                      <a:pt x="2319" y="20"/>
                    </a:lnTo>
                    <a:lnTo>
                      <a:pt x="2319" y="20"/>
                    </a:lnTo>
                    <a:lnTo>
                      <a:pt x="2300" y="20"/>
                    </a:lnTo>
                    <a:lnTo>
                      <a:pt x="2300" y="20"/>
                    </a:lnTo>
                    <a:lnTo>
                      <a:pt x="2261" y="39"/>
                    </a:lnTo>
                    <a:lnTo>
                      <a:pt x="2261" y="39"/>
                    </a:lnTo>
                    <a:lnTo>
                      <a:pt x="2261" y="39"/>
                    </a:lnTo>
                    <a:lnTo>
                      <a:pt x="2085" y="78"/>
                    </a:lnTo>
                    <a:lnTo>
                      <a:pt x="2085" y="78"/>
                    </a:lnTo>
                    <a:lnTo>
                      <a:pt x="1910" y="137"/>
                    </a:lnTo>
                    <a:lnTo>
                      <a:pt x="1890" y="137"/>
                    </a:lnTo>
                    <a:lnTo>
                      <a:pt x="1890" y="137"/>
                    </a:lnTo>
                    <a:lnTo>
                      <a:pt x="1871" y="137"/>
                    </a:lnTo>
                    <a:lnTo>
                      <a:pt x="1851" y="156"/>
                    </a:lnTo>
                    <a:lnTo>
                      <a:pt x="1851" y="156"/>
                    </a:lnTo>
                    <a:lnTo>
                      <a:pt x="1832" y="156"/>
                    </a:lnTo>
                    <a:lnTo>
                      <a:pt x="1832" y="156"/>
                    </a:lnTo>
                    <a:lnTo>
                      <a:pt x="1832" y="156"/>
                    </a:lnTo>
                    <a:lnTo>
                      <a:pt x="1793" y="176"/>
                    </a:lnTo>
                    <a:lnTo>
                      <a:pt x="1793" y="176"/>
                    </a:lnTo>
                    <a:lnTo>
                      <a:pt x="1812" y="176"/>
                    </a:lnTo>
                    <a:lnTo>
                      <a:pt x="1793" y="176"/>
                    </a:lnTo>
                    <a:lnTo>
                      <a:pt x="1793" y="176"/>
                    </a:lnTo>
                    <a:lnTo>
                      <a:pt x="1598" y="273"/>
                    </a:lnTo>
                    <a:lnTo>
                      <a:pt x="1579" y="273"/>
                    </a:lnTo>
                    <a:lnTo>
                      <a:pt x="1559" y="292"/>
                    </a:lnTo>
                    <a:lnTo>
                      <a:pt x="1540" y="292"/>
                    </a:lnTo>
                    <a:lnTo>
                      <a:pt x="1540" y="292"/>
                    </a:lnTo>
                    <a:lnTo>
                      <a:pt x="1501" y="331"/>
                    </a:lnTo>
                    <a:lnTo>
                      <a:pt x="1501" y="331"/>
                    </a:lnTo>
                    <a:lnTo>
                      <a:pt x="1384" y="390"/>
                    </a:lnTo>
                    <a:lnTo>
                      <a:pt x="1384" y="390"/>
                    </a:lnTo>
                    <a:lnTo>
                      <a:pt x="1247" y="487"/>
                    </a:lnTo>
                    <a:lnTo>
                      <a:pt x="1247" y="487"/>
                    </a:lnTo>
                    <a:lnTo>
                      <a:pt x="1247" y="487"/>
                    </a:lnTo>
                    <a:lnTo>
                      <a:pt x="1247" y="487"/>
                    </a:lnTo>
                    <a:lnTo>
                      <a:pt x="1247" y="487"/>
                    </a:lnTo>
                    <a:lnTo>
                      <a:pt x="1247" y="487"/>
                    </a:lnTo>
                    <a:lnTo>
                      <a:pt x="1247" y="487"/>
                    </a:lnTo>
                    <a:lnTo>
                      <a:pt x="1208" y="526"/>
                    </a:lnTo>
                    <a:lnTo>
                      <a:pt x="1208" y="526"/>
                    </a:lnTo>
                    <a:lnTo>
                      <a:pt x="1092" y="643"/>
                    </a:lnTo>
                    <a:lnTo>
                      <a:pt x="1092" y="643"/>
                    </a:lnTo>
                    <a:lnTo>
                      <a:pt x="1072" y="643"/>
                    </a:lnTo>
                    <a:lnTo>
                      <a:pt x="1072" y="643"/>
                    </a:lnTo>
                    <a:lnTo>
                      <a:pt x="975" y="741"/>
                    </a:lnTo>
                    <a:lnTo>
                      <a:pt x="975" y="741"/>
                    </a:lnTo>
                    <a:lnTo>
                      <a:pt x="838" y="877"/>
                    </a:lnTo>
                    <a:lnTo>
                      <a:pt x="838" y="877"/>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02" y="1052"/>
                    </a:lnTo>
                    <a:lnTo>
                      <a:pt x="702" y="1052"/>
                    </a:lnTo>
                    <a:lnTo>
                      <a:pt x="585" y="1228"/>
                    </a:lnTo>
                    <a:lnTo>
                      <a:pt x="585" y="1228"/>
                    </a:lnTo>
                    <a:lnTo>
                      <a:pt x="488" y="1384"/>
                    </a:lnTo>
                    <a:lnTo>
                      <a:pt x="488" y="1384"/>
                    </a:lnTo>
                    <a:lnTo>
                      <a:pt x="312" y="1734"/>
                    </a:lnTo>
                    <a:lnTo>
                      <a:pt x="312" y="1734"/>
                    </a:lnTo>
                    <a:lnTo>
                      <a:pt x="312" y="1734"/>
                    </a:lnTo>
                    <a:lnTo>
                      <a:pt x="312" y="1734"/>
                    </a:lnTo>
                    <a:lnTo>
                      <a:pt x="312" y="1773"/>
                    </a:lnTo>
                    <a:lnTo>
                      <a:pt x="312" y="1773"/>
                    </a:lnTo>
                    <a:lnTo>
                      <a:pt x="312" y="1773"/>
                    </a:lnTo>
                    <a:lnTo>
                      <a:pt x="312" y="1773"/>
                    </a:lnTo>
                    <a:lnTo>
                      <a:pt x="312" y="1773"/>
                    </a:lnTo>
                    <a:lnTo>
                      <a:pt x="176" y="2104"/>
                    </a:lnTo>
                    <a:lnTo>
                      <a:pt x="176" y="2163"/>
                    </a:lnTo>
                    <a:lnTo>
                      <a:pt x="176" y="2163"/>
                    </a:lnTo>
                    <a:lnTo>
                      <a:pt x="117" y="2377"/>
                    </a:lnTo>
                    <a:lnTo>
                      <a:pt x="117" y="2377"/>
                    </a:lnTo>
                    <a:lnTo>
                      <a:pt x="39" y="2708"/>
                    </a:lnTo>
                    <a:lnTo>
                      <a:pt x="39" y="2728"/>
                    </a:lnTo>
                    <a:lnTo>
                      <a:pt x="39" y="2708"/>
                    </a:lnTo>
                    <a:lnTo>
                      <a:pt x="39" y="2708"/>
                    </a:lnTo>
                    <a:lnTo>
                      <a:pt x="39" y="2708"/>
                    </a:lnTo>
                    <a:lnTo>
                      <a:pt x="20" y="3001"/>
                    </a:lnTo>
                    <a:lnTo>
                      <a:pt x="0" y="3293"/>
                    </a:lnTo>
                    <a:lnTo>
                      <a:pt x="0" y="3293"/>
                    </a:lnTo>
                    <a:lnTo>
                      <a:pt x="20" y="3566"/>
                    </a:lnTo>
                    <a:lnTo>
                      <a:pt x="39" y="3839"/>
                    </a:lnTo>
                    <a:lnTo>
                      <a:pt x="39" y="3839"/>
                    </a:lnTo>
                    <a:lnTo>
                      <a:pt x="39" y="3839"/>
                    </a:lnTo>
                    <a:lnTo>
                      <a:pt x="98" y="4092"/>
                    </a:lnTo>
                    <a:lnTo>
                      <a:pt x="156" y="4345"/>
                    </a:lnTo>
                    <a:lnTo>
                      <a:pt x="156" y="4345"/>
                    </a:lnTo>
                    <a:lnTo>
                      <a:pt x="215" y="4579"/>
                    </a:lnTo>
                    <a:lnTo>
                      <a:pt x="312" y="4813"/>
                    </a:lnTo>
                    <a:lnTo>
                      <a:pt x="312" y="4813"/>
                    </a:lnTo>
                    <a:lnTo>
                      <a:pt x="312" y="4813"/>
                    </a:lnTo>
                    <a:lnTo>
                      <a:pt x="312" y="4813"/>
                    </a:lnTo>
                    <a:lnTo>
                      <a:pt x="312" y="4813"/>
                    </a:lnTo>
                    <a:lnTo>
                      <a:pt x="410" y="5008"/>
                    </a:lnTo>
                    <a:lnTo>
                      <a:pt x="507" y="5222"/>
                    </a:lnTo>
                    <a:lnTo>
                      <a:pt x="507" y="5222"/>
                    </a:lnTo>
                    <a:lnTo>
                      <a:pt x="624" y="5397"/>
                    </a:lnTo>
                    <a:lnTo>
                      <a:pt x="741" y="5553"/>
                    </a:lnTo>
                    <a:lnTo>
                      <a:pt x="741" y="5553"/>
                    </a:lnTo>
                    <a:lnTo>
                      <a:pt x="741" y="5553"/>
                    </a:lnTo>
                    <a:lnTo>
                      <a:pt x="741" y="5553"/>
                    </a:lnTo>
                    <a:lnTo>
                      <a:pt x="741" y="5553"/>
                    </a:lnTo>
                    <a:lnTo>
                      <a:pt x="741" y="5553"/>
                    </a:lnTo>
                    <a:lnTo>
                      <a:pt x="741" y="5573"/>
                    </a:lnTo>
                    <a:lnTo>
                      <a:pt x="741" y="5553"/>
                    </a:lnTo>
                    <a:lnTo>
                      <a:pt x="741" y="5553"/>
                    </a:lnTo>
                    <a:lnTo>
                      <a:pt x="741" y="5553"/>
                    </a:lnTo>
                    <a:lnTo>
                      <a:pt x="741" y="5553"/>
                    </a:lnTo>
                    <a:lnTo>
                      <a:pt x="858" y="5709"/>
                    </a:lnTo>
                    <a:lnTo>
                      <a:pt x="994" y="5845"/>
                    </a:lnTo>
                    <a:lnTo>
                      <a:pt x="994" y="5845"/>
                    </a:lnTo>
                    <a:lnTo>
                      <a:pt x="1247" y="6079"/>
                    </a:lnTo>
                    <a:lnTo>
                      <a:pt x="1247" y="6079"/>
                    </a:lnTo>
                    <a:lnTo>
                      <a:pt x="1247" y="6079"/>
                    </a:lnTo>
                    <a:lnTo>
                      <a:pt x="1247" y="6060"/>
                    </a:lnTo>
                    <a:lnTo>
                      <a:pt x="1247" y="6079"/>
                    </a:lnTo>
                    <a:lnTo>
                      <a:pt x="1247" y="6079"/>
                    </a:lnTo>
                    <a:lnTo>
                      <a:pt x="1520" y="6255"/>
                    </a:lnTo>
                    <a:lnTo>
                      <a:pt x="1520" y="6255"/>
                    </a:lnTo>
                    <a:lnTo>
                      <a:pt x="1793" y="6391"/>
                    </a:lnTo>
                    <a:lnTo>
                      <a:pt x="1793" y="6391"/>
                    </a:lnTo>
                    <a:lnTo>
                      <a:pt x="1793" y="6391"/>
                    </a:lnTo>
                    <a:lnTo>
                      <a:pt x="1929" y="6449"/>
                    </a:lnTo>
                    <a:lnTo>
                      <a:pt x="2085" y="6488"/>
                    </a:lnTo>
                    <a:lnTo>
                      <a:pt x="2085" y="6488"/>
                    </a:lnTo>
                    <a:lnTo>
                      <a:pt x="2358" y="6547"/>
                    </a:lnTo>
                    <a:lnTo>
                      <a:pt x="2358" y="6547"/>
                    </a:lnTo>
                    <a:lnTo>
                      <a:pt x="2358" y="6547"/>
                    </a:lnTo>
                    <a:lnTo>
                      <a:pt x="2631" y="6566"/>
                    </a:lnTo>
                    <a:lnTo>
                      <a:pt x="2631" y="6566"/>
                    </a:lnTo>
                    <a:lnTo>
                      <a:pt x="2845" y="6547"/>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lnTo>
                      <a:pt x="2826" y="0"/>
                    </a:lnTo>
                    <a:lnTo>
                      <a:pt x="2650" y="0"/>
                    </a:lnTo>
                    <a:lnTo>
                      <a:pt x="263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35"/>
              <p:cNvSpPr/>
              <p:nvPr/>
            </p:nvSpPr>
            <p:spPr>
              <a:xfrm>
                <a:off x="5298800" y="8377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35"/>
              <p:cNvSpPr/>
              <p:nvPr/>
            </p:nvSpPr>
            <p:spPr>
              <a:xfrm>
                <a:off x="5322175" y="86940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35"/>
              <p:cNvSpPr/>
              <p:nvPr/>
            </p:nvSpPr>
            <p:spPr>
              <a:xfrm>
                <a:off x="5267625" y="789025"/>
                <a:ext cx="49225" cy="20475"/>
              </a:xfrm>
              <a:custGeom>
                <a:avLst/>
                <a:gdLst/>
                <a:ahLst/>
                <a:cxnLst/>
                <a:rect l="l" t="t" r="r" b="b"/>
                <a:pathLst>
                  <a:path w="1969" h="819" extrusionOk="0">
                    <a:moveTo>
                      <a:pt x="780" y="0"/>
                    </a:moveTo>
                    <a:lnTo>
                      <a:pt x="604" y="20"/>
                    </a:lnTo>
                    <a:lnTo>
                      <a:pt x="429" y="59"/>
                    </a:lnTo>
                    <a:lnTo>
                      <a:pt x="292" y="117"/>
                    </a:lnTo>
                    <a:lnTo>
                      <a:pt x="176" y="176"/>
                    </a:lnTo>
                    <a:lnTo>
                      <a:pt x="78" y="254"/>
                    </a:lnTo>
                    <a:lnTo>
                      <a:pt x="20" y="332"/>
                    </a:lnTo>
                    <a:lnTo>
                      <a:pt x="0" y="410"/>
                    </a:lnTo>
                    <a:lnTo>
                      <a:pt x="20" y="487"/>
                    </a:lnTo>
                    <a:lnTo>
                      <a:pt x="78" y="565"/>
                    </a:lnTo>
                    <a:lnTo>
                      <a:pt x="176" y="624"/>
                    </a:lnTo>
                    <a:lnTo>
                      <a:pt x="292" y="702"/>
                    </a:lnTo>
                    <a:lnTo>
                      <a:pt x="429" y="741"/>
                    </a:lnTo>
                    <a:lnTo>
                      <a:pt x="604" y="780"/>
                    </a:lnTo>
                    <a:lnTo>
                      <a:pt x="780" y="799"/>
                    </a:lnTo>
                    <a:lnTo>
                      <a:pt x="994" y="819"/>
                    </a:lnTo>
                    <a:lnTo>
                      <a:pt x="1189" y="799"/>
                    </a:lnTo>
                    <a:lnTo>
                      <a:pt x="1364" y="780"/>
                    </a:lnTo>
                    <a:lnTo>
                      <a:pt x="1539" y="741"/>
                    </a:lnTo>
                    <a:lnTo>
                      <a:pt x="1676" y="702"/>
                    </a:lnTo>
                    <a:lnTo>
                      <a:pt x="1793" y="624"/>
                    </a:lnTo>
                    <a:lnTo>
                      <a:pt x="1890" y="565"/>
                    </a:lnTo>
                    <a:lnTo>
                      <a:pt x="1949" y="487"/>
                    </a:lnTo>
                    <a:lnTo>
                      <a:pt x="1968" y="410"/>
                    </a:lnTo>
                    <a:lnTo>
                      <a:pt x="1949" y="332"/>
                    </a:lnTo>
                    <a:lnTo>
                      <a:pt x="1890" y="254"/>
                    </a:lnTo>
                    <a:lnTo>
                      <a:pt x="1793" y="176"/>
                    </a:lnTo>
                    <a:lnTo>
                      <a:pt x="1676" y="117"/>
                    </a:lnTo>
                    <a:lnTo>
                      <a:pt x="1539" y="59"/>
                    </a:lnTo>
                    <a:lnTo>
                      <a:pt x="1364" y="20"/>
                    </a:lnTo>
                    <a:lnTo>
                      <a:pt x="118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35"/>
              <p:cNvSpPr/>
              <p:nvPr/>
            </p:nvSpPr>
            <p:spPr>
              <a:xfrm>
                <a:off x="5267625" y="789025"/>
                <a:ext cx="49225" cy="20475"/>
              </a:xfrm>
              <a:custGeom>
                <a:avLst/>
                <a:gdLst/>
                <a:ahLst/>
                <a:cxnLst/>
                <a:rect l="l" t="t" r="r" b="b"/>
                <a:pathLst>
                  <a:path w="1969" h="819" fill="none" extrusionOk="0">
                    <a:moveTo>
                      <a:pt x="0" y="410"/>
                    </a:moveTo>
                    <a:lnTo>
                      <a:pt x="0" y="410"/>
                    </a:lnTo>
                    <a:lnTo>
                      <a:pt x="20" y="487"/>
                    </a:lnTo>
                    <a:lnTo>
                      <a:pt x="78" y="565"/>
                    </a:lnTo>
                    <a:lnTo>
                      <a:pt x="176" y="624"/>
                    </a:lnTo>
                    <a:lnTo>
                      <a:pt x="292" y="702"/>
                    </a:lnTo>
                    <a:lnTo>
                      <a:pt x="429" y="741"/>
                    </a:lnTo>
                    <a:lnTo>
                      <a:pt x="604" y="780"/>
                    </a:lnTo>
                    <a:lnTo>
                      <a:pt x="780" y="799"/>
                    </a:lnTo>
                    <a:lnTo>
                      <a:pt x="994" y="819"/>
                    </a:lnTo>
                    <a:lnTo>
                      <a:pt x="994" y="819"/>
                    </a:lnTo>
                    <a:lnTo>
                      <a:pt x="1189" y="799"/>
                    </a:lnTo>
                    <a:lnTo>
                      <a:pt x="1364" y="780"/>
                    </a:lnTo>
                    <a:lnTo>
                      <a:pt x="1539" y="741"/>
                    </a:lnTo>
                    <a:lnTo>
                      <a:pt x="1676" y="702"/>
                    </a:lnTo>
                    <a:lnTo>
                      <a:pt x="1793" y="624"/>
                    </a:lnTo>
                    <a:lnTo>
                      <a:pt x="1890" y="565"/>
                    </a:lnTo>
                    <a:lnTo>
                      <a:pt x="1949" y="487"/>
                    </a:lnTo>
                    <a:lnTo>
                      <a:pt x="1968" y="410"/>
                    </a:lnTo>
                    <a:lnTo>
                      <a:pt x="1968" y="410"/>
                    </a:lnTo>
                    <a:lnTo>
                      <a:pt x="1949" y="332"/>
                    </a:lnTo>
                    <a:lnTo>
                      <a:pt x="1890" y="254"/>
                    </a:lnTo>
                    <a:lnTo>
                      <a:pt x="1793" y="176"/>
                    </a:lnTo>
                    <a:lnTo>
                      <a:pt x="1676" y="117"/>
                    </a:lnTo>
                    <a:lnTo>
                      <a:pt x="1539" y="59"/>
                    </a:lnTo>
                    <a:lnTo>
                      <a:pt x="1364" y="20"/>
                    </a:lnTo>
                    <a:lnTo>
                      <a:pt x="1189" y="0"/>
                    </a:lnTo>
                    <a:lnTo>
                      <a:pt x="994" y="0"/>
                    </a:lnTo>
                    <a:lnTo>
                      <a:pt x="994" y="0"/>
                    </a:lnTo>
                    <a:lnTo>
                      <a:pt x="780" y="0"/>
                    </a:lnTo>
                    <a:lnTo>
                      <a:pt x="604" y="20"/>
                    </a:lnTo>
                    <a:lnTo>
                      <a:pt x="429" y="59"/>
                    </a:lnTo>
                    <a:lnTo>
                      <a:pt x="292" y="117"/>
                    </a:lnTo>
                    <a:lnTo>
                      <a:pt x="176" y="176"/>
                    </a:lnTo>
                    <a:lnTo>
                      <a:pt x="78" y="254"/>
                    </a:lnTo>
                    <a:lnTo>
                      <a:pt x="20" y="332"/>
                    </a:lnTo>
                    <a:lnTo>
                      <a:pt x="0"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35"/>
              <p:cNvSpPr/>
              <p:nvPr/>
            </p:nvSpPr>
            <p:spPr>
              <a:xfrm>
                <a:off x="5589600" y="707200"/>
                <a:ext cx="118875" cy="179275"/>
              </a:xfrm>
              <a:custGeom>
                <a:avLst/>
                <a:gdLst/>
                <a:ahLst/>
                <a:cxnLst/>
                <a:rect l="l" t="t" r="r" b="b"/>
                <a:pathLst>
                  <a:path w="4755" h="7171" extrusionOk="0">
                    <a:moveTo>
                      <a:pt x="1520" y="0"/>
                    </a:moveTo>
                    <a:lnTo>
                      <a:pt x="1325" y="20"/>
                    </a:lnTo>
                    <a:lnTo>
                      <a:pt x="1130" y="39"/>
                    </a:lnTo>
                    <a:lnTo>
                      <a:pt x="935" y="59"/>
                    </a:lnTo>
                    <a:lnTo>
                      <a:pt x="760" y="97"/>
                    </a:lnTo>
                    <a:lnTo>
                      <a:pt x="565" y="156"/>
                    </a:lnTo>
                    <a:lnTo>
                      <a:pt x="390" y="234"/>
                    </a:lnTo>
                    <a:lnTo>
                      <a:pt x="214" y="312"/>
                    </a:lnTo>
                    <a:lnTo>
                      <a:pt x="59" y="390"/>
                    </a:lnTo>
                    <a:lnTo>
                      <a:pt x="312" y="429"/>
                    </a:lnTo>
                    <a:lnTo>
                      <a:pt x="585" y="507"/>
                    </a:lnTo>
                    <a:lnTo>
                      <a:pt x="779" y="565"/>
                    </a:lnTo>
                    <a:lnTo>
                      <a:pt x="974" y="663"/>
                    </a:lnTo>
                    <a:lnTo>
                      <a:pt x="1150" y="760"/>
                    </a:lnTo>
                    <a:lnTo>
                      <a:pt x="1325" y="877"/>
                    </a:lnTo>
                    <a:lnTo>
                      <a:pt x="1481" y="994"/>
                    </a:lnTo>
                    <a:lnTo>
                      <a:pt x="1637" y="1150"/>
                    </a:lnTo>
                    <a:lnTo>
                      <a:pt x="1754" y="1286"/>
                    </a:lnTo>
                    <a:lnTo>
                      <a:pt x="1890" y="1442"/>
                    </a:lnTo>
                    <a:lnTo>
                      <a:pt x="1987" y="1617"/>
                    </a:lnTo>
                    <a:lnTo>
                      <a:pt x="2085" y="1793"/>
                    </a:lnTo>
                    <a:lnTo>
                      <a:pt x="2182" y="1987"/>
                    </a:lnTo>
                    <a:lnTo>
                      <a:pt x="2241" y="2182"/>
                    </a:lnTo>
                    <a:lnTo>
                      <a:pt x="2319" y="2377"/>
                    </a:lnTo>
                    <a:lnTo>
                      <a:pt x="2358" y="2572"/>
                    </a:lnTo>
                    <a:lnTo>
                      <a:pt x="2436" y="2981"/>
                    </a:lnTo>
                    <a:lnTo>
                      <a:pt x="2436" y="3195"/>
                    </a:lnTo>
                    <a:lnTo>
                      <a:pt x="2455" y="3410"/>
                    </a:lnTo>
                    <a:lnTo>
                      <a:pt x="2436" y="3838"/>
                    </a:lnTo>
                    <a:lnTo>
                      <a:pt x="2358" y="4267"/>
                    </a:lnTo>
                    <a:lnTo>
                      <a:pt x="2260" y="4676"/>
                    </a:lnTo>
                    <a:lnTo>
                      <a:pt x="2182" y="4871"/>
                    </a:lnTo>
                    <a:lnTo>
                      <a:pt x="2104" y="5066"/>
                    </a:lnTo>
                    <a:lnTo>
                      <a:pt x="2007" y="5261"/>
                    </a:lnTo>
                    <a:lnTo>
                      <a:pt x="1910" y="5436"/>
                    </a:lnTo>
                    <a:lnTo>
                      <a:pt x="1812" y="5611"/>
                    </a:lnTo>
                    <a:lnTo>
                      <a:pt x="1676" y="5787"/>
                    </a:lnTo>
                    <a:lnTo>
                      <a:pt x="1559" y="5943"/>
                    </a:lnTo>
                    <a:lnTo>
                      <a:pt x="1403" y="6079"/>
                    </a:lnTo>
                    <a:lnTo>
                      <a:pt x="1267" y="6215"/>
                    </a:lnTo>
                    <a:lnTo>
                      <a:pt x="1111" y="6332"/>
                    </a:lnTo>
                    <a:lnTo>
                      <a:pt x="935" y="6449"/>
                    </a:lnTo>
                    <a:lnTo>
                      <a:pt x="760" y="6527"/>
                    </a:lnTo>
                    <a:lnTo>
                      <a:pt x="565" y="6625"/>
                    </a:lnTo>
                    <a:lnTo>
                      <a:pt x="370" y="6683"/>
                    </a:lnTo>
                    <a:lnTo>
                      <a:pt x="175" y="6722"/>
                    </a:lnTo>
                    <a:lnTo>
                      <a:pt x="0" y="6761"/>
                    </a:lnTo>
                    <a:lnTo>
                      <a:pt x="175" y="6858"/>
                    </a:lnTo>
                    <a:lnTo>
                      <a:pt x="351" y="6936"/>
                    </a:lnTo>
                    <a:lnTo>
                      <a:pt x="526" y="7014"/>
                    </a:lnTo>
                    <a:lnTo>
                      <a:pt x="721" y="7073"/>
                    </a:lnTo>
                    <a:lnTo>
                      <a:pt x="916" y="7112"/>
                    </a:lnTo>
                    <a:lnTo>
                      <a:pt x="1111" y="7151"/>
                    </a:lnTo>
                    <a:lnTo>
                      <a:pt x="1306" y="7170"/>
                    </a:lnTo>
                    <a:lnTo>
                      <a:pt x="1520" y="7170"/>
                    </a:lnTo>
                    <a:lnTo>
                      <a:pt x="1851" y="7151"/>
                    </a:lnTo>
                    <a:lnTo>
                      <a:pt x="2163" y="7112"/>
                    </a:lnTo>
                    <a:lnTo>
                      <a:pt x="2475" y="7014"/>
                    </a:lnTo>
                    <a:lnTo>
                      <a:pt x="2767" y="6897"/>
                    </a:lnTo>
                    <a:lnTo>
                      <a:pt x="3059" y="6742"/>
                    </a:lnTo>
                    <a:lnTo>
                      <a:pt x="3332" y="6566"/>
                    </a:lnTo>
                    <a:lnTo>
                      <a:pt x="3566" y="6352"/>
                    </a:lnTo>
                    <a:lnTo>
                      <a:pt x="3799" y="6118"/>
                    </a:lnTo>
                    <a:lnTo>
                      <a:pt x="4014" y="5865"/>
                    </a:lnTo>
                    <a:lnTo>
                      <a:pt x="4209" y="5592"/>
                    </a:lnTo>
                    <a:lnTo>
                      <a:pt x="4364" y="5300"/>
                    </a:lnTo>
                    <a:lnTo>
                      <a:pt x="4501" y="4988"/>
                    </a:lnTo>
                    <a:lnTo>
                      <a:pt x="4598" y="4657"/>
                    </a:lnTo>
                    <a:lnTo>
                      <a:pt x="4696" y="4306"/>
                    </a:lnTo>
                    <a:lnTo>
                      <a:pt x="4735" y="3955"/>
                    </a:lnTo>
                    <a:lnTo>
                      <a:pt x="4754" y="3585"/>
                    </a:lnTo>
                    <a:lnTo>
                      <a:pt x="4735" y="3215"/>
                    </a:lnTo>
                    <a:lnTo>
                      <a:pt x="4696" y="2864"/>
                    </a:lnTo>
                    <a:lnTo>
                      <a:pt x="4598" y="2533"/>
                    </a:lnTo>
                    <a:lnTo>
                      <a:pt x="4501" y="2202"/>
                    </a:lnTo>
                    <a:lnTo>
                      <a:pt x="4364" y="1890"/>
                    </a:lnTo>
                    <a:lnTo>
                      <a:pt x="4209" y="1578"/>
                    </a:lnTo>
                    <a:lnTo>
                      <a:pt x="4014" y="1305"/>
                    </a:lnTo>
                    <a:lnTo>
                      <a:pt x="3799" y="1052"/>
                    </a:lnTo>
                    <a:lnTo>
                      <a:pt x="3566" y="818"/>
                    </a:lnTo>
                    <a:lnTo>
                      <a:pt x="3332" y="624"/>
                    </a:lnTo>
                    <a:lnTo>
                      <a:pt x="3059" y="429"/>
                    </a:lnTo>
                    <a:lnTo>
                      <a:pt x="2767" y="292"/>
                    </a:lnTo>
                    <a:lnTo>
                      <a:pt x="2475" y="175"/>
                    </a:lnTo>
                    <a:lnTo>
                      <a:pt x="2163" y="78"/>
                    </a:lnTo>
                    <a:lnTo>
                      <a:pt x="1851" y="20"/>
                    </a:lnTo>
                    <a:lnTo>
                      <a:pt x="152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35"/>
              <p:cNvSpPr/>
              <p:nvPr/>
            </p:nvSpPr>
            <p:spPr>
              <a:xfrm>
                <a:off x="5589600" y="707200"/>
                <a:ext cx="118875" cy="179275"/>
              </a:xfrm>
              <a:custGeom>
                <a:avLst/>
                <a:gdLst/>
                <a:ahLst/>
                <a:cxnLst/>
                <a:rect l="l" t="t" r="r" b="b"/>
                <a:pathLst>
                  <a:path w="4755" h="7171" fill="none" extrusionOk="0">
                    <a:moveTo>
                      <a:pt x="4754" y="3585"/>
                    </a:moveTo>
                    <a:lnTo>
                      <a:pt x="4754" y="3585"/>
                    </a:lnTo>
                    <a:lnTo>
                      <a:pt x="4735" y="3955"/>
                    </a:lnTo>
                    <a:lnTo>
                      <a:pt x="4696" y="4306"/>
                    </a:lnTo>
                    <a:lnTo>
                      <a:pt x="4598" y="4657"/>
                    </a:lnTo>
                    <a:lnTo>
                      <a:pt x="4501" y="4988"/>
                    </a:lnTo>
                    <a:lnTo>
                      <a:pt x="4364" y="5300"/>
                    </a:lnTo>
                    <a:lnTo>
                      <a:pt x="4209" y="5592"/>
                    </a:lnTo>
                    <a:lnTo>
                      <a:pt x="4014" y="5865"/>
                    </a:lnTo>
                    <a:lnTo>
                      <a:pt x="3799" y="6118"/>
                    </a:lnTo>
                    <a:lnTo>
                      <a:pt x="3566" y="6352"/>
                    </a:lnTo>
                    <a:lnTo>
                      <a:pt x="3332" y="6566"/>
                    </a:lnTo>
                    <a:lnTo>
                      <a:pt x="3059" y="6742"/>
                    </a:lnTo>
                    <a:lnTo>
                      <a:pt x="2767" y="6897"/>
                    </a:lnTo>
                    <a:lnTo>
                      <a:pt x="2475" y="7014"/>
                    </a:lnTo>
                    <a:lnTo>
                      <a:pt x="2163" y="7112"/>
                    </a:lnTo>
                    <a:lnTo>
                      <a:pt x="1851" y="7151"/>
                    </a:lnTo>
                    <a:lnTo>
                      <a:pt x="1520" y="7170"/>
                    </a:lnTo>
                    <a:lnTo>
                      <a:pt x="1520" y="7170"/>
                    </a:lnTo>
                    <a:lnTo>
                      <a:pt x="1306" y="7170"/>
                    </a:lnTo>
                    <a:lnTo>
                      <a:pt x="1111" y="7151"/>
                    </a:lnTo>
                    <a:lnTo>
                      <a:pt x="916" y="7112"/>
                    </a:lnTo>
                    <a:lnTo>
                      <a:pt x="721" y="7073"/>
                    </a:lnTo>
                    <a:lnTo>
                      <a:pt x="526" y="7014"/>
                    </a:lnTo>
                    <a:lnTo>
                      <a:pt x="351" y="6936"/>
                    </a:lnTo>
                    <a:lnTo>
                      <a:pt x="175" y="6858"/>
                    </a:lnTo>
                    <a:lnTo>
                      <a:pt x="0" y="6761"/>
                    </a:lnTo>
                    <a:lnTo>
                      <a:pt x="0" y="6761"/>
                    </a:lnTo>
                    <a:lnTo>
                      <a:pt x="175" y="6722"/>
                    </a:lnTo>
                    <a:lnTo>
                      <a:pt x="370" y="6683"/>
                    </a:lnTo>
                    <a:lnTo>
                      <a:pt x="370" y="6683"/>
                    </a:lnTo>
                    <a:lnTo>
                      <a:pt x="565" y="6625"/>
                    </a:lnTo>
                    <a:lnTo>
                      <a:pt x="760" y="6527"/>
                    </a:lnTo>
                    <a:lnTo>
                      <a:pt x="760" y="6527"/>
                    </a:lnTo>
                    <a:lnTo>
                      <a:pt x="935" y="6449"/>
                    </a:lnTo>
                    <a:lnTo>
                      <a:pt x="1111" y="6332"/>
                    </a:lnTo>
                    <a:lnTo>
                      <a:pt x="1267" y="6215"/>
                    </a:lnTo>
                    <a:lnTo>
                      <a:pt x="1403" y="6079"/>
                    </a:lnTo>
                    <a:lnTo>
                      <a:pt x="1403" y="6079"/>
                    </a:lnTo>
                    <a:lnTo>
                      <a:pt x="1559" y="5943"/>
                    </a:lnTo>
                    <a:lnTo>
                      <a:pt x="1676" y="5787"/>
                    </a:lnTo>
                    <a:lnTo>
                      <a:pt x="1812" y="5611"/>
                    </a:lnTo>
                    <a:lnTo>
                      <a:pt x="1910" y="5436"/>
                    </a:lnTo>
                    <a:lnTo>
                      <a:pt x="1910" y="5436"/>
                    </a:lnTo>
                    <a:lnTo>
                      <a:pt x="2007" y="5261"/>
                    </a:lnTo>
                    <a:lnTo>
                      <a:pt x="2104" y="5066"/>
                    </a:lnTo>
                    <a:lnTo>
                      <a:pt x="2182" y="4871"/>
                    </a:lnTo>
                    <a:lnTo>
                      <a:pt x="2260" y="4676"/>
                    </a:lnTo>
                    <a:lnTo>
                      <a:pt x="2358" y="4267"/>
                    </a:lnTo>
                    <a:lnTo>
                      <a:pt x="2436" y="3838"/>
                    </a:lnTo>
                    <a:lnTo>
                      <a:pt x="2436" y="3838"/>
                    </a:lnTo>
                    <a:lnTo>
                      <a:pt x="2455" y="3410"/>
                    </a:lnTo>
                    <a:lnTo>
                      <a:pt x="2436" y="3195"/>
                    </a:lnTo>
                    <a:lnTo>
                      <a:pt x="2436" y="2981"/>
                    </a:lnTo>
                    <a:lnTo>
                      <a:pt x="2436" y="2981"/>
                    </a:lnTo>
                    <a:lnTo>
                      <a:pt x="2358" y="2572"/>
                    </a:lnTo>
                    <a:lnTo>
                      <a:pt x="2319" y="2377"/>
                    </a:lnTo>
                    <a:lnTo>
                      <a:pt x="2241" y="2182"/>
                    </a:lnTo>
                    <a:lnTo>
                      <a:pt x="2241" y="2182"/>
                    </a:lnTo>
                    <a:lnTo>
                      <a:pt x="2182" y="1987"/>
                    </a:lnTo>
                    <a:lnTo>
                      <a:pt x="2085" y="1793"/>
                    </a:lnTo>
                    <a:lnTo>
                      <a:pt x="1987" y="1617"/>
                    </a:lnTo>
                    <a:lnTo>
                      <a:pt x="1890" y="1442"/>
                    </a:lnTo>
                    <a:lnTo>
                      <a:pt x="1890" y="1442"/>
                    </a:lnTo>
                    <a:lnTo>
                      <a:pt x="1754" y="1286"/>
                    </a:lnTo>
                    <a:lnTo>
                      <a:pt x="1637" y="1150"/>
                    </a:lnTo>
                    <a:lnTo>
                      <a:pt x="1481" y="994"/>
                    </a:lnTo>
                    <a:lnTo>
                      <a:pt x="1325" y="877"/>
                    </a:lnTo>
                    <a:lnTo>
                      <a:pt x="1325" y="877"/>
                    </a:lnTo>
                    <a:lnTo>
                      <a:pt x="1150" y="760"/>
                    </a:lnTo>
                    <a:lnTo>
                      <a:pt x="974" y="663"/>
                    </a:lnTo>
                    <a:lnTo>
                      <a:pt x="779" y="565"/>
                    </a:lnTo>
                    <a:lnTo>
                      <a:pt x="585" y="507"/>
                    </a:lnTo>
                    <a:lnTo>
                      <a:pt x="585" y="507"/>
                    </a:lnTo>
                    <a:lnTo>
                      <a:pt x="312" y="429"/>
                    </a:lnTo>
                    <a:lnTo>
                      <a:pt x="59" y="390"/>
                    </a:lnTo>
                    <a:lnTo>
                      <a:pt x="59" y="390"/>
                    </a:lnTo>
                    <a:lnTo>
                      <a:pt x="214" y="312"/>
                    </a:lnTo>
                    <a:lnTo>
                      <a:pt x="390" y="234"/>
                    </a:lnTo>
                    <a:lnTo>
                      <a:pt x="565" y="156"/>
                    </a:lnTo>
                    <a:lnTo>
                      <a:pt x="760" y="97"/>
                    </a:lnTo>
                    <a:lnTo>
                      <a:pt x="935" y="59"/>
                    </a:lnTo>
                    <a:lnTo>
                      <a:pt x="1130" y="39"/>
                    </a:lnTo>
                    <a:lnTo>
                      <a:pt x="1325" y="20"/>
                    </a:lnTo>
                    <a:lnTo>
                      <a:pt x="1520" y="0"/>
                    </a:lnTo>
                    <a:lnTo>
                      <a:pt x="1520" y="0"/>
                    </a:lnTo>
                    <a:lnTo>
                      <a:pt x="1851" y="20"/>
                    </a:lnTo>
                    <a:lnTo>
                      <a:pt x="2163" y="78"/>
                    </a:lnTo>
                    <a:lnTo>
                      <a:pt x="2475" y="175"/>
                    </a:lnTo>
                    <a:lnTo>
                      <a:pt x="2767" y="292"/>
                    </a:lnTo>
                    <a:lnTo>
                      <a:pt x="3059" y="429"/>
                    </a:lnTo>
                    <a:lnTo>
                      <a:pt x="3332" y="624"/>
                    </a:lnTo>
                    <a:lnTo>
                      <a:pt x="3566" y="818"/>
                    </a:lnTo>
                    <a:lnTo>
                      <a:pt x="3799" y="1052"/>
                    </a:lnTo>
                    <a:lnTo>
                      <a:pt x="4014" y="1305"/>
                    </a:lnTo>
                    <a:lnTo>
                      <a:pt x="4209" y="1578"/>
                    </a:lnTo>
                    <a:lnTo>
                      <a:pt x="4364" y="1890"/>
                    </a:lnTo>
                    <a:lnTo>
                      <a:pt x="4501" y="2202"/>
                    </a:lnTo>
                    <a:lnTo>
                      <a:pt x="4598" y="2533"/>
                    </a:lnTo>
                    <a:lnTo>
                      <a:pt x="4696" y="2864"/>
                    </a:lnTo>
                    <a:lnTo>
                      <a:pt x="4735" y="3215"/>
                    </a:lnTo>
                    <a:lnTo>
                      <a:pt x="4754" y="358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35"/>
              <p:cNvSpPr/>
              <p:nvPr/>
            </p:nvSpPr>
            <p:spPr>
              <a:xfrm>
                <a:off x="5546725" y="714975"/>
                <a:ext cx="118400" cy="164175"/>
              </a:xfrm>
              <a:custGeom>
                <a:avLst/>
                <a:gdLst/>
                <a:ahLst/>
                <a:cxnLst/>
                <a:rect l="l" t="t" r="r" b="b"/>
                <a:pathLst>
                  <a:path w="4736" h="6567" extrusionOk="0">
                    <a:moveTo>
                      <a:pt x="1929" y="1"/>
                    </a:moveTo>
                    <a:lnTo>
                      <a:pt x="1715" y="118"/>
                    </a:lnTo>
                    <a:lnTo>
                      <a:pt x="1520" y="235"/>
                    </a:lnTo>
                    <a:lnTo>
                      <a:pt x="1325" y="390"/>
                    </a:lnTo>
                    <a:lnTo>
                      <a:pt x="1150" y="546"/>
                    </a:lnTo>
                    <a:lnTo>
                      <a:pt x="975" y="722"/>
                    </a:lnTo>
                    <a:lnTo>
                      <a:pt x="819" y="897"/>
                    </a:lnTo>
                    <a:lnTo>
                      <a:pt x="663" y="1092"/>
                    </a:lnTo>
                    <a:lnTo>
                      <a:pt x="527" y="1306"/>
                    </a:lnTo>
                    <a:lnTo>
                      <a:pt x="410" y="1521"/>
                    </a:lnTo>
                    <a:lnTo>
                      <a:pt x="312" y="1754"/>
                    </a:lnTo>
                    <a:lnTo>
                      <a:pt x="215" y="1988"/>
                    </a:lnTo>
                    <a:lnTo>
                      <a:pt x="137" y="2222"/>
                    </a:lnTo>
                    <a:lnTo>
                      <a:pt x="78" y="2475"/>
                    </a:lnTo>
                    <a:lnTo>
                      <a:pt x="39" y="2748"/>
                    </a:lnTo>
                    <a:lnTo>
                      <a:pt x="1" y="3001"/>
                    </a:lnTo>
                    <a:lnTo>
                      <a:pt x="1" y="3274"/>
                    </a:lnTo>
                    <a:lnTo>
                      <a:pt x="1" y="3547"/>
                    </a:lnTo>
                    <a:lnTo>
                      <a:pt x="39" y="3820"/>
                    </a:lnTo>
                    <a:lnTo>
                      <a:pt x="78" y="4073"/>
                    </a:lnTo>
                    <a:lnTo>
                      <a:pt x="137" y="4326"/>
                    </a:lnTo>
                    <a:lnTo>
                      <a:pt x="215" y="4560"/>
                    </a:lnTo>
                    <a:lnTo>
                      <a:pt x="312" y="4813"/>
                    </a:lnTo>
                    <a:lnTo>
                      <a:pt x="410" y="5028"/>
                    </a:lnTo>
                    <a:lnTo>
                      <a:pt x="527" y="5242"/>
                    </a:lnTo>
                    <a:lnTo>
                      <a:pt x="663" y="5456"/>
                    </a:lnTo>
                    <a:lnTo>
                      <a:pt x="799" y="5651"/>
                    </a:lnTo>
                    <a:lnTo>
                      <a:pt x="975" y="5827"/>
                    </a:lnTo>
                    <a:lnTo>
                      <a:pt x="1131" y="6002"/>
                    </a:lnTo>
                    <a:lnTo>
                      <a:pt x="1306" y="6158"/>
                    </a:lnTo>
                    <a:lnTo>
                      <a:pt x="1501" y="6314"/>
                    </a:lnTo>
                    <a:lnTo>
                      <a:pt x="1696" y="6431"/>
                    </a:lnTo>
                    <a:lnTo>
                      <a:pt x="1910" y="6547"/>
                    </a:lnTo>
                    <a:lnTo>
                      <a:pt x="2105" y="6567"/>
                    </a:lnTo>
                    <a:lnTo>
                      <a:pt x="2397" y="6547"/>
                    </a:lnTo>
                    <a:lnTo>
                      <a:pt x="2670" y="6489"/>
                    </a:lnTo>
                    <a:lnTo>
                      <a:pt x="2806" y="6450"/>
                    </a:lnTo>
                    <a:lnTo>
                      <a:pt x="2962" y="6392"/>
                    </a:lnTo>
                    <a:lnTo>
                      <a:pt x="2943" y="6392"/>
                    </a:lnTo>
                    <a:lnTo>
                      <a:pt x="3215" y="6255"/>
                    </a:lnTo>
                    <a:lnTo>
                      <a:pt x="3488" y="6060"/>
                    </a:lnTo>
                    <a:lnTo>
                      <a:pt x="3508" y="6060"/>
                    </a:lnTo>
                    <a:lnTo>
                      <a:pt x="3761" y="5846"/>
                    </a:lnTo>
                    <a:lnTo>
                      <a:pt x="3878" y="5710"/>
                    </a:lnTo>
                    <a:lnTo>
                      <a:pt x="3995" y="5554"/>
                    </a:lnTo>
                    <a:lnTo>
                      <a:pt x="4014" y="5554"/>
                    </a:lnTo>
                    <a:lnTo>
                      <a:pt x="4131" y="5378"/>
                    </a:lnTo>
                    <a:lnTo>
                      <a:pt x="4229" y="5203"/>
                    </a:lnTo>
                    <a:lnTo>
                      <a:pt x="4345" y="5008"/>
                    </a:lnTo>
                    <a:lnTo>
                      <a:pt x="4443" y="4794"/>
                    </a:lnTo>
                    <a:lnTo>
                      <a:pt x="4443" y="4813"/>
                    </a:lnTo>
                    <a:lnTo>
                      <a:pt x="4521" y="4560"/>
                    </a:lnTo>
                    <a:lnTo>
                      <a:pt x="4599" y="4326"/>
                    </a:lnTo>
                    <a:lnTo>
                      <a:pt x="4657" y="4073"/>
                    </a:lnTo>
                    <a:lnTo>
                      <a:pt x="4696" y="3820"/>
                    </a:lnTo>
                    <a:lnTo>
                      <a:pt x="4696" y="3839"/>
                    </a:lnTo>
                    <a:lnTo>
                      <a:pt x="4735" y="3566"/>
                    </a:lnTo>
                    <a:lnTo>
                      <a:pt x="4735" y="3274"/>
                    </a:lnTo>
                    <a:lnTo>
                      <a:pt x="4735" y="2982"/>
                    </a:lnTo>
                    <a:lnTo>
                      <a:pt x="4696" y="2709"/>
                    </a:lnTo>
                    <a:lnTo>
                      <a:pt x="4638" y="2378"/>
                    </a:lnTo>
                    <a:lnTo>
                      <a:pt x="4579" y="2144"/>
                    </a:lnTo>
                    <a:lnTo>
                      <a:pt x="4560" y="2105"/>
                    </a:lnTo>
                    <a:lnTo>
                      <a:pt x="4443" y="1754"/>
                    </a:lnTo>
                    <a:lnTo>
                      <a:pt x="4423" y="1735"/>
                    </a:lnTo>
                    <a:lnTo>
                      <a:pt x="4248" y="1384"/>
                    </a:lnTo>
                    <a:lnTo>
                      <a:pt x="4151" y="1209"/>
                    </a:lnTo>
                    <a:lnTo>
                      <a:pt x="4034" y="1053"/>
                    </a:lnTo>
                    <a:lnTo>
                      <a:pt x="4014" y="1014"/>
                    </a:lnTo>
                    <a:lnTo>
                      <a:pt x="3897" y="878"/>
                    </a:lnTo>
                    <a:lnTo>
                      <a:pt x="3761" y="741"/>
                    </a:lnTo>
                    <a:lnTo>
                      <a:pt x="3683" y="644"/>
                    </a:lnTo>
                    <a:lnTo>
                      <a:pt x="3663" y="624"/>
                    </a:lnTo>
                    <a:lnTo>
                      <a:pt x="3547" y="527"/>
                    </a:lnTo>
                    <a:lnTo>
                      <a:pt x="3488" y="488"/>
                    </a:lnTo>
                    <a:lnTo>
                      <a:pt x="3371" y="390"/>
                    </a:lnTo>
                    <a:lnTo>
                      <a:pt x="3254" y="313"/>
                    </a:lnTo>
                    <a:lnTo>
                      <a:pt x="3215" y="293"/>
                    </a:lnTo>
                    <a:lnTo>
                      <a:pt x="3196" y="274"/>
                    </a:lnTo>
                    <a:lnTo>
                      <a:pt x="3176" y="274"/>
                    </a:lnTo>
                    <a:lnTo>
                      <a:pt x="3157" y="254"/>
                    </a:lnTo>
                    <a:lnTo>
                      <a:pt x="2943" y="157"/>
                    </a:lnTo>
                    <a:lnTo>
                      <a:pt x="2923" y="157"/>
                    </a:lnTo>
                    <a:lnTo>
                      <a:pt x="2884" y="137"/>
                    </a:lnTo>
                    <a:lnTo>
                      <a:pt x="2845" y="118"/>
                    </a:lnTo>
                    <a:lnTo>
                      <a:pt x="2670" y="59"/>
                    </a:lnTo>
                    <a:lnTo>
                      <a:pt x="2475" y="20"/>
                    </a:lnTo>
                    <a:lnTo>
                      <a:pt x="2436" y="20"/>
                    </a:lnTo>
                    <a:lnTo>
                      <a:pt x="237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35"/>
              <p:cNvSpPr/>
              <p:nvPr/>
            </p:nvSpPr>
            <p:spPr>
              <a:xfrm>
                <a:off x="5546725" y="714975"/>
                <a:ext cx="118400" cy="164175"/>
              </a:xfrm>
              <a:custGeom>
                <a:avLst/>
                <a:gdLst/>
                <a:ahLst/>
                <a:cxnLst/>
                <a:rect l="l" t="t" r="r" b="b"/>
                <a:pathLst>
                  <a:path w="4736" h="6567" fill="none" extrusionOk="0">
                    <a:moveTo>
                      <a:pt x="2105" y="1"/>
                    </a:moveTo>
                    <a:lnTo>
                      <a:pt x="2105" y="1"/>
                    </a:lnTo>
                    <a:lnTo>
                      <a:pt x="2378" y="1"/>
                    </a:lnTo>
                    <a:lnTo>
                      <a:pt x="2378" y="1"/>
                    </a:lnTo>
                    <a:lnTo>
                      <a:pt x="2436" y="20"/>
                    </a:lnTo>
                    <a:lnTo>
                      <a:pt x="2436" y="20"/>
                    </a:lnTo>
                    <a:lnTo>
                      <a:pt x="2455" y="20"/>
                    </a:lnTo>
                    <a:lnTo>
                      <a:pt x="2455" y="20"/>
                    </a:lnTo>
                    <a:lnTo>
                      <a:pt x="2475" y="20"/>
                    </a:lnTo>
                    <a:lnTo>
                      <a:pt x="2475" y="20"/>
                    </a:lnTo>
                    <a:lnTo>
                      <a:pt x="2475" y="20"/>
                    </a:lnTo>
                    <a:lnTo>
                      <a:pt x="2670" y="59"/>
                    </a:lnTo>
                    <a:lnTo>
                      <a:pt x="2670" y="59"/>
                    </a:lnTo>
                    <a:lnTo>
                      <a:pt x="2845" y="118"/>
                    </a:lnTo>
                    <a:lnTo>
                      <a:pt x="2845" y="118"/>
                    </a:lnTo>
                    <a:lnTo>
                      <a:pt x="2845" y="118"/>
                    </a:lnTo>
                    <a:lnTo>
                      <a:pt x="2884" y="137"/>
                    </a:lnTo>
                    <a:lnTo>
                      <a:pt x="2884" y="137"/>
                    </a:lnTo>
                    <a:lnTo>
                      <a:pt x="2884" y="137"/>
                    </a:lnTo>
                    <a:lnTo>
                      <a:pt x="2923" y="157"/>
                    </a:lnTo>
                    <a:lnTo>
                      <a:pt x="2923" y="157"/>
                    </a:lnTo>
                    <a:lnTo>
                      <a:pt x="2923" y="157"/>
                    </a:lnTo>
                    <a:lnTo>
                      <a:pt x="2962" y="157"/>
                    </a:lnTo>
                    <a:lnTo>
                      <a:pt x="2943" y="157"/>
                    </a:lnTo>
                    <a:lnTo>
                      <a:pt x="2943" y="157"/>
                    </a:lnTo>
                    <a:lnTo>
                      <a:pt x="2943" y="157"/>
                    </a:lnTo>
                    <a:lnTo>
                      <a:pt x="2943" y="157"/>
                    </a:lnTo>
                    <a:lnTo>
                      <a:pt x="3157" y="254"/>
                    </a:lnTo>
                    <a:lnTo>
                      <a:pt x="3176" y="274"/>
                    </a:lnTo>
                    <a:lnTo>
                      <a:pt x="3196" y="274"/>
                    </a:lnTo>
                    <a:lnTo>
                      <a:pt x="3215" y="293"/>
                    </a:lnTo>
                    <a:lnTo>
                      <a:pt x="3215" y="293"/>
                    </a:lnTo>
                    <a:lnTo>
                      <a:pt x="3254" y="313"/>
                    </a:lnTo>
                    <a:lnTo>
                      <a:pt x="3254" y="313"/>
                    </a:lnTo>
                    <a:lnTo>
                      <a:pt x="3371" y="390"/>
                    </a:lnTo>
                    <a:lnTo>
                      <a:pt x="3371" y="390"/>
                    </a:lnTo>
                    <a:lnTo>
                      <a:pt x="3488" y="488"/>
                    </a:lnTo>
                    <a:lnTo>
                      <a:pt x="3488" y="488"/>
                    </a:lnTo>
                    <a:lnTo>
                      <a:pt x="3488" y="488"/>
                    </a:lnTo>
                    <a:lnTo>
                      <a:pt x="3488" y="488"/>
                    </a:lnTo>
                    <a:lnTo>
                      <a:pt x="3488" y="488"/>
                    </a:lnTo>
                    <a:lnTo>
                      <a:pt x="3488" y="488"/>
                    </a:lnTo>
                    <a:lnTo>
                      <a:pt x="3488" y="488"/>
                    </a:lnTo>
                    <a:lnTo>
                      <a:pt x="3547" y="527"/>
                    </a:lnTo>
                    <a:lnTo>
                      <a:pt x="3547" y="527"/>
                    </a:lnTo>
                    <a:lnTo>
                      <a:pt x="3663" y="624"/>
                    </a:lnTo>
                    <a:lnTo>
                      <a:pt x="3663" y="624"/>
                    </a:lnTo>
                    <a:lnTo>
                      <a:pt x="3683" y="644"/>
                    </a:lnTo>
                    <a:lnTo>
                      <a:pt x="3683" y="644"/>
                    </a:lnTo>
                    <a:lnTo>
                      <a:pt x="3761" y="741"/>
                    </a:lnTo>
                    <a:lnTo>
                      <a:pt x="3761" y="741"/>
                    </a:lnTo>
                    <a:lnTo>
                      <a:pt x="3897" y="878"/>
                    </a:lnTo>
                    <a:lnTo>
                      <a:pt x="3897" y="878"/>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34" y="1053"/>
                    </a:lnTo>
                    <a:lnTo>
                      <a:pt x="4034" y="1053"/>
                    </a:lnTo>
                    <a:lnTo>
                      <a:pt x="4151" y="1209"/>
                    </a:lnTo>
                    <a:lnTo>
                      <a:pt x="4151" y="1209"/>
                    </a:lnTo>
                    <a:lnTo>
                      <a:pt x="4248" y="1384"/>
                    </a:lnTo>
                    <a:lnTo>
                      <a:pt x="4248" y="1384"/>
                    </a:lnTo>
                    <a:lnTo>
                      <a:pt x="4423" y="1735"/>
                    </a:lnTo>
                    <a:lnTo>
                      <a:pt x="4423" y="1735"/>
                    </a:lnTo>
                    <a:lnTo>
                      <a:pt x="4423" y="1735"/>
                    </a:lnTo>
                    <a:lnTo>
                      <a:pt x="4423" y="1735"/>
                    </a:lnTo>
                    <a:lnTo>
                      <a:pt x="4443" y="1754"/>
                    </a:lnTo>
                    <a:lnTo>
                      <a:pt x="4443" y="1754"/>
                    </a:lnTo>
                    <a:lnTo>
                      <a:pt x="4443" y="1754"/>
                    </a:lnTo>
                    <a:lnTo>
                      <a:pt x="4443" y="1754"/>
                    </a:lnTo>
                    <a:lnTo>
                      <a:pt x="4443" y="1754"/>
                    </a:lnTo>
                    <a:lnTo>
                      <a:pt x="4560" y="2105"/>
                    </a:lnTo>
                    <a:lnTo>
                      <a:pt x="4579" y="2144"/>
                    </a:lnTo>
                    <a:lnTo>
                      <a:pt x="4579" y="2144"/>
                    </a:lnTo>
                    <a:lnTo>
                      <a:pt x="4638" y="2378"/>
                    </a:lnTo>
                    <a:lnTo>
                      <a:pt x="4638" y="2378"/>
                    </a:lnTo>
                    <a:lnTo>
                      <a:pt x="4696" y="2709"/>
                    </a:lnTo>
                    <a:lnTo>
                      <a:pt x="4696" y="2729"/>
                    </a:lnTo>
                    <a:lnTo>
                      <a:pt x="4696" y="2709"/>
                    </a:lnTo>
                    <a:lnTo>
                      <a:pt x="4696" y="2709"/>
                    </a:lnTo>
                    <a:lnTo>
                      <a:pt x="4696" y="2709"/>
                    </a:lnTo>
                    <a:lnTo>
                      <a:pt x="4735" y="2982"/>
                    </a:lnTo>
                    <a:lnTo>
                      <a:pt x="4735" y="3274"/>
                    </a:lnTo>
                    <a:lnTo>
                      <a:pt x="4735" y="3274"/>
                    </a:lnTo>
                    <a:lnTo>
                      <a:pt x="4735" y="3566"/>
                    </a:lnTo>
                    <a:lnTo>
                      <a:pt x="4696" y="3839"/>
                    </a:lnTo>
                    <a:lnTo>
                      <a:pt x="4696" y="3820"/>
                    </a:lnTo>
                    <a:lnTo>
                      <a:pt x="4696" y="3820"/>
                    </a:lnTo>
                    <a:lnTo>
                      <a:pt x="4657" y="4073"/>
                    </a:lnTo>
                    <a:lnTo>
                      <a:pt x="4599" y="4326"/>
                    </a:lnTo>
                    <a:lnTo>
                      <a:pt x="4599" y="4326"/>
                    </a:lnTo>
                    <a:lnTo>
                      <a:pt x="4521" y="4560"/>
                    </a:lnTo>
                    <a:lnTo>
                      <a:pt x="4443" y="4813"/>
                    </a:lnTo>
                    <a:lnTo>
                      <a:pt x="4443" y="4813"/>
                    </a:lnTo>
                    <a:lnTo>
                      <a:pt x="4443" y="4813"/>
                    </a:lnTo>
                    <a:lnTo>
                      <a:pt x="4443" y="4794"/>
                    </a:lnTo>
                    <a:lnTo>
                      <a:pt x="4443" y="4794"/>
                    </a:lnTo>
                    <a:lnTo>
                      <a:pt x="4345" y="5008"/>
                    </a:lnTo>
                    <a:lnTo>
                      <a:pt x="4229" y="5203"/>
                    </a:lnTo>
                    <a:lnTo>
                      <a:pt x="4229" y="5203"/>
                    </a:lnTo>
                    <a:lnTo>
                      <a:pt x="4131" y="5378"/>
                    </a:lnTo>
                    <a:lnTo>
                      <a:pt x="4014" y="5554"/>
                    </a:lnTo>
                    <a:lnTo>
                      <a:pt x="4014" y="5554"/>
                    </a:lnTo>
                    <a:lnTo>
                      <a:pt x="4014" y="5554"/>
                    </a:lnTo>
                    <a:lnTo>
                      <a:pt x="4014" y="5554"/>
                    </a:lnTo>
                    <a:lnTo>
                      <a:pt x="3995" y="5554"/>
                    </a:lnTo>
                    <a:lnTo>
                      <a:pt x="3995" y="5554"/>
                    </a:lnTo>
                    <a:lnTo>
                      <a:pt x="3995" y="5554"/>
                    </a:lnTo>
                    <a:lnTo>
                      <a:pt x="3995" y="5554"/>
                    </a:lnTo>
                    <a:lnTo>
                      <a:pt x="3995" y="5554"/>
                    </a:lnTo>
                    <a:lnTo>
                      <a:pt x="3995" y="5554"/>
                    </a:lnTo>
                    <a:lnTo>
                      <a:pt x="3995" y="5554"/>
                    </a:lnTo>
                    <a:lnTo>
                      <a:pt x="3878" y="5710"/>
                    </a:lnTo>
                    <a:lnTo>
                      <a:pt x="3761" y="5846"/>
                    </a:lnTo>
                    <a:lnTo>
                      <a:pt x="3761" y="5846"/>
                    </a:lnTo>
                    <a:lnTo>
                      <a:pt x="3508" y="6060"/>
                    </a:lnTo>
                    <a:lnTo>
                      <a:pt x="3508" y="6060"/>
                    </a:lnTo>
                    <a:lnTo>
                      <a:pt x="3508" y="6060"/>
                    </a:lnTo>
                    <a:lnTo>
                      <a:pt x="3508" y="6060"/>
                    </a:lnTo>
                    <a:lnTo>
                      <a:pt x="3488" y="6060"/>
                    </a:lnTo>
                    <a:lnTo>
                      <a:pt x="3488" y="6060"/>
                    </a:lnTo>
                    <a:lnTo>
                      <a:pt x="3215" y="6255"/>
                    </a:lnTo>
                    <a:lnTo>
                      <a:pt x="3215" y="6255"/>
                    </a:lnTo>
                    <a:lnTo>
                      <a:pt x="2943" y="6392"/>
                    </a:lnTo>
                    <a:lnTo>
                      <a:pt x="2962" y="6392"/>
                    </a:lnTo>
                    <a:lnTo>
                      <a:pt x="2962" y="6392"/>
                    </a:lnTo>
                    <a:lnTo>
                      <a:pt x="2806" y="6450"/>
                    </a:lnTo>
                    <a:lnTo>
                      <a:pt x="2670" y="6489"/>
                    </a:lnTo>
                    <a:lnTo>
                      <a:pt x="2670" y="6489"/>
                    </a:lnTo>
                    <a:lnTo>
                      <a:pt x="2397" y="6547"/>
                    </a:lnTo>
                    <a:lnTo>
                      <a:pt x="2397" y="6547"/>
                    </a:lnTo>
                    <a:lnTo>
                      <a:pt x="2397" y="6547"/>
                    </a:lnTo>
                    <a:lnTo>
                      <a:pt x="2105" y="6567"/>
                    </a:lnTo>
                    <a:lnTo>
                      <a:pt x="2105" y="6567"/>
                    </a:lnTo>
                    <a:lnTo>
                      <a:pt x="1910" y="6547"/>
                    </a:lnTo>
                    <a:lnTo>
                      <a:pt x="1910" y="6547"/>
                    </a:lnTo>
                    <a:lnTo>
                      <a:pt x="1696" y="6431"/>
                    </a:lnTo>
                    <a:lnTo>
                      <a:pt x="1501" y="6314"/>
                    </a:lnTo>
                    <a:lnTo>
                      <a:pt x="1306" y="6158"/>
                    </a:lnTo>
                    <a:lnTo>
                      <a:pt x="1131" y="6002"/>
                    </a:lnTo>
                    <a:lnTo>
                      <a:pt x="975" y="5827"/>
                    </a:lnTo>
                    <a:lnTo>
                      <a:pt x="799" y="5651"/>
                    </a:lnTo>
                    <a:lnTo>
                      <a:pt x="663" y="5456"/>
                    </a:lnTo>
                    <a:lnTo>
                      <a:pt x="527" y="5242"/>
                    </a:lnTo>
                    <a:lnTo>
                      <a:pt x="410" y="5028"/>
                    </a:lnTo>
                    <a:lnTo>
                      <a:pt x="312" y="4813"/>
                    </a:lnTo>
                    <a:lnTo>
                      <a:pt x="215" y="4560"/>
                    </a:lnTo>
                    <a:lnTo>
                      <a:pt x="137" y="4326"/>
                    </a:lnTo>
                    <a:lnTo>
                      <a:pt x="78" y="4073"/>
                    </a:lnTo>
                    <a:lnTo>
                      <a:pt x="39" y="3820"/>
                    </a:lnTo>
                    <a:lnTo>
                      <a:pt x="1" y="3547"/>
                    </a:lnTo>
                    <a:lnTo>
                      <a:pt x="1" y="3274"/>
                    </a:lnTo>
                    <a:lnTo>
                      <a:pt x="1" y="3274"/>
                    </a:lnTo>
                    <a:lnTo>
                      <a:pt x="1" y="3001"/>
                    </a:lnTo>
                    <a:lnTo>
                      <a:pt x="39" y="2748"/>
                    </a:lnTo>
                    <a:lnTo>
                      <a:pt x="78" y="2475"/>
                    </a:lnTo>
                    <a:lnTo>
                      <a:pt x="137" y="2222"/>
                    </a:lnTo>
                    <a:lnTo>
                      <a:pt x="215" y="1988"/>
                    </a:lnTo>
                    <a:lnTo>
                      <a:pt x="312" y="1754"/>
                    </a:lnTo>
                    <a:lnTo>
                      <a:pt x="410" y="1521"/>
                    </a:lnTo>
                    <a:lnTo>
                      <a:pt x="527" y="1306"/>
                    </a:lnTo>
                    <a:lnTo>
                      <a:pt x="663" y="1092"/>
                    </a:lnTo>
                    <a:lnTo>
                      <a:pt x="819" y="897"/>
                    </a:lnTo>
                    <a:lnTo>
                      <a:pt x="975" y="722"/>
                    </a:lnTo>
                    <a:lnTo>
                      <a:pt x="1150" y="546"/>
                    </a:lnTo>
                    <a:lnTo>
                      <a:pt x="1325" y="390"/>
                    </a:lnTo>
                    <a:lnTo>
                      <a:pt x="1520" y="235"/>
                    </a:lnTo>
                    <a:lnTo>
                      <a:pt x="1715" y="118"/>
                    </a:lnTo>
                    <a:lnTo>
                      <a:pt x="1929" y="1"/>
                    </a:lnTo>
                    <a:lnTo>
                      <a:pt x="1929" y="1"/>
                    </a:lnTo>
                    <a:lnTo>
                      <a:pt x="2105" y="1"/>
                    </a:lnTo>
                    <a:lnTo>
                      <a:pt x="210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35"/>
              <p:cNvSpPr/>
              <p:nvPr/>
            </p:nvSpPr>
            <p:spPr>
              <a:xfrm>
                <a:off x="5657775" y="8353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35"/>
              <p:cNvSpPr/>
              <p:nvPr/>
            </p:nvSpPr>
            <p:spPr>
              <a:xfrm>
                <a:off x="5633925" y="8664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35"/>
              <p:cNvSpPr/>
              <p:nvPr/>
            </p:nvSpPr>
            <p:spPr>
              <a:xfrm>
                <a:off x="5639750" y="786100"/>
                <a:ext cx="48750" cy="20475"/>
              </a:xfrm>
              <a:custGeom>
                <a:avLst/>
                <a:gdLst/>
                <a:ahLst/>
                <a:cxnLst/>
                <a:rect l="l" t="t" r="r" b="b"/>
                <a:pathLst>
                  <a:path w="1950" h="819" extrusionOk="0">
                    <a:moveTo>
                      <a:pt x="975" y="0"/>
                    </a:moveTo>
                    <a:lnTo>
                      <a:pt x="780" y="20"/>
                    </a:lnTo>
                    <a:lnTo>
                      <a:pt x="585" y="39"/>
                    </a:lnTo>
                    <a:lnTo>
                      <a:pt x="430" y="78"/>
                    </a:lnTo>
                    <a:lnTo>
                      <a:pt x="274" y="137"/>
                    </a:lnTo>
                    <a:lnTo>
                      <a:pt x="157" y="195"/>
                    </a:lnTo>
                    <a:lnTo>
                      <a:pt x="79" y="254"/>
                    </a:lnTo>
                    <a:lnTo>
                      <a:pt x="20" y="332"/>
                    </a:lnTo>
                    <a:lnTo>
                      <a:pt x="1" y="410"/>
                    </a:lnTo>
                    <a:lnTo>
                      <a:pt x="20" y="507"/>
                    </a:lnTo>
                    <a:lnTo>
                      <a:pt x="79" y="585"/>
                    </a:lnTo>
                    <a:lnTo>
                      <a:pt x="157" y="643"/>
                    </a:lnTo>
                    <a:lnTo>
                      <a:pt x="274" y="702"/>
                    </a:lnTo>
                    <a:lnTo>
                      <a:pt x="430" y="760"/>
                    </a:lnTo>
                    <a:lnTo>
                      <a:pt x="585" y="799"/>
                    </a:lnTo>
                    <a:lnTo>
                      <a:pt x="780" y="819"/>
                    </a:lnTo>
                    <a:lnTo>
                      <a:pt x="1170" y="819"/>
                    </a:lnTo>
                    <a:lnTo>
                      <a:pt x="1365" y="799"/>
                    </a:lnTo>
                    <a:lnTo>
                      <a:pt x="1521" y="760"/>
                    </a:lnTo>
                    <a:lnTo>
                      <a:pt x="1677" y="702"/>
                    </a:lnTo>
                    <a:lnTo>
                      <a:pt x="1793" y="643"/>
                    </a:lnTo>
                    <a:lnTo>
                      <a:pt x="1871" y="585"/>
                    </a:lnTo>
                    <a:lnTo>
                      <a:pt x="1930" y="507"/>
                    </a:lnTo>
                    <a:lnTo>
                      <a:pt x="1949" y="410"/>
                    </a:lnTo>
                    <a:lnTo>
                      <a:pt x="1930" y="332"/>
                    </a:lnTo>
                    <a:lnTo>
                      <a:pt x="1871" y="254"/>
                    </a:lnTo>
                    <a:lnTo>
                      <a:pt x="1793" y="195"/>
                    </a:lnTo>
                    <a:lnTo>
                      <a:pt x="1677" y="137"/>
                    </a:lnTo>
                    <a:lnTo>
                      <a:pt x="1521" y="78"/>
                    </a:lnTo>
                    <a:lnTo>
                      <a:pt x="1365" y="39"/>
                    </a:lnTo>
                    <a:lnTo>
                      <a:pt x="1170" y="20"/>
                    </a:lnTo>
                    <a:lnTo>
                      <a:pt x="975"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35"/>
              <p:cNvSpPr/>
              <p:nvPr/>
            </p:nvSpPr>
            <p:spPr>
              <a:xfrm>
                <a:off x="5639750" y="786100"/>
                <a:ext cx="48750" cy="20475"/>
              </a:xfrm>
              <a:custGeom>
                <a:avLst/>
                <a:gdLst/>
                <a:ahLst/>
                <a:cxnLst/>
                <a:rect l="l" t="t" r="r" b="b"/>
                <a:pathLst>
                  <a:path w="1950" h="819" fill="none" extrusionOk="0">
                    <a:moveTo>
                      <a:pt x="1949" y="410"/>
                    </a:moveTo>
                    <a:lnTo>
                      <a:pt x="1949" y="410"/>
                    </a:lnTo>
                    <a:lnTo>
                      <a:pt x="1930" y="507"/>
                    </a:lnTo>
                    <a:lnTo>
                      <a:pt x="1871" y="585"/>
                    </a:lnTo>
                    <a:lnTo>
                      <a:pt x="1793" y="643"/>
                    </a:lnTo>
                    <a:lnTo>
                      <a:pt x="1677" y="702"/>
                    </a:lnTo>
                    <a:lnTo>
                      <a:pt x="1521" y="760"/>
                    </a:lnTo>
                    <a:lnTo>
                      <a:pt x="1365" y="799"/>
                    </a:lnTo>
                    <a:lnTo>
                      <a:pt x="1170" y="819"/>
                    </a:lnTo>
                    <a:lnTo>
                      <a:pt x="975" y="819"/>
                    </a:lnTo>
                    <a:lnTo>
                      <a:pt x="975" y="819"/>
                    </a:lnTo>
                    <a:lnTo>
                      <a:pt x="780" y="819"/>
                    </a:lnTo>
                    <a:lnTo>
                      <a:pt x="585" y="799"/>
                    </a:lnTo>
                    <a:lnTo>
                      <a:pt x="430" y="760"/>
                    </a:lnTo>
                    <a:lnTo>
                      <a:pt x="274" y="702"/>
                    </a:lnTo>
                    <a:lnTo>
                      <a:pt x="157" y="643"/>
                    </a:lnTo>
                    <a:lnTo>
                      <a:pt x="79" y="585"/>
                    </a:lnTo>
                    <a:lnTo>
                      <a:pt x="20" y="507"/>
                    </a:lnTo>
                    <a:lnTo>
                      <a:pt x="1" y="410"/>
                    </a:lnTo>
                    <a:lnTo>
                      <a:pt x="1" y="410"/>
                    </a:lnTo>
                    <a:lnTo>
                      <a:pt x="20" y="332"/>
                    </a:lnTo>
                    <a:lnTo>
                      <a:pt x="79" y="254"/>
                    </a:lnTo>
                    <a:lnTo>
                      <a:pt x="157" y="195"/>
                    </a:lnTo>
                    <a:lnTo>
                      <a:pt x="274" y="137"/>
                    </a:lnTo>
                    <a:lnTo>
                      <a:pt x="430" y="78"/>
                    </a:lnTo>
                    <a:lnTo>
                      <a:pt x="585" y="39"/>
                    </a:lnTo>
                    <a:lnTo>
                      <a:pt x="780" y="20"/>
                    </a:lnTo>
                    <a:lnTo>
                      <a:pt x="975" y="0"/>
                    </a:lnTo>
                    <a:lnTo>
                      <a:pt x="975" y="0"/>
                    </a:lnTo>
                    <a:lnTo>
                      <a:pt x="1170" y="20"/>
                    </a:lnTo>
                    <a:lnTo>
                      <a:pt x="1365" y="39"/>
                    </a:lnTo>
                    <a:lnTo>
                      <a:pt x="1521" y="78"/>
                    </a:lnTo>
                    <a:lnTo>
                      <a:pt x="1677" y="137"/>
                    </a:lnTo>
                    <a:lnTo>
                      <a:pt x="1793" y="195"/>
                    </a:lnTo>
                    <a:lnTo>
                      <a:pt x="1871" y="254"/>
                    </a:lnTo>
                    <a:lnTo>
                      <a:pt x="1930" y="332"/>
                    </a:lnTo>
                    <a:lnTo>
                      <a:pt x="1949"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35"/>
              <p:cNvSpPr/>
              <p:nvPr/>
            </p:nvSpPr>
            <p:spPr>
              <a:xfrm>
                <a:off x="5432250" y="837250"/>
                <a:ext cx="90150" cy="48250"/>
              </a:xfrm>
              <a:custGeom>
                <a:avLst/>
                <a:gdLst/>
                <a:ahLst/>
                <a:cxnLst/>
                <a:rect l="l" t="t" r="r" b="b"/>
                <a:pathLst>
                  <a:path w="3606" h="1930" extrusionOk="0">
                    <a:moveTo>
                      <a:pt x="1715" y="0"/>
                    </a:moveTo>
                    <a:lnTo>
                      <a:pt x="1423" y="39"/>
                    </a:lnTo>
                    <a:lnTo>
                      <a:pt x="1150" y="117"/>
                    </a:lnTo>
                    <a:lnTo>
                      <a:pt x="878" y="215"/>
                    </a:lnTo>
                    <a:lnTo>
                      <a:pt x="644" y="370"/>
                    </a:lnTo>
                    <a:lnTo>
                      <a:pt x="449" y="526"/>
                    </a:lnTo>
                    <a:lnTo>
                      <a:pt x="274" y="702"/>
                    </a:lnTo>
                    <a:lnTo>
                      <a:pt x="137" y="916"/>
                    </a:lnTo>
                    <a:lnTo>
                      <a:pt x="20" y="1130"/>
                    </a:lnTo>
                    <a:lnTo>
                      <a:pt x="1" y="1189"/>
                    </a:lnTo>
                    <a:lnTo>
                      <a:pt x="20" y="1228"/>
                    </a:lnTo>
                    <a:lnTo>
                      <a:pt x="137" y="1403"/>
                    </a:lnTo>
                    <a:lnTo>
                      <a:pt x="274" y="1540"/>
                    </a:lnTo>
                    <a:lnTo>
                      <a:pt x="449" y="1656"/>
                    </a:lnTo>
                    <a:lnTo>
                      <a:pt x="624" y="1754"/>
                    </a:lnTo>
                    <a:lnTo>
                      <a:pt x="819" y="1812"/>
                    </a:lnTo>
                    <a:lnTo>
                      <a:pt x="1033" y="1871"/>
                    </a:lnTo>
                    <a:lnTo>
                      <a:pt x="1248" y="1910"/>
                    </a:lnTo>
                    <a:lnTo>
                      <a:pt x="1501" y="1910"/>
                    </a:lnTo>
                    <a:lnTo>
                      <a:pt x="1618" y="1929"/>
                    </a:lnTo>
                    <a:lnTo>
                      <a:pt x="2008" y="1890"/>
                    </a:lnTo>
                    <a:lnTo>
                      <a:pt x="2417" y="1832"/>
                    </a:lnTo>
                    <a:lnTo>
                      <a:pt x="2631" y="1793"/>
                    </a:lnTo>
                    <a:lnTo>
                      <a:pt x="2826" y="1734"/>
                    </a:lnTo>
                    <a:lnTo>
                      <a:pt x="3021" y="1656"/>
                    </a:lnTo>
                    <a:lnTo>
                      <a:pt x="3196" y="1578"/>
                    </a:lnTo>
                    <a:lnTo>
                      <a:pt x="3391" y="1462"/>
                    </a:lnTo>
                    <a:lnTo>
                      <a:pt x="3488" y="1384"/>
                    </a:lnTo>
                    <a:lnTo>
                      <a:pt x="3547" y="1286"/>
                    </a:lnTo>
                    <a:lnTo>
                      <a:pt x="3586" y="1208"/>
                    </a:lnTo>
                    <a:lnTo>
                      <a:pt x="3605" y="1091"/>
                    </a:lnTo>
                    <a:lnTo>
                      <a:pt x="3605" y="1013"/>
                    </a:lnTo>
                    <a:lnTo>
                      <a:pt x="3586" y="897"/>
                    </a:lnTo>
                    <a:lnTo>
                      <a:pt x="3547" y="799"/>
                    </a:lnTo>
                    <a:lnTo>
                      <a:pt x="3488" y="702"/>
                    </a:lnTo>
                    <a:lnTo>
                      <a:pt x="3410" y="604"/>
                    </a:lnTo>
                    <a:lnTo>
                      <a:pt x="3313" y="507"/>
                    </a:lnTo>
                    <a:lnTo>
                      <a:pt x="3118" y="351"/>
                    </a:lnTo>
                    <a:lnTo>
                      <a:pt x="2865" y="215"/>
                    </a:lnTo>
                    <a:lnTo>
                      <a:pt x="2651" y="117"/>
                    </a:lnTo>
                    <a:lnTo>
                      <a:pt x="2397" y="59"/>
                    </a:lnTo>
                    <a:lnTo>
                      <a:pt x="2144" y="20"/>
                    </a:lnTo>
                    <a:lnTo>
                      <a:pt x="187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35"/>
              <p:cNvSpPr/>
              <p:nvPr/>
            </p:nvSpPr>
            <p:spPr>
              <a:xfrm>
                <a:off x="5432250" y="837250"/>
                <a:ext cx="90150" cy="48250"/>
              </a:xfrm>
              <a:custGeom>
                <a:avLst/>
                <a:gdLst/>
                <a:ahLst/>
                <a:cxnLst/>
                <a:rect l="l" t="t" r="r" b="b"/>
                <a:pathLst>
                  <a:path w="3606" h="1930" fill="none" extrusionOk="0">
                    <a:moveTo>
                      <a:pt x="1871" y="0"/>
                    </a:moveTo>
                    <a:lnTo>
                      <a:pt x="1871" y="0"/>
                    </a:lnTo>
                    <a:lnTo>
                      <a:pt x="1715" y="0"/>
                    </a:lnTo>
                    <a:lnTo>
                      <a:pt x="1715" y="0"/>
                    </a:lnTo>
                    <a:lnTo>
                      <a:pt x="1423" y="39"/>
                    </a:lnTo>
                    <a:lnTo>
                      <a:pt x="1150" y="117"/>
                    </a:lnTo>
                    <a:lnTo>
                      <a:pt x="1150" y="117"/>
                    </a:lnTo>
                    <a:lnTo>
                      <a:pt x="878" y="215"/>
                    </a:lnTo>
                    <a:lnTo>
                      <a:pt x="644" y="370"/>
                    </a:lnTo>
                    <a:lnTo>
                      <a:pt x="644" y="370"/>
                    </a:lnTo>
                    <a:lnTo>
                      <a:pt x="449" y="526"/>
                    </a:lnTo>
                    <a:lnTo>
                      <a:pt x="274" y="702"/>
                    </a:lnTo>
                    <a:lnTo>
                      <a:pt x="274" y="702"/>
                    </a:lnTo>
                    <a:lnTo>
                      <a:pt x="137" y="916"/>
                    </a:lnTo>
                    <a:lnTo>
                      <a:pt x="137" y="916"/>
                    </a:lnTo>
                    <a:lnTo>
                      <a:pt x="20" y="1130"/>
                    </a:lnTo>
                    <a:lnTo>
                      <a:pt x="20" y="1130"/>
                    </a:lnTo>
                    <a:lnTo>
                      <a:pt x="1" y="1189"/>
                    </a:lnTo>
                    <a:lnTo>
                      <a:pt x="20" y="1228"/>
                    </a:lnTo>
                    <a:lnTo>
                      <a:pt x="20" y="1228"/>
                    </a:lnTo>
                    <a:lnTo>
                      <a:pt x="137" y="1403"/>
                    </a:lnTo>
                    <a:lnTo>
                      <a:pt x="274" y="1540"/>
                    </a:lnTo>
                    <a:lnTo>
                      <a:pt x="274" y="1540"/>
                    </a:lnTo>
                    <a:lnTo>
                      <a:pt x="449" y="1656"/>
                    </a:lnTo>
                    <a:lnTo>
                      <a:pt x="624" y="1754"/>
                    </a:lnTo>
                    <a:lnTo>
                      <a:pt x="624" y="1754"/>
                    </a:lnTo>
                    <a:lnTo>
                      <a:pt x="819" y="1812"/>
                    </a:lnTo>
                    <a:lnTo>
                      <a:pt x="1033" y="1871"/>
                    </a:lnTo>
                    <a:lnTo>
                      <a:pt x="1248" y="1910"/>
                    </a:lnTo>
                    <a:lnTo>
                      <a:pt x="1501" y="1910"/>
                    </a:lnTo>
                    <a:lnTo>
                      <a:pt x="1501" y="1910"/>
                    </a:lnTo>
                    <a:lnTo>
                      <a:pt x="1618" y="1929"/>
                    </a:lnTo>
                    <a:lnTo>
                      <a:pt x="1618" y="1929"/>
                    </a:lnTo>
                    <a:lnTo>
                      <a:pt x="2008" y="1890"/>
                    </a:lnTo>
                    <a:lnTo>
                      <a:pt x="2417" y="1832"/>
                    </a:lnTo>
                    <a:lnTo>
                      <a:pt x="2417" y="1832"/>
                    </a:lnTo>
                    <a:lnTo>
                      <a:pt x="2631" y="1793"/>
                    </a:lnTo>
                    <a:lnTo>
                      <a:pt x="2826" y="1734"/>
                    </a:lnTo>
                    <a:lnTo>
                      <a:pt x="3021" y="1656"/>
                    </a:lnTo>
                    <a:lnTo>
                      <a:pt x="3196" y="1578"/>
                    </a:lnTo>
                    <a:lnTo>
                      <a:pt x="3196" y="1578"/>
                    </a:lnTo>
                    <a:lnTo>
                      <a:pt x="3391" y="1462"/>
                    </a:lnTo>
                    <a:lnTo>
                      <a:pt x="3391" y="1462"/>
                    </a:lnTo>
                    <a:lnTo>
                      <a:pt x="3488" y="1384"/>
                    </a:lnTo>
                    <a:lnTo>
                      <a:pt x="3547" y="1286"/>
                    </a:lnTo>
                    <a:lnTo>
                      <a:pt x="3547" y="1286"/>
                    </a:lnTo>
                    <a:lnTo>
                      <a:pt x="3586" y="1208"/>
                    </a:lnTo>
                    <a:lnTo>
                      <a:pt x="3605" y="1091"/>
                    </a:lnTo>
                    <a:lnTo>
                      <a:pt x="3605" y="1091"/>
                    </a:lnTo>
                    <a:lnTo>
                      <a:pt x="3605" y="1013"/>
                    </a:lnTo>
                    <a:lnTo>
                      <a:pt x="3605" y="1013"/>
                    </a:lnTo>
                    <a:lnTo>
                      <a:pt x="3586" y="897"/>
                    </a:lnTo>
                    <a:lnTo>
                      <a:pt x="3586" y="897"/>
                    </a:lnTo>
                    <a:lnTo>
                      <a:pt x="3547" y="799"/>
                    </a:lnTo>
                    <a:lnTo>
                      <a:pt x="3488" y="702"/>
                    </a:lnTo>
                    <a:lnTo>
                      <a:pt x="3410" y="604"/>
                    </a:lnTo>
                    <a:lnTo>
                      <a:pt x="3313" y="507"/>
                    </a:lnTo>
                    <a:lnTo>
                      <a:pt x="3313" y="507"/>
                    </a:lnTo>
                    <a:lnTo>
                      <a:pt x="3118" y="351"/>
                    </a:lnTo>
                    <a:lnTo>
                      <a:pt x="2865" y="215"/>
                    </a:lnTo>
                    <a:lnTo>
                      <a:pt x="2865" y="215"/>
                    </a:lnTo>
                    <a:lnTo>
                      <a:pt x="2651" y="117"/>
                    </a:lnTo>
                    <a:lnTo>
                      <a:pt x="2397" y="59"/>
                    </a:lnTo>
                    <a:lnTo>
                      <a:pt x="2144"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35"/>
              <p:cNvSpPr/>
              <p:nvPr/>
            </p:nvSpPr>
            <p:spPr>
              <a:xfrm>
                <a:off x="5529675" y="856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35"/>
              <p:cNvSpPr/>
              <p:nvPr/>
            </p:nvSpPr>
            <p:spPr>
              <a:xfrm>
                <a:off x="5529675" y="856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35"/>
              <p:cNvSpPr/>
              <p:nvPr/>
            </p:nvSpPr>
            <p:spPr>
              <a:xfrm>
                <a:off x="5418125" y="809475"/>
                <a:ext cx="119375" cy="78450"/>
              </a:xfrm>
              <a:custGeom>
                <a:avLst/>
                <a:gdLst/>
                <a:ahLst/>
                <a:cxnLst/>
                <a:rect l="l" t="t" r="r" b="b"/>
                <a:pathLst>
                  <a:path w="4775" h="3138" extrusionOk="0">
                    <a:moveTo>
                      <a:pt x="2378" y="1209"/>
                    </a:moveTo>
                    <a:lnTo>
                      <a:pt x="2728" y="1228"/>
                    </a:lnTo>
                    <a:lnTo>
                      <a:pt x="3021" y="1287"/>
                    </a:lnTo>
                    <a:lnTo>
                      <a:pt x="3274" y="1384"/>
                    </a:lnTo>
                    <a:lnTo>
                      <a:pt x="3488" y="1481"/>
                    </a:lnTo>
                    <a:lnTo>
                      <a:pt x="3683" y="1618"/>
                    </a:lnTo>
                    <a:lnTo>
                      <a:pt x="3800" y="1715"/>
                    </a:lnTo>
                    <a:lnTo>
                      <a:pt x="3917" y="1832"/>
                    </a:lnTo>
                    <a:lnTo>
                      <a:pt x="4014" y="2027"/>
                    </a:lnTo>
                    <a:lnTo>
                      <a:pt x="4034" y="2066"/>
                    </a:lnTo>
                    <a:lnTo>
                      <a:pt x="4053" y="2105"/>
                    </a:lnTo>
                    <a:lnTo>
                      <a:pt x="4073" y="2163"/>
                    </a:lnTo>
                    <a:lnTo>
                      <a:pt x="4092" y="2183"/>
                    </a:lnTo>
                    <a:lnTo>
                      <a:pt x="4073" y="2183"/>
                    </a:lnTo>
                    <a:lnTo>
                      <a:pt x="4092" y="2261"/>
                    </a:lnTo>
                    <a:lnTo>
                      <a:pt x="4092" y="2280"/>
                    </a:lnTo>
                    <a:lnTo>
                      <a:pt x="4112" y="2358"/>
                    </a:lnTo>
                    <a:lnTo>
                      <a:pt x="3995" y="2475"/>
                    </a:lnTo>
                    <a:lnTo>
                      <a:pt x="3878" y="2573"/>
                    </a:lnTo>
                    <a:lnTo>
                      <a:pt x="3644" y="2709"/>
                    </a:lnTo>
                    <a:lnTo>
                      <a:pt x="3391" y="2826"/>
                    </a:lnTo>
                    <a:lnTo>
                      <a:pt x="3040" y="2923"/>
                    </a:lnTo>
                    <a:lnTo>
                      <a:pt x="2690" y="2982"/>
                    </a:lnTo>
                    <a:lnTo>
                      <a:pt x="2086" y="2982"/>
                    </a:lnTo>
                    <a:lnTo>
                      <a:pt x="1735" y="2923"/>
                    </a:lnTo>
                    <a:lnTo>
                      <a:pt x="1404" y="2826"/>
                    </a:lnTo>
                    <a:lnTo>
                      <a:pt x="1150" y="2709"/>
                    </a:lnTo>
                    <a:lnTo>
                      <a:pt x="916" y="2573"/>
                    </a:lnTo>
                    <a:lnTo>
                      <a:pt x="780" y="2475"/>
                    </a:lnTo>
                    <a:lnTo>
                      <a:pt x="663" y="2358"/>
                    </a:lnTo>
                    <a:lnTo>
                      <a:pt x="663" y="2339"/>
                    </a:lnTo>
                    <a:lnTo>
                      <a:pt x="663" y="2300"/>
                    </a:lnTo>
                    <a:lnTo>
                      <a:pt x="683" y="2183"/>
                    </a:lnTo>
                    <a:lnTo>
                      <a:pt x="722" y="2066"/>
                    </a:lnTo>
                    <a:lnTo>
                      <a:pt x="780" y="1949"/>
                    </a:lnTo>
                    <a:lnTo>
                      <a:pt x="858" y="1832"/>
                    </a:lnTo>
                    <a:lnTo>
                      <a:pt x="975" y="1715"/>
                    </a:lnTo>
                    <a:lnTo>
                      <a:pt x="1092" y="1618"/>
                    </a:lnTo>
                    <a:lnTo>
                      <a:pt x="1267" y="1481"/>
                    </a:lnTo>
                    <a:lnTo>
                      <a:pt x="1462" y="1384"/>
                    </a:lnTo>
                    <a:lnTo>
                      <a:pt x="1754" y="1287"/>
                    </a:lnTo>
                    <a:lnTo>
                      <a:pt x="2047" y="1228"/>
                    </a:lnTo>
                    <a:lnTo>
                      <a:pt x="2378" y="1209"/>
                    </a:lnTo>
                    <a:close/>
                    <a:moveTo>
                      <a:pt x="1053" y="1"/>
                    </a:moveTo>
                    <a:lnTo>
                      <a:pt x="916" y="20"/>
                    </a:lnTo>
                    <a:lnTo>
                      <a:pt x="780" y="59"/>
                    </a:lnTo>
                    <a:lnTo>
                      <a:pt x="663" y="118"/>
                    </a:lnTo>
                    <a:lnTo>
                      <a:pt x="566" y="157"/>
                    </a:lnTo>
                    <a:lnTo>
                      <a:pt x="371" y="293"/>
                    </a:lnTo>
                    <a:lnTo>
                      <a:pt x="293" y="371"/>
                    </a:lnTo>
                    <a:lnTo>
                      <a:pt x="235" y="449"/>
                    </a:lnTo>
                    <a:lnTo>
                      <a:pt x="118" y="644"/>
                    </a:lnTo>
                    <a:lnTo>
                      <a:pt x="40" y="838"/>
                    </a:lnTo>
                    <a:lnTo>
                      <a:pt x="1" y="1053"/>
                    </a:lnTo>
                    <a:lnTo>
                      <a:pt x="1" y="1267"/>
                    </a:lnTo>
                    <a:lnTo>
                      <a:pt x="40" y="1501"/>
                    </a:lnTo>
                    <a:lnTo>
                      <a:pt x="98" y="1735"/>
                    </a:lnTo>
                    <a:lnTo>
                      <a:pt x="196" y="1969"/>
                    </a:lnTo>
                    <a:lnTo>
                      <a:pt x="312" y="2183"/>
                    </a:lnTo>
                    <a:lnTo>
                      <a:pt x="468" y="2358"/>
                    </a:lnTo>
                    <a:lnTo>
                      <a:pt x="624" y="2534"/>
                    </a:lnTo>
                    <a:lnTo>
                      <a:pt x="819" y="2689"/>
                    </a:lnTo>
                    <a:lnTo>
                      <a:pt x="1033" y="2826"/>
                    </a:lnTo>
                    <a:lnTo>
                      <a:pt x="1248" y="2923"/>
                    </a:lnTo>
                    <a:lnTo>
                      <a:pt x="1462" y="3001"/>
                    </a:lnTo>
                    <a:lnTo>
                      <a:pt x="1696" y="3079"/>
                    </a:lnTo>
                    <a:lnTo>
                      <a:pt x="1949" y="3118"/>
                    </a:lnTo>
                    <a:lnTo>
                      <a:pt x="2300" y="3138"/>
                    </a:lnTo>
                    <a:lnTo>
                      <a:pt x="2612" y="3138"/>
                    </a:lnTo>
                    <a:lnTo>
                      <a:pt x="2826" y="3118"/>
                    </a:lnTo>
                    <a:lnTo>
                      <a:pt x="3079" y="3060"/>
                    </a:lnTo>
                    <a:lnTo>
                      <a:pt x="3313" y="3001"/>
                    </a:lnTo>
                    <a:lnTo>
                      <a:pt x="3547" y="2923"/>
                    </a:lnTo>
                    <a:lnTo>
                      <a:pt x="3761" y="2826"/>
                    </a:lnTo>
                    <a:lnTo>
                      <a:pt x="3956" y="2689"/>
                    </a:lnTo>
                    <a:lnTo>
                      <a:pt x="4151" y="2534"/>
                    </a:lnTo>
                    <a:lnTo>
                      <a:pt x="4326" y="2358"/>
                    </a:lnTo>
                    <a:lnTo>
                      <a:pt x="4463" y="2163"/>
                    </a:lnTo>
                    <a:lnTo>
                      <a:pt x="4579" y="1969"/>
                    </a:lnTo>
                    <a:lnTo>
                      <a:pt x="4677" y="1735"/>
                    </a:lnTo>
                    <a:lnTo>
                      <a:pt x="4735" y="1501"/>
                    </a:lnTo>
                    <a:lnTo>
                      <a:pt x="4774" y="1267"/>
                    </a:lnTo>
                    <a:lnTo>
                      <a:pt x="4774" y="1053"/>
                    </a:lnTo>
                    <a:lnTo>
                      <a:pt x="4735" y="819"/>
                    </a:lnTo>
                    <a:lnTo>
                      <a:pt x="4657" y="644"/>
                    </a:lnTo>
                    <a:lnTo>
                      <a:pt x="4541" y="449"/>
                    </a:lnTo>
                    <a:lnTo>
                      <a:pt x="4482" y="371"/>
                    </a:lnTo>
                    <a:lnTo>
                      <a:pt x="4404" y="293"/>
                    </a:lnTo>
                    <a:lnTo>
                      <a:pt x="4229" y="157"/>
                    </a:lnTo>
                    <a:lnTo>
                      <a:pt x="4112" y="98"/>
                    </a:lnTo>
                    <a:lnTo>
                      <a:pt x="3995" y="59"/>
                    </a:lnTo>
                    <a:lnTo>
                      <a:pt x="3859" y="20"/>
                    </a:lnTo>
                    <a:lnTo>
                      <a:pt x="3722" y="1"/>
                    </a:lnTo>
                    <a:lnTo>
                      <a:pt x="3391" y="1"/>
                    </a:lnTo>
                    <a:lnTo>
                      <a:pt x="3177" y="59"/>
                    </a:lnTo>
                    <a:lnTo>
                      <a:pt x="2962" y="118"/>
                    </a:lnTo>
                    <a:lnTo>
                      <a:pt x="2767" y="196"/>
                    </a:lnTo>
                    <a:lnTo>
                      <a:pt x="2670" y="234"/>
                    </a:lnTo>
                    <a:lnTo>
                      <a:pt x="2651" y="234"/>
                    </a:lnTo>
                    <a:lnTo>
                      <a:pt x="2417" y="312"/>
                    </a:lnTo>
                    <a:lnTo>
                      <a:pt x="2358" y="312"/>
                    </a:lnTo>
                    <a:lnTo>
                      <a:pt x="2124" y="234"/>
                    </a:lnTo>
                    <a:lnTo>
                      <a:pt x="2008" y="196"/>
                    </a:lnTo>
                    <a:lnTo>
                      <a:pt x="1813" y="118"/>
                    </a:lnTo>
                    <a:lnTo>
                      <a:pt x="1598" y="59"/>
                    </a:lnTo>
                    <a:lnTo>
                      <a:pt x="1384" y="20"/>
                    </a:lnTo>
                    <a:lnTo>
                      <a:pt x="11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35"/>
              <p:cNvSpPr/>
              <p:nvPr/>
            </p:nvSpPr>
            <p:spPr>
              <a:xfrm>
                <a:off x="5418125" y="809475"/>
                <a:ext cx="119375" cy="78450"/>
              </a:xfrm>
              <a:custGeom>
                <a:avLst/>
                <a:gdLst/>
                <a:ahLst/>
                <a:cxnLst/>
                <a:rect l="l" t="t" r="r" b="b"/>
                <a:pathLst>
                  <a:path w="4775" h="3138" fill="none" extrusionOk="0">
                    <a:moveTo>
                      <a:pt x="3586" y="1"/>
                    </a:moveTo>
                    <a:lnTo>
                      <a:pt x="3586" y="1"/>
                    </a:lnTo>
                    <a:lnTo>
                      <a:pt x="3391" y="1"/>
                    </a:lnTo>
                    <a:lnTo>
                      <a:pt x="3177" y="59"/>
                    </a:lnTo>
                    <a:lnTo>
                      <a:pt x="3177" y="59"/>
                    </a:lnTo>
                    <a:lnTo>
                      <a:pt x="2962" y="118"/>
                    </a:lnTo>
                    <a:lnTo>
                      <a:pt x="2767" y="196"/>
                    </a:lnTo>
                    <a:lnTo>
                      <a:pt x="2670" y="234"/>
                    </a:lnTo>
                    <a:lnTo>
                      <a:pt x="2651" y="234"/>
                    </a:lnTo>
                    <a:lnTo>
                      <a:pt x="2651" y="234"/>
                    </a:lnTo>
                    <a:lnTo>
                      <a:pt x="2651" y="234"/>
                    </a:lnTo>
                    <a:lnTo>
                      <a:pt x="2651" y="234"/>
                    </a:lnTo>
                    <a:lnTo>
                      <a:pt x="2651" y="234"/>
                    </a:lnTo>
                    <a:lnTo>
                      <a:pt x="2651" y="234"/>
                    </a:lnTo>
                    <a:lnTo>
                      <a:pt x="2417" y="312"/>
                    </a:lnTo>
                    <a:lnTo>
                      <a:pt x="2417" y="312"/>
                    </a:lnTo>
                    <a:lnTo>
                      <a:pt x="2397" y="312"/>
                    </a:lnTo>
                    <a:lnTo>
                      <a:pt x="2378" y="312"/>
                    </a:lnTo>
                    <a:lnTo>
                      <a:pt x="2358" y="312"/>
                    </a:lnTo>
                    <a:lnTo>
                      <a:pt x="2358" y="312"/>
                    </a:lnTo>
                    <a:lnTo>
                      <a:pt x="2124" y="234"/>
                    </a:lnTo>
                    <a:lnTo>
                      <a:pt x="2008" y="196"/>
                    </a:lnTo>
                    <a:lnTo>
                      <a:pt x="2008" y="196"/>
                    </a:lnTo>
                    <a:lnTo>
                      <a:pt x="1813" y="118"/>
                    </a:lnTo>
                    <a:lnTo>
                      <a:pt x="1598" y="59"/>
                    </a:lnTo>
                    <a:lnTo>
                      <a:pt x="1598" y="59"/>
                    </a:lnTo>
                    <a:lnTo>
                      <a:pt x="1384" y="20"/>
                    </a:lnTo>
                    <a:lnTo>
                      <a:pt x="1189" y="1"/>
                    </a:lnTo>
                    <a:lnTo>
                      <a:pt x="1189" y="1"/>
                    </a:lnTo>
                    <a:lnTo>
                      <a:pt x="1053" y="1"/>
                    </a:lnTo>
                    <a:lnTo>
                      <a:pt x="1053" y="1"/>
                    </a:lnTo>
                    <a:lnTo>
                      <a:pt x="916" y="20"/>
                    </a:lnTo>
                    <a:lnTo>
                      <a:pt x="780" y="59"/>
                    </a:lnTo>
                    <a:lnTo>
                      <a:pt x="663" y="118"/>
                    </a:lnTo>
                    <a:lnTo>
                      <a:pt x="566" y="157"/>
                    </a:lnTo>
                    <a:lnTo>
                      <a:pt x="566" y="157"/>
                    </a:lnTo>
                    <a:lnTo>
                      <a:pt x="371" y="293"/>
                    </a:lnTo>
                    <a:lnTo>
                      <a:pt x="293" y="371"/>
                    </a:lnTo>
                    <a:lnTo>
                      <a:pt x="235" y="449"/>
                    </a:lnTo>
                    <a:lnTo>
                      <a:pt x="235" y="449"/>
                    </a:lnTo>
                    <a:lnTo>
                      <a:pt x="118" y="644"/>
                    </a:lnTo>
                    <a:lnTo>
                      <a:pt x="118" y="644"/>
                    </a:lnTo>
                    <a:lnTo>
                      <a:pt x="40" y="838"/>
                    </a:lnTo>
                    <a:lnTo>
                      <a:pt x="40" y="838"/>
                    </a:lnTo>
                    <a:lnTo>
                      <a:pt x="1" y="1053"/>
                    </a:lnTo>
                    <a:lnTo>
                      <a:pt x="1" y="1267"/>
                    </a:lnTo>
                    <a:lnTo>
                      <a:pt x="1" y="1267"/>
                    </a:lnTo>
                    <a:lnTo>
                      <a:pt x="40" y="1501"/>
                    </a:lnTo>
                    <a:lnTo>
                      <a:pt x="98" y="1735"/>
                    </a:lnTo>
                    <a:lnTo>
                      <a:pt x="98" y="1735"/>
                    </a:lnTo>
                    <a:lnTo>
                      <a:pt x="196" y="1969"/>
                    </a:lnTo>
                    <a:lnTo>
                      <a:pt x="312" y="2183"/>
                    </a:lnTo>
                    <a:lnTo>
                      <a:pt x="312" y="2183"/>
                    </a:lnTo>
                    <a:lnTo>
                      <a:pt x="468" y="2358"/>
                    </a:lnTo>
                    <a:lnTo>
                      <a:pt x="624" y="2534"/>
                    </a:lnTo>
                    <a:lnTo>
                      <a:pt x="819" y="2689"/>
                    </a:lnTo>
                    <a:lnTo>
                      <a:pt x="1033" y="2826"/>
                    </a:lnTo>
                    <a:lnTo>
                      <a:pt x="1033" y="2826"/>
                    </a:lnTo>
                    <a:lnTo>
                      <a:pt x="1248" y="2923"/>
                    </a:lnTo>
                    <a:lnTo>
                      <a:pt x="1462" y="3001"/>
                    </a:lnTo>
                    <a:lnTo>
                      <a:pt x="1696" y="3079"/>
                    </a:lnTo>
                    <a:lnTo>
                      <a:pt x="1949" y="3118"/>
                    </a:lnTo>
                    <a:lnTo>
                      <a:pt x="1949" y="3118"/>
                    </a:lnTo>
                    <a:lnTo>
                      <a:pt x="2300" y="3138"/>
                    </a:lnTo>
                    <a:lnTo>
                      <a:pt x="2300" y="3138"/>
                    </a:lnTo>
                    <a:lnTo>
                      <a:pt x="2397" y="3138"/>
                    </a:lnTo>
                    <a:lnTo>
                      <a:pt x="2397" y="3138"/>
                    </a:lnTo>
                    <a:lnTo>
                      <a:pt x="2612" y="3138"/>
                    </a:lnTo>
                    <a:lnTo>
                      <a:pt x="2826" y="3118"/>
                    </a:lnTo>
                    <a:lnTo>
                      <a:pt x="2826" y="3118"/>
                    </a:lnTo>
                    <a:lnTo>
                      <a:pt x="3079" y="3060"/>
                    </a:lnTo>
                    <a:lnTo>
                      <a:pt x="3313" y="3001"/>
                    </a:lnTo>
                    <a:lnTo>
                      <a:pt x="3547" y="2923"/>
                    </a:lnTo>
                    <a:lnTo>
                      <a:pt x="3761" y="2826"/>
                    </a:lnTo>
                    <a:lnTo>
                      <a:pt x="3761" y="2826"/>
                    </a:lnTo>
                    <a:lnTo>
                      <a:pt x="3956" y="2689"/>
                    </a:lnTo>
                    <a:lnTo>
                      <a:pt x="4151" y="2534"/>
                    </a:lnTo>
                    <a:lnTo>
                      <a:pt x="4326" y="2358"/>
                    </a:lnTo>
                    <a:lnTo>
                      <a:pt x="4463" y="2163"/>
                    </a:lnTo>
                    <a:lnTo>
                      <a:pt x="4463" y="2163"/>
                    </a:lnTo>
                    <a:lnTo>
                      <a:pt x="4579" y="1969"/>
                    </a:lnTo>
                    <a:lnTo>
                      <a:pt x="4677" y="1735"/>
                    </a:lnTo>
                    <a:lnTo>
                      <a:pt x="4677" y="1735"/>
                    </a:lnTo>
                    <a:lnTo>
                      <a:pt x="4735" y="1501"/>
                    </a:lnTo>
                    <a:lnTo>
                      <a:pt x="4774" y="1267"/>
                    </a:lnTo>
                    <a:lnTo>
                      <a:pt x="4774" y="1267"/>
                    </a:lnTo>
                    <a:lnTo>
                      <a:pt x="4774" y="1053"/>
                    </a:lnTo>
                    <a:lnTo>
                      <a:pt x="4735" y="819"/>
                    </a:lnTo>
                    <a:lnTo>
                      <a:pt x="4735" y="819"/>
                    </a:lnTo>
                    <a:lnTo>
                      <a:pt x="4657" y="644"/>
                    </a:lnTo>
                    <a:lnTo>
                      <a:pt x="4657" y="644"/>
                    </a:lnTo>
                    <a:lnTo>
                      <a:pt x="4541" y="449"/>
                    </a:lnTo>
                    <a:lnTo>
                      <a:pt x="4541" y="449"/>
                    </a:lnTo>
                    <a:lnTo>
                      <a:pt x="4482" y="371"/>
                    </a:lnTo>
                    <a:lnTo>
                      <a:pt x="4404" y="293"/>
                    </a:lnTo>
                    <a:lnTo>
                      <a:pt x="4229" y="157"/>
                    </a:lnTo>
                    <a:lnTo>
                      <a:pt x="4229" y="157"/>
                    </a:lnTo>
                    <a:lnTo>
                      <a:pt x="4112" y="98"/>
                    </a:lnTo>
                    <a:lnTo>
                      <a:pt x="3995" y="59"/>
                    </a:lnTo>
                    <a:lnTo>
                      <a:pt x="3859" y="20"/>
                    </a:lnTo>
                    <a:lnTo>
                      <a:pt x="3722" y="1"/>
                    </a:lnTo>
                    <a:lnTo>
                      <a:pt x="3722" y="1"/>
                    </a:lnTo>
                    <a:lnTo>
                      <a:pt x="358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35"/>
              <p:cNvSpPr/>
              <p:nvPr/>
            </p:nvSpPr>
            <p:spPr>
              <a:xfrm>
                <a:off x="5434700" y="839675"/>
                <a:ext cx="86225" cy="44350"/>
              </a:xfrm>
              <a:custGeom>
                <a:avLst/>
                <a:gdLst/>
                <a:ahLst/>
                <a:cxnLst/>
                <a:rect l="l" t="t" r="r" b="b"/>
                <a:pathLst>
                  <a:path w="3449" h="1774" fill="none" extrusionOk="0">
                    <a:moveTo>
                      <a:pt x="1384" y="20"/>
                    </a:moveTo>
                    <a:lnTo>
                      <a:pt x="1384" y="20"/>
                    </a:lnTo>
                    <a:lnTo>
                      <a:pt x="1715" y="1"/>
                    </a:lnTo>
                    <a:lnTo>
                      <a:pt x="1715" y="1"/>
                    </a:lnTo>
                    <a:lnTo>
                      <a:pt x="1715" y="1"/>
                    </a:lnTo>
                    <a:lnTo>
                      <a:pt x="2065" y="20"/>
                    </a:lnTo>
                    <a:lnTo>
                      <a:pt x="2065" y="20"/>
                    </a:lnTo>
                    <a:lnTo>
                      <a:pt x="2358" y="79"/>
                    </a:lnTo>
                    <a:lnTo>
                      <a:pt x="2611" y="176"/>
                    </a:lnTo>
                    <a:lnTo>
                      <a:pt x="2611" y="176"/>
                    </a:lnTo>
                    <a:lnTo>
                      <a:pt x="2825" y="273"/>
                    </a:lnTo>
                    <a:lnTo>
                      <a:pt x="3020" y="410"/>
                    </a:lnTo>
                    <a:lnTo>
                      <a:pt x="3020" y="410"/>
                    </a:lnTo>
                    <a:lnTo>
                      <a:pt x="3137" y="507"/>
                    </a:lnTo>
                    <a:lnTo>
                      <a:pt x="3254" y="624"/>
                    </a:lnTo>
                    <a:lnTo>
                      <a:pt x="3254" y="624"/>
                    </a:lnTo>
                    <a:lnTo>
                      <a:pt x="3351" y="819"/>
                    </a:lnTo>
                    <a:lnTo>
                      <a:pt x="3351" y="819"/>
                    </a:lnTo>
                    <a:lnTo>
                      <a:pt x="3371" y="858"/>
                    </a:lnTo>
                    <a:lnTo>
                      <a:pt x="3371" y="858"/>
                    </a:lnTo>
                    <a:lnTo>
                      <a:pt x="3371" y="858"/>
                    </a:lnTo>
                    <a:lnTo>
                      <a:pt x="3390" y="897"/>
                    </a:lnTo>
                    <a:lnTo>
                      <a:pt x="3390" y="897"/>
                    </a:lnTo>
                    <a:lnTo>
                      <a:pt x="3410" y="955"/>
                    </a:lnTo>
                    <a:lnTo>
                      <a:pt x="3429" y="975"/>
                    </a:lnTo>
                    <a:lnTo>
                      <a:pt x="3410" y="975"/>
                    </a:lnTo>
                    <a:lnTo>
                      <a:pt x="3410" y="975"/>
                    </a:lnTo>
                    <a:lnTo>
                      <a:pt x="3429" y="1053"/>
                    </a:lnTo>
                    <a:lnTo>
                      <a:pt x="3429" y="1072"/>
                    </a:lnTo>
                    <a:lnTo>
                      <a:pt x="3429" y="1072"/>
                    </a:lnTo>
                    <a:lnTo>
                      <a:pt x="3449" y="1150"/>
                    </a:lnTo>
                    <a:lnTo>
                      <a:pt x="3449" y="1150"/>
                    </a:lnTo>
                    <a:lnTo>
                      <a:pt x="3332" y="1267"/>
                    </a:lnTo>
                    <a:lnTo>
                      <a:pt x="3215" y="1365"/>
                    </a:lnTo>
                    <a:lnTo>
                      <a:pt x="3215" y="1365"/>
                    </a:lnTo>
                    <a:lnTo>
                      <a:pt x="2981" y="1501"/>
                    </a:lnTo>
                    <a:lnTo>
                      <a:pt x="2728" y="1618"/>
                    </a:lnTo>
                    <a:lnTo>
                      <a:pt x="2728" y="1618"/>
                    </a:lnTo>
                    <a:lnTo>
                      <a:pt x="2728" y="1618"/>
                    </a:lnTo>
                    <a:lnTo>
                      <a:pt x="2377" y="1715"/>
                    </a:lnTo>
                    <a:lnTo>
                      <a:pt x="2027" y="1774"/>
                    </a:lnTo>
                    <a:lnTo>
                      <a:pt x="2027" y="1774"/>
                    </a:lnTo>
                    <a:lnTo>
                      <a:pt x="1812" y="1774"/>
                    </a:lnTo>
                    <a:lnTo>
                      <a:pt x="1812" y="1774"/>
                    </a:lnTo>
                    <a:lnTo>
                      <a:pt x="1734" y="1774"/>
                    </a:lnTo>
                    <a:lnTo>
                      <a:pt x="1695" y="1774"/>
                    </a:lnTo>
                    <a:lnTo>
                      <a:pt x="1695" y="1774"/>
                    </a:lnTo>
                    <a:lnTo>
                      <a:pt x="1423" y="1774"/>
                    </a:lnTo>
                    <a:lnTo>
                      <a:pt x="1423" y="1774"/>
                    </a:lnTo>
                    <a:lnTo>
                      <a:pt x="1072" y="1715"/>
                    </a:lnTo>
                    <a:lnTo>
                      <a:pt x="741" y="1618"/>
                    </a:lnTo>
                    <a:lnTo>
                      <a:pt x="741" y="1618"/>
                    </a:lnTo>
                    <a:lnTo>
                      <a:pt x="741" y="1618"/>
                    </a:lnTo>
                    <a:lnTo>
                      <a:pt x="487" y="1501"/>
                    </a:lnTo>
                    <a:lnTo>
                      <a:pt x="253" y="1365"/>
                    </a:lnTo>
                    <a:lnTo>
                      <a:pt x="253" y="1365"/>
                    </a:lnTo>
                    <a:lnTo>
                      <a:pt x="117" y="1267"/>
                    </a:lnTo>
                    <a:lnTo>
                      <a:pt x="0" y="1150"/>
                    </a:lnTo>
                    <a:lnTo>
                      <a:pt x="0" y="1150"/>
                    </a:lnTo>
                    <a:lnTo>
                      <a:pt x="0" y="1131"/>
                    </a:lnTo>
                    <a:lnTo>
                      <a:pt x="0" y="1092"/>
                    </a:lnTo>
                    <a:lnTo>
                      <a:pt x="0" y="1092"/>
                    </a:lnTo>
                    <a:lnTo>
                      <a:pt x="20" y="975"/>
                    </a:lnTo>
                    <a:lnTo>
                      <a:pt x="59" y="858"/>
                    </a:lnTo>
                    <a:lnTo>
                      <a:pt x="59" y="858"/>
                    </a:lnTo>
                    <a:lnTo>
                      <a:pt x="59" y="858"/>
                    </a:lnTo>
                    <a:lnTo>
                      <a:pt x="59" y="858"/>
                    </a:lnTo>
                    <a:lnTo>
                      <a:pt x="59" y="858"/>
                    </a:lnTo>
                    <a:lnTo>
                      <a:pt x="117" y="741"/>
                    </a:lnTo>
                    <a:lnTo>
                      <a:pt x="195" y="624"/>
                    </a:lnTo>
                    <a:lnTo>
                      <a:pt x="195" y="624"/>
                    </a:lnTo>
                    <a:lnTo>
                      <a:pt x="312" y="507"/>
                    </a:lnTo>
                    <a:lnTo>
                      <a:pt x="429" y="410"/>
                    </a:lnTo>
                    <a:lnTo>
                      <a:pt x="429" y="410"/>
                    </a:lnTo>
                    <a:lnTo>
                      <a:pt x="604" y="273"/>
                    </a:lnTo>
                    <a:lnTo>
                      <a:pt x="799" y="176"/>
                    </a:lnTo>
                    <a:lnTo>
                      <a:pt x="799" y="176"/>
                    </a:lnTo>
                    <a:lnTo>
                      <a:pt x="1091" y="79"/>
                    </a:lnTo>
                    <a:lnTo>
                      <a:pt x="1384" y="2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31503160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44"/>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44"/>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44">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94" name="Google Shape;2494;p44"/>
          <p:cNvGrpSpPr/>
          <p:nvPr/>
        </p:nvGrpSpPr>
        <p:grpSpPr>
          <a:xfrm>
            <a:off x="10813355" y="736977"/>
            <a:ext cx="427667" cy="350647"/>
            <a:chOff x="615275" y="238125"/>
            <a:chExt cx="6389450" cy="5238750"/>
          </a:xfrm>
        </p:grpSpPr>
        <p:sp>
          <p:nvSpPr>
            <p:cNvPr id="2495" name="Google Shape;2495;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1" name="Google Shape;2501;p44">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02" name="Google Shape;2502;p44"/>
          <p:cNvGrpSpPr/>
          <p:nvPr/>
        </p:nvGrpSpPr>
        <p:grpSpPr>
          <a:xfrm flipH="1">
            <a:off x="950955" y="719343"/>
            <a:ext cx="427667" cy="350647"/>
            <a:chOff x="615275" y="238125"/>
            <a:chExt cx="6389450" cy="5238750"/>
          </a:xfrm>
        </p:grpSpPr>
        <p:sp>
          <p:nvSpPr>
            <p:cNvPr id="2503" name="Google Shape;2503;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9" name="Google Shape;2509;p44">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10" name="Google Shape;2510;p44"/>
          <p:cNvGrpSpPr/>
          <p:nvPr/>
        </p:nvGrpSpPr>
        <p:grpSpPr>
          <a:xfrm>
            <a:off x="473112" y="4939801"/>
            <a:ext cx="2065189" cy="1918203"/>
            <a:chOff x="6892600" y="6805900"/>
            <a:chExt cx="1071675" cy="995400"/>
          </a:xfrm>
        </p:grpSpPr>
        <p:sp>
          <p:nvSpPr>
            <p:cNvPr id="2511" name="Google Shape;2511;p44"/>
            <p:cNvSpPr/>
            <p:nvPr/>
          </p:nvSpPr>
          <p:spPr>
            <a:xfrm>
              <a:off x="7269575" y="7471900"/>
              <a:ext cx="332775" cy="329400"/>
            </a:xfrm>
            <a:custGeom>
              <a:avLst/>
              <a:gdLst/>
              <a:ahLst/>
              <a:cxnLst/>
              <a:rect l="l" t="t" r="r" b="b"/>
              <a:pathLst>
                <a:path w="13311" h="13176" extrusionOk="0">
                  <a:moveTo>
                    <a:pt x="5577" y="1"/>
                  </a:moveTo>
                  <a:lnTo>
                    <a:pt x="4897" y="117"/>
                  </a:lnTo>
                  <a:lnTo>
                    <a:pt x="4275" y="292"/>
                  </a:lnTo>
                  <a:lnTo>
                    <a:pt x="3692" y="467"/>
                  </a:lnTo>
                  <a:lnTo>
                    <a:pt x="3167" y="681"/>
                  </a:lnTo>
                  <a:lnTo>
                    <a:pt x="2682" y="914"/>
                  </a:lnTo>
                  <a:lnTo>
                    <a:pt x="2254" y="1167"/>
                  </a:lnTo>
                  <a:lnTo>
                    <a:pt x="1865" y="1439"/>
                  </a:lnTo>
                  <a:lnTo>
                    <a:pt x="1516" y="1730"/>
                  </a:lnTo>
                  <a:lnTo>
                    <a:pt x="1205" y="2041"/>
                  </a:lnTo>
                  <a:lnTo>
                    <a:pt x="952" y="2371"/>
                  </a:lnTo>
                  <a:lnTo>
                    <a:pt x="719" y="2721"/>
                  </a:lnTo>
                  <a:lnTo>
                    <a:pt x="525" y="3071"/>
                  </a:lnTo>
                  <a:lnTo>
                    <a:pt x="369" y="3440"/>
                  </a:lnTo>
                  <a:lnTo>
                    <a:pt x="233" y="3809"/>
                  </a:lnTo>
                  <a:lnTo>
                    <a:pt x="136" y="4198"/>
                  </a:lnTo>
                  <a:lnTo>
                    <a:pt x="58" y="4606"/>
                  </a:lnTo>
                  <a:lnTo>
                    <a:pt x="19" y="4995"/>
                  </a:lnTo>
                  <a:lnTo>
                    <a:pt x="0" y="5403"/>
                  </a:lnTo>
                  <a:lnTo>
                    <a:pt x="0" y="5830"/>
                  </a:lnTo>
                  <a:lnTo>
                    <a:pt x="39" y="6238"/>
                  </a:lnTo>
                  <a:lnTo>
                    <a:pt x="78" y="6646"/>
                  </a:lnTo>
                  <a:lnTo>
                    <a:pt x="136" y="7074"/>
                  </a:lnTo>
                  <a:lnTo>
                    <a:pt x="214" y="7482"/>
                  </a:lnTo>
                  <a:lnTo>
                    <a:pt x="311" y="7890"/>
                  </a:lnTo>
                  <a:lnTo>
                    <a:pt x="428" y="8298"/>
                  </a:lnTo>
                  <a:lnTo>
                    <a:pt x="544" y="8706"/>
                  </a:lnTo>
                  <a:lnTo>
                    <a:pt x="797" y="9483"/>
                  </a:lnTo>
                  <a:lnTo>
                    <a:pt x="1088" y="10222"/>
                  </a:lnTo>
                  <a:lnTo>
                    <a:pt x="1380" y="10921"/>
                  </a:lnTo>
                  <a:lnTo>
                    <a:pt x="1496" y="11154"/>
                  </a:lnTo>
                  <a:lnTo>
                    <a:pt x="1671" y="11368"/>
                  </a:lnTo>
                  <a:lnTo>
                    <a:pt x="1865" y="11582"/>
                  </a:lnTo>
                  <a:lnTo>
                    <a:pt x="2099" y="11776"/>
                  </a:lnTo>
                  <a:lnTo>
                    <a:pt x="2390" y="11951"/>
                  </a:lnTo>
                  <a:lnTo>
                    <a:pt x="2682" y="12126"/>
                  </a:lnTo>
                  <a:lnTo>
                    <a:pt x="3012" y="12281"/>
                  </a:lnTo>
                  <a:lnTo>
                    <a:pt x="3381" y="12418"/>
                  </a:lnTo>
                  <a:lnTo>
                    <a:pt x="3770" y="12554"/>
                  </a:lnTo>
                  <a:lnTo>
                    <a:pt x="4158" y="12690"/>
                  </a:lnTo>
                  <a:lnTo>
                    <a:pt x="4586" y="12787"/>
                  </a:lnTo>
                  <a:lnTo>
                    <a:pt x="5033" y="12884"/>
                  </a:lnTo>
                  <a:lnTo>
                    <a:pt x="5480" y="12962"/>
                  </a:lnTo>
                  <a:lnTo>
                    <a:pt x="5927" y="13039"/>
                  </a:lnTo>
                  <a:lnTo>
                    <a:pt x="6393" y="13098"/>
                  </a:lnTo>
                  <a:lnTo>
                    <a:pt x="6879" y="13136"/>
                  </a:lnTo>
                  <a:lnTo>
                    <a:pt x="7345" y="13156"/>
                  </a:lnTo>
                  <a:lnTo>
                    <a:pt x="7812" y="13175"/>
                  </a:lnTo>
                  <a:lnTo>
                    <a:pt x="8297" y="13175"/>
                  </a:lnTo>
                  <a:lnTo>
                    <a:pt x="8744" y="13156"/>
                  </a:lnTo>
                  <a:lnTo>
                    <a:pt x="9211" y="13117"/>
                  </a:lnTo>
                  <a:lnTo>
                    <a:pt x="9658" y="13078"/>
                  </a:lnTo>
                  <a:lnTo>
                    <a:pt x="10085" y="13020"/>
                  </a:lnTo>
                  <a:lnTo>
                    <a:pt x="10493" y="12923"/>
                  </a:lnTo>
                  <a:lnTo>
                    <a:pt x="10901" y="12845"/>
                  </a:lnTo>
                  <a:lnTo>
                    <a:pt x="11270" y="12728"/>
                  </a:lnTo>
                  <a:lnTo>
                    <a:pt x="11620" y="12592"/>
                  </a:lnTo>
                  <a:lnTo>
                    <a:pt x="11931" y="12456"/>
                  </a:lnTo>
                  <a:lnTo>
                    <a:pt x="12223" y="12281"/>
                  </a:lnTo>
                  <a:lnTo>
                    <a:pt x="12495" y="12107"/>
                  </a:lnTo>
                  <a:lnTo>
                    <a:pt x="12728" y="11912"/>
                  </a:lnTo>
                  <a:lnTo>
                    <a:pt x="12903" y="11699"/>
                  </a:lnTo>
                  <a:lnTo>
                    <a:pt x="13058" y="11485"/>
                  </a:lnTo>
                  <a:lnTo>
                    <a:pt x="13175" y="11271"/>
                  </a:lnTo>
                  <a:lnTo>
                    <a:pt x="13252" y="11096"/>
                  </a:lnTo>
                  <a:lnTo>
                    <a:pt x="13311" y="10902"/>
                  </a:lnTo>
                  <a:lnTo>
                    <a:pt x="13311" y="10746"/>
                  </a:lnTo>
                  <a:lnTo>
                    <a:pt x="13311" y="10591"/>
                  </a:lnTo>
                  <a:lnTo>
                    <a:pt x="13272" y="10455"/>
                  </a:lnTo>
                  <a:lnTo>
                    <a:pt x="13214" y="10319"/>
                  </a:lnTo>
                  <a:lnTo>
                    <a:pt x="13136" y="10202"/>
                  </a:lnTo>
                  <a:lnTo>
                    <a:pt x="13019" y="10086"/>
                  </a:lnTo>
                  <a:lnTo>
                    <a:pt x="12903" y="9969"/>
                  </a:lnTo>
                  <a:lnTo>
                    <a:pt x="12767" y="9872"/>
                  </a:lnTo>
                  <a:lnTo>
                    <a:pt x="12592" y="9775"/>
                  </a:lnTo>
                  <a:lnTo>
                    <a:pt x="12436" y="9697"/>
                  </a:lnTo>
                  <a:lnTo>
                    <a:pt x="12048" y="9522"/>
                  </a:lnTo>
                  <a:lnTo>
                    <a:pt x="11620" y="9386"/>
                  </a:lnTo>
                  <a:lnTo>
                    <a:pt x="11193" y="9250"/>
                  </a:lnTo>
                  <a:lnTo>
                    <a:pt x="10299" y="8959"/>
                  </a:lnTo>
                  <a:lnTo>
                    <a:pt x="9891" y="8823"/>
                  </a:lnTo>
                  <a:lnTo>
                    <a:pt x="9502" y="8648"/>
                  </a:lnTo>
                  <a:lnTo>
                    <a:pt x="9327" y="8570"/>
                  </a:lnTo>
                  <a:lnTo>
                    <a:pt x="9152" y="8473"/>
                  </a:lnTo>
                  <a:lnTo>
                    <a:pt x="9016" y="8376"/>
                  </a:lnTo>
                  <a:lnTo>
                    <a:pt x="8880" y="8259"/>
                  </a:lnTo>
                  <a:lnTo>
                    <a:pt x="8783" y="8162"/>
                  </a:lnTo>
                  <a:lnTo>
                    <a:pt x="8686" y="8045"/>
                  </a:lnTo>
                  <a:lnTo>
                    <a:pt x="8628" y="7948"/>
                  </a:lnTo>
                  <a:lnTo>
                    <a:pt x="8589" y="7851"/>
                  </a:lnTo>
                  <a:lnTo>
                    <a:pt x="8569" y="7773"/>
                  </a:lnTo>
                  <a:lnTo>
                    <a:pt x="8550" y="7676"/>
                  </a:lnTo>
                  <a:lnTo>
                    <a:pt x="8569" y="7598"/>
                  </a:lnTo>
                  <a:lnTo>
                    <a:pt x="8589" y="7521"/>
                  </a:lnTo>
                  <a:lnTo>
                    <a:pt x="8628" y="7443"/>
                  </a:lnTo>
                  <a:lnTo>
                    <a:pt x="8686" y="7385"/>
                  </a:lnTo>
                  <a:lnTo>
                    <a:pt x="8841" y="7229"/>
                  </a:lnTo>
                  <a:lnTo>
                    <a:pt x="9036" y="7093"/>
                  </a:lnTo>
                  <a:lnTo>
                    <a:pt x="9269" y="6957"/>
                  </a:lnTo>
                  <a:lnTo>
                    <a:pt x="9774" y="6685"/>
                  </a:lnTo>
                  <a:lnTo>
                    <a:pt x="10066" y="6530"/>
                  </a:lnTo>
                  <a:lnTo>
                    <a:pt x="10338" y="6355"/>
                  </a:lnTo>
                  <a:lnTo>
                    <a:pt x="10590" y="6161"/>
                  </a:lnTo>
                  <a:lnTo>
                    <a:pt x="10843" y="5966"/>
                  </a:lnTo>
                  <a:lnTo>
                    <a:pt x="11076" y="5733"/>
                  </a:lnTo>
                  <a:lnTo>
                    <a:pt x="11173" y="5616"/>
                  </a:lnTo>
                  <a:lnTo>
                    <a:pt x="11251" y="5480"/>
                  </a:lnTo>
                  <a:lnTo>
                    <a:pt x="11309" y="5344"/>
                  </a:lnTo>
                  <a:lnTo>
                    <a:pt x="11329" y="5189"/>
                  </a:lnTo>
                  <a:lnTo>
                    <a:pt x="11329" y="5014"/>
                  </a:lnTo>
                  <a:lnTo>
                    <a:pt x="11270" y="4839"/>
                  </a:lnTo>
                  <a:lnTo>
                    <a:pt x="11173" y="4645"/>
                  </a:lnTo>
                  <a:lnTo>
                    <a:pt x="11057" y="4451"/>
                  </a:lnTo>
                  <a:lnTo>
                    <a:pt x="10921" y="4237"/>
                  </a:lnTo>
                  <a:lnTo>
                    <a:pt x="10746" y="4023"/>
                  </a:lnTo>
                  <a:lnTo>
                    <a:pt x="10551" y="3809"/>
                  </a:lnTo>
                  <a:lnTo>
                    <a:pt x="10338" y="3576"/>
                  </a:lnTo>
                  <a:lnTo>
                    <a:pt x="9852" y="3129"/>
                  </a:lnTo>
                  <a:lnTo>
                    <a:pt x="9327" y="2663"/>
                  </a:lnTo>
                  <a:lnTo>
                    <a:pt x="8744" y="2197"/>
                  </a:lnTo>
                  <a:lnTo>
                    <a:pt x="8181" y="1769"/>
                  </a:lnTo>
                  <a:lnTo>
                    <a:pt x="7617" y="1361"/>
                  </a:lnTo>
                  <a:lnTo>
                    <a:pt x="6587" y="642"/>
                  </a:lnTo>
                  <a:lnTo>
                    <a:pt x="5868" y="176"/>
                  </a:lnTo>
                  <a:lnTo>
                    <a:pt x="557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44"/>
            <p:cNvSpPr/>
            <p:nvPr/>
          </p:nvSpPr>
          <p:spPr>
            <a:xfrm>
              <a:off x="7645575" y="7161975"/>
              <a:ext cx="318700" cy="356100"/>
            </a:xfrm>
            <a:custGeom>
              <a:avLst/>
              <a:gdLst/>
              <a:ahLst/>
              <a:cxnLst/>
              <a:rect l="l" t="t" r="r" b="b"/>
              <a:pathLst>
                <a:path w="12748" h="14244" extrusionOk="0">
                  <a:moveTo>
                    <a:pt x="5227" y="0"/>
                  </a:moveTo>
                  <a:lnTo>
                    <a:pt x="4819" y="20"/>
                  </a:lnTo>
                  <a:lnTo>
                    <a:pt x="4430" y="78"/>
                  </a:lnTo>
                  <a:lnTo>
                    <a:pt x="4042" y="156"/>
                  </a:lnTo>
                  <a:lnTo>
                    <a:pt x="3653" y="272"/>
                  </a:lnTo>
                  <a:lnTo>
                    <a:pt x="3265" y="447"/>
                  </a:lnTo>
                  <a:lnTo>
                    <a:pt x="2895" y="642"/>
                  </a:lnTo>
                  <a:lnTo>
                    <a:pt x="2526" y="875"/>
                  </a:lnTo>
                  <a:lnTo>
                    <a:pt x="2176" y="1147"/>
                  </a:lnTo>
                  <a:lnTo>
                    <a:pt x="1827" y="1477"/>
                  </a:lnTo>
                  <a:lnTo>
                    <a:pt x="1496" y="1846"/>
                  </a:lnTo>
                  <a:lnTo>
                    <a:pt x="1166" y="2274"/>
                  </a:lnTo>
                  <a:lnTo>
                    <a:pt x="855" y="2760"/>
                  </a:lnTo>
                  <a:lnTo>
                    <a:pt x="564" y="3284"/>
                  </a:lnTo>
                  <a:lnTo>
                    <a:pt x="272" y="3867"/>
                  </a:lnTo>
                  <a:lnTo>
                    <a:pt x="0" y="4509"/>
                  </a:lnTo>
                  <a:lnTo>
                    <a:pt x="117" y="4819"/>
                  </a:lnTo>
                  <a:lnTo>
                    <a:pt x="447" y="5636"/>
                  </a:lnTo>
                  <a:lnTo>
                    <a:pt x="933" y="6763"/>
                  </a:lnTo>
                  <a:lnTo>
                    <a:pt x="1224" y="7404"/>
                  </a:lnTo>
                  <a:lnTo>
                    <a:pt x="1535" y="8045"/>
                  </a:lnTo>
                  <a:lnTo>
                    <a:pt x="1885" y="8706"/>
                  </a:lnTo>
                  <a:lnTo>
                    <a:pt x="2215" y="9308"/>
                  </a:lnTo>
                  <a:lnTo>
                    <a:pt x="2584" y="9872"/>
                  </a:lnTo>
                  <a:lnTo>
                    <a:pt x="2759" y="10124"/>
                  </a:lnTo>
                  <a:lnTo>
                    <a:pt x="2934" y="10377"/>
                  </a:lnTo>
                  <a:lnTo>
                    <a:pt x="3109" y="10571"/>
                  </a:lnTo>
                  <a:lnTo>
                    <a:pt x="3284" y="10765"/>
                  </a:lnTo>
                  <a:lnTo>
                    <a:pt x="3459" y="10921"/>
                  </a:lnTo>
                  <a:lnTo>
                    <a:pt x="3614" y="11038"/>
                  </a:lnTo>
                  <a:lnTo>
                    <a:pt x="3789" y="11135"/>
                  </a:lnTo>
                  <a:lnTo>
                    <a:pt x="3945" y="11174"/>
                  </a:lnTo>
                  <a:lnTo>
                    <a:pt x="4100" y="11193"/>
                  </a:lnTo>
                  <a:lnTo>
                    <a:pt x="4256" y="11154"/>
                  </a:lnTo>
                  <a:lnTo>
                    <a:pt x="4411" y="11096"/>
                  </a:lnTo>
                  <a:lnTo>
                    <a:pt x="4547" y="11038"/>
                  </a:lnTo>
                  <a:lnTo>
                    <a:pt x="4800" y="10863"/>
                  </a:lnTo>
                  <a:lnTo>
                    <a:pt x="5052" y="10649"/>
                  </a:lnTo>
                  <a:lnTo>
                    <a:pt x="5285" y="10435"/>
                  </a:lnTo>
                  <a:lnTo>
                    <a:pt x="5519" y="10202"/>
                  </a:lnTo>
                  <a:lnTo>
                    <a:pt x="5713" y="9949"/>
                  </a:lnTo>
                  <a:lnTo>
                    <a:pt x="6102" y="9502"/>
                  </a:lnTo>
                  <a:lnTo>
                    <a:pt x="6276" y="9308"/>
                  </a:lnTo>
                  <a:lnTo>
                    <a:pt x="6451" y="9153"/>
                  </a:lnTo>
                  <a:lnTo>
                    <a:pt x="6626" y="9036"/>
                  </a:lnTo>
                  <a:lnTo>
                    <a:pt x="6704" y="8997"/>
                  </a:lnTo>
                  <a:lnTo>
                    <a:pt x="6782" y="8958"/>
                  </a:lnTo>
                  <a:lnTo>
                    <a:pt x="6957" y="8958"/>
                  </a:lnTo>
                  <a:lnTo>
                    <a:pt x="7034" y="8978"/>
                  </a:lnTo>
                  <a:lnTo>
                    <a:pt x="7112" y="9017"/>
                  </a:lnTo>
                  <a:lnTo>
                    <a:pt x="7190" y="9075"/>
                  </a:lnTo>
                  <a:lnTo>
                    <a:pt x="7287" y="9153"/>
                  </a:lnTo>
                  <a:lnTo>
                    <a:pt x="7365" y="9269"/>
                  </a:lnTo>
                  <a:lnTo>
                    <a:pt x="7442" y="9386"/>
                  </a:lnTo>
                  <a:lnTo>
                    <a:pt x="7540" y="9541"/>
                  </a:lnTo>
                  <a:lnTo>
                    <a:pt x="7598" y="9697"/>
                  </a:lnTo>
                  <a:lnTo>
                    <a:pt x="7656" y="9872"/>
                  </a:lnTo>
                  <a:lnTo>
                    <a:pt x="7714" y="10066"/>
                  </a:lnTo>
                  <a:lnTo>
                    <a:pt x="7792" y="10474"/>
                  </a:lnTo>
                  <a:lnTo>
                    <a:pt x="7850" y="10921"/>
                  </a:lnTo>
                  <a:lnTo>
                    <a:pt x="7948" y="11854"/>
                  </a:lnTo>
                  <a:lnTo>
                    <a:pt x="8006" y="12301"/>
                  </a:lnTo>
                  <a:lnTo>
                    <a:pt x="8064" y="12748"/>
                  </a:lnTo>
                  <a:lnTo>
                    <a:pt x="8142" y="13156"/>
                  </a:lnTo>
                  <a:lnTo>
                    <a:pt x="8200" y="13330"/>
                  </a:lnTo>
                  <a:lnTo>
                    <a:pt x="8259" y="13505"/>
                  </a:lnTo>
                  <a:lnTo>
                    <a:pt x="8317" y="13661"/>
                  </a:lnTo>
                  <a:lnTo>
                    <a:pt x="8414" y="13816"/>
                  </a:lnTo>
                  <a:lnTo>
                    <a:pt x="8492" y="13933"/>
                  </a:lnTo>
                  <a:lnTo>
                    <a:pt x="8608" y="14049"/>
                  </a:lnTo>
                  <a:lnTo>
                    <a:pt x="8725" y="14127"/>
                  </a:lnTo>
                  <a:lnTo>
                    <a:pt x="8841" y="14185"/>
                  </a:lnTo>
                  <a:lnTo>
                    <a:pt x="8997" y="14244"/>
                  </a:lnTo>
                  <a:lnTo>
                    <a:pt x="9347" y="14244"/>
                  </a:lnTo>
                  <a:lnTo>
                    <a:pt x="9541" y="14185"/>
                  </a:lnTo>
                  <a:lnTo>
                    <a:pt x="9774" y="14127"/>
                  </a:lnTo>
                  <a:lnTo>
                    <a:pt x="10007" y="14011"/>
                  </a:lnTo>
                  <a:lnTo>
                    <a:pt x="10260" y="13875"/>
                  </a:lnTo>
                  <a:lnTo>
                    <a:pt x="10493" y="13700"/>
                  </a:lnTo>
                  <a:lnTo>
                    <a:pt x="10726" y="13486"/>
                  </a:lnTo>
                  <a:lnTo>
                    <a:pt x="10940" y="13214"/>
                  </a:lnTo>
                  <a:lnTo>
                    <a:pt x="11154" y="12942"/>
                  </a:lnTo>
                  <a:lnTo>
                    <a:pt x="11348" y="12611"/>
                  </a:lnTo>
                  <a:lnTo>
                    <a:pt x="11523" y="12281"/>
                  </a:lnTo>
                  <a:lnTo>
                    <a:pt x="11698" y="11912"/>
                  </a:lnTo>
                  <a:lnTo>
                    <a:pt x="11873" y="11523"/>
                  </a:lnTo>
                  <a:lnTo>
                    <a:pt x="12009" y="11115"/>
                  </a:lnTo>
                  <a:lnTo>
                    <a:pt x="12145" y="10688"/>
                  </a:lnTo>
                  <a:lnTo>
                    <a:pt x="12261" y="10241"/>
                  </a:lnTo>
                  <a:lnTo>
                    <a:pt x="12378" y="9794"/>
                  </a:lnTo>
                  <a:lnTo>
                    <a:pt x="12475" y="9328"/>
                  </a:lnTo>
                  <a:lnTo>
                    <a:pt x="12553" y="8861"/>
                  </a:lnTo>
                  <a:lnTo>
                    <a:pt x="12631" y="8395"/>
                  </a:lnTo>
                  <a:lnTo>
                    <a:pt x="12689" y="7928"/>
                  </a:lnTo>
                  <a:lnTo>
                    <a:pt x="12728" y="7462"/>
                  </a:lnTo>
                  <a:lnTo>
                    <a:pt x="12747" y="6996"/>
                  </a:lnTo>
                  <a:lnTo>
                    <a:pt x="12747" y="6529"/>
                  </a:lnTo>
                  <a:lnTo>
                    <a:pt x="12747" y="6082"/>
                  </a:lnTo>
                  <a:lnTo>
                    <a:pt x="12728" y="5655"/>
                  </a:lnTo>
                  <a:lnTo>
                    <a:pt x="12689" y="5227"/>
                  </a:lnTo>
                  <a:lnTo>
                    <a:pt x="12631" y="4839"/>
                  </a:lnTo>
                  <a:lnTo>
                    <a:pt x="12553" y="4450"/>
                  </a:lnTo>
                  <a:lnTo>
                    <a:pt x="12475" y="4081"/>
                  </a:lnTo>
                  <a:lnTo>
                    <a:pt x="12359" y="3751"/>
                  </a:lnTo>
                  <a:lnTo>
                    <a:pt x="12242" y="3459"/>
                  </a:lnTo>
                  <a:lnTo>
                    <a:pt x="12106" y="3187"/>
                  </a:lnTo>
                  <a:lnTo>
                    <a:pt x="11931" y="2935"/>
                  </a:lnTo>
                  <a:lnTo>
                    <a:pt x="11756" y="2740"/>
                  </a:lnTo>
                  <a:lnTo>
                    <a:pt x="11562" y="2565"/>
                  </a:lnTo>
                  <a:lnTo>
                    <a:pt x="10940" y="2138"/>
                  </a:lnTo>
                  <a:lnTo>
                    <a:pt x="10260" y="1710"/>
                  </a:lnTo>
                  <a:lnTo>
                    <a:pt x="9560" y="1302"/>
                  </a:lnTo>
                  <a:lnTo>
                    <a:pt x="9172" y="1108"/>
                  </a:lnTo>
                  <a:lnTo>
                    <a:pt x="8803" y="914"/>
                  </a:lnTo>
                  <a:lnTo>
                    <a:pt x="8414" y="739"/>
                  </a:lnTo>
                  <a:lnTo>
                    <a:pt x="8025" y="583"/>
                  </a:lnTo>
                  <a:lnTo>
                    <a:pt x="7637" y="447"/>
                  </a:lnTo>
                  <a:lnTo>
                    <a:pt x="7229" y="311"/>
                  </a:lnTo>
                  <a:lnTo>
                    <a:pt x="6840" y="195"/>
                  </a:lnTo>
                  <a:lnTo>
                    <a:pt x="6432" y="117"/>
                  </a:lnTo>
                  <a:lnTo>
                    <a:pt x="6024" y="59"/>
                  </a:lnTo>
                  <a:lnTo>
                    <a:pt x="5635" y="20"/>
                  </a:lnTo>
                  <a:lnTo>
                    <a:pt x="5227"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44"/>
            <p:cNvSpPr/>
            <p:nvPr/>
          </p:nvSpPr>
          <p:spPr>
            <a:xfrm>
              <a:off x="6892600" y="6805900"/>
              <a:ext cx="1042025" cy="932250"/>
            </a:xfrm>
            <a:custGeom>
              <a:avLst/>
              <a:gdLst/>
              <a:ahLst/>
              <a:cxnLst/>
              <a:rect l="l" t="t" r="r" b="b"/>
              <a:pathLst>
                <a:path w="41681" h="37290" extrusionOk="0">
                  <a:moveTo>
                    <a:pt x="32762" y="0"/>
                  </a:moveTo>
                  <a:lnTo>
                    <a:pt x="32295" y="19"/>
                  </a:lnTo>
                  <a:lnTo>
                    <a:pt x="31849" y="78"/>
                  </a:lnTo>
                  <a:lnTo>
                    <a:pt x="31402" y="175"/>
                  </a:lnTo>
                  <a:lnTo>
                    <a:pt x="30955" y="292"/>
                  </a:lnTo>
                  <a:lnTo>
                    <a:pt x="30547" y="447"/>
                  </a:lnTo>
                  <a:lnTo>
                    <a:pt x="30139" y="622"/>
                  </a:lnTo>
                  <a:lnTo>
                    <a:pt x="29750" y="816"/>
                  </a:lnTo>
                  <a:lnTo>
                    <a:pt x="29400" y="1030"/>
                  </a:lnTo>
                  <a:lnTo>
                    <a:pt x="28992" y="1341"/>
                  </a:lnTo>
                  <a:lnTo>
                    <a:pt x="28623" y="1652"/>
                  </a:lnTo>
                  <a:lnTo>
                    <a:pt x="28254" y="1982"/>
                  </a:lnTo>
                  <a:lnTo>
                    <a:pt x="27923" y="2351"/>
                  </a:lnTo>
                  <a:lnTo>
                    <a:pt x="27593" y="2720"/>
                  </a:lnTo>
                  <a:lnTo>
                    <a:pt x="27282" y="3109"/>
                  </a:lnTo>
                  <a:lnTo>
                    <a:pt x="26991" y="3498"/>
                  </a:lnTo>
                  <a:lnTo>
                    <a:pt x="26699" y="3906"/>
                  </a:lnTo>
                  <a:lnTo>
                    <a:pt x="26427" y="4353"/>
                  </a:lnTo>
                  <a:lnTo>
                    <a:pt x="26174" y="4839"/>
                  </a:lnTo>
                  <a:lnTo>
                    <a:pt x="25786" y="4800"/>
                  </a:lnTo>
                  <a:lnTo>
                    <a:pt x="25397" y="4780"/>
                  </a:lnTo>
                  <a:lnTo>
                    <a:pt x="25009" y="4761"/>
                  </a:lnTo>
                  <a:lnTo>
                    <a:pt x="24620" y="4780"/>
                  </a:lnTo>
                  <a:lnTo>
                    <a:pt x="24212" y="4800"/>
                  </a:lnTo>
                  <a:lnTo>
                    <a:pt x="23823" y="4839"/>
                  </a:lnTo>
                  <a:lnTo>
                    <a:pt x="23415" y="4897"/>
                  </a:lnTo>
                  <a:lnTo>
                    <a:pt x="23007" y="4955"/>
                  </a:lnTo>
                  <a:lnTo>
                    <a:pt x="22619" y="5033"/>
                  </a:lnTo>
                  <a:lnTo>
                    <a:pt x="22210" y="5130"/>
                  </a:lnTo>
                  <a:lnTo>
                    <a:pt x="21394" y="5344"/>
                  </a:lnTo>
                  <a:lnTo>
                    <a:pt x="20578" y="5596"/>
                  </a:lnTo>
                  <a:lnTo>
                    <a:pt x="19782" y="5888"/>
                  </a:lnTo>
                  <a:lnTo>
                    <a:pt x="19004" y="6218"/>
                  </a:lnTo>
                  <a:lnTo>
                    <a:pt x="18227" y="6568"/>
                  </a:lnTo>
                  <a:lnTo>
                    <a:pt x="17469" y="6937"/>
                  </a:lnTo>
                  <a:lnTo>
                    <a:pt x="16731" y="7345"/>
                  </a:lnTo>
                  <a:lnTo>
                    <a:pt x="16031" y="7753"/>
                  </a:lnTo>
                  <a:lnTo>
                    <a:pt x="15351" y="8161"/>
                  </a:lnTo>
                  <a:lnTo>
                    <a:pt x="14710" y="8589"/>
                  </a:lnTo>
                  <a:lnTo>
                    <a:pt x="14107" y="8997"/>
                  </a:lnTo>
                  <a:lnTo>
                    <a:pt x="13563" y="9405"/>
                  </a:lnTo>
                  <a:lnTo>
                    <a:pt x="13039" y="9832"/>
                  </a:lnTo>
                  <a:lnTo>
                    <a:pt x="12534" y="10318"/>
                  </a:lnTo>
                  <a:lnTo>
                    <a:pt x="12048" y="10823"/>
                  </a:lnTo>
                  <a:lnTo>
                    <a:pt x="11562" y="11348"/>
                  </a:lnTo>
                  <a:lnTo>
                    <a:pt x="11096" y="11912"/>
                  </a:lnTo>
                  <a:lnTo>
                    <a:pt x="10649" y="12514"/>
                  </a:lnTo>
                  <a:lnTo>
                    <a:pt x="10221" y="13116"/>
                  </a:lnTo>
                  <a:lnTo>
                    <a:pt x="9813" y="13758"/>
                  </a:lnTo>
                  <a:lnTo>
                    <a:pt x="9424" y="14399"/>
                  </a:lnTo>
                  <a:lnTo>
                    <a:pt x="9055" y="15079"/>
                  </a:lnTo>
                  <a:lnTo>
                    <a:pt x="8706" y="15759"/>
                  </a:lnTo>
                  <a:lnTo>
                    <a:pt x="8395" y="16439"/>
                  </a:lnTo>
                  <a:lnTo>
                    <a:pt x="8123" y="17139"/>
                  </a:lnTo>
                  <a:lnTo>
                    <a:pt x="7851" y="17838"/>
                  </a:lnTo>
                  <a:lnTo>
                    <a:pt x="7637" y="18538"/>
                  </a:lnTo>
                  <a:lnTo>
                    <a:pt x="7287" y="18460"/>
                  </a:lnTo>
                  <a:lnTo>
                    <a:pt x="6937" y="18421"/>
                  </a:lnTo>
                  <a:lnTo>
                    <a:pt x="6568" y="18402"/>
                  </a:lnTo>
                  <a:lnTo>
                    <a:pt x="6218" y="18402"/>
                  </a:lnTo>
                  <a:lnTo>
                    <a:pt x="5869" y="18441"/>
                  </a:lnTo>
                  <a:lnTo>
                    <a:pt x="5499" y="18518"/>
                  </a:lnTo>
                  <a:lnTo>
                    <a:pt x="5150" y="18596"/>
                  </a:lnTo>
                  <a:lnTo>
                    <a:pt x="4800" y="18713"/>
                  </a:lnTo>
                  <a:lnTo>
                    <a:pt x="4450" y="18849"/>
                  </a:lnTo>
                  <a:lnTo>
                    <a:pt x="4100" y="18985"/>
                  </a:lnTo>
                  <a:lnTo>
                    <a:pt x="3770" y="19160"/>
                  </a:lnTo>
                  <a:lnTo>
                    <a:pt x="3459" y="19334"/>
                  </a:lnTo>
                  <a:lnTo>
                    <a:pt x="3148" y="19509"/>
                  </a:lnTo>
                  <a:lnTo>
                    <a:pt x="2857" y="19723"/>
                  </a:lnTo>
                  <a:lnTo>
                    <a:pt x="2565" y="19917"/>
                  </a:lnTo>
                  <a:lnTo>
                    <a:pt x="2293" y="20131"/>
                  </a:lnTo>
                  <a:lnTo>
                    <a:pt x="2002" y="20384"/>
                  </a:lnTo>
                  <a:lnTo>
                    <a:pt x="1730" y="20675"/>
                  </a:lnTo>
                  <a:lnTo>
                    <a:pt x="1477" y="20967"/>
                  </a:lnTo>
                  <a:lnTo>
                    <a:pt x="1244" y="21258"/>
                  </a:lnTo>
                  <a:lnTo>
                    <a:pt x="1011" y="21589"/>
                  </a:lnTo>
                  <a:lnTo>
                    <a:pt x="797" y="21919"/>
                  </a:lnTo>
                  <a:lnTo>
                    <a:pt x="622" y="22269"/>
                  </a:lnTo>
                  <a:lnTo>
                    <a:pt x="467" y="22638"/>
                  </a:lnTo>
                  <a:lnTo>
                    <a:pt x="311" y="22988"/>
                  </a:lnTo>
                  <a:lnTo>
                    <a:pt x="194" y="23376"/>
                  </a:lnTo>
                  <a:lnTo>
                    <a:pt x="117" y="23745"/>
                  </a:lnTo>
                  <a:lnTo>
                    <a:pt x="39" y="24134"/>
                  </a:lnTo>
                  <a:lnTo>
                    <a:pt x="0" y="24523"/>
                  </a:lnTo>
                  <a:lnTo>
                    <a:pt x="0" y="24911"/>
                  </a:lnTo>
                  <a:lnTo>
                    <a:pt x="20" y="25300"/>
                  </a:lnTo>
                  <a:lnTo>
                    <a:pt x="78" y="25689"/>
                  </a:lnTo>
                  <a:lnTo>
                    <a:pt x="117" y="25863"/>
                  </a:lnTo>
                  <a:lnTo>
                    <a:pt x="175" y="26038"/>
                  </a:lnTo>
                  <a:lnTo>
                    <a:pt x="233" y="26213"/>
                  </a:lnTo>
                  <a:lnTo>
                    <a:pt x="331" y="26369"/>
                  </a:lnTo>
                  <a:lnTo>
                    <a:pt x="428" y="26524"/>
                  </a:lnTo>
                  <a:lnTo>
                    <a:pt x="525" y="26680"/>
                  </a:lnTo>
                  <a:lnTo>
                    <a:pt x="641" y="26816"/>
                  </a:lnTo>
                  <a:lnTo>
                    <a:pt x="777" y="26952"/>
                  </a:lnTo>
                  <a:lnTo>
                    <a:pt x="913" y="27068"/>
                  </a:lnTo>
                  <a:lnTo>
                    <a:pt x="1069" y="27165"/>
                  </a:lnTo>
                  <a:lnTo>
                    <a:pt x="1224" y="27263"/>
                  </a:lnTo>
                  <a:lnTo>
                    <a:pt x="1380" y="27360"/>
                  </a:lnTo>
                  <a:lnTo>
                    <a:pt x="1555" y="27418"/>
                  </a:lnTo>
                  <a:lnTo>
                    <a:pt x="1730" y="27476"/>
                  </a:lnTo>
                  <a:lnTo>
                    <a:pt x="1904" y="27515"/>
                  </a:lnTo>
                  <a:lnTo>
                    <a:pt x="2099" y="27535"/>
                  </a:lnTo>
                  <a:lnTo>
                    <a:pt x="2274" y="27535"/>
                  </a:lnTo>
                  <a:lnTo>
                    <a:pt x="2449" y="27515"/>
                  </a:lnTo>
                  <a:lnTo>
                    <a:pt x="2623" y="27496"/>
                  </a:lnTo>
                  <a:lnTo>
                    <a:pt x="2779" y="27457"/>
                  </a:lnTo>
                  <a:lnTo>
                    <a:pt x="2934" y="27399"/>
                  </a:lnTo>
                  <a:lnTo>
                    <a:pt x="3090" y="27321"/>
                  </a:lnTo>
                  <a:lnTo>
                    <a:pt x="3245" y="27243"/>
                  </a:lnTo>
                  <a:lnTo>
                    <a:pt x="3381" y="27146"/>
                  </a:lnTo>
                  <a:lnTo>
                    <a:pt x="3653" y="26952"/>
                  </a:lnTo>
                  <a:lnTo>
                    <a:pt x="3886" y="26699"/>
                  </a:lnTo>
                  <a:lnTo>
                    <a:pt x="4120" y="26446"/>
                  </a:lnTo>
                  <a:lnTo>
                    <a:pt x="4333" y="26174"/>
                  </a:lnTo>
                  <a:lnTo>
                    <a:pt x="4567" y="25825"/>
                  </a:lnTo>
                  <a:lnTo>
                    <a:pt x="4780" y="25494"/>
                  </a:lnTo>
                  <a:lnTo>
                    <a:pt x="5188" y="24814"/>
                  </a:lnTo>
                  <a:lnTo>
                    <a:pt x="5402" y="24484"/>
                  </a:lnTo>
                  <a:lnTo>
                    <a:pt x="5635" y="24153"/>
                  </a:lnTo>
                  <a:lnTo>
                    <a:pt x="5907" y="23862"/>
                  </a:lnTo>
                  <a:lnTo>
                    <a:pt x="6199" y="23571"/>
                  </a:lnTo>
                  <a:lnTo>
                    <a:pt x="6393" y="23415"/>
                  </a:lnTo>
                  <a:lnTo>
                    <a:pt x="6607" y="23279"/>
                  </a:lnTo>
                  <a:lnTo>
                    <a:pt x="6821" y="23162"/>
                  </a:lnTo>
                  <a:lnTo>
                    <a:pt x="7034" y="23046"/>
                  </a:lnTo>
                  <a:lnTo>
                    <a:pt x="7073" y="23435"/>
                  </a:lnTo>
                  <a:lnTo>
                    <a:pt x="7112" y="23823"/>
                  </a:lnTo>
                  <a:lnTo>
                    <a:pt x="7190" y="24192"/>
                  </a:lnTo>
                  <a:lnTo>
                    <a:pt x="7268" y="24562"/>
                  </a:lnTo>
                  <a:lnTo>
                    <a:pt x="7365" y="24911"/>
                  </a:lnTo>
                  <a:lnTo>
                    <a:pt x="7481" y="25261"/>
                  </a:lnTo>
                  <a:lnTo>
                    <a:pt x="7617" y="25591"/>
                  </a:lnTo>
                  <a:lnTo>
                    <a:pt x="7753" y="25922"/>
                  </a:lnTo>
                  <a:lnTo>
                    <a:pt x="8006" y="26388"/>
                  </a:lnTo>
                  <a:lnTo>
                    <a:pt x="8278" y="26816"/>
                  </a:lnTo>
                  <a:lnTo>
                    <a:pt x="7987" y="27029"/>
                  </a:lnTo>
                  <a:lnTo>
                    <a:pt x="7715" y="27263"/>
                  </a:lnTo>
                  <a:lnTo>
                    <a:pt x="7442" y="27496"/>
                  </a:lnTo>
                  <a:lnTo>
                    <a:pt x="7190" y="27748"/>
                  </a:lnTo>
                  <a:lnTo>
                    <a:pt x="6937" y="28020"/>
                  </a:lnTo>
                  <a:lnTo>
                    <a:pt x="6704" y="28292"/>
                  </a:lnTo>
                  <a:lnTo>
                    <a:pt x="6490" y="28584"/>
                  </a:lnTo>
                  <a:lnTo>
                    <a:pt x="6277" y="28895"/>
                  </a:lnTo>
                  <a:lnTo>
                    <a:pt x="6063" y="29206"/>
                  </a:lnTo>
                  <a:lnTo>
                    <a:pt x="5888" y="29517"/>
                  </a:lnTo>
                  <a:lnTo>
                    <a:pt x="5713" y="29828"/>
                  </a:lnTo>
                  <a:lnTo>
                    <a:pt x="5538" y="30158"/>
                  </a:lnTo>
                  <a:lnTo>
                    <a:pt x="5402" y="30488"/>
                  </a:lnTo>
                  <a:lnTo>
                    <a:pt x="5266" y="30819"/>
                  </a:lnTo>
                  <a:lnTo>
                    <a:pt x="5150" y="31149"/>
                  </a:lnTo>
                  <a:lnTo>
                    <a:pt x="5052" y="31460"/>
                  </a:lnTo>
                  <a:lnTo>
                    <a:pt x="4955" y="31907"/>
                  </a:lnTo>
                  <a:lnTo>
                    <a:pt x="4897" y="32334"/>
                  </a:lnTo>
                  <a:lnTo>
                    <a:pt x="4878" y="32762"/>
                  </a:lnTo>
                  <a:lnTo>
                    <a:pt x="4878" y="33189"/>
                  </a:lnTo>
                  <a:lnTo>
                    <a:pt x="4936" y="33617"/>
                  </a:lnTo>
                  <a:lnTo>
                    <a:pt x="5033" y="34025"/>
                  </a:lnTo>
                  <a:lnTo>
                    <a:pt x="5150" y="34413"/>
                  </a:lnTo>
                  <a:lnTo>
                    <a:pt x="5305" y="34802"/>
                  </a:lnTo>
                  <a:lnTo>
                    <a:pt x="5499" y="35171"/>
                  </a:lnTo>
                  <a:lnTo>
                    <a:pt x="5732" y="35521"/>
                  </a:lnTo>
                  <a:lnTo>
                    <a:pt x="5985" y="35851"/>
                  </a:lnTo>
                  <a:lnTo>
                    <a:pt x="6277" y="36162"/>
                  </a:lnTo>
                  <a:lnTo>
                    <a:pt x="6587" y="36454"/>
                  </a:lnTo>
                  <a:lnTo>
                    <a:pt x="6937" y="36687"/>
                  </a:lnTo>
                  <a:lnTo>
                    <a:pt x="7306" y="36920"/>
                  </a:lnTo>
                  <a:lnTo>
                    <a:pt x="7715" y="37095"/>
                  </a:lnTo>
                  <a:lnTo>
                    <a:pt x="8045" y="37212"/>
                  </a:lnTo>
                  <a:lnTo>
                    <a:pt x="8414" y="37270"/>
                  </a:lnTo>
                  <a:lnTo>
                    <a:pt x="8589" y="37289"/>
                  </a:lnTo>
                  <a:lnTo>
                    <a:pt x="8939" y="37289"/>
                  </a:lnTo>
                  <a:lnTo>
                    <a:pt x="9133" y="37270"/>
                  </a:lnTo>
                  <a:lnTo>
                    <a:pt x="9308" y="37250"/>
                  </a:lnTo>
                  <a:lnTo>
                    <a:pt x="9483" y="37192"/>
                  </a:lnTo>
                  <a:lnTo>
                    <a:pt x="9638" y="37134"/>
                  </a:lnTo>
                  <a:lnTo>
                    <a:pt x="9794" y="37056"/>
                  </a:lnTo>
                  <a:lnTo>
                    <a:pt x="9949" y="36978"/>
                  </a:lnTo>
                  <a:lnTo>
                    <a:pt x="10085" y="36862"/>
                  </a:lnTo>
                  <a:lnTo>
                    <a:pt x="10202" y="36745"/>
                  </a:lnTo>
                  <a:lnTo>
                    <a:pt x="10318" y="36590"/>
                  </a:lnTo>
                  <a:lnTo>
                    <a:pt x="10415" y="36454"/>
                  </a:lnTo>
                  <a:lnTo>
                    <a:pt x="10493" y="36318"/>
                  </a:lnTo>
                  <a:lnTo>
                    <a:pt x="10610" y="36026"/>
                  </a:lnTo>
                  <a:lnTo>
                    <a:pt x="10688" y="35696"/>
                  </a:lnTo>
                  <a:lnTo>
                    <a:pt x="10746" y="35385"/>
                  </a:lnTo>
                  <a:lnTo>
                    <a:pt x="10765" y="35055"/>
                  </a:lnTo>
                  <a:lnTo>
                    <a:pt x="10785" y="34724"/>
                  </a:lnTo>
                  <a:lnTo>
                    <a:pt x="10746" y="34064"/>
                  </a:lnTo>
                  <a:lnTo>
                    <a:pt x="10707" y="33267"/>
                  </a:lnTo>
                  <a:lnTo>
                    <a:pt x="10707" y="32878"/>
                  </a:lnTo>
                  <a:lnTo>
                    <a:pt x="10707" y="32490"/>
                  </a:lnTo>
                  <a:lnTo>
                    <a:pt x="10746" y="32101"/>
                  </a:lnTo>
                  <a:lnTo>
                    <a:pt x="10804" y="31732"/>
                  </a:lnTo>
                  <a:lnTo>
                    <a:pt x="10882" y="31343"/>
                  </a:lnTo>
                  <a:lnTo>
                    <a:pt x="11018" y="30955"/>
                  </a:lnTo>
                  <a:lnTo>
                    <a:pt x="11134" y="30683"/>
                  </a:lnTo>
                  <a:lnTo>
                    <a:pt x="11290" y="30410"/>
                  </a:lnTo>
                  <a:lnTo>
                    <a:pt x="11445" y="30158"/>
                  </a:lnTo>
                  <a:lnTo>
                    <a:pt x="11620" y="29905"/>
                  </a:lnTo>
                  <a:lnTo>
                    <a:pt x="12067" y="30119"/>
                  </a:lnTo>
                  <a:lnTo>
                    <a:pt x="12553" y="30313"/>
                  </a:lnTo>
                  <a:lnTo>
                    <a:pt x="13039" y="30469"/>
                  </a:lnTo>
                  <a:lnTo>
                    <a:pt x="13525" y="30605"/>
                  </a:lnTo>
                  <a:lnTo>
                    <a:pt x="14010" y="30702"/>
                  </a:lnTo>
                  <a:lnTo>
                    <a:pt x="14516" y="30780"/>
                  </a:lnTo>
                  <a:lnTo>
                    <a:pt x="15040" y="30838"/>
                  </a:lnTo>
                  <a:lnTo>
                    <a:pt x="15545" y="30877"/>
                  </a:lnTo>
                  <a:lnTo>
                    <a:pt x="16070" y="30896"/>
                  </a:lnTo>
                  <a:lnTo>
                    <a:pt x="16595" y="30877"/>
                  </a:lnTo>
                  <a:lnTo>
                    <a:pt x="17119" y="30838"/>
                  </a:lnTo>
                  <a:lnTo>
                    <a:pt x="17625" y="30780"/>
                  </a:lnTo>
                  <a:lnTo>
                    <a:pt x="18149" y="30721"/>
                  </a:lnTo>
                  <a:lnTo>
                    <a:pt x="18674" y="30624"/>
                  </a:lnTo>
                  <a:lnTo>
                    <a:pt x="19199" y="30508"/>
                  </a:lnTo>
                  <a:lnTo>
                    <a:pt x="19704" y="30372"/>
                  </a:lnTo>
                  <a:lnTo>
                    <a:pt x="20228" y="30236"/>
                  </a:lnTo>
                  <a:lnTo>
                    <a:pt x="20734" y="30080"/>
                  </a:lnTo>
                  <a:lnTo>
                    <a:pt x="21219" y="29905"/>
                  </a:lnTo>
                  <a:lnTo>
                    <a:pt x="21725" y="29711"/>
                  </a:lnTo>
                  <a:lnTo>
                    <a:pt x="22191" y="29517"/>
                  </a:lnTo>
                  <a:lnTo>
                    <a:pt x="22677" y="29283"/>
                  </a:lnTo>
                  <a:lnTo>
                    <a:pt x="23143" y="29070"/>
                  </a:lnTo>
                  <a:lnTo>
                    <a:pt x="23590" y="28837"/>
                  </a:lnTo>
                  <a:lnTo>
                    <a:pt x="24018" y="28584"/>
                  </a:lnTo>
                  <a:lnTo>
                    <a:pt x="24445" y="28331"/>
                  </a:lnTo>
                  <a:lnTo>
                    <a:pt x="24853" y="28059"/>
                  </a:lnTo>
                  <a:lnTo>
                    <a:pt x="25261" y="27787"/>
                  </a:lnTo>
                  <a:lnTo>
                    <a:pt x="25630" y="27496"/>
                  </a:lnTo>
                  <a:lnTo>
                    <a:pt x="26000" y="27224"/>
                  </a:lnTo>
                  <a:lnTo>
                    <a:pt x="26330" y="26932"/>
                  </a:lnTo>
                  <a:lnTo>
                    <a:pt x="26660" y="26621"/>
                  </a:lnTo>
                  <a:lnTo>
                    <a:pt x="27243" y="26058"/>
                  </a:lnTo>
                  <a:lnTo>
                    <a:pt x="27807" y="25494"/>
                  </a:lnTo>
                  <a:lnTo>
                    <a:pt x="28331" y="24950"/>
                  </a:lnTo>
                  <a:lnTo>
                    <a:pt x="28817" y="24406"/>
                  </a:lnTo>
                  <a:lnTo>
                    <a:pt x="29284" y="23862"/>
                  </a:lnTo>
                  <a:lnTo>
                    <a:pt x="29711" y="23337"/>
                  </a:lnTo>
                  <a:lnTo>
                    <a:pt x="30119" y="22813"/>
                  </a:lnTo>
                  <a:lnTo>
                    <a:pt x="30508" y="22307"/>
                  </a:lnTo>
                  <a:lnTo>
                    <a:pt x="30857" y="21802"/>
                  </a:lnTo>
                  <a:lnTo>
                    <a:pt x="31188" y="21316"/>
                  </a:lnTo>
                  <a:lnTo>
                    <a:pt x="31499" y="20831"/>
                  </a:lnTo>
                  <a:lnTo>
                    <a:pt x="31771" y="20364"/>
                  </a:lnTo>
                  <a:lnTo>
                    <a:pt x="32023" y="19898"/>
                  </a:lnTo>
                  <a:lnTo>
                    <a:pt x="32276" y="19432"/>
                  </a:lnTo>
                  <a:lnTo>
                    <a:pt x="32470" y="18985"/>
                  </a:lnTo>
                  <a:lnTo>
                    <a:pt x="32665" y="18557"/>
                  </a:lnTo>
                  <a:lnTo>
                    <a:pt x="32840" y="18110"/>
                  </a:lnTo>
                  <a:lnTo>
                    <a:pt x="32976" y="17702"/>
                  </a:lnTo>
                  <a:lnTo>
                    <a:pt x="33112" y="17275"/>
                  </a:lnTo>
                  <a:lnTo>
                    <a:pt x="33228" y="16867"/>
                  </a:lnTo>
                  <a:lnTo>
                    <a:pt x="33325" y="16478"/>
                  </a:lnTo>
                  <a:lnTo>
                    <a:pt x="33403" y="16089"/>
                  </a:lnTo>
                  <a:lnTo>
                    <a:pt x="33461" y="15701"/>
                  </a:lnTo>
                  <a:lnTo>
                    <a:pt x="33500" y="15332"/>
                  </a:lnTo>
                  <a:lnTo>
                    <a:pt x="33520" y="14962"/>
                  </a:lnTo>
                  <a:lnTo>
                    <a:pt x="33539" y="14613"/>
                  </a:lnTo>
                  <a:lnTo>
                    <a:pt x="33539" y="14263"/>
                  </a:lnTo>
                  <a:lnTo>
                    <a:pt x="33520" y="13913"/>
                  </a:lnTo>
                  <a:lnTo>
                    <a:pt x="33500" y="13583"/>
                  </a:lnTo>
                  <a:lnTo>
                    <a:pt x="33461" y="13252"/>
                  </a:lnTo>
                  <a:lnTo>
                    <a:pt x="33364" y="12631"/>
                  </a:lnTo>
                  <a:lnTo>
                    <a:pt x="33558" y="12533"/>
                  </a:lnTo>
                  <a:lnTo>
                    <a:pt x="33753" y="12436"/>
                  </a:lnTo>
                  <a:lnTo>
                    <a:pt x="33967" y="12359"/>
                  </a:lnTo>
                  <a:lnTo>
                    <a:pt x="34161" y="12300"/>
                  </a:lnTo>
                  <a:lnTo>
                    <a:pt x="34588" y="12203"/>
                  </a:lnTo>
                  <a:lnTo>
                    <a:pt x="35016" y="12145"/>
                  </a:lnTo>
                  <a:lnTo>
                    <a:pt x="35443" y="12125"/>
                  </a:lnTo>
                  <a:lnTo>
                    <a:pt x="35890" y="12125"/>
                  </a:lnTo>
                  <a:lnTo>
                    <a:pt x="36337" y="12145"/>
                  </a:lnTo>
                  <a:lnTo>
                    <a:pt x="36784" y="12164"/>
                  </a:lnTo>
                  <a:lnTo>
                    <a:pt x="37173" y="12223"/>
                  </a:lnTo>
                  <a:lnTo>
                    <a:pt x="37561" y="12300"/>
                  </a:lnTo>
                  <a:lnTo>
                    <a:pt x="38319" y="12514"/>
                  </a:lnTo>
                  <a:lnTo>
                    <a:pt x="38688" y="12592"/>
                  </a:lnTo>
                  <a:lnTo>
                    <a:pt x="39077" y="12669"/>
                  </a:lnTo>
                  <a:lnTo>
                    <a:pt x="39271" y="12689"/>
                  </a:lnTo>
                  <a:lnTo>
                    <a:pt x="39660" y="12689"/>
                  </a:lnTo>
                  <a:lnTo>
                    <a:pt x="39874" y="12650"/>
                  </a:lnTo>
                  <a:lnTo>
                    <a:pt x="40185" y="12592"/>
                  </a:lnTo>
                  <a:lnTo>
                    <a:pt x="40476" y="12475"/>
                  </a:lnTo>
                  <a:lnTo>
                    <a:pt x="40748" y="12320"/>
                  </a:lnTo>
                  <a:lnTo>
                    <a:pt x="41001" y="12145"/>
                  </a:lnTo>
                  <a:lnTo>
                    <a:pt x="41117" y="12028"/>
                  </a:lnTo>
                  <a:lnTo>
                    <a:pt x="41215" y="11912"/>
                  </a:lnTo>
                  <a:lnTo>
                    <a:pt x="41312" y="11795"/>
                  </a:lnTo>
                  <a:lnTo>
                    <a:pt x="41389" y="11659"/>
                  </a:lnTo>
                  <a:lnTo>
                    <a:pt x="41467" y="11523"/>
                  </a:lnTo>
                  <a:lnTo>
                    <a:pt x="41525" y="11387"/>
                  </a:lnTo>
                  <a:lnTo>
                    <a:pt x="41584" y="11232"/>
                  </a:lnTo>
                  <a:lnTo>
                    <a:pt x="41623" y="11076"/>
                  </a:lnTo>
                  <a:lnTo>
                    <a:pt x="41681" y="10785"/>
                  </a:lnTo>
                  <a:lnTo>
                    <a:pt x="41681" y="10493"/>
                  </a:lnTo>
                  <a:lnTo>
                    <a:pt x="41642" y="10182"/>
                  </a:lnTo>
                  <a:lnTo>
                    <a:pt x="41584" y="9891"/>
                  </a:lnTo>
                  <a:lnTo>
                    <a:pt x="41487" y="9619"/>
                  </a:lnTo>
                  <a:lnTo>
                    <a:pt x="41370" y="9327"/>
                  </a:lnTo>
                  <a:lnTo>
                    <a:pt x="41234" y="9055"/>
                  </a:lnTo>
                  <a:lnTo>
                    <a:pt x="41098" y="8803"/>
                  </a:lnTo>
                  <a:lnTo>
                    <a:pt x="40904" y="8511"/>
                  </a:lnTo>
                  <a:lnTo>
                    <a:pt x="40709" y="8239"/>
                  </a:lnTo>
                  <a:lnTo>
                    <a:pt x="40496" y="8006"/>
                  </a:lnTo>
                  <a:lnTo>
                    <a:pt x="40262" y="7773"/>
                  </a:lnTo>
                  <a:lnTo>
                    <a:pt x="40010" y="7559"/>
                  </a:lnTo>
                  <a:lnTo>
                    <a:pt x="39757" y="7365"/>
                  </a:lnTo>
                  <a:lnTo>
                    <a:pt x="39485" y="7190"/>
                  </a:lnTo>
                  <a:lnTo>
                    <a:pt x="39194" y="7054"/>
                  </a:lnTo>
                  <a:lnTo>
                    <a:pt x="38902" y="6937"/>
                  </a:lnTo>
                  <a:lnTo>
                    <a:pt x="38611" y="6821"/>
                  </a:lnTo>
                  <a:lnTo>
                    <a:pt x="38300" y="6743"/>
                  </a:lnTo>
                  <a:lnTo>
                    <a:pt x="37969" y="6704"/>
                  </a:lnTo>
                  <a:lnTo>
                    <a:pt x="37659" y="6665"/>
                  </a:lnTo>
                  <a:lnTo>
                    <a:pt x="37328" y="6665"/>
                  </a:lnTo>
                  <a:lnTo>
                    <a:pt x="36978" y="6685"/>
                  </a:lnTo>
                  <a:lnTo>
                    <a:pt x="36648" y="6723"/>
                  </a:lnTo>
                  <a:lnTo>
                    <a:pt x="36240" y="6821"/>
                  </a:lnTo>
                  <a:lnTo>
                    <a:pt x="35832" y="6937"/>
                  </a:lnTo>
                  <a:lnTo>
                    <a:pt x="35424" y="7073"/>
                  </a:lnTo>
                  <a:lnTo>
                    <a:pt x="35035" y="7229"/>
                  </a:lnTo>
                  <a:lnTo>
                    <a:pt x="34258" y="7578"/>
                  </a:lnTo>
                  <a:lnTo>
                    <a:pt x="33500" y="7928"/>
                  </a:lnTo>
                  <a:lnTo>
                    <a:pt x="33053" y="8161"/>
                  </a:lnTo>
                  <a:lnTo>
                    <a:pt x="32626" y="8375"/>
                  </a:lnTo>
                  <a:lnTo>
                    <a:pt x="32198" y="8628"/>
                  </a:lnTo>
                  <a:lnTo>
                    <a:pt x="31771" y="8900"/>
                  </a:lnTo>
                  <a:lnTo>
                    <a:pt x="31363" y="8297"/>
                  </a:lnTo>
                  <a:lnTo>
                    <a:pt x="31013" y="7773"/>
                  </a:lnTo>
                  <a:lnTo>
                    <a:pt x="30741" y="7403"/>
                  </a:lnTo>
                  <a:lnTo>
                    <a:pt x="30469" y="7073"/>
                  </a:lnTo>
                  <a:lnTo>
                    <a:pt x="30177" y="6762"/>
                  </a:lnTo>
                  <a:lnTo>
                    <a:pt x="29866" y="6471"/>
                  </a:lnTo>
                  <a:lnTo>
                    <a:pt x="30003" y="6335"/>
                  </a:lnTo>
                  <a:lnTo>
                    <a:pt x="30158" y="6218"/>
                  </a:lnTo>
                  <a:lnTo>
                    <a:pt x="30313" y="6121"/>
                  </a:lnTo>
                  <a:lnTo>
                    <a:pt x="30488" y="6024"/>
                  </a:lnTo>
                  <a:lnTo>
                    <a:pt x="30721" y="5927"/>
                  </a:lnTo>
                  <a:lnTo>
                    <a:pt x="30955" y="5849"/>
                  </a:lnTo>
                  <a:lnTo>
                    <a:pt x="31188" y="5791"/>
                  </a:lnTo>
                  <a:lnTo>
                    <a:pt x="31440" y="5752"/>
                  </a:lnTo>
                  <a:lnTo>
                    <a:pt x="31926" y="5694"/>
                  </a:lnTo>
                  <a:lnTo>
                    <a:pt x="32412" y="5655"/>
                  </a:lnTo>
                  <a:lnTo>
                    <a:pt x="32859" y="5635"/>
                  </a:lnTo>
                  <a:lnTo>
                    <a:pt x="33325" y="5616"/>
                  </a:lnTo>
                  <a:lnTo>
                    <a:pt x="34219" y="5577"/>
                  </a:lnTo>
                  <a:lnTo>
                    <a:pt x="34666" y="5538"/>
                  </a:lnTo>
                  <a:lnTo>
                    <a:pt x="35113" y="5480"/>
                  </a:lnTo>
                  <a:lnTo>
                    <a:pt x="35560" y="5383"/>
                  </a:lnTo>
                  <a:lnTo>
                    <a:pt x="35774" y="5324"/>
                  </a:lnTo>
                  <a:lnTo>
                    <a:pt x="35987" y="5247"/>
                  </a:lnTo>
                  <a:lnTo>
                    <a:pt x="36318" y="5091"/>
                  </a:lnTo>
                  <a:lnTo>
                    <a:pt x="36609" y="4916"/>
                  </a:lnTo>
                  <a:lnTo>
                    <a:pt x="36745" y="4800"/>
                  </a:lnTo>
                  <a:lnTo>
                    <a:pt x="36881" y="4683"/>
                  </a:lnTo>
                  <a:lnTo>
                    <a:pt x="36998" y="4566"/>
                  </a:lnTo>
                  <a:lnTo>
                    <a:pt x="37114" y="4450"/>
                  </a:lnTo>
                  <a:lnTo>
                    <a:pt x="37212" y="4294"/>
                  </a:lnTo>
                  <a:lnTo>
                    <a:pt x="37289" y="4158"/>
                  </a:lnTo>
                  <a:lnTo>
                    <a:pt x="37367" y="4003"/>
                  </a:lnTo>
                  <a:lnTo>
                    <a:pt x="37425" y="3848"/>
                  </a:lnTo>
                  <a:lnTo>
                    <a:pt x="37464" y="3692"/>
                  </a:lnTo>
                  <a:lnTo>
                    <a:pt x="37484" y="3517"/>
                  </a:lnTo>
                  <a:lnTo>
                    <a:pt x="37503" y="3342"/>
                  </a:lnTo>
                  <a:lnTo>
                    <a:pt x="37503" y="3148"/>
                  </a:lnTo>
                  <a:lnTo>
                    <a:pt x="37484" y="2993"/>
                  </a:lnTo>
                  <a:lnTo>
                    <a:pt x="37445" y="2818"/>
                  </a:lnTo>
                  <a:lnTo>
                    <a:pt x="37406" y="2662"/>
                  </a:lnTo>
                  <a:lnTo>
                    <a:pt x="37348" y="2507"/>
                  </a:lnTo>
                  <a:lnTo>
                    <a:pt x="37212" y="2196"/>
                  </a:lnTo>
                  <a:lnTo>
                    <a:pt x="37037" y="1924"/>
                  </a:lnTo>
                  <a:lnTo>
                    <a:pt x="36842" y="1652"/>
                  </a:lnTo>
                  <a:lnTo>
                    <a:pt x="36609" y="1399"/>
                  </a:lnTo>
                  <a:lnTo>
                    <a:pt x="36376" y="1166"/>
                  </a:lnTo>
                  <a:lnTo>
                    <a:pt x="36123" y="972"/>
                  </a:lnTo>
                  <a:lnTo>
                    <a:pt x="35949" y="836"/>
                  </a:lnTo>
                  <a:lnTo>
                    <a:pt x="35774" y="719"/>
                  </a:lnTo>
                  <a:lnTo>
                    <a:pt x="35385" y="505"/>
                  </a:lnTo>
                  <a:lnTo>
                    <a:pt x="34977" y="330"/>
                  </a:lnTo>
                  <a:lnTo>
                    <a:pt x="34569" y="194"/>
                  </a:lnTo>
                  <a:lnTo>
                    <a:pt x="34122" y="97"/>
                  </a:lnTo>
                  <a:lnTo>
                    <a:pt x="33675" y="19"/>
                  </a:lnTo>
                  <a:lnTo>
                    <a:pt x="332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44"/>
            <p:cNvSpPr/>
            <p:nvPr/>
          </p:nvSpPr>
          <p:spPr>
            <a:xfrm>
              <a:off x="7309875" y="7386900"/>
              <a:ext cx="33550" cy="34025"/>
            </a:xfrm>
            <a:custGeom>
              <a:avLst/>
              <a:gdLst/>
              <a:ahLst/>
              <a:cxnLst/>
              <a:rect l="l" t="t" r="r" b="b"/>
              <a:pathLst>
                <a:path w="1342" h="1361" extrusionOk="0">
                  <a:moveTo>
                    <a:pt x="603" y="0"/>
                  </a:moveTo>
                  <a:lnTo>
                    <a:pt x="467" y="39"/>
                  </a:lnTo>
                  <a:lnTo>
                    <a:pt x="351" y="97"/>
                  </a:lnTo>
                  <a:lnTo>
                    <a:pt x="234" y="175"/>
                  </a:lnTo>
                  <a:lnTo>
                    <a:pt x="137" y="272"/>
                  </a:lnTo>
                  <a:lnTo>
                    <a:pt x="79" y="369"/>
                  </a:lnTo>
                  <a:lnTo>
                    <a:pt x="20" y="486"/>
                  </a:lnTo>
                  <a:lnTo>
                    <a:pt x="1" y="622"/>
                  </a:lnTo>
                  <a:lnTo>
                    <a:pt x="1" y="758"/>
                  </a:lnTo>
                  <a:lnTo>
                    <a:pt x="20" y="875"/>
                  </a:lnTo>
                  <a:lnTo>
                    <a:pt x="79" y="1011"/>
                  </a:lnTo>
                  <a:lnTo>
                    <a:pt x="156" y="1127"/>
                  </a:lnTo>
                  <a:lnTo>
                    <a:pt x="253" y="1205"/>
                  </a:lnTo>
                  <a:lnTo>
                    <a:pt x="370" y="1283"/>
                  </a:lnTo>
                  <a:lnTo>
                    <a:pt x="487" y="1322"/>
                  </a:lnTo>
                  <a:lnTo>
                    <a:pt x="603" y="1360"/>
                  </a:lnTo>
                  <a:lnTo>
                    <a:pt x="739" y="1360"/>
                  </a:lnTo>
                  <a:lnTo>
                    <a:pt x="875" y="1322"/>
                  </a:lnTo>
                  <a:lnTo>
                    <a:pt x="992" y="1263"/>
                  </a:lnTo>
                  <a:lnTo>
                    <a:pt x="1108" y="1186"/>
                  </a:lnTo>
                  <a:lnTo>
                    <a:pt x="1206" y="1088"/>
                  </a:lnTo>
                  <a:lnTo>
                    <a:pt x="1264" y="991"/>
                  </a:lnTo>
                  <a:lnTo>
                    <a:pt x="1322" y="875"/>
                  </a:lnTo>
                  <a:lnTo>
                    <a:pt x="1342" y="739"/>
                  </a:lnTo>
                  <a:lnTo>
                    <a:pt x="1342" y="603"/>
                  </a:lnTo>
                  <a:lnTo>
                    <a:pt x="1322" y="486"/>
                  </a:lnTo>
                  <a:lnTo>
                    <a:pt x="1264" y="350"/>
                  </a:lnTo>
                  <a:lnTo>
                    <a:pt x="1186" y="233"/>
                  </a:lnTo>
                  <a:lnTo>
                    <a:pt x="1089" y="156"/>
                  </a:lnTo>
                  <a:lnTo>
                    <a:pt x="972" y="78"/>
                  </a:lnTo>
                  <a:lnTo>
                    <a:pt x="856" y="39"/>
                  </a:lnTo>
                  <a:lnTo>
                    <a:pt x="73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44"/>
            <p:cNvSpPr/>
            <p:nvPr/>
          </p:nvSpPr>
          <p:spPr>
            <a:xfrm>
              <a:off x="7554225" y="7177025"/>
              <a:ext cx="33550" cy="34025"/>
            </a:xfrm>
            <a:custGeom>
              <a:avLst/>
              <a:gdLst/>
              <a:ahLst/>
              <a:cxnLst/>
              <a:rect l="l" t="t" r="r" b="b"/>
              <a:pathLst>
                <a:path w="1342" h="1361" extrusionOk="0">
                  <a:moveTo>
                    <a:pt x="603" y="1"/>
                  </a:moveTo>
                  <a:lnTo>
                    <a:pt x="467" y="40"/>
                  </a:lnTo>
                  <a:lnTo>
                    <a:pt x="351" y="79"/>
                  </a:lnTo>
                  <a:lnTo>
                    <a:pt x="234" y="156"/>
                  </a:lnTo>
                  <a:lnTo>
                    <a:pt x="137" y="253"/>
                  </a:lnTo>
                  <a:lnTo>
                    <a:pt x="59" y="370"/>
                  </a:lnTo>
                  <a:lnTo>
                    <a:pt x="20" y="487"/>
                  </a:lnTo>
                  <a:lnTo>
                    <a:pt x="1" y="623"/>
                  </a:lnTo>
                  <a:lnTo>
                    <a:pt x="1" y="759"/>
                  </a:lnTo>
                  <a:lnTo>
                    <a:pt x="20" y="875"/>
                  </a:lnTo>
                  <a:lnTo>
                    <a:pt x="79" y="1011"/>
                  </a:lnTo>
                  <a:lnTo>
                    <a:pt x="156" y="1128"/>
                  </a:lnTo>
                  <a:lnTo>
                    <a:pt x="254" y="1206"/>
                  </a:lnTo>
                  <a:lnTo>
                    <a:pt x="370" y="1283"/>
                  </a:lnTo>
                  <a:lnTo>
                    <a:pt x="487" y="1322"/>
                  </a:lnTo>
                  <a:lnTo>
                    <a:pt x="603" y="1361"/>
                  </a:lnTo>
                  <a:lnTo>
                    <a:pt x="739" y="1342"/>
                  </a:lnTo>
                  <a:lnTo>
                    <a:pt x="875" y="1322"/>
                  </a:lnTo>
                  <a:lnTo>
                    <a:pt x="992" y="1264"/>
                  </a:lnTo>
                  <a:lnTo>
                    <a:pt x="1109" y="1186"/>
                  </a:lnTo>
                  <a:lnTo>
                    <a:pt x="1206" y="1089"/>
                  </a:lnTo>
                  <a:lnTo>
                    <a:pt x="1264" y="992"/>
                  </a:lnTo>
                  <a:lnTo>
                    <a:pt x="1322" y="856"/>
                  </a:lnTo>
                  <a:lnTo>
                    <a:pt x="1342" y="739"/>
                  </a:lnTo>
                  <a:lnTo>
                    <a:pt x="1342" y="603"/>
                  </a:lnTo>
                  <a:lnTo>
                    <a:pt x="1322" y="487"/>
                  </a:lnTo>
                  <a:lnTo>
                    <a:pt x="1264" y="351"/>
                  </a:lnTo>
                  <a:lnTo>
                    <a:pt x="1186" y="234"/>
                  </a:lnTo>
                  <a:lnTo>
                    <a:pt x="1089" y="156"/>
                  </a:lnTo>
                  <a:lnTo>
                    <a:pt x="973" y="79"/>
                  </a:lnTo>
                  <a:lnTo>
                    <a:pt x="856" y="20"/>
                  </a:lnTo>
                  <a:lnTo>
                    <a:pt x="72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44"/>
            <p:cNvSpPr/>
            <p:nvPr/>
          </p:nvSpPr>
          <p:spPr>
            <a:xfrm>
              <a:off x="7342925" y="7428175"/>
              <a:ext cx="80650" cy="81150"/>
            </a:xfrm>
            <a:custGeom>
              <a:avLst/>
              <a:gdLst/>
              <a:ahLst/>
              <a:cxnLst/>
              <a:rect l="l" t="t" r="r" b="b"/>
              <a:pathLst>
                <a:path w="3226" h="3246" extrusionOk="0">
                  <a:moveTo>
                    <a:pt x="1594" y="1"/>
                  </a:moveTo>
                  <a:lnTo>
                    <a:pt x="1438" y="20"/>
                  </a:lnTo>
                  <a:lnTo>
                    <a:pt x="1283" y="40"/>
                  </a:lnTo>
                  <a:lnTo>
                    <a:pt x="1127" y="79"/>
                  </a:lnTo>
                  <a:lnTo>
                    <a:pt x="972" y="137"/>
                  </a:lnTo>
                  <a:lnTo>
                    <a:pt x="836" y="215"/>
                  </a:lnTo>
                  <a:lnTo>
                    <a:pt x="680" y="292"/>
                  </a:lnTo>
                  <a:lnTo>
                    <a:pt x="564" y="390"/>
                  </a:lnTo>
                  <a:lnTo>
                    <a:pt x="447" y="506"/>
                  </a:lnTo>
                  <a:lnTo>
                    <a:pt x="331" y="623"/>
                  </a:lnTo>
                  <a:lnTo>
                    <a:pt x="253" y="759"/>
                  </a:lnTo>
                  <a:lnTo>
                    <a:pt x="175" y="895"/>
                  </a:lnTo>
                  <a:lnTo>
                    <a:pt x="117" y="1031"/>
                  </a:lnTo>
                  <a:lnTo>
                    <a:pt x="59" y="1167"/>
                  </a:lnTo>
                  <a:lnTo>
                    <a:pt x="20" y="1322"/>
                  </a:lnTo>
                  <a:lnTo>
                    <a:pt x="0" y="1478"/>
                  </a:lnTo>
                  <a:lnTo>
                    <a:pt x="0" y="1633"/>
                  </a:lnTo>
                  <a:lnTo>
                    <a:pt x="0" y="1789"/>
                  </a:lnTo>
                  <a:lnTo>
                    <a:pt x="20" y="1944"/>
                  </a:lnTo>
                  <a:lnTo>
                    <a:pt x="78" y="2100"/>
                  </a:lnTo>
                  <a:lnTo>
                    <a:pt x="117" y="2255"/>
                  </a:lnTo>
                  <a:lnTo>
                    <a:pt x="195" y="2410"/>
                  </a:lnTo>
                  <a:lnTo>
                    <a:pt x="292" y="2546"/>
                  </a:lnTo>
                  <a:lnTo>
                    <a:pt x="389" y="2682"/>
                  </a:lnTo>
                  <a:lnTo>
                    <a:pt x="486" y="2799"/>
                  </a:lnTo>
                  <a:lnTo>
                    <a:pt x="622" y="2896"/>
                  </a:lnTo>
                  <a:lnTo>
                    <a:pt x="739" y="2993"/>
                  </a:lnTo>
                  <a:lnTo>
                    <a:pt x="875" y="3071"/>
                  </a:lnTo>
                  <a:lnTo>
                    <a:pt x="1011" y="3129"/>
                  </a:lnTo>
                  <a:lnTo>
                    <a:pt x="1166" y="3168"/>
                  </a:lnTo>
                  <a:lnTo>
                    <a:pt x="1322" y="3207"/>
                  </a:lnTo>
                  <a:lnTo>
                    <a:pt x="1477" y="3227"/>
                  </a:lnTo>
                  <a:lnTo>
                    <a:pt x="1632" y="3246"/>
                  </a:lnTo>
                  <a:lnTo>
                    <a:pt x="1788" y="3227"/>
                  </a:lnTo>
                  <a:lnTo>
                    <a:pt x="1943" y="3207"/>
                  </a:lnTo>
                  <a:lnTo>
                    <a:pt x="2099" y="3168"/>
                  </a:lnTo>
                  <a:lnTo>
                    <a:pt x="2254" y="3110"/>
                  </a:lnTo>
                  <a:lnTo>
                    <a:pt x="2390" y="3032"/>
                  </a:lnTo>
                  <a:lnTo>
                    <a:pt x="2546" y="2954"/>
                  </a:lnTo>
                  <a:lnTo>
                    <a:pt x="2662" y="2857"/>
                  </a:lnTo>
                  <a:lnTo>
                    <a:pt x="2779" y="2741"/>
                  </a:lnTo>
                  <a:lnTo>
                    <a:pt x="2876" y="2624"/>
                  </a:lnTo>
                  <a:lnTo>
                    <a:pt x="2973" y="2488"/>
                  </a:lnTo>
                  <a:lnTo>
                    <a:pt x="3051" y="2352"/>
                  </a:lnTo>
                  <a:lnTo>
                    <a:pt x="3109" y="2216"/>
                  </a:lnTo>
                  <a:lnTo>
                    <a:pt x="3168" y="2061"/>
                  </a:lnTo>
                  <a:lnTo>
                    <a:pt x="3206" y="1925"/>
                  </a:lnTo>
                  <a:lnTo>
                    <a:pt x="3226" y="1769"/>
                  </a:lnTo>
                  <a:lnTo>
                    <a:pt x="3226" y="1614"/>
                  </a:lnTo>
                  <a:lnTo>
                    <a:pt x="3226" y="1458"/>
                  </a:lnTo>
                  <a:lnTo>
                    <a:pt x="3206" y="1303"/>
                  </a:lnTo>
                  <a:lnTo>
                    <a:pt x="3148" y="1147"/>
                  </a:lnTo>
                  <a:lnTo>
                    <a:pt x="3109" y="992"/>
                  </a:lnTo>
                  <a:lnTo>
                    <a:pt x="3032" y="836"/>
                  </a:lnTo>
                  <a:lnTo>
                    <a:pt x="2934" y="700"/>
                  </a:lnTo>
                  <a:lnTo>
                    <a:pt x="2837" y="564"/>
                  </a:lnTo>
                  <a:lnTo>
                    <a:pt x="2740" y="448"/>
                  </a:lnTo>
                  <a:lnTo>
                    <a:pt x="2604" y="351"/>
                  </a:lnTo>
                  <a:lnTo>
                    <a:pt x="2487" y="254"/>
                  </a:lnTo>
                  <a:lnTo>
                    <a:pt x="2351" y="176"/>
                  </a:lnTo>
                  <a:lnTo>
                    <a:pt x="2215"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44"/>
            <p:cNvSpPr/>
            <p:nvPr/>
          </p:nvSpPr>
          <p:spPr>
            <a:xfrm>
              <a:off x="7590675" y="7195000"/>
              <a:ext cx="80650" cy="81150"/>
            </a:xfrm>
            <a:custGeom>
              <a:avLst/>
              <a:gdLst/>
              <a:ahLst/>
              <a:cxnLst/>
              <a:rect l="l" t="t" r="r" b="b"/>
              <a:pathLst>
                <a:path w="3226" h="3246" extrusionOk="0">
                  <a:moveTo>
                    <a:pt x="1594" y="1"/>
                  </a:moveTo>
                  <a:lnTo>
                    <a:pt x="1438" y="20"/>
                  </a:lnTo>
                  <a:lnTo>
                    <a:pt x="1283" y="40"/>
                  </a:lnTo>
                  <a:lnTo>
                    <a:pt x="1127" y="78"/>
                  </a:lnTo>
                  <a:lnTo>
                    <a:pt x="972" y="137"/>
                  </a:lnTo>
                  <a:lnTo>
                    <a:pt x="836" y="214"/>
                  </a:lnTo>
                  <a:lnTo>
                    <a:pt x="700" y="292"/>
                  </a:lnTo>
                  <a:lnTo>
                    <a:pt x="564" y="389"/>
                  </a:lnTo>
                  <a:lnTo>
                    <a:pt x="447" y="506"/>
                  </a:lnTo>
                  <a:lnTo>
                    <a:pt x="350" y="623"/>
                  </a:lnTo>
                  <a:lnTo>
                    <a:pt x="253" y="759"/>
                  </a:lnTo>
                  <a:lnTo>
                    <a:pt x="175" y="895"/>
                  </a:lnTo>
                  <a:lnTo>
                    <a:pt x="117" y="1031"/>
                  </a:lnTo>
                  <a:lnTo>
                    <a:pt x="59" y="1186"/>
                  </a:lnTo>
                  <a:lnTo>
                    <a:pt x="20" y="1322"/>
                  </a:lnTo>
                  <a:lnTo>
                    <a:pt x="0" y="1478"/>
                  </a:lnTo>
                  <a:lnTo>
                    <a:pt x="0" y="1633"/>
                  </a:lnTo>
                  <a:lnTo>
                    <a:pt x="0" y="1788"/>
                  </a:lnTo>
                  <a:lnTo>
                    <a:pt x="39" y="1944"/>
                  </a:lnTo>
                  <a:lnTo>
                    <a:pt x="78" y="2099"/>
                  </a:lnTo>
                  <a:lnTo>
                    <a:pt x="136" y="2255"/>
                  </a:lnTo>
                  <a:lnTo>
                    <a:pt x="195" y="2410"/>
                  </a:lnTo>
                  <a:lnTo>
                    <a:pt x="292" y="2546"/>
                  </a:lnTo>
                  <a:lnTo>
                    <a:pt x="389" y="2682"/>
                  </a:lnTo>
                  <a:lnTo>
                    <a:pt x="506" y="2799"/>
                  </a:lnTo>
                  <a:lnTo>
                    <a:pt x="622" y="2896"/>
                  </a:lnTo>
                  <a:lnTo>
                    <a:pt x="739" y="2993"/>
                  </a:lnTo>
                  <a:lnTo>
                    <a:pt x="875" y="3071"/>
                  </a:lnTo>
                  <a:lnTo>
                    <a:pt x="1030" y="3129"/>
                  </a:lnTo>
                  <a:lnTo>
                    <a:pt x="1166" y="3168"/>
                  </a:lnTo>
                  <a:lnTo>
                    <a:pt x="1322" y="3207"/>
                  </a:lnTo>
                  <a:lnTo>
                    <a:pt x="1477" y="3226"/>
                  </a:lnTo>
                  <a:lnTo>
                    <a:pt x="1633" y="3246"/>
                  </a:lnTo>
                  <a:lnTo>
                    <a:pt x="1788" y="3226"/>
                  </a:lnTo>
                  <a:lnTo>
                    <a:pt x="1943" y="3207"/>
                  </a:lnTo>
                  <a:lnTo>
                    <a:pt x="2099" y="3168"/>
                  </a:lnTo>
                  <a:lnTo>
                    <a:pt x="2254" y="3110"/>
                  </a:lnTo>
                  <a:lnTo>
                    <a:pt x="2390" y="3032"/>
                  </a:lnTo>
                  <a:lnTo>
                    <a:pt x="2546" y="2954"/>
                  </a:lnTo>
                  <a:lnTo>
                    <a:pt x="2662" y="2857"/>
                  </a:lnTo>
                  <a:lnTo>
                    <a:pt x="2779" y="2741"/>
                  </a:lnTo>
                  <a:lnTo>
                    <a:pt x="2896" y="2624"/>
                  </a:lnTo>
                  <a:lnTo>
                    <a:pt x="2973" y="2488"/>
                  </a:lnTo>
                  <a:lnTo>
                    <a:pt x="3051" y="2352"/>
                  </a:lnTo>
                  <a:lnTo>
                    <a:pt x="3129" y="2216"/>
                  </a:lnTo>
                  <a:lnTo>
                    <a:pt x="3168" y="2060"/>
                  </a:lnTo>
                  <a:lnTo>
                    <a:pt x="3207" y="1924"/>
                  </a:lnTo>
                  <a:lnTo>
                    <a:pt x="3226" y="1769"/>
                  </a:lnTo>
                  <a:lnTo>
                    <a:pt x="3226" y="1614"/>
                  </a:lnTo>
                  <a:lnTo>
                    <a:pt x="3226" y="1458"/>
                  </a:lnTo>
                  <a:lnTo>
                    <a:pt x="3207" y="1303"/>
                  </a:lnTo>
                  <a:lnTo>
                    <a:pt x="3168" y="1147"/>
                  </a:lnTo>
                  <a:lnTo>
                    <a:pt x="3109" y="992"/>
                  </a:lnTo>
                  <a:lnTo>
                    <a:pt x="3032" y="836"/>
                  </a:lnTo>
                  <a:lnTo>
                    <a:pt x="2934" y="700"/>
                  </a:lnTo>
                  <a:lnTo>
                    <a:pt x="2837" y="564"/>
                  </a:lnTo>
                  <a:lnTo>
                    <a:pt x="2740" y="448"/>
                  </a:lnTo>
                  <a:lnTo>
                    <a:pt x="2604" y="351"/>
                  </a:lnTo>
                  <a:lnTo>
                    <a:pt x="2488" y="253"/>
                  </a:lnTo>
                  <a:lnTo>
                    <a:pt x="2352" y="176"/>
                  </a:lnTo>
                  <a:lnTo>
                    <a:pt x="2216"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8" name="Google Shape;2518;p44"/>
          <p:cNvGrpSpPr/>
          <p:nvPr/>
        </p:nvGrpSpPr>
        <p:grpSpPr>
          <a:xfrm>
            <a:off x="9856895" y="4865020"/>
            <a:ext cx="1700743" cy="2067761"/>
            <a:chOff x="5712800" y="2850000"/>
            <a:chExt cx="934200" cy="1135800"/>
          </a:xfrm>
        </p:grpSpPr>
        <p:sp>
          <p:nvSpPr>
            <p:cNvPr id="2519" name="Google Shape;2519;p44"/>
            <p:cNvSpPr/>
            <p:nvPr/>
          </p:nvSpPr>
          <p:spPr>
            <a:xfrm>
              <a:off x="5726400" y="3445100"/>
              <a:ext cx="18000" cy="18000"/>
            </a:xfrm>
            <a:custGeom>
              <a:avLst/>
              <a:gdLst/>
              <a:ahLst/>
              <a:cxnLst/>
              <a:rect l="l" t="t" r="r" b="b"/>
              <a:pathLst>
                <a:path w="720" h="720" extrusionOk="0">
                  <a:moveTo>
                    <a:pt x="292" y="0"/>
                  </a:moveTo>
                  <a:lnTo>
                    <a:pt x="214" y="20"/>
                  </a:lnTo>
                  <a:lnTo>
                    <a:pt x="156" y="58"/>
                  </a:lnTo>
                  <a:lnTo>
                    <a:pt x="97" y="97"/>
                  </a:lnTo>
                  <a:lnTo>
                    <a:pt x="59" y="156"/>
                  </a:lnTo>
                  <a:lnTo>
                    <a:pt x="20" y="214"/>
                  </a:lnTo>
                  <a:lnTo>
                    <a:pt x="0" y="292"/>
                  </a:lnTo>
                  <a:lnTo>
                    <a:pt x="0" y="350"/>
                  </a:lnTo>
                  <a:lnTo>
                    <a:pt x="0" y="428"/>
                  </a:lnTo>
                  <a:lnTo>
                    <a:pt x="20" y="505"/>
                  </a:lnTo>
                  <a:lnTo>
                    <a:pt x="59" y="564"/>
                  </a:lnTo>
                  <a:lnTo>
                    <a:pt x="97" y="622"/>
                  </a:lnTo>
                  <a:lnTo>
                    <a:pt x="156" y="661"/>
                  </a:lnTo>
                  <a:lnTo>
                    <a:pt x="214" y="700"/>
                  </a:lnTo>
                  <a:lnTo>
                    <a:pt x="292" y="719"/>
                  </a:lnTo>
                  <a:lnTo>
                    <a:pt x="428" y="719"/>
                  </a:lnTo>
                  <a:lnTo>
                    <a:pt x="505" y="700"/>
                  </a:lnTo>
                  <a:lnTo>
                    <a:pt x="564" y="661"/>
                  </a:lnTo>
                  <a:lnTo>
                    <a:pt x="603" y="622"/>
                  </a:lnTo>
                  <a:lnTo>
                    <a:pt x="661" y="564"/>
                  </a:lnTo>
                  <a:lnTo>
                    <a:pt x="680" y="505"/>
                  </a:lnTo>
                  <a:lnTo>
                    <a:pt x="700" y="428"/>
                  </a:lnTo>
                  <a:lnTo>
                    <a:pt x="719" y="350"/>
                  </a:lnTo>
                  <a:lnTo>
                    <a:pt x="700" y="292"/>
                  </a:lnTo>
                  <a:lnTo>
                    <a:pt x="680" y="214"/>
                  </a:lnTo>
                  <a:lnTo>
                    <a:pt x="661" y="156"/>
                  </a:lnTo>
                  <a:lnTo>
                    <a:pt x="603" y="97"/>
                  </a:lnTo>
                  <a:lnTo>
                    <a:pt x="564" y="58"/>
                  </a:lnTo>
                  <a:lnTo>
                    <a:pt x="505"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44"/>
            <p:cNvSpPr/>
            <p:nvPr/>
          </p:nvSpPr>
          <p:spPr>
            <a:xfrm>
              <a:off x="5712800" y="3391650"/>
              <a:ext cx="934200" cy="594150"/>
            </a:xfrm>
            <a:custGeom>
              <a:avLst/>
              <a:gdLst/>
              <a:ahLst/>
              <a:cxnLst/>
              <a:rect l="l" t="t" r="r" b="b"/>
              <a:pathLst>
                <a:path w="37368" h="23766" extrusionOk="0">
                  <a:moveTo>
                    <a:pt x="2099" y="1"/>
                  </a:moveTo>
                  <a:lnTo>
                    <a:pt x="1788" y="20"/>
                  </a:lnTo>
                  <a:lnTo>
                    <a:pt x="1477" y="59"/>
                  </a:lnTo>
                  <a:lnTo>
                    <a:pt x="1166" y="137"/>
                  </a:lnTo>
                  <a:lnTo>
                    <a:pt x="894" y="253"/>
                  </a:lnTo>
                  <a:lnTo>
                    <a:pt x="777" y="312"/>
                  </a:lnTo>
                  <a:lnTo>
                    <a:pt x="680" y="389"/>
                  </a:lnTo>
                  <a:lnTo>
                    <a:pt x="583" y="467"/>
                  </a:lnTo>
                  <a:lnTo>
                    <a:pt x="486" y="564"/>
                  </a:lnTo>
                  <a:lnTo>
                    <a:pt x="330" y="778"/>
                  </a:lnTo>
                  <a:lnTo>
                    <a:pt x="194" y="992"/>
                  </a:lnTo>
                  <a:lnTo>
                    <a:pt x="117" y="1264"/>
                  </a:lnTo>
                  <a:lnTo>
                    <a:pt x="58" y="1555"/>
                  </a:lnTo>
                  <a:lnTo>
                    <a:pt x="20" y="1866"/>
                  </a:lnTo>
                  <a:lnTo>
                    <a:pt x="0" y="2196"/>
                  </a:lnTo>
                  <a:lnTo>
                    <a:pt x="20" y="2566"/>
                  </a:lnTo>
                  <a:lnTo>
                    <a:pt x="58" y="2954"/>
                  </a:lnTo>
                  <a:lnTo>
                    <a:pt x="97" y="3362"/>
                  </a:lnTo>
                  <a:lnTo>
                    <a:pt x="175" y="3790"/>
                  </a:lnTo>
                  <a:lnTo>
                    <a:pt x="369" y="4703"/>
                  </a:lnTo>
                  <a:lnTo>
                    <a:pt x="486" y="5189"/>
                  </a:lnTo>
                  <a:lnTo>
                    <a:pt x="641" y="5675"/>
                  </a:lnTo>
                  <a:lnTo>
                    <a:pt x="836" y="6160"/>
                  </a:lnTo>
                  <a:lnTo>
                    <a:pt x="1069" y="6627"/>
                  </a:lnTo>
                  <a:lnTo>
                    <a:pt x="1321" y="7093"/>
                  </a:lnTo>
                  <a:lnTo>
                    <a:pt x="1594" y="7540"/>
                  </a:lnTo>
                  <a:lnTo>
                    <a:pt x="1924" y="7968"/>
                  </a:lnTo>
                  <a:lnTo>
                    <a:pt x="2274" y="8376"/>
                  </a:lnTo>
                  <a:lnTo>
                    <a:pt x="2449" y="8570"/>
                  </a:lnTo>
                  <a:lnTo>
                    <a:pt x="2643" y="8745"/>
                  </a:lnTo>
                  <a:lnTo>
                    <a:pt x="2857" y="8920"/>
                  </a:lnTo>
                  <a:lnTo>
                    <a:pt x="3070" y="9075"/>
                  </a:lnTo>
                  <a:lnTo>
                    <a:pt x="3284" y="9231"/>
                  </a:lnTo>
                  <a:lnTo>
                    <a:pt x="3517" y="9386"/>
                  </a:lnTo>
                  <a:lnTo>
                    <a:pt x="3750" y="9503"/>
                  </a:lnTo>
                  <a:lnTo>
                    <a:pt x="3984" y="9619"/>
                  </a:lnTo>
                  <a:lnTo>
                    <a:pt x="4236" y="9736"/>
                  </a:lnTo>
                  <a:lnTo>
                    <a:pt x="4489" y="9833"/>
                  </a:lnTo>
                  <a:lnTo>
                    <a:pt x="4761" y="9911"/>
                  </a:lnTo>
                  <a:lnTo>
                    <a:pt x="5033" y="9969"/>
                  </a:lnTo>
                  <a:lnTo>
                    <a:pt x="5324" y="10008"/>
                  </a:lnTo>
                  <a:lnTo>
                    <a:pt x="5596" y="10047"/>
                  </a:lnTo>
                  <a:lnTo>
                    <a:pt x="5907" y="10066"/>
                  </a:lnTo>
                  <a:lnTo>
                    <a:pt x="6743" y="10066"/>
                  </a:lnTo>
                  <a:lnTo>
                    <a:pt x="6937" y="10105"/>
                  </a:lnTo>
                  <a:lnTo>
                    <a:pt x="7112" y="10144"/>
                  </a:lnTo>
                  <a:lnTo>
                    <a:pt x="7229" y="10183"/>
                  </a:lnTo>
                  <a:lnTo>
                    <a:pt x="7326" y="10241"/>
                  </a:lnTo>
                  <a:lnTo>
                    <a:pt x="7384" y="10319"/>
                  </a:lnTo>
                  <a:lnTo>
                    <a:pt x="7423" y="10397"/>
                  </a:lnTo>
                  <a:lnTo>
                    <a:pt x="7423" y="10474"/>
                  </a:lnTo>
                  <a:lnTo>
                    <a:pt x="7404" y="10571"/>
                  </a:lnTo>
                  <a:lnTo>
                    <a:pt x="7365" y="10669"/>
                  </a:lnTo>
                  <a:lnTo>
                    <a:pt x="7287" y="10785"/>
                  </a:lnTo>
                  <a:lnTo>
                    <a:pt x="7112" y="10999"/>
                  </a:lnTo>
                  <a:lnTo>
                    <a:pt x="6840" y="11252"/>
                  </a:lnTo>
                  <a:lnTo>
                    <a:pt x="6549" y="11485"/>
                  </a:lnTo>
                  <a:lnTo>
                    <a:pt x="6218" y="11737"/>
                  </a:lnTo>
                  <a:lnTo>
                    <a:pt x="5538" y="12204"/>
                  </a:lnTo>
                  <a:lnTo>
                    <a:pt x="4528" y="12825"/>
                  </a:lnTo>
                  <a:lnTo>
                    <a:pt x="4372" y="12903"/>
                  </a:lnTo>
                  <a:lnTo>
                    <a:pt x="4139" y="13000"/>
                  </a:lnTo>
                  <a:lnTo>
                    <a:pt x="3537" y="13175"/>
                  </a:lnTo>
                  <a:lnTo>
                    <a:pt x="2818" y="13370"/>
                  </a:lnTo>
                  <a:lnTo>
                    <a:pt x="2021" y="13603"/>
                  </a:lnTo>
                  <a:lnTo>
                    <a:pt x="1632" y="13739"/>
                  </a:lnTo>
                  <a:lnTo>
                    <a:pt x="1263" y="13875"/>
                  </a:lnTo>
                  <a:lnTo>
                    <a:pt x="913" y="14030"/>
                  </a:lnTo>
                  <a:lnTo>
                    <a:pt x="622" y="14205"/>
                  </a:lnTo>
                  <a:lnTo>
                    <a:pt x="369" y="14380"/>
                  </a:lnTo>
                  <a:lnTo>
                    <a:pt x="253" y="14497"/>
                  </a:lnTo>
                  <a:lnTo>
                    <a:pt x="175" y="14594"/>
                  </a:lnTo>
                  <a:lnTo>
                    <a:pt x="97" y="14691"/>
                  </a:lnTo>
                  <a:lnTo>
                    <a:pt x="39" y="14808"/>
                  </a:lnTo>
                  <a:lnTo>
                    <a:pt x="20" y="14924"/>
                  </a:lnTo>
                  <a:lnTo>
                    <a:pt x="0" y="15041"/>
                  </a:lnTo>
                  <a:lnTo>
                    <a:pt x="20" y="15332"/>
                  </a:lnTo>
                  <a:lnTo>
                    <a:pt x="58" y="15701"/>
                  </a:lnTo>
                  <a:lnTo>
                    <a:pt x="156" y="16109"/>
                  </a:lnTo>
                  <a:lnTo>
                    <a:pt x="292" y="16556"/>
                  </a:lnTo>
                  <a:lnTo>
                    <a:pt x="369" y="16790"/>
                  </a:lnTo>
                  <a:lnTo>
                    <a:pt x="486" y="17023"/>
                  </a:lnTo>
                  <a:lnTo>
                    <a:pt x="603" y="17256"/>
                  </a:lnTo>
                  <a:lnTo>
                    <a:pt x="719" y="17470"/>
                  </a:lnTo>
                  <a:lnTo>
                    <a:pt x="875" y="17683"/>
                  </a:lnTo>
                  <a:lnTo>
                    <a:pt x="1030" y="17897"/>
                  </a:lnTo>
                  <a:lnTo>
                    <a:pt x="1224" y="18091"/>
                  </a:lnTo>
                  <a:lnTo>
                    <a:pt x="1419" y="18266"/>
                  </a:lnTo>
                  <a:lnTo>
                    <a:pt x="1632" y="18422"/>
                  </a:lnTo>
                  <a:lnTo>
                    <a:pt x="1885" y="18558"/>
                  </a:lnTo>
                  <a:lnTo>
                    <a:pt x="2138" y="18674"/>
                  </a:lnTo>
                  <a:lnTo>
                    <a:pt x="2410" y="18752"/>
                  </a:lnTo>
                  <a:lnTo>
                    <a:pt x="2721" y="18830"/>
                  </a:lnTo>
                  <a:lnTo>
                    <a:pt x="3051" y="18849"/>
                  </a:lnTo>
                  <a:lnTo>
                    <a:pt x="3401" y="18849"/>
                  </a:lnTo>
                  <a:lnTo>
                    <a:pt x="3770" y="18810"/>
                  </a:lnTo>
                  <a:lnTo>
                    <a:pt x="4178" y="18733"/>
                  </a:lnTo>
                  <a:lnTo>
                    <a:pt x="4605" y="18616"/>
                  </a:lnTo>
                  <a:lnTo>
                    <a:pt x="5052" y="18441"/>
                  </a:lnTo>
                  <a:lnTo>
                    <a:pt x="5538" y="18227"/>
                  </a:lnTo>
                  <a:lnTo>
                    <a:pt x="6063" y="17975"/>
                  </a:lnTo>
                  <a:lnTo>
                    <a:pt x="6587" y="17664"/>
                  </a:lnTo>
                  <a:lnTo>
                    <a:pt x="7170" y="17295"/>
                  </a:lnTo>
                  <a:lnTo>
                    <a:pt x="7773" y="16887"/>
                  </a:lnTo>
                  <a:lnTo>
                    <a:pt x="7948" y="16653"/>
                  </a:lnTo>
                  <a:lnTo>
                    <a:pt x="8395" y="16109"/>
                  </a:lnTo>
                  <a:lnTo>
                    <a:pt x="8705" y="15760"/>
                  </a:lnTo>
                  <a:lnTo>
                    <a:pt x="9055" y="15410"/>
                  </a:lnTo>
                  <a:lnTo>
                    <a:pt x="9405" y="15041"/>
                  </a:lnTo>
                  <a:lnTo>
                    <a:pt x="9794" y="14691"/>
                  </a:lnTo>
                  <a:lnTo>
                    <a:pt x="10163" y="14380"/>
                  </a:lnTo>
                  <a:lnTo>
                    <a:pt x="10338" y="14244"/>
                  </a:lnTo>
                  <a:lnTo>
                    <a:pt x="10532" y="14127"/>
                  </a:lnTo>
                  <a:lnTo>
                    <a:pt x="10687" y="14030"/>
                  </a:lnTo>
                  <a:lnTo>
                    <a:pt x="10862" y="13972"/>
                  </a:lnTo>
                  <a:lnTo>
                    <a:pt x="11018" y="13914"/>
                  </a:lnTo>
                  <a:lnTo>
                    <a:pt x="11154" y="13894"/>
                  </a:lnTo>
                  <a:lnTo>
                    <a:pt x="11290" y="13914"/>
                  </a:lnTo>
                  <a:lnTo>
                    <a:pt x="11406" y="13953"/>
                  </a:lnTo>
                  <a:lnTo>
                    <a:pt x="11504" y="14030"/>
                  </a:lnTo>
                  <a:lnTo>
                    <a:pt x="11601" y="14147"/>
                  </a:lnTo>
                  <a:lnTo>
                    <a:pt x="11659" y="14302"/>
                  </a:lnTo>
                  <a:lnTo>
                    <a:pt x="11717" y="14497"/>
                  </a:lnTo>
                  <a:lnTo>
                    <a:pt x="11737" y="14749"/>
                  </a:lnTo>
                  <a:lnTo>
                    <a:pt x="11737" y="15041"/>
                  </a:lnTo>
                  <a:lnTo>
                    <a:pt x="11717" y="15701"/>
                  </a:lnTo>
                  <a:lnTo>
                    <a:pt x="11679" y="16420"/>
                  </a:lnTo>
                  <a:lnTo>
                    <a:pt x="11581" y="17936"/>
                  </a:lnTo>
                  <a:lnTo>
                    <a:pt x="11562" y="18694"/>
                  </a:lnTo>
                  <a:lnTo>
                    <a:pt x="11562" y="19452"/>
                  </a:lnTo>
                  <a:lnTo>
                    <a:pt x="11581" y="20190"/>
                  </a:lnTo>
                  <a:lnTo>
                    <a:pt x="11620" y="20559"/>
                  </a:lnTo>
                  <a:lnTo>
                    <a:pt x="11659" y="20890"/>
                  </a:lnTo>
                  <a:lnTo>
                    <a:pt x="11717" y="21220"/>
                  </a:lnTo>
                  <a:lnTo>
                    <a:pt x="11795" y="21550"/>
                  </a:lnTo>
                  <a:lnTo>
                    <a:pt x="11873" y="21842"/>
                  </a:lnTo>
                  <a:lnTo>
                    <a:pt x="11989" y="22133"/>
                  </a:lnTo>
                  <a:lnTo>
                    <a:pt x="12106" y="22386"/>
                  </a:lnTo>
                  <a:lnTo>
                    <a:pt x="12261" y="22619"/>
                  </a:lnTo>
                  <a:lnTo>
                    <a:pt x="12417" y="22852"/>
                  </a:lnTo>
                  <a:lnTo>
                    <a:pt x="12611" y="23046"/>
                  </a:lnTo>
                  <a:lnTo>
                    <a:pt x="12825" y="23202"/>
                  </a:lnTo>
                  <a:lnTo>
                    <a:pt x="13058" y="23338"/>
                  </a:lnTo>
                  <a:lnTo>
                    <a:pt x="13330" y="23455"/>
                  </a:lnTo>
                  <a:lnTo>
                    <a:pt x="13622" y="23513"/>
                  </a:lnTo>
                  <a:lnTo>
                    <a:pt x="13933" y="23552"/>
                  </a:lnTo>
                  <a:lnTo>
                    <a:pt x="14302" y="23571"/>
                  </a:lnTo>
                  <a:lnTo>
                    <a:pt x="14671" y="23532"/>
                  </a:lnTo>
                  <a:lnTo>
                    <a:pt x="15098" y="23455"/>
                  </a:lnTo>
                  <a:lnTo>
                    <a:pt x="15293" y="23416"/>
                  </a:lnTo>
                  <a:lnTo>
                    <a:pt x="15507" y="23338"/>
                  </a:lnTo>
                  <a:lnTo>
                    <a:pt x="15681" y="23280"/>
                  </a:lnTo>
                  <a:lnTo>
                    <a:pt x="15876" y="23202"/>
                  </a:lnTo>
                  <a:lnTo>
                    <a:pt x="16031" y="23105"/>
                  </a:lnTo>
                  <a:lnTo>
                    <a:pt x="16187" y="23027"/>
                  </a:lnTo>
                  <a:lnTo>
                    <a:pt x="16478" y="22813"/>
                  </a:lnTo>
                  <a:lnTo>
                    <a:pt x="16731" y="22580"/>
                  </a:lnTo>
                  <a:lnTo>
                    <a:pt x="16964" y="22308"/>
                  </a:lnTo>
                  <a:lnTo>
                    <a:pt x="17139" y="22017"/>
                  </a:lnTo>
                  <a:lnTo>
                    <a:pt x="17314" y="21725"/>
                  </a:lnTo>
                  <a:lnTo>
                    <a:pt x="17430" y="21395"/>
                  </a:lnTo>
                  <a:lnTo>
                    <a:pt x="17547" y="21064"/>
                  </a:lnTo>
                  <a:lnTo>
                    <a:pt x="17625" y="20715"/>
                  </a:lnTo>
                  <a:lnTo>
                    <a:pt x="17702" y="20345"/>
                  </a:lnTo>
                  <a:lnTo>
                    <a:pt x="17741" y="19976"/>
                  </a:lnTo>
                  <a:lnTo>
                    <a:pt x="17780" y="19607"/>
                  </a:lnTo>
                  <a:lnTo>
                    <a:pt x="17799" y="19238"/>
                  </a:lnTo>
                  <a:lnTo>
                    <a:pt x="17799" y="18869"/>
                  </a:lnTo>
                  <a:lnTo>
                    <a:pt x="17780" y="18130"/>
                  </a:lnTo>
                  <a:lnTo>
                    <a:pt x="17761" y="17450"/>
                  </a:lnTo>
                  <a:lnTo>
                    <a:pt x="17722" y="16809"/>
                  </a:lnTo>
                  <a:lnTo>
                    <a:pt x="17702" y="16245"/>
                  </a:lnTo>
                  <a:lnTo>
                    <a:pt x="17702" y="15993"/>
                  </a:lnTo>
                  <a:lnTo>
                    <a:pt x="17702" y="15779"/>
                  </a:lnTo>
                  <a:lnTo>
                    <a:pt x="17722" y="15604"/>
                  </a:lnTo>
                  <a:lnTo>
                    <a:pt x="17761" y="15429"/>
                  </a:lnTo>
                  <a:lnTo>
                    <a:pt x="17819" y="15313"/>
                  </a:lnTo>
                  <a:lnTo>
                    <a:pt x="17897" y="15235"/>
                  </a:lnTo>
                  <a:lnTo>
                    <a:pt x="17935" y="15196"/>
                  </a:lnTo>
                  <a:lnTo>
                    <a:pt x="18110" y="15196"/>
                  </a:lnTo>
                  <a:lnTo>
                    <a:pt x="18344" y="15235"/>
                  </a:lnTo>
                  <a:lnTo>
                    <a:pt x="18577" y="15313"/>
                  </a:lnTo>
                  <a:lnTo>
                    <a:pt x="18790" y="15429"/>
                  </a:lnTo>
                  <a:lnTo>
                    <a:pt x="18985" y="15546"/>
                  </a:lnTo>
                  <a:lnTo>
                    <a:pt x="19160" y="15701"/>
                  </a:lnTo>
                  <a:lnTo>
                    <a:pt x="19315" y="15857"/>
                  </a:lnTo>
                  <a:lnTo>
                    <a:pt x="19471" y="16051"/>
                  </a:lnTo>
                  <a:lnTo>
                    <a:pt x="19607" y="16245"/>
                  </a:lnTo>
                  <a:lnTo>
                    <a:pt x="19723" y="16479"/>
                  </a:lnTo>
                  <a:lnTo>
                    <a:pt x="19859" y="16712"/>
                  </a:lnTo>
                  <a:lnTo>
                    <a:pt x="19956" y="16945"/>
                  </a:lnTo>
                  <a:lnTo>
                    <a:pt x="20054" y="17217"/>
                  </a:lnTo>
                  <a:lnTo>
                    <a:pt x="20248" y="17761"/>
                  </a:lnTo>
                  <a:lnTo>
                    <a:pt x="20403" y="18325"/>
                  </a:lnTo>
                  <a:lnTo>
                    <a:pt x="20714" y="19510"/>
                  </a:lnTo>
                  <a:lnTo>
                    <a:pt x="20870" y="20112"/>
                  </a:lnTo>
                  <a:lnTo>
                    <a:pt x="21025" y="20676"/>
                  </a:lnTo>
                  <a:lnTo>
                    <a:pt x="21219" y="21220"/>
                  </a:lnTo>
                  <a:lnTo>
                    <a:pt x="21336" y="21473"/>
                  </a:lnTo>
                  <a:lnTo>
                    <a:pt x="21433" y="21725"/>
                  </a:lnTo>
                  <a:lnTo>
                    <a:pt x="21569" y="21958"/>
                  </a:lnTo>
                  <a:lnTo>
                    <a:pt x="21686" y="22172"/>
                  </a:lnTo>
                  <a:lnTo>
                    <a:pt x="21841" y="22386"/>
                  </a:lnTo>
                  <a:lnTo>
                    <a:pt x="21997" y="22580"/>
                  </a:lnTo>
                  <a:lnTo>
                    <a:pt x="22172" y="22736"/>
                  </a:lnTo>
                  <a:lnTo>
                    <a:pt x="22346" y="22910"/>
                  </a:lnTo>
                  <a:lnTo>
                    <a:pt x="22560" y="23046"/>
                  </a:lnTo>
                  <a:lnTo>
                    <a:pt x="22774" y="23183"/>
                  </a:lnTo>
                  <a:lnTo>
                    <a:pt x="22988" y="23299"/>
                  </a:lnTo>
                  <a:lnTo>
                    <a:pt x="23221" y="23416"/>
                  </a:lnTo>
                  <a:lnTo>
                    <a:pt x="23473" y="23513"/>
                  </a:lnTo>
                  <a:lnTo>
                    <a:pt x="23726" y="23591"/>
                  </a:lnTo>
                  <a:lnTo>
                    <a:pt x="23979" y="23649"/>
                  </a:lnTo>
                  <a:lnTo>
                    <a:pt x="24231" y="23707"/>
                  </a:lnTo>
                  <a:lnTo>
                    <a:pt x="24503" y="23746"/>
                  </a:lnTo>
                  <a:lnTo>
                    <a:pt x="24756" y="23765"/>
                  </a:lnTo>
                  <a:lnTo>
                    <a:pt x="25281" y="23765"/>
                  </a:lnTo>
                  <a:lnTo>
                    <a:pt x="25553" y="23727"/>
                  </a:lnTo>
                  <a:lnTo>
                    <a:pt x="25805" y="23688"/>
                  </a:lnTo>
                  <a:lnTo>
                    <a:pt x="26038" y="23629"/>
                  </a:lnTo>
                  <a:lnTo>
                    <a:pt x="26272" y="23571"/>
                  </a:lnTo>
                  <a:lnTo>
                    <a:pt x="26505" y="23474"/>
                  </a:lnTo>
                  <a:lnTo>
                    <a:pt x="26719" y="23357"/>
                  </a:lnTo>
                  <a:lnTo>
                    <a:pt x="26932" y="23241"/>
                  </a:lnTo>
                  <a:lnTo>
                    <a:pt x="27127" y="23105"/>
                  </a:lnTo>
                  <a:lnTo>
                    <a:pt x="27301" y="22949"/>
                  </a:lnTo>
                  <a:lnTo>
                    <a:pt x="27457" y="22755"/>
                  </a:lnTo>
                  <a:lnTo>
                    <a:pt x="27593" y="22561"/>
                  </a:lnTo>
                  <a:lnTo>
                    <a:pt x="27710" y="22347"/>
                  </a:lnTo>
                  <a:lnTo>
                    <a:pt x="27807" y="22114"/>
                  </a:lnTo>
                  <a:lnTo>
                    <a:pt x="27884" y="21861"/>
                  </a:lnTo>
                  <a:lnTo>
                    <a:pt x="27943" y="21589"/>
                  </a:lnTo>
                  <a:lnTo>
                    <a:pt x="27962" y="21298"/>
                  </a:lnTo>
                  <a:lnTo>
                    <a:pt x="27962" y="20987"/>
                  </a:lnTo>
                  <a:lnTo>
                    <a:pt x="27923" y="20656"/>
                  </a:lnTo>
                  <a:lnTo>
                    <a:pt x="27865" y="20365"/>
                  </a:lnTo>
                  <a:lnTo>
                    <a:pt x="27787" y="20054"/>
                  </a:lnTo>
                  <a:lnTo>
                    <a:pt x="27710" y="19763"/>
                  </a:lnTo>
                  <a:lnTo>
                    <a:pt x="27593" y="19471"/>
                  </a:lnTo>
                  <a:lnTo>
                    <a:pt x="27476" y="19199"/>
                  </a:lnTo>
                  <a:lnTo>
                    <a:pt x="27340" y="18927"/>
                  </a:lnTo>
                  <a:lnTo>
                    <a:pt x="27185" y="18655"/>
                  </a:lnTo>
                  <a:lnTo>
                    <a:pt x="27029" y="18383"/>
                  </a:lnTo>
                  <a:lnTo>
                    <a:pt x="26680" y="17878"/>
                  </a:lnTo>
                  <a:lnTo>
                    <a:pt x="26310" y="17411"/>
                  </a:lnTo>
                  <a:lnTo>
                    <a:pt x="25922" y="16964"/>
                  </a:lnTo>
                  <a:lnTo>
                    <a:pt x="25553" y="16556"/>
                  </a:lnTo>
                  <a:lnTo>
                    <a:pt x="24853" y="15837"/>
                  </a:lnTo>
                  <a:lnTo>
                    <a:pt x="24562" y="15526"/>
                  </a:lnTo>
                  <a:lnTo>
                    <a:pt x="24309" y="15235"/>
                  </a:lnTo>
                  <a:lnTo>
                    <a:pt x="24134" y="15002"/>
                  </a:lnTo>
                  <a:lnTo>
                    <a:pt x="24056" y="14905"/>
                  </a:lnTo>
                  <a:lnTo>
                    <a:pt x="24018" y="14808"/>
                  </a:lnTo>
                  <a:lnTo>
                    <a:pt x="23998" y="14730"/>
                  </a:lnTo>
                  <a:lnTo>
                    <a:pt x="23998" y="14652"/>
                  </a:lnTo>
                  <a:lnTo>
                    <a:pt x="24037" y="14594"/>
                  </a:lnTo>
                  <a:lnTo>
                    <a:pt x="24095" y="14535"/>
                  </a:lnTo>
                  <a:lnTo>
                    <a:pt x="24192" y="14497"/>
                  </a:lnTo>
                  <a:lnTo>
                    <a:pt x="24328" y="14477"/>
                  </a:lnTo>
                  <a:lnTo>
                    <a:pt x="24523" y="14477"/>
                  </a:lnTo>
                  <a:lnTo>
                    <a:pt x="24775" y="14497"/>
                  </a:lnTo>
                  <a:lnTo>
                    <a:pt x="25397" y="14555"/>
                  </a:lnTo>
                  <a:lnTo>
                    <a:pt x="26155" y="14671"/>
                  </a:lnTo>
                  <a:lnTo>
                    <a:pt x="27029" y="14788"/>
                  </a:lnTo>
                  <a:lnTo>
                    <a:pt x="27982" y="14924"/>
                  </a:lnTo>
                  <a:lnTo>
                    <a:pt x="29031" y="15021"/>
                  </a:lnTo>
                  <a:lnTo>
                    <a:pt x="29556" y="15060"/>
                  </a:lnTo>
                  <a:lnTo>
                    <a:pt x="30100" y="15099"/>
                  </a:lnTo>
                  <a:lnTo>
                    <a:pt x="30644" y="15118"/>
                  </a:lnTo>
                  <a:lnTo>
                    <a:pt x="31188" y="15118"/>
                  </a:lnTo>
                  <a:lnTo>
                    <a:pt x="31712" y="15099"/>
                  </a:lnTo>
                  <a:lnTo>
                    <a:pt x="32257" y="15080"/>
                  </a:lnTo>
                  <a:lnTo>
                    <a:pt x="32781" y="15021"/>
                  </a:lnTo>
                  <a:lnTo>
                    <a:pt x="33286" y="14944"/>
                  </a:lnTo>
                  <a:lnTo>
                    <a:pt x="33772" y="14846"/>
                  </a:lnTo>
                  <a:lnTo>
                    <a:pt x="34258" y="14710"/>
                  </a:lnTo>
                  <a:lnTo>
                    <a:pt x="34705" y="14555"/>
                  </a:lnTo>
                  <a:lnTo>
                    <a:pt x="35132" y="14361"/>
                  </a:lnTo>
                  <a:lnTo>
                    <a:pt x="35327" y="14244"/>
                  </a:lnTo>
                  <a:lnTo>
                    <a:pt x="35521" y="14127"/>
                  </a:lnTo>
                  <a:lnTo>
                    <a:pt x="35715" y="13991"/>
                  </a:lnTo>
                  <a:lnTo>
                    <a:pt x="35890" y="13855"/>
                  </a:lnTo>
                  <a:lnTo>
                    <a:pt x="36065" y="13719"/>
                  </a:lnTo>
                  <a:lnTo>
                    <a:pt x="36221" y="13564"/>
                  </a:lnTo>
                  <a:lnTo>
                    <a:pt x="36357" y="13389"/>
                  </a:lnTo>
                  <a:lnTo>
                    <a:pt x="36512" y="13214"/>
                  </a:lnTo>
                  <a:lnTo>
                    <a:pt x="36629" y="13020"/>
                  </a:lnTo>
                  <a:lnTo>
                    <a:pt x="36745" y="12825"/>
                  </a:lnTo>
                  <a:lnTo>
                    <a:pt x="36862" y="12612"/>
                  </a:lnTo>
                  <a:lnTo>
                    <a:pt x="36940" y="12398"/>
                  </a:lnTo>
                  <a:lnTo>
                    <a:pt x="37056" y="12068"/>
                  </a:lnTo>
                  <a:lnTo>
                    <a:pt x="37153" y="11698"/>
                  </a:lnTo>
                  <a:lnTo>
                    <a:pt x="37250" y="11290"/>
                  </a:lnTo>
                  <a:lnTo>
                    <a:pt x="37309" y="10863"/>
                  </a:lnTo>
                  <a:lnTo>
                    <a:pt x="37367" y="10416"/>
                  </a:lnTo>
                  <a:lnTo>
                    <a:pt x="37367" y="9969"/>
                  </a:lnTo>
                  <a:lnTo>
                    <a:pt x="37348" y="9522"/>
                  </a:lnTo>
                  <a:lnTo>
                    <a:pt x="37289" y="9095"/>
                  </a:lnTo>
                  <a:lnTo>
                    <a:pt x="37250" y="8900"/>
                  </a:lnTo>
                  <a:lnTo>
                    <a:pt x="37192" y="8687"/>
                  </a:lnTo>
                  <a:lnTo>
                    <a:pt x="37114" y="8512"/>
                  </a:lnTo>
                  <a:lnTo>
                    <a:pt x="37037" y="8337"/>
                  </a:lnTo>
                  <a:lnTo>
                    <a:pt x="36920" y="8162"/>
                  </a:lnTo>
                  <a:lnTo>
                    <a:pt x="36823" y="8026"/>
                  </a:lnTo>
                  <a:lnTo>
                    <a:pt x="36687" y="7890"/>
                  </a:lnTo>
                  <a:lnTo>
                    <a:pt x="36531" y="7773"/>
                  </a:lnTo>
                  <a:lnTo>
                    <a:pt x="36376" y="7657"/>
                  </a:lnTo>
                  <a:lnTo>
                    <a:pt x="36201" y="7579"/>
                  </a:lnTo>
                  <a:lnTo>
                    <a:pt x="36007" y="7521"/>
                  </a:lnTo>
                  <a:lnTo>
                    <a:pt x="35793" y="7482"/>
                  </a:lnTo>
                  <a:lnTo>
                    <a:pt x="35560" y="7462"/>
                  </a:lnTo>
                  <a:lnTo>
                    <a:pt x="35288" y="7462"/>
                  </a:lnTo>
                  <a:lnTo>
                    <a:pt x="35016" y="7501"/>
                  </a:lnTo>
                  <a:lnTo>
                    <a:pt x="34724" y="7560"/>
                  </a:lnTo>
                  <a:lnTo>
                    <a:pt x="34491" y="7618"/>
                  </a:lnTo>
                  <a:lnTo>
                    <a:pt x="34297" y="7715"/>
                  </a:lnTo>
                  <a:lnTo>
                    <a:pt x="34122" y="7812"/>
                  </a:lnTo>
                  <a:lnTo>
                    <a:pt x="33966" y="7929"/>
                  </a:lnTo>
                  <a:lnTo>
                    <a:pt x="33656" y="8220"/>
                  </a:lnTo>
                  <a:lnTo>
                    <a:pt x="33267" y="8589"/>
                  </a:lnTo>
                  <a:lnTo>
                    <a:pt x="33014" y="8784"/>
                  </a:lnTo>
                  <a:lnTo>
                    <a:pt x="32723" y="8997"/>
                  </a:lnTo>
                  <a:lnTo>
                    <a:pt x="32354" y="9250"/>
                  </a:lnTo>
                  <a:lnTo>
                    <a:pt x="31926" y="9503"/>
                  </a:lnTo>
                  <a:lnTo>
                    <a:pt x="31402" y="9755"/>
                  </a:lnTo>
                  <a:lnTo>
                    <a:pt x="30799" y="10047"/>
                  </a:lnTo>
                  <a:lnTo>
                    <a:pt x="30080" y="10338"/>
                  </a:lnTo>
                  <a:lnTo>
                    <a:pt x="29245" y="10669"/>
                  </a:lnTo>
                  <a:lnTo>
                    <a:pt x="28953" y="10746"/>
                  </a:lnTo>
                  <a:lnTo>
                    <a:pt x="28642" y="10843"/>
                  </a:lnTo>
                  <a:lnTo>
                    <a:pt x="28312" y="10902"/>
                  </a:lnTo>
                  <a:lnTo>
                    <a:pt x="27962" y="10941"/>
                  </a:lnTo>
                  <a:lnTo>
                    <a:pt x="27612" y="10960"/>
                  </a:lnTo>
                  <a:lnTo>
                    <a:pt x="27263" y="10941"/>
                  </a:lnTo>
                  <a:lnTo>
                    <a:pt x="26932" y="10882"/>
                  </a:lnTo>
                  <a:lnTo>
                    <a:pt x="26757" y="10843"/>
                  </a:lnTo>
                  <a:lnTo>
                    <a:pt x="26583" y="10785"/>
                  </a:lnTo>
                  <a:lnTo>
                    <a:pt x="26427" y="10707"/>
                  </a:lnTo>
                  <a:lnTo>
                    <a:pt x="26272" y="10630"/>
                  </a:lnTo>
                  <a:lnTo>
                    <a:pt x="26116" y="10533"/>
                  </a:lnTo>
                  <a:lnTo>
                    <a:pt x="25961" y="10416"/>
                  </a:lnTo>
                  <a:lnTo>
                    <a:pt x="25825" y="10280"/>
                  </a:lnTo>
                  <a:lnTo>
                    <a:pt x="25689" y="10144"/>
                  </a:lnTo>
                  <a:lnTo>
                    <a:pt x="25572" y="9988"/>
                  </a:lnTo>
                  <a:lnTo>
                    <a:pt x="25455" y="9814"/>
                  </a:lnTo>
                  <a:lnTo>
                    <a:pt x="25358" y="9619"/>
                  </a:lnTo>
                  <a:lnTo>
                    <a:pt x="25261" y="9386"/>
                  </a:lnTo>
                  <a:lnTo>
                    <a:pt x="25183" y="9153"/>
                  </a:lnTo>
                  <a:lnTo>
                    <a:pt x="25106" y="8900"/>
                  </a:lnTo>
                  <a:lnTo>
                    <a:pt x="25047" y="8628"/>
                  </a:lnTo>
                  <a:lnTo>
                    <a:pt x="25009" y="8337"/>
                  </a:lnTo>
                  <a:lnTo>
                    <a:pt x="24970" y="8006"/>
                  </a:lnTo>
                  <a:lnTo>
                    <a:pt x="24950" y="7676"/>
                  </a:lnTo>
                  <a:lnTo>
                    <a:pt x="24931" y="7307"/>
                  </a:lnTo>
                  <a:lnTo>
                    <a:pt x="24853" y="6918"/>
                  </a:lnTo>
                  <a:lnTo>
                    <a:pt x="24756" y="6530"/>
                  </a:lnTo>
                  <a:lnTo>
                    <a:pt x="24600" y="6122"/>
                  </a:lnTo>
                  <a:lnTo>
                    <a:pt x="24426" y="5714"/>
                  </a:lnTo>
                  <a:lnTo>
                    <a:pt x="24192" y="5286"/>
                  </a:lnTo>
                  <a:lnTo>
                    <a:pt x="23940" y="4878"/>
                  </a:lnTo>
                  <a:lnTo>
                    <a:pt x="23648" y="4450"/>
                  </a:lnTo>
                  <a:lnTo>
                    <a:pt x="23318" y="4062"/>
                  </a:lnTo>
                  <a:lnTo>
                    <a:pt x="22968" y="3654"/>
                  </a:lnTo>
                  <a:lnTo>
                    <a:pt x="22580" y="3285"/>
                  </a:lnTo>
                  <a:lnTo>
                    <a:pt x="22152" y="2915"/>
                  </a:lnTo>
                  <a:lnTo>
                    <a:pt x="21705" y="2585"/>
                  </a:lnTo>
                  <a:lnTo>
                    <a:pt x="21239" y="2274"/>
                  </a:lnTo>
                  <a:lnTo>
                    <a:pt x="20734" y="1983"/>
                  </a:lnTo>
                  <a:lnTo>
                    <a:pt x="20190" y="1730"/>
                  </a:lnTo>
                  <a:lnTo>
                    <a:pt x="19645" y="1516"/>
                  </a:lnTo>
                  <a:lnTo>
                    <a:pt x="19354" y="1419"/>
                  </a:lnTo>
                  <a:lnTo>
                    <a:pt x="19062" y="1341"/>
                  </a:lnTo>
                  <a:lnTo>
                    <a:pt x="18771" y="1283"/>
                  </a:lnTo>
                  <a:lnTo>
                    <a:pt x="18460" y="1205"/>
                  </a:lnTo>
                  <a:lnTo>
                    <a:pt x="18169" y="1167"/>
                  </a:lnTo>
                  <a:lnTo>
                    <a:pt x="17838" y="1128"/>
                  </a:lnTo>
                  <a:lnTo>
                    <a:pt x="17527" y="1108"/>
                  </a:lnTo>
                  <a:lnTo>
                    <a:pt x="17197" y="1089"/>
                  </a:lnTo>
                  <a:lnTo>
                    <a:pt x="16886" y="1108"/>
                  </a:lnTo>
                  <a:lnTo>
                    <a:pt x="16556" y="1128"/>
                  </a:lnTo>
                  <a:lnTo>
                    <a:pt x="16206" y="1147"/>
                  </a:lnTo>
                  <a:lnTo>
                    <a:pt x="15876" y="1205"/>
                  </a:lnTo>
                  <a:lnTo>
                    <a:pt x="15526" y="1264"/>
                  </a:lnTo>
                  <a:lnTo>
                    <a:pt x="15176" y="1341"/>
                  </a:lnTo>
                  <a:lnTo>
                    <a:pt x="14826" y="1439"/>
                  </a:lnTo>
                  <a:lnTo>
                    <a:pt x="14457" y="1555"/>
                  </a:lnTo>
                  <a:lnTo>
                    <a:pt x="14107" y="1672"/>
                  </a:lnTo>
                  <a:lnTo>
                    <a:pt x="13738" y="1827"/>
                  </a:lnTo>
                  <a:lnTo>
                    <a:pt x="13369" y="1983"/>
                  </a:lnTo>
                  <a:lnTo>
                    <a:pt x="13000" y="2177"/>
                  </a:lnTo>
                  <a:lnTo>
                    <a:pt x="12611" y="2371"/>
                  </a:lnTo>
                  <a:lnTo>
                    <a:pt x="12242" y="2585"/>
                  </a:lnTo>
                  <a:lnTo>
                    <a:pt x="11853" y="2838"/>
                  </a:lnTo>
                  <a:lnTo>
                    <a:pt x="11465" y="3090"/>
                  </a:lnTo>
                  <a:lnTo>
                    <a:pt x="11096" y="3382"/>
                  </a:lnTo>
                  <a:lnTo>
                    <a:pt x="10707" y="3673"/>
                  </a:lnTo>
                  <a:lnTo>
                    <a:pt x="10299" y="4004"/>
                  </a:lnTo>
                  <a:lnTo>
                    <a:pt x="9910" y="4353"/>
                  </a:lnTo>
                  <a:lnTo>
                    <a:pt x="9522" y="4723"/>
                  </a:lnTo>
                  <a:lnTo>
                    <a:pt x="9114" y="5111"/>
                  </a:lnTo>
                  <a:lnTo>
                    <a:pt x="8978" y="5150"/>
                  </a:lnTo>
                  <a:lnTo>
                    <a:pt x="8589" y="5208"/>
                  </a:lnTo>
                  <a:lnTo>
                    <a:pt x="8336" y="5247"/>
                  </a:lnTo>
                  <a:lnTo>
                    <a:pt x="8045" y="5267"/>
                  </a:lnTo>
                  <a:lnTo>
                    <a:pt x="7714" y="5247"/>
                  </a:lnTo>
                  <a:lnTo>
                    <a:pt x="7384" y="5228"/>
                  </a:lnTo>
                  <a:lnTo>
                    <a:pt x="7034" y="5150"/>
                  </a:lnTo>
                  <a:lnTo>
                    <a:pt x="6704" y="5053"/>
                  </a:lnTo>
                  <a:lnTo>
                    <a:pt x="6529" y="4975"/>
                  </a:lnTo>
                  <a:lnTo>
                    <a:pt x="6374" y="4897"/>
                  </a:lnTo>
                  <a:lnTo>
                    <a:pt x="6218" y="4800"/>
                  </a:lnTo>
                  <a:lnTo>
                    <a:pt x="6063" y="4684"/>
                  </a:lnTo>
                  <a:lnTo>
                    <a:pt x="5927" y="4567"/>
                  </a:lnTo>
                  <a:lnTo>
                    <a:pt x="5791" y="4412"/>
                  </a:lnTo>
                  <a:lnTo>
                    <a:pt x="5655" y="4256"/>
                  </a:lnTo>
                  <a:lnTo>
                    <a:pt x="5538" y="4081"/>
                  </a:lnTo>
                  <a:lnTo>
                    <a:pt x="5441" y="3887"/>
                  </a:lnTo>
                  <a:lnTo>
                    <a:pt x="5344" y="3673"/>
                  </a:lnTo>
                  <a:lnTo>
                    <a:pt x="5266" y="3421"/>
                  </a:lnTo>
                  <a:lnTo>
                    <a:pt x="5208" y="3168"/>
                  </a:lnTo>
                  <a:lnTo>
                    <a:pt x="5091" y="2663"/>
                  </a:lnTo>
                  <a:lnTo>
                    <a:pt x="4955" y="2196"/>
                  </a:lnTo>
                  <a:lnTo>
                    <a:pt x="4800" y="1788"/>
                  </a:lnTo>
                  <a:lnTo>
                    <a:pt x="4625" y="1439"/>
                  </a:lnTo>
                  <a:lnTo>
                    <a:pt x="4431" y="1108"/>
                  </a:lnTo>
                  <a:lnTo>
                    <a:pt x="4217" y="856"/>
                  </a:lnTo>
                  <a:lnTo>
                    <a:pt x="4003" y="622"/>
                  </a:lnTo>
                  <a:lnTo>
                    <a:pt x="3770" y="428"/>
                  </a:lnTo>
                  <a:lnTo>
                    <a:pt x="3517" y="273"/>
                  </a:lnTo>
                  <a:lnTo>
                    <a:pt x="3245" y="156"/>
                  </a:lnTo>
                  <a:lnTo>
                    <a:pt x="2973" y="78"/>
                  </a:lnTo>
                  <a:lnTo>
                    <a:pt x="2682" y="20"/>
                  </a:lnTo>
                  <a:lnTo>
                    <a:pt x="23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44"/>
            <p:cNvSpPr/>
            <p:nvPr/>
          </p:nvSpPr>
          <p:spPr>
            <a:xfrm>
              <a:off x="5793425" y="2850000"/>
              <a:ext cx="787500" cy="749100"/>
            </a:xfrm>
            <a:custGeom>
              <a:avLst/>
              <a:gdLst/>
              <a:ahLst/>
              <a:cxnLst/>
              <a:rect l="l" t="t" r="r" b="b"/>
              <a:pathLst>
                <a:path w="31500" h="29964" extrusionOk="0">
                  <a:moveTo>
                    <a:pt x="15740" y="0"/>
                  </a:moveTo>
                  <a:lnTo>
                    <a:pt x="14944" y="20"/>
                  </a:lnTo>
                  <a:lnTo>
                    <a:pt x="14128" y="78"/>
                  </a:lnTo>
                  <a:lnTo>
                    <a:pt x="13350" y="175"/>
                  </a:lnTo>
                  <a:lnTo>
                    <a:pt x="12573" y="311"/>
                  </a:lnTo>
                  <a:lnTo>
                    <a:pt x="11815" y="486"/>
                  </a:lnTo>
                  <a:lnTo>
                    <a:pt x="11057" y="681"/>
                  </a:lnTo>
                  <a:lnTo>
                    <a:pt x="10338" y="933"/>
                  </a:lnTo>
                  <a:lnTo>
                    <a:pt x="9619" y="1205"/>
                  </a:lnTo>
                  <a:lnTo>
                    <a:pt x="8920" y="1516"/>
                  </a:lnTo>
                  <a:lnTo>
                    <a:pt x="8240" y="1846"/>
                  </a:lnTo>
                  <a:lnTo>
                    <a:pt x="7579" y="2216"/>
                  </a:lnTo>
                  <a:lnTo>
                    <a:pt x="6938" y="2624"/>
                  </a:lnTo>
                  <a:lnTo>
                    <a:pt x="6316" y="3051"/>
                  </a:lnTo>
                  <a:lnTo>
                    <a:pt x="5733" y="3498"/>
                  </a:lnTo>
                  <a:lnTo>
                    <a:pt x="5150" y="3984"/>
                  </a:lnTo>
                  <a:lnTo>
                    <a:pt x="4606" y="4489"/>
                  </a:lnTo>
                  <a:lnTo>
                    <a:pt x="4081" y="5014"/>
                  </a:lnTo>
                  <a:lnTo>
                    <a:pt x="3596" y="5577"/>
                  </a:lnTo>
                  <a:lnTo>
                    <a:pt x="3129" y="6160"/>
                  </a:lnTo>
                  <a:lnTo>
                    <a:pt x="2682" y="6763"/>
                  </a:lnTo>
                  <a:lnTo>
                    <a:pt x="2274" y="7384"/>
                  </a:lnTo>
                  <a:lnTo>
                    <a:pt x="1905" y="8026"/>
                  </a:lnTo>
                  <a:lnTo>
                    <a:pt x="1555" y="8686"/>
                  </a:lnTo>
                  <a:lnTo>
                    <a:pt x="1225" y="9347"/>
                  </a:lnTo>
                  <a:lnTo>
                    <a:pt x="953" y="10047"/>
                  </a:lnTo>
                  <a:lnTo>
                    <a:pt x="700" y="10766"/>
                  </a:lnTo>
                  <a:lnTo>
                    <a:pt x="487" y="11485"/>
                  </a:lnTo>
                  <a:lnTo>
                    <a:pt x="312" y="12223"/>
                  </a:lnTo>
                  <a:lnTo>
                    <a:pt x="176" y="12981"/>
                  </a:lnTo>
                  <a:lnTo>
                    <a:pt x="79" y="13758"/>
                  </a:lnTo>
                  <a:lnTo>
                    <a:pt x="20" y="14535"/>
                  </a:lnTo>
                  <a:lnTo>
                    <a:pt x="1" y="15313"/>
                  </a:lnTo>
                  <a:lnTo>
                    <a:pt x="20" y="16109"/>
                  </a:lnTo>
                  <a:lnTo>
                    <a:pt x="79" y="16886"/>
                  </a:lnTo>
                  <a:lnTo>
                    <a:pt x="176" y="17644"/>
                  </a:lnTo>
                  <a:lnTo>
                    <a:pt x="312" y="18383"/>
                  </a:lnTo>
                  <a:lnTo>
                    <a:pt x="487" y="19102"/>
                  </a:lnTo>
                  <a:lnTo>
                    <a:pt x="700" y="19821"/>
                  </a:lnTo>
                  <a:lnTo>
                    <a:pt x="953" y="20501"/>
                  </a:lnTo>
                  <a:lnTo>
                    <a:pt x="1225" y="21181"/>
                  </a:lnTo>
                  <a:lnTo>
                    <a:pt x="1555" y="21842"/>
                  </a:lnTo>
                  <a:lnTo>
                    <a:pt x="1905" y="22463"/>
                  </a:lnTo>
                  <a:lnTo>
                    <a:pt x="2274" y="23085"/>
                  </a:lnTo>
                  <a:lnTo>
                    <a:pt x="2682" y="23668"/>
                  </a:lnTo>
                  <a:lnTo>
                    <a:pt x="3129" y="24251"/>
                  </a:lnTo>
                  <a:lnTo>
                    <a:pt x="3596" y="24795"/>
                  </a:lnTo>
                  <a:lnTo>
                    <a:pt x="4081" y="25320"/>
                  </a:lnTo>
                  <a:lnTo>
                    <a:pt x="4606" y="25825"/>
                  </a:lnTo>
                  <a:lnTo>
                    <a:pt x="5150" y="26291"/>
                  </a:lnTo>
                  <a:lnTo>
                    <a:pt x="5733" y="26738"/>
                  </a:lnTo>
                  <a:lnTo>
                    <a:pt x="6316" y="27166"/>
                  </a:lnTo>
                  <a:lnTo>
                    <a:pt x="6938" y="27574"/>
                  </a:lnTo>
                  <a:lnTo>
                    <a:pt x="7579" y="27943"/>
                  </a:lnTo>
                  <a:lnTo>
                    <a:pt x="8240" y="28273"/>
                  </a:lnTo>
                  <a:lnTo>
                    <a:pt x="8920" y="28584"/>
                  </a:lnTo>
                  <a:lnTo>
                    <a:pt x="9619" y="28876"/>
                  </a:lnTo>
                  <a:lnTo>
                    <a:pt x="10338" y="29128"/>
                  </a:lnTo>
                  <a:lnTo>
                    <a:pt x="11057" y="29342"/>
                  </a:lnTo>
                  <a:lnTo>
                    <a:pt x="11815" y="29536"/>
                  </a:lnTo>
                  <a:lnTo>
                    <a:pt x="12573" y="29692"/>
                  </a:lnTo>
                  <a:lnTo>
                    <a:pt x="13350" y="29808"/>
                  </a:lnTo>
                  <a:lnTo>
                    <a:pt x="14128" y="29906"/>
                  </a:lnTo>
                  <a:lnTo>
                    <a:pt x="14944" y="29944"/>
                  </a:lnTo>
                  <a:lnTo>
                    <a:pt x="15740" y="29964"/>
                  </a:lnTo>
                  <a:lnTo>
                    <a:pt x="16556" y="29944"/>
                  </a:lnTo>
                  <a:lnTo>
                    <a:pt x="17353" y="29906"/>
                  </a:lnTo>
                  <a:lnTo>
                    <a:pt x="18150" y="29808"/>
                  </a:lnTo>
                  <a:lnTo>
                    <a:pt x="18927" y="29692"/>
                  </a:lnTo>
                  <a:lnTo>
                    <a:pt x="19685" y="29536"/>
                  </a:lnTo>
                  <a:lnTo>
                    <a:pt x="20423" y="29342"/>
                  </a:lnTo>
                  <a:lnTo>
                    <a:pt x="21162" y="29128"/>
                  </a:lnTo>
                  <a:lnTo>
                    <a:pt x="21881" y="28876"/>
                  </a:lnTo>
                  <a:lnTo>
                    <a:pt x="22580" y="28584"/>
                  </a:lnTo>
                  <a:lnTo>
                    <a:pt x="23260" y="28273"/>
                  </a:lnTo>
                  <a:lnTo>
                    <a:pt x="23921" y="27943"/>
                  </a:lnTo>
                  <a:lnTo>
                    <a:pt x="24543" y="27574"/>
                  </a:lnTo>
                  <a:lnTo>
                    <a:pt x="25165" y="27166"/>
                  </a:lnTo>
                  <a:lnTo>
                    <a:pt x="25767" y="26738"/>
                  </a:lnTo>
                  <a:lnTo>
                    <a:pt x="26331" y="26291"/>
                  </a:lnTo>
                  <a:lnTo>
                    <a:pt x="26875" y="25825"/>
                  </a:lnTo>
                  <a:lnTo>
                    <a:pt x="27399" y="25320"/>
                  </a:lnTo>
                  <a:lnTo>
                    <a:pt x="27904" y="24795"/>
                  </a:lnTo>
                  <a:lnTo>
                    <a:pt x="28371" y="24251"/>
                  </a:lnTo>
                  <a:lnTo>
                    <a:pt x="28798" y="23668"/>
                  </a:lnTo>
                  <a:lnTo>
                    <a:pt x="29226" y="23085"/>
                  </a:lnTo>
                  <a:lnTo>
                    <a:pt x="29595" y="22463"/>
                  </a:lnTo>
                  <a:lnTo>
                    <a:pt x="29945" y="21842"/>
                  </a:lnTo>
                  <a:lnTo>
                    <a:pt x="30256" y="21181"/>
                  </a:lnTo>
                  <a:lnTo>
                    <a:pt x="30547" y="20501"/>
                  </a:lnTo>
                  <a:lnTo>
                    <a:pt x="30780" y="19821"/>
                  </a:lnTo>
                  <a:lnTo>
                    <a:pt x="30994" y="19102"/>
                  </a:lnTo>
                  <a:lnTo>
                    <a:pt x="31169" y="18383"/>
                  </a:lnTo>
                  <a:lnTo>
                    <a:pt x="31324" y="17644"/>
                  </a:lnTo>
                  <a:lnTo>
                    <a:pt x="31422" y="16886"/>
                  </a:lnTo>
                  <a:lnTo>
                    <a:pt x="31480" y="16109"/>
                  </a:lnTo>
                  <a:lnTo>
                    <a:pt x="31499" y="15313"/>
                  </a:lnTo>
                  <a:lnTo>
                    <a:pt x="31480" y="14535"/>
                  </a:lnTo>
                  <a:lnTo>
                    <a:pt x="31422" y="13758"/>
                  </a:lnTo>
                  <a:lnTo>
                    <a:pt x="31324" y="12981"/>
                  </a:lnTo>
                  <a:lnTo>
                    <a:pt x="31169" y="12223"/>
                  </a:lnTo>
                  <a:lnTo>
                    <a:pt x="30994" y="11485"/>
                  </a:lnTo>
                  <a:lnTo>
                    <a:pt x="30780" y="10766"/>
                  </a:lnTo>
                  <a:lnTo>
                    <a:pt x="30547" y="10047"/>
                  </a:lnTo>
                  <a:lnTo>
                    <a:pt x="30256" y="9347"/>
                  </a:lnTo>
                  <a:lnTo>
                    <a:pt x="29945" y="8686"/>
                  </a:lnTo>
                  <a:lnTo>
                    <a:pt x="29595" y="8026"/>
                  </a:lnTo>
                  <a:lnTo>
                    <a:pt x="29226" y="7384"/>
                  </a:lnTo>
                  <a:lnTo>
                    <a:pt x="28798" y="6763"/>
                  </a:lnTo>
                  <a:lnTo>
                    <a:pt x="28371" y="6160"/>
                  </a:lnTo>
                  <a:lnTo>
                    <a:pt x="27904" y="5577"/>
                  </a:lnTo>
                  <a:lnTo>
                    <a:pt x="27399" y="5014"/>
                  </a:lnTo>
                  <a:lnTo>
                    <a:pt x="26875" y="4489"/>
                  </a:lnTo>
                  <a:lnTo>
                    <a:pt x="26331" y="3984"/>
                  </a:lnTo>
                  <a:lnTo>
                    <a:pt x="25767" y="3498"/>
                  </a:lnTo>
                  <a:lnTo>
                    <a:pt x="25165" y="3051"/>
                  </a:lnTo>
                  <a:lnTo>
                    <a:pt x="24543" y="2624"/>
                  </a:lnTo>
                  <a:lnTo>
                    <a:pt x="23921" y="2216"/>
                  </a:lnTo>
                  <a:lnTo>
                    <a:pt x="23260" y="1846"/>
                  </a:lnTo>
                  <a:lnTo>
                    <a:pt x="22580" y="1516"/>
                  </a:lnTo>
                  <a:lnTo>
                    <a:pt x="21881" y="1205"/>
                  </a:lnTo>
                  <a:lnTo>
                    <a:pt x="21162" y="933"/>
                  </a:lnTo>
                  <a:lnTo>
                    <a:pt x="20423" y="681"/>
                  </a:lnTo>
                  <a:lnTo>
                    <a:pt x="19685" y="486"/>
                  </a:lnTo>
                  <a:lnTo>
                    <a:pt x="18927" y="311"/>
                  </a:lnTo>
                  <a:lnTo>
                    <a:pt x="18150" y="175"/>
                  </a:lnTo>
                  <a:lnTo>
                    <a:pt x="17353" y="78"/>
                  </a:lnTo>
                  <a:lnTo>
                    <a:pt x="16556" y="20"/>
                  </a:lnTo>
                  <a:lnTo>
                    <a:pt x="1574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44"/>
            <p:cNvSpPr/>
            <p:nvPr/>
          </p:nvSpPr>
          <p:spPr>
            <a:xfrm>
              <a:off x="5980950" y="3255625"/>
              <a:ext cx="53450" cy="53475"/>
            </a:xfrm>
            <a:custGeom>
              <a:avLst/>
              <a:gdLst/>
              <a:ahLst/>
              <a:cxnLst/>
              <a:rect l="l" t="t" r="r" b="b"/>
              <a:pathLst>
                <a:path w="2138" h="2139" extrusionOk="0">
                  <a:moveTo>
                    <a:pt x="1050" y="1"/>
                  </a:moveTo>
                  <a:lnTo>
                    <a:pt x="836" y="40"/>
                  </a:lnTo>
                  <a:lnTo>
                    <a:pt x="622" y="98"/>
                  </a:lnTo>
                  <a:lnTo>
                    <a:pt x="447" y="215"/>
                  </a:lnTo>
                  <a:lnTo>
                    <a:pt x="292" y="351"/>
                  </a:lnTo>
                  <a:lnTo>
                    <a:pt x="156" y="506"/>
                  </a:lnTo>
                  <a:lnTo>
                    <a:pt x="78" y="681"/>
                  </a:lnTo>
                  <a:lnTo>
                    <a:pt x="20" y="895"/>
                  </a:lnTo>
                  <a:lnTo>
                    <a:pt x="0" y="1089"/>
                  </a:lnTo>
                  <a:lnTo>
                    <a:pt x="39" y="1303"/>
                  </a:lnTo>
                  <a:lnTo>
                    <a:pt x="98" y="1516"/>
                  </a:lnTo>
                  <a:lnTo>
                    <a:pt x="214" y="1691"/>
                  </a:lnTo>
                  <a:lnTo>
                    <a:pt x="350" y="1847"/>
                  </a:lnTo>
                  <a:lnTo>
                    <a:pt x="506" y="1983"/>
                  </a:lnTo>
                  <a:lnTo>
                    <a:pt x="680" y="2061"/>
                  </a:lnTo>
                  <a:lnTo>
                    <a:pt x="894" y="2119"/>
                  </a:lnTo>
                  <a:lnTo>
                    <a:pt x="1089" y="2138"/>
                  </a:lnTo>
                  <a:lnTo>
                    <a:pt x="1302" y="2119"/>
                  </a:lnTo>
                  <a:lnTo>
                    <a:pt x="1516" y="2041"/>
                  </a:lnTo>
                  <a:lnTo>
                    <a:pt x="1691" y="1925"/>
                  </a:lnTo>
                  <a:lnTo>
                    <a:pt x="1846" y="1789"/>
                  </a:lnTo>
                  <a:lnTo>
                    <a:pt x="1963" y="1633"/>
                  </a:lnTo>
                  <a:lnTo>
                    <a:pt x="2060" y="1458"/>
                  </a:lnTo>
                  <a:lnTo>
                    <a:pt x="2118" y="1244"/>
                  </a:lnTo>
                  <a:lnTo>
                    <a:pt x="2138" y="1050"/>
                  </a:lnTo>
                  <a:lnTo>
                    <a:pt x="2099" y="836"/>
                  </a:lnTo>
                  <a:lnTo>
                    <a:pt x="2041" y="623"/>
                  </a:lnTo>
                  <a:lnTo>
                    <a:pt x="1924" y="448"/>
                  </a:lnTo>
                  <a:lnTo>
                    <a:pt x="1788" y="292"/>
                  </a:lnTo>
                  <a:lnTo>
                    <a:pt x="1633" y="176"/>
                  </a:lnTo>
                  <a:lnTo>
                    <a:pt x="1458" y="79"/>
                  </a:lnTo>
                  <a:lnTo>
                    <a:pt x="1244" y="20"/>
                  </a:lnTo>
                  <a:lnTo>
                    <a:pt x="10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44"/>
            <p:cNvSpPr/>
            <p:nvPr/>
          </p:nvSpPr>
          <p:spPr>
            <a:xfrm>
              <a:off x="6333625" y="3322675"/>
              <a:ext cx="52975" cy="53450"/>
            </a:xfrm>
            <a:custGeom>
              <a:avLst/>
              <a:gdLst/>
              <a:ahLst/>
              <a:cxnLst/>
              <a:rect l="l" t="t" r="r" b="b"/>
              <a:pathLst>
                <a:path w="2119" h="2138" extrusionOk="0">
                  <a:moveTo>
                    <a:pt x="1031" y="0"/>
                  </a:moveTo>
                  <a:lnTo>
                    <a:pt x="817" y="39"/>
                  </a:lnTo>
                  <a:lnTo>
                    <a:pt x="622" y="98"/>
                  </a:lnTo>
                  <a:lnTo>
                    <a:pt x="428" y="214"/>
                  </a:lnTo>
                  <a:lnTo>
                    <a:pt x="273" y="350"/>
                  </a:lnTo>
                  <a:lnTo>
                    <a:pt x="156" y="506"/>
                  </a:lnTo>
                  <a:lnTo>
                    <a:pt x="59" y="700"/>
                  </a:lnTo>
                  <a:lnTo>
                    <a:pt x="1" y="894"/>
                  </a:lnTo>
                  <a:lnTo>
                    <a:pt x="1" y="1108"/>
                  </a:lnTo>
                  <a:lnTo>
                    <a:pt x="20" y="1322"/>
                  </a:lnTo>
                  <a:lnTo>
                    <a:pt x="98" y="1516"/>
                  </a:lnTo>
                  <a:lnTo>
                    <a:pt x="195" y="1691"/>
                  </a:lnTo>
                  <a:lnTo>
                    <a:pt x="331" y="1846"/>
                  </a:lnTo>
                  <a:lnTo>
                    <a:pt x="486" y="1982"/>
                  </a:lnTo>
                  <a:lnTo>
                    <a:pt x="681" y="2060"/>
                  </a:lnTo>
                  <a:lnTo>
                    <a:pt x="875" y="2118"/>
                  </a:lnTo>
                  <a:lnTo>
                    <a:pt x="1089" y="2138"/>
                  </a:lnTo>
                  <a:lnTo>
                    <a:pt x="1303" y="2118"/>
                  </a:lnTo>
                  <a:lnTo>
                    <a:pt x="1497" y="2041"/>
                  </a:lnTo>
                  <a:lnTo>
                    <a:pt x="1691" y="1944"/>
                  </a:lnTo>
                  <a:lnTo>
                    <a:pt x="1847" y="1808"/>
                  </a:lnTo>
                  <a:lnTo>
                    <a:pt x="1963" y="1633"/>
                  </a:lnTo>
                  <a:lnTo>
                    <a:pt x="2060" y="1458"/>
                  </a:lnTo>
                  <a:lnTo>
                    <a:pt x="2119" y="1263"/>
                  </a:lnTo>
                  <a:lnTo>
                    <a:pt x="2119" y="1050"/>
                  </a:lnTo>
                  <a:lnTo>
                    <a:pt x="2099" y="836"/>
                  </a:lnTo>
                  <a:lnTo>
                    <a:pt x="2022" y="622"/>
                  </a:lnTo>
                  <a:lnTo>
                    <a:pt x="1924" y="447"/>
                  </a:lnTo>
                  <a:lnTo>
                    <a:pt x="1788" y="292"/>
                  </a:lnTo>
                  <a:lnTo>
                    <a:pt x="1633" y="175"/>
                  </a:lnTo>
                  <a:lnTo>
                    <a:pt x="1439" y="78"/>
                  </a:lnTo>
                  <a:lnTo>
                    <a:pt x="1244" y="20"/>
                  </a:lnTo>
                  <a:lnTo>
                    <a:pt x="103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44"/>
            <p:cNvSpPr/>
            <p:nvPr/>
          </p:nvSpPr>
          <p:spPr>
            <a:xfrm>
              <a:off x="5931875" y="3349400"/>
              <a:ext cx="95725" cy="95725"/>
            </a:xfrm>
            <a:custGeom>
              <a:avLst/>
              <a:gdLst/>
              <a:ahLst/>
              <a:cxnLst/>
              <a:rect l="l" t="t" r="r" b="b"/>
              <a:pathLst>
                <a:path w="3829" h="3829" extrusionOk="0">
                  <a:moveTo>
                    <a:pt x="1924" y="0"/>
                  </a:moveTo>
                  <a:lnTo>
                    <a:pt x="1730" y="20"/>
                  </a:lnTo>
                  <a:lnTo>
                    <a:pt x="1536" y="39"/>
                  </a:lnTo>
                  <a:lnTo>
                    <a:pt x="1361" y="78"/>
                  </a:lnTo>
                  <a:lnTo>
                    <a:pt x="1186" y="156"/>
                  </a:lnTo>
                  <a:lnTo>
                    <a:pt x="1011" y="233"/>
                  </a:lnTo>
                  <a:lnTo>
                    <a:pt x="856" y="330"/>
                  </a:lnTo>
                  <a:lnTo>
                    <a:pt x="700" y="447"/>
                  </a:lnTo>
                  <a:lnTo>
                    <a:pt x="564" y="564"/>
                  </a:lnTo>
                  <a:lnTo>
                    <a:pt x="448" y="700"/>
                  </a:lnTo>
                  <a:lnTo>
                    <a:pt x="331" y="836"/>
                  </a:lnTo>
                  <a:lnTo>
                    <a:pt x="234" y="1011"/>
                  </a:lnTo>
                  <a:lnTo>
                    <a:pt x="156" y="1166"/>
                  </a:lnTo>
                  <a:lnTo>
                    <a:pt x="98" y="1341"/>
                  </a:lnTo>
                  <a:lnTo>
                    <a:pt x="40" y="1535"/>
                  </a:lnTo>
                  <a:lnTo>
                    <a:pt x="20" y="1710"/>
                  </a:lnTo>
                  <a:lnTo>
                    <a:pt x="1" y="1924"/>
                  </a:lnTo>
                  <a:lnTo>
                    <a:pt x="20" y="2118"/>
                  </a:lnTo>
                  <a:lnTo>
                    <a:pt x="40" y="2293"/>
                  </a:lnTo>
                  <a:lnTo>
                    <a:pt x="98" y="2487"/>
                  </a:lnTo>
                  <a:lnTo>
                    <a:pt x="156" y="2662"/>
                  </a:lnTo>
                  <a:lnTo>
                    <a:pt x="234" y="2818"/>
                  </a:lnTo>
                  <a:lnTo>
                    <a:pt x="331" y="2993"/>
                  </a:lnTo>
                  <a:lnTo>
                    <a:pt x="448" y="3129"/>
                  </a:lnTo>
                  <a:lnTo>
                    <a:pt x="564" y="3265"/>
                  </a:lnTo>
                  <a:lnTo>
                    <a:pt x="700" y="3401"/>
                  </a:lnTo>
                  <a:lnTo>
                    <a:pt x="856" y="3498"/>
                  </a:lnTo>
                  <a:lnTo>
                    <a:pt x="1011" y="3595"/>
                  </a:lnTo>
                  <a:lnTo>
                    <a:pt x="1186" y="3673"/>
                  </a:lnTo>
                  <a:lnTo>
                    <a:pt x="1361" y="3750"/>
                  </a:lnTo>
                  <a:lnTo>
                    <a:pt x="1536" y="3789"/>
                  </a:lnTo>
                  <a:lnTo>
                    <a:pt x="1730" y="3828"/>
                  </a:lnTo>
                  <a:lnTo>
                    <a:pt x="2119" y="3828"/>
                  </a:lnTo>
                  <a:lnTo>
                    <a:pt x="2313" y="3789"/>
                  </a:lnTo>
                  <a:lnTo>
                    <a:pt x="2488" y="3750"/>
                  </a:lnTo>
                  <a:lnTo>
                    <a:pt x="2663" y="3673"/>
                  </a:lnTo>
                  <a:lnTo>
                    <a:pt x="2838" y="3595"/>
                  </a:lnTo>
                  <a:lnTo>
                    <a:pt x="2993" y="3498"/>
                  </a:lnTo>
                  <a:lnTo>
                    <a:pt x="3149" y="3401"/>
                  </a:lnTo>
                  <a:lnTo>
                    <a:pt x="3285" y="3265"/>
                  </a:lnTo>
                  <a:lnTo>
                    <a:pt x="3401" y="3129"/>
                  </a:lnTo>
                  <a:lnTo>
                    <a:pt x="3518" y="2993"/>
                  </a:lnTo>
                  <a:lnTo>
                    <a:pt x="3615" y="2818"/>
                  </a:lnTo>
                  <a:lnTo>
                    <a:pt x="3693" y="2662"/>
                  </a:lnTo>
                  <a:lnTo>
                    <a:pt x="3751" y="2487"/>
                  </a:lnTo>
                  <a:lnTo>
                    <a:pt x="3790" y="2293"/>
                  </a:lnTo>
                  <a:lnTo>
                    <a:pt x="3829" y="2118"/>
                  </a:lnTo>
                  <a:lnTo>
                    <a:pt x="3829" y="1924"/>
                  </a:lnTo>
                  <a:lnTo>
                    <a:pt x="3829" y="1710"/>
                  </a:lnTo>
                  <a:lnTo>
                    <a:pt x="3790" y="1535"/>
                  </a:lnTo>
                  <a:lnTo>
                    <a:pt x="3751" y="1341"/>
                  </a:lnTo>
                  <a:lnTo>
                    <a:pt x="3693" y="1166"/>
                  </a:lnTo>
                  <a:lnTo>
                    <a:pt x="3615" y="1011"/>
                  </a:lnTo>
                  <a:lnTo>
                    <a:pt x="3518" y="836"/>
                  </a:lnTo>
                  <a:lnTo>
                    <a:pt x="3401" y="700"/>
                  </a:lnTo>
                  <a:lnTo>
                    <a:pt x="3285" y="564"/>
                  </a:lnTo>
                  <a:lnTo>
                    <a:pt x="3149" y="447"/>
                  </a:lnTo>
                  <a:lnTo>
                    <a:pt x="2993" y="330"/>
                  </a:lnTo>
                  <a:lnTo>
                    <a:pt x="2838" y="233"/>
                  </a:lnTo>
                  <a:lnTo>
                    <a:pt x="2663" y="156"/>
                  </a:lnTo>
                  <a:lnTo>
                    <a:pt x="2488" y="78"/>
                  </a:lnTo>
                  <a:lnTo>
                    <a:pt x="2313" y="39"/>
                  </a:lnTo>
                  <a:lnTo>
                    <a:pt x="2119" y="20"/>
                  </a:lnTo>
                  <a:lnTo>
                    <a:pt x="192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44"/>
            <p:cNvSpPr/>
            <p:nvPr/>
          </p:nvSpPr>
          <p:spPr>
            <a:xfrm>
              <a:off x="6284575" y="3418850"/>
              <a:ext cx="95725" cy="95725"/>
            </a:xfrm>
            <a:custGeom>
              <a:avLst/>
              <a:gdLst/>
              <a:ahLst/>
              <a:cxnLst/>
              <a:rect l="l" t="t" r="r" b="b"/>
              <a:pathLst>
                <a:path w="3829" h="3829" extrusionOk="0">
                  <a:moveTo>
                    <a:pt x="1924" y="1"/>
                  </a:moveTo>
                  <a:lnTo>
                    <a:pt x="1729" y="20"/>
                  </a:lnTo>
                  <a:lnTo>
                    <a:pt x="1535" y="40"/>
                  </a:lnTo>
                  <a:lnTo>
                    <a:pt x="1341" y="98"/>
                  </a:lnTo>
                  <a:lnTo>
                    <a:pt x="1166" y="156"/>
                  </a:lnTo>
                  <a:lnTo>
                    <a:pt x="1011" y="234"/>
                  </a:lnTo>
                  <a:lnTo>
                    <a:pt x="855" y="331"/>
                  </a:lnTo>
                  <a:lnTo>
                    <a:pt x="700" y="448"/>
                  </a:lnTo>
                  <a:lnTo>
                    <a:pt x="564" y="564"/>
                  </a:lnTo>
                  <a:lnTo>
                    <a:pt x="447" y="700"/>
                  </a:lnTo>
                  <a:lnTo>
                    <a:pt x="330" y="856"/>
                  </a:lnTo>
                  <a:lnTo>
                    <a:pt x="233" y="1011"/>
                  </a:lnTo>
                  <a:lnTo>
                    <a:pt x="156" y="1186"/>
                  </a:lnTo>
                  <a:lnTo>
                    <a:pt x="97" y="1361"/>
                  </a:lnTo>
                  <a:lnTo>
                    <a:pt x="39" y="1536"/>
                  </a:lnTo>
                  <a:lnTo>
                    <a:pt x="20" y="1730"/>
                  </a:lnTo>
                  <a:lnTo>
                    <a:pt x="0" y="1925"/>
                  </a:lnTo>
                  <a:lnTo>
                    <a:pt x="20" y="2119"/>
                  </a:lnTo>
                  <a:lnTo>
                    <a:pt x="39" y="2313"/>
                  </a:lnTo>
                  <a:lnTo>
                    <a:pt x="97" y="2488"/>
                  </a:lnTo>
                  <a:lnTo>
                    <a:pt x="156" y="2663"/>
                  </a:lnTo>
                  <a:lnTo>
                    <a:pt x="233" y="2838"/>
                  </a:lnTo>
                  <a:lnTo>
                    <a:pt x="330" y="2993"/>
                  </a:lnTo>
                  <a:lnTo>
                    <a:pt x="447" y="3149"/>
                  </a:lnTo>
                  <a:lnTo>
                    <a:pt x="564" y="3285"/>
                  </a:lnTo>
                  <a:lnTo>
                    <a:pt x="700" y="3401"/>
                  </a:lnTo>
                  <a:lnTo>
                    <a:pt x="855" y="3518"/>
                  </a:lnTo>
                  <a:lnTo>
                    <a:pt x="1011" y="3615"/>
                  </a:lnTo>
                  <a:lnTo>
                    <a:pt x="1166" y="3693"/>
                  </a:lnTo>
                  <a:lnTo>
                    <a:pt x="1341" y="3751"/>
                  </a:lnTo>
                  <a:lnTo>
                    <a:pt x="1535" y="3790"/>
                  </a:lnTo>
                  <a:lnTo>
                    <a:pt x="1729" y="3829"/>
                  </a:lnTo>
                  <a:lnTo>
                    <a:pt x="2118" y="3829"/>
                  </a:lnTo>
                  <a:lnTo>
                    <a:pt x="2312" y="3790"/>
                  </a:lnTo>
                  <a:lnTo>
                    <a:pt x="2487" y="3751"/>
                  </a:lnTo>
                  <a:lnTo>
                    <a:pt x="2662" y="3693"/>
                  </a:lnTo>
                  <a:lnTo>
                    <a:pt x="2837" y="3615"/>
                  </a:lnTo>
                  <a:lnTo>
                    <a:pt x="2993" y="3518"/>
                  </a:lnTo>
                  <a:lnTo>
                    <a:pt x="3129" y="3401"/>
                  </a:lnTo>
                  <a:lnTo>
                    <a:pt x="3265" y="3285"/>
                  </a:lnTo>
                  <a:lnTo>
                    <a:pt x="3401" y="3149"/>
                  </a:lnTo>
                  <a:lnTo>
                    <a:pt x="3498" y="2993"/>
                  </a:lnTo>
                  <a:lnTo>
                    <a:pt x="3595" y="2838"/>
                  </a:lnTo>
                  <a:lnTo>
                    <a:pt x="3673" y="2663"/>
                  </a:lnTo>
                  <a:lnTo>
                    <a:pt x="3750" y="2488"/>
                  </a:lnTo>
                  <a:lnTo>
                    <a:pt x="3789" y="2313"/>
                  </a:lnTo>
                  <a:lnTo>
                    <a:pt x="3828" y="2119"/>
                  </a:lnTo>
                  <a:lnTo>
                    <a:pt x="3828" y="1925"/>
                  </a:lnTo>
                  <a:lnTo>
                    <a:pt x="3828" y="1730"/>
                  </a:lnTo>
                  <a:lnTo>
                    <a:pt x="3789" y="1536"/>
                  </a:lnTo>
                  <a:lnTo>
                    <a:pt x="3750" y="1361"/>
                  </a:lnTo>
                  <a:lnTo>
                    <a:pt x="3673" y="1186"/>
                  </a:lnTo>
                  <a:lnTo>
                    <a:pt x="3595" y="1011"/>
                  </a:lnTo>
                  <a:lnTo>
                    <a:pt x="3498" y="856"/>
                  </a:lnTo>
                  <a:lnTo>
                    <a:pt x="3401" y="700"/>
                  </a:lnTo>
                  <a:lnTo>
                    <a:pt x="3265" y="564"/>
                  </a:lnTo>
                  <a:lnTo>
                    <a:pt x="3129" y="448"/>
                  </a:lnTo>
                  <a:lnTo>
                    <a:pt x="2993" y="331"/>
                  </a:lnTo>
                  <a:lnTo>
                    <a:pt x="2837" y="234"/>
                  </a:lnTo>
                  <a:lnTo>
                    <a:pt x="2662" y="156"/>
                  </a:lnTo>
                  <a:lnTo>
                    <a:pt x="2487" y="98"/>
                  </a:lnTo>
                  <a:lnTo>
                    <a:pt x="2312" y="40"/>
                  </a:lnTo>
                  <a:lnTo>
                    <a:pt x="2118" y="20"/>
                  </a:lnTo>
                  <a:lnTo>
                    <a:pt x="192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44"/>
            <p:cNvSpPr/>
            <p:nvPr/>
          </p:nvSpPr>
          <p:spPr>
            <a:xfrm>
              <a:off x="5734650" y="3482000"/>
              <a:ext cx="18000" cy="18000"/>
            </a:xfrm>
            <a:custGeom>
              <a:avLst/>
              <a:gdLst/>
              <a:ahLst/>
              <a:cxnLst/>
              <a:rect l="l" t="t" r="r" b="b"/>
              <a:pathLst>
                <a:path w="720" h="720" extrusionOk="0">
                  <a:moveTo>
                    <a:pt x="292" y="1"/>
                  </a:moveTo>
                  <a:lnTo>
                    <a:pt x="214" y="20"/>
                  </a:lnTo>
                  <a:lnTo>
                    <a:pt x="156" y="59"/>
                  </a:lnTo>
                  <a:lnTo>
                    <a:pt x="98" y="98"/>
                  </a:lnTo>
                  <a:lnTo>
                    <a:pt x="59" y="156"/>
                  </a:lnTo>
                  <a:lnTo>
                    <a:pt x="20" y="215"/>
                  </a:lnTo>
                  <a:lnTo>
                    <a:pt x="1" y="292"/>
                  </a:lnTo>
                  <a:lnTo>
                    <a:pt x="1" y="351"/>
                  </a:lnTo>
                  <a:lnTo>
                    <a:pt x="1" y="428"/>
                  </a:lnTo>
                  <a:lnTo>
                    <a:pt x="20" y="506"/>
                  </a:lnTo>
                  <a:lnTo>
                    <a:pt x="59" y="564"/>
                  </a:lnTo>
                  <a:lnTo>
                    <a:pt x="98" y="623"/>
                  </a:lnTo>
                  <a:lnTo>
                    <a:pt x="156" y="662"/>
                  </a:lnTo>
                  <a:lnTo>
                    <a:pt x="214" y="681"/>
                  </a:lnTo>
                  <a:lnTo>
                    <a:pt x="292" y="720"/>
                  </a:lnTo>
                  <a:lnTo>
                    <a:pt x="428" y="720"/>
                  </a:lnTo>
                  <a:lnTo>
                    <a:pt x="486" y="681"/>
                  </a:lnTo>
                  <a:lnTo>
                    <a:pt x="564" y="662"/>
                  </a:lnTo>
                  <a:lnTo>
                    <a:pt x="603" y="623"/>
                  </a:lnTo>
                  <a:lnTo>
                    <a:pt x="661" y="564"/>
                  </a:lnTo>
                  <a:lnTo>
                    <a:pt x="681" y="506"/>
                  </a:lnTo>
                  <a:lnTo>
                    <a:pt x="700" y="428"/>
                  </a:lnTo>
                  <a:lnTo>
                    <a:pt x="720" y="351"/>
                  </a:lnTo>
                  <a:lnTo>
                    <a:pt x="700" y="292"/>
                  </a:lnTo>
                  <a:lnTo>
                    <a:pt x="681" y="215"/>
                  </a:lnTo>
                  <a:lnTo>
                    <a:pt x="661" y="156"/>
                  </a:lnTo>
                  <a:lnTo>
                    <a:pt x="603" y="98"/>
                  </a:lnTo>
                  <a:lnTo>
                    <a:pt x="56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44"/>
            <p:cNvSpPr/>
            <p:nvPr/>
          </p:nvSpPr>
          <p:spPr>
            <a:xfrm>
              <a:off x="5742900" y="3514550"/>
              <a:ext cx="18000" cy="18000"/>
            </a:xfrm>
            <a:custGeom>
              <a:avLst/>
              <a:gdLst/>
              <a:ahLst/>
              <a:cxnLst/>
              <a:rect l="l" t="t" r="r" b="b"/>
              <a:pathLst>
                <a:path w="720" h="720" extrusionOk="0">
                  <a:moveTo>
                    <a:pt x="351" y="1"/>
                  </a:moveTo>
                  <a:lnTo>
                    <a:pt x="273" y="20"/>
                  </a:lnTo>
                  <a:lnTo>
                    <a:pt x="215" y="40"/>
                  </a:lnTo>
                  <a:lnTo>
                    <a:pt x="156" y="79"/>
                  </a:lnTo>
                  <a:lnTo>
                    <a:pt x="98" y="117"/>
                  </a:lnTo>
                  <a:lnTo>
                    <a:pt x="59" y="176"/>
                  </a:lnTo>
                  <a:lnTo>
                    <a:pt x="20" y="234"/>
                  </a:lnTo>
                  <a:lnTo>
                    <a:pt x="1" y="292"/>
                  </a:lnTo>
                  <a:lnTo>
                    <a:pt x="1" y="370"/>
                  </a:lnTo>
                  <a:lnTo>
                    <a:pt x="1" y="448"/>
                  </a:lnTo>
                  <a:lnTo>
                    <a:pt x="20" y="506"/>
                  </a:lnTo>
                  <a:lnTo>
                    <a:pt x="59" y="564"/>
                  </a:lnTo>
                  <a:lnTo>
                    <a:pt x="98" y="623"/>
                  </a:lnTo>
                  <a:lnTo>
                    <a:pt x="156" y="662"/>
                  </a:lnTo>
                  <a:lnTo>
                    <a:pt x="215" y="700"/>
                  </a:lnTo>
                  <a:lnTo>
                    <a:pt x="273" y="720"/>
                  </a:lnTo>
                  <a:lnTo>
                    <a:pt x="428" y="720"/>
                  </a:lnTo>
                  <a:lnTo>
                    <a:pt x="487" y="700"/>
                  </a:lnTo>
                  <a:lnTo>
                    <a:pt x="545" y="662"/>
                  </a:lnTo>
                  <a:lnTo>
                    <a:pt x="603" y="623"/>
                  </a:lnTo>
                  <a:lnTo>
                    <a:pt x="642" y="564"/>
                  </a:lnTo>
                  <a:lnTo>
                    <a:pt x="681" y="506"/>
                  </a:lnTo>
                  <a:lnTo>
                    <a:pt x="700" y="448"/>
                  </a:lnTo>
                  <a:lnTo>
                    <a:pt x="720" y="370"/>
                  </a:lnTo>
                  <a:lnTo>
                    <a:pt x="700" y="292"/>
                  </a:lnTo>
                  <a:lnTo>
                    <a:pt x="681" y="234"/>
                  </a:lnTo>
                  <a:lnTo>
                    <a:pt x="642" y="176"/>
                  </a:lnTo>
                  <a:lnTo>
                    <a:pt x="603" y="117"/>
                  </a:lnTo>
                  <a:lnTo>
                    <a:pt x="545" y="79"/>
                  </a:lnTo>
                  <a:lnTo>
                    <a:pt x="487" y="40"/>
                  </a:lnTo>
                  <a:lnTo>
                    <a:pt x="428" y="20"/>
                  </a:lnTo>
                  <a:lnTo>
                    <a:pt x="351"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44"/>
            <p:cNvSpPr/>
            <p:nvPr/>
          </p:nvSpPr>
          <p:spPr>
            <a:xfrm>
              <a:off x="5758950" y="3543700"/>
              <a:ext cx="18000" cy="17525"/>
            </a:xfrm>
            <a:custGeom>
              <a:avLst/>
              <a:gdLst/>
              <a:ahLst/>
              <a:cxnLst/>
              <a:rect l="l" t="t" r="r" b="b"/>
              <a:pathLst>
                <a:path w="720" h="701" extrusionOk="0">
                  <a:moveTo>
                    <a:pt x="292" y="1"/>
                  </a:moveTo>
                  <a:lnTo>
                    <a:pt x="233" y="20"/>
                  </a:lnTo>
                  <a:lnTo>
                    <a:pt x="175" y="59"/>
                  </a:lnTo>
                  <a:lnTo>
                    <a:pt x="117" y="98"/>
                  </a:lnTo>
                  <a:lnTo>
                    <a:pt x="78" y="156"/>
                  </a:lnTo>
                  <a:lnTo>
                    <a:pt x="39" y="214"/>
                  </a:lnTo>
                  <a:lnTo>
                    <a:pt x="20" y="273"/>
                  </a:lnTo>
                  <a:lnTo>
                    <a:pt x="0" y="350"/>
                  </a:lnTo>
                  <a:lnTo>
                    <a:pt x="20" y="428"/>
                  </a:lnTo>
                  <a:lnTo>
                    <a:pt x="39" y="487"/>
                  </a:lnTo>
                  <a:lnTo>
                    <a:pt x="78" y="545"/>
                  </a:lnTo>
                  <a:lnTo>
                    <a:pt x="117" y="603"/>
                  </a:lnTo>
                  <a:lnTo>
                    <a:pt x="175" y="642"/>
                  </a:lnTo>
                  <a:lnTo>
                    <a:pt x="233" y="681"/>
                  </a:lnTo>
                  <a:lnTo>
                    <a:pt x="292" y="700"/>
                  </a:lnTo>
                  <a:lnTo>
                    <a:pt x="447" y="700"/>
                  </a:lnTo>
                  <a:lnTo>
                    <a:pt x="505" y="681"/>
                  </a:lnTo>
                  <a:lnTo>
                    <a:pt x="564" y="642"/>
                  </a:lnTo>
                  <a:lnTo>
                    <a:pt x="622" y="603"/>
                  </a:lnTo>
                  <a:lnTo>
                    <a:pt x="661" y="545"/>
                  </a:lnTo>
                  <a:lnTo>
                    <a:pt x="700" y="487"/>
                  </a:lnTo>
                  <a:lnTo>
                    <a:pt x="719" y="428"/>
                  </a:lnTo>
                  <a:lnTo>
                    <a:pt x="719" y="350"/>
                  </a:lnTo>
                  <a:lnTo>
                    <a:pt x="719" y="273"/>
                  </a:lnTo>
                  <a:lnTo>
                    <a:pt x="700" y="214"/>
                  </a:lnTo>
                  <a:lnTo>
                    <a:pt x="661" y="156"/>
                  </a:lnTo>
                  <a:lnTo>
                    <a:pt x="622" y="98"/>
                  </a:lnTo>
                  <a:lnTo>
                    <a:pt x="564" y="59"/>
                  </a:lnTo>
                  <a:lnTo>
                    <a:pt x="505" y="20"/>
                  </a:lnTo>
                  <a:lnTo>
                    <a:pt x="447"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44"/>
            <p:cNvSpPr/>
            <p:nvPr/>
          </p:nvSpPr>
          <p:spPr>
            <a:xfrm>
              <a:off x="5783725" y="3822075"/>
              <a:ext cx="18000" cy="17975"/>
            </a:xfrm>
            <a:custGeom>
              <a:avLst/>
              <a:gdLst/>
              <a:ahLst/>
              <a:cxnLst/>
              <a:rect l="l" t="t" r="r" b="b"/>
              <a:pathLst>
                <a:path w="720" h="719" extrusionOk="0">
                  <a:moveTo>
                    <a:pt x="369" y="0"/>
                  </a:moveTo>
                  <a:lnTo>
                    <a:pt x="292" y="19"/>
                  </a:lnTo>
                  <a:lnTo>
                    <a:pt x="214" y="39"/>
                  </a:lnTo>
                  <a:lnTo>
                    <a:pt x="156" y="58"/>
                  </a:lnTo>
                  <a:lnTo>
                    <a:pt x="97" y="117"/>
                  </a:lnTo>
                  <a:lnTo>
                    <a:pt x="58" y="155"/>
                  </a:lnTo>
                  <a:lnTo>
                    <a:pt x="20" y="233"/>
                  </a:lnTo>
                  <a:lnTo>
                    <a:pt x="0" y="291"/>
                  </a:lnTo>
                  <a:lnTo>
                    <a:pt x="0" y="369"/>
                  </a:lnTo>
                  <a:lnTo>
                    <a:pt x="0" y="447"/>
                  </a:lnTo>
                  <a:lnTo>
                    <a:pt x="20" y="505"/>
                  </a:lnTo>
                  <a:lnTo>
                    <a:pt x="58" y="564"/>
                  </a:lnTo>
                  <a:lnTo>
                    <a:pt x="97" y="622"/>
                  </a:lnTo>
                  <a:lnTo>
                    <a:pt x="156" y="661"/>
                  </a:lnTo>
                  <a:lnTo>
                    <a:pt x="214" y="700"/>
                  </a:lnTo>
                  <a:lnTo>
                    <a:pt x="292" y="719"/>
                  </a:lnTo>
                  <a:lnTo>
                    <a:pt x="428" y="719"/>
                  </a:lnTo>
                  <a:lnTo>
                    <a:pt x="505" y="700"/>
                  </a:lnTo>
                  <a:lnTo>
                    <a:pt x="564" y="661"/>
                  </a:lnTo>
                  <a:lnTo>
                    <a:pt x="622" y="622"/>
                  </a:lnTo>
                  <a:lnTo>
                    <a:pt x="661" y="564"/>
                  </a:lnTo>
                  <a:lnTo>
                    <a:pt x="700" y="505"/>
                  </a:lnTo>
                  <a:lnTo>
                    <a:pt x="719" y="447"/>
                  </a:lnTo>
                  <a:lnTo>
                    <a:pt x="719" y="369"/>
                  </a:lnTo>
                  <a:lnTo>
                    <a:pt x="719" y="291"/>
                  </a:lnTo>
                  <a:lnTo>
                    <a:pt x="700" y="233"/>
                  </a:lnTo>
                  <a:lnTo>
                    <a:pt x="661" y="155"/>
                  </a:lnTo>
                  <a:lnTo>
                    <a:pt x="622" y="117"/>
                  </a:lnTo>
                  <a:lnTo>
                    <a:pt x="564" y="58"/>
                  </a:lnTo>
                  <a:lnTo>
                    <a:pt x="505" y="39"/>
                  </a:lnTo>
                  <a:lnTo>
                    <a:pt x="428" y="19"/>
                  </a:lnTo>
                  <a:lnTo>
                    <a:pt x="36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44"/>
            <p:cNvSpPr/>
            <p:nvPr/>
          </p:nvSpPr>
          <p:spPr>
            <a:xfrm>
              <a:off x="5812375" y="3813800"/>
              <a:ext cx="18000" cy="18000"/>
            </a:xfrm>
            <a:custGeom>
              <a:avLst/>
              <a:gdLst/>
              <a:ahLst/>
              <a:cxnLst/>
              <a:rect l="l" t="t" r="r" b="b"/>
              <a:pathLst>
                <a:path w="720" h="720" extrusionOk="0">
                  <a:moveTo>
                    <a:pt x="370" y="1"/>
                  </a:moveTo>
                  <a:lnTo>
                    <a:pt x="292" y="20"/>
                  </a:lnTo>
                  <a:lnTo>
                    <a:pt x="214" y="40"/>
                  </a:lnTo>
                  <a:lnTo>
                    <a:pt x="156" y="78"/>
                  </a:lnTo>
                  <a:lnTo>
                    <a:pt x="98" y="117"/>
                  </a:lnTo>
                  <a:lnTo>
                    <a:pt x="59" y="176"/>
                  </a:lnTo>
                  <a:lnTo>
                    <a:pt x="39" y="234"/>
                  </a:lnTo>
                  <a:lnTo>
                    <a:pt x="1" y="292"/>
                  </a:lnTo>
                  <a:lnTo>
                    <a:pt x="1" y="370"/>
                  </a:lnTo>
                  <a:lnTo>
                    <a:pt x="1" y="448"/>
                  </a:lnTo>
                  <a:lnTo>
                    <a:pt x="39" y="506"/>
                  </a:lnTo>
                  <a:lnTo>
                    <a:pt x="59" y="564"/>
                  </a:lnTo>
                  <a:lnTo>
                    <a:pt x="98" y="622"/>
                  </a:lnTo>
                  <a:lnTo>
                    <a:pt x="156" y="661"/>
                  </a:lnTo>
                  <a:lnTo>
                    <a:pt x="214" y="700"/>
                  </a:lnTo>
                  <a:lnTo>
                    <a:pt x="292" y="720"/>
                  </a:lnTo>
                  <a:lnTo>
                    <a:pt x="428" y="720"/>
                  </a:lnTo>
                  <a:lnTo>
                    <a:pt x="506" y="700"/>
                  </a:lnTo>
                  <a:lnTo>
                    <a:pt x="564" y="661"/>
                  </a:lnTo>
                  <a:lnTo>
                    <a:pt x="622" y="622"/>
                  </a:lnTo>
                  <a:lnTo>
                    <a:pt x="661" y="564"/>
                  </a:lnTo>
                  <a:lnTo>
                    <a:pt x="700" y="506"/>
                  </a:lnTo>
                  <a:lnTo>
                    <a:pt x="720" y="448"/>
                  </a:lnTo>
                  <a:lnTo>
                    <a:pt x="720" y="370"/>
                  </a:lnTo>
                  <a:lnTo>
                    <a:pt x="720" y="292"/>
                  </a:lnTo>
                  <a:lnTo>
                    <a:pt x="700" y="234"/>
                  </a:lnTo>
                  <a:lnTo>
                    <a:pt x="661" y="176"/>
                  </a:lnTo>
                  <a:lnTo>
                    <a:pt x="622" y="117"/>
                  </a:lnTo>
                  <a:lnTo>
                    <a:pt x="564" y="78"/>
                  </a:lnTo>
                  <a:lnTo>
                    <a:pt x="506" y="40"/>
                  </a:lnTo>
                  <a:lnTo>
                    <a:pt x="428" y="20"/>
                  </a:lnTo>
                  <a:lnTo>
                    <a:pt x="370"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44"/>
            <p:cNvSpPr/>
            <p:nvPr/>
          </p:nvSpPr>
          <p:spPr>
            <a:xfrm>
              <a:off x="5845400" y="3797775"/>
              <a:ext cx="18000" cy="18000"/>
            </a:xfrm>
            <a:custGeom>
              <a:avLst/>
              <a:gdLst/>
              <a:ahLst/>
              <a:cxnLst/>
              <a:rect l="l" t="t" r="r" b="b"/>
              <a:pathLst>
                <a:path w="720" h="720" extrusionOk="0">
                  <a:moveTo>
                    <a:pt x="273" y="0"/>
                  </a:moveTo>
                  <a:lnTo>
                    <a:pt x="215" y="20"/>
                  </a:lnTo>
                  <a:lnTo>
                    <a:pt x="156" y="59"/>
                  </a:lnTo>
                  <a:lnTo>
                    <a:pt x="98" y="98"/>
                  </a:lnTo>
                  <a:lnTo>
                    <a:pt x="59" y="156"/>
                  </a:lnTo>
                  <a:lnTo>
                    <a:pt x="20" y="214"/>
                  </a:lnTo>
                  <a:lnTo>
                    <a:pt x="1" y="272"/>
                  </a:lnTo>
                  <a:lnTo>
                    <a:pt x="1" y="350"/>
                  </a:lnTo>
                  <a:lnTo>
                    <a:pt x="1" y="428"/>
                  </a:lnTo>
                  <a:lnTo>
                    <a:pt x="20" y="486"/>
                  </a:lnTo>
                  <a:lnTo>
                    <a:pt x="59" y="564"/>
                  </a:lnTo>
                  <a:lnTo>
                    <a:pt x="98" y="603"/>
                  </a:lnTo>
                  <a:lnTo>
                    <a:pt x="156" y="661"/>
                  </a:lnTo>
                  <a:lnTo>
                    <a:pt x="215" y="681"/>
                  </a:lnTo>
                  <a:lnTo>
                    <a:pt x="273" y="700"/>
                  </a:lnTo>
                  <a:lnTo>
                    <a:pt x="351" y="719"/>
                  </a:lnTo>
                  <a:lnTo>
                    <a:pt x="428" y="700"/>
                  </a:lnTo>
                  <a:lnTo>
                    <a:pt x="487" y="681"/>
                  </a:lnTo>
                  <a:lnTo>
                    <a:pt x="545" y="661"/>
                  </a:lnTo>
                  <a:lnTo>
                    <a:pt x="603" y="603"/>
                  </a:lnTo>
                  <a:lnTo>
                    <a:pt x="642" y="564"/>
                  </a:lnTo>
                  <a:lnTo>
                    <a:pt x="681" y="486"/>
                  </a:lnTo>
                  <a:lnTo>
                    <a:pt x="700" y="428"/>
                  </a:lnTo>
                  <a:lnTo>
                    <a:pt x="720" y="350"/>
                  </a:lnTo>
                  <a:lnTo>
                    <a:pt x="700" y="272"/>
                  </a:lnTo>
                  <a:lnTo>
                    <a:pt x="681" y="214"/>
                  </a:lnTo>
                  <a:lnTo>
                    <a:pt x="642" y="156"/>
                  </a:lnTo>
                  <a:lnTo>
                    <a:pt x="603" y="98"/>
                  </a:lnTo>
                  <a:lnTo>
                    <a:pt x="545" y="59"/>
                  </a:lnTo>
                  <a:lnTo>
                    <a:pt x="487"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44"/>
            <p:cNvSpPr/>
            <p:nvPr/>
          </p:nvSpPr>
          <p:spPr>
            <a:xfrm>
              <a:off x="5874075" y="3781250"/>
              <a:ext cx="18000" cy="18000"/>
            </a:xfrm>
            <a:custGeom>
              <a:avLst/>
              <a:gdLst/>
              <a:ahLst/>
              <a:cxnLst/>
              <a:rect l="l" t="t" r="r" b="b"/>
              <a:pathLst>
                <a:path w="720" h="720" extrusionOk="0">
                  <a:moveTo>
                    <a:pt x="272" y="1"/>
                  </a:moveTo>
                  <a:lnTo>
                    <a:pt x="214" y="20"/>
                  </a:lnTo>
                  <a:lnTo>
                    <a:pt x="156" y="59"/>
                  </a:lnTo>
                  <a:lnTo>
                    <a:pt x="98" y="98"/>
                  </a:lnTo>
                  <a:lnTo>
                    <a:pt x="59" y="156"/>
                  </a:lnTo>
                  <a:lnTo>
                    <a:pt x="20" y="215"/>
                  </a:lnTo>
                  <a:lnTo>
                    <a:pt x="0" y="292"/>
                  </a:lnTo>
                  <a:lnTo>
                    <a:pt x="0" y="351"/>
                  </a:lnTo>
                  <a:lnTo>
                    <a:pt x="0" y="428"/>
                  </a:lnTo>
                  <a:lnTo>
                    <a:pt x="20" y="506"/>
                  </a:lnTo>
                  <a:lnTo>
                    <a:pt x="59" y="564"/>
                  </a:lnTo>
                  <a:lnTo>
                    <a:pt x="98" y="623"/>
                  </a:lnTo>
                  <a:lnTo>
                    <a:pt x="156" y="661"/>
                  </a:lnTo>
                  <a:lnTo>
                    <a:pt x="214" y="681"/>
                  </a:lnTo>
                  <a:lnTo>
                    <a:pt x="272" y="720"/>
                  </a:lnTo>
                  <a:lnTo>
                    <a:pt x="428" y="720"/>
                  </a:lnTo>
                  <a:lnTo>
                    <a:pt x="486" y="681"/>
                  </a:lnTo>
                  <a:lnTo>
                    <a:pt x="544" y="661"/>
                  </a:lnTo>
                  <a:lnTo>
                    <a:pt x="603" y="623"/>
                  </a:lnTo>
                  <a:lnTo>
                    <a:pt x="642" y="564"/>
                  </a:lnTo>
                  <a:lnTo>
                    <a:pt x="681" y="506"/>
                  </a:lnTo>
                  <a:lnTo>
                    <a:pt x="700" y="428"/>
                  </a:lnTo>
                  <a:lnTo>
                    <a:pt x="719" y="351"/>
                  </a:lnTo>
                  <a:lnTo>
                    <a:pt x="700" y="292"/>
                  </a:lnTo>
                  <a:lnTo>
                    <a:pt x="681" y="215"/>
                  </a:lnTo>
                  <a:lnTo>
                    <a:pt x="642" y="156"/>
                  </a:lnTo>
                  <a:lnTo>
                    <a:pt x="603" y="98"/>
                  </a:lnTo>
                  <a:lnTo>
                    <a:pt x="54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44"/>
            <p:cNvSpPr/>
            <p:nvPr/>
          </p:nvSpPr>
          <p:spPr>
            <a:xfrm>
              <a:off x="6108225" y="3904650"/>
              <a:ext cx="17500" cy="17500"/>
            </a:xfrm>
            <a:custGeom>
              <a:avLst/>
              <a:gdLst/>
              <a:ahLst/>
              <a:cxnLst/>
              <a:rect l="l" t="t" r="r" b="b"/>
              <a:pathLst>
                <a:path w="700" h="700" extrusionOk="0">
                  <a:moveTo>
                    <a:pt x="253" y="0"/>
                  </a:moveTo>
                  <a:lnTo>
                    <a:pt x="195" y="39"/>
                  </a:lnTo>
                  <a:lnTo>
                    <a:pt x="136" y="78"/>
                  </a:lnTo>
                  <a:lnTo>
                    <a:pt x="78" y="117"/>
                  </a:lnTo>
                  <a:lnTo>
                    <a:pt x="39" y="175"/>
                  </a:lnTo>
                  <a:lnTo>
                    <a:pt x="0" y="253"/>
                  </a:lnTo>
                  <a:lnTo>
                    <a:pt x="0" y="311"/>
                  </a:lnTo>
                  <a:lnTo>
                    <a:pt x="0" y="389"/>
                  </a:lnTo>
                  <a:lnTo>
                    <a:pt x="0" y="447"/>
                  </a:lnTo>
                  <a:lnTo>
                    <a:pt x="39" y="506"/>
                  </a:lnTo>
                  <a:lnTo>
                    <a:pt x="78" y="583"/>
                  </a:lnTo>
                  <a:lnTo>
                    <a:pt x="117" y="622"/>
                  </a:lnTo>
                  <a:lnTo>
                    <a:pt x="175" y="661"/>
                  </a:lnTo>
                  <a:lnTo>
                    <a:pt x="253" y="700"/>
                  </a:lnTo>
                  <a:lnTo>
                    <a:pt x="447" y="700"/>
                  </a:lnTo>
                  <a:lnTo>
                    <a:pt x="525" y="661"/>
                  </a:lnTo>
                  <a:lnTo>
                    <a:pt x="583" y="622"/>
                  </a:lnTo>
                  <a:lnTo>
                    <a:pt x="622" y="583"/>
                  </a:lnTo>
                  <a:lnTo>
                    <a:pt x="661" y="525"/>
                  </a:lnTo>
                  <a:lnTo>
                    <a:pt x="700" y="447"/>
                  </a:lnTo>
                  <a:lnTo>
                    <a:pt x="700" y="389"/>
                  </a:lnTo>
                  <a:lnTo>
                    <a:pt x="700" y="311"/>
                  </a:lnTo>
                  <a:lnTo>
                    <a:pt x="700" y="253"/>
                  </a:lnTo>
                  <a:lnTo>
                    <a:pt x="661" y="195"/>
                  </a:lnTo>
                  <a:lnTo>
                    <a:pt x="642" y="136"/>
                  </a:lnTo>
                  <a:lnTo>
                    <a:pt x="583" y="78"/>
                  </a:lnTo>
                  <a:lnTo>
                    <a:pt x="525"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44"/>
            <p:cNvSpPr/>
            <p:nvPr/>
          </p:nvSpPr>
          <p:spPr>
            <a:xfrm>
              <a:off x="6114550" y="3875500"/>
              <a:ext cx="17975" cy="17525"/>
            </a:xfrm>
            <a:custGeom>
              <a:avLst/>
              <a:gdLst/>
              <a:ahLst/>
              <a:cxnLst/>
              <a:rect l="l" t="t" r="r" b="b"/>
              <a:pathLst>
                <a:path w="719" h="701" extrusionOk="0">
                  <a:moveTo>
                    <a:pt x="253" y="0"/>
                  </a:moveTo>
                  <a:lnTo>
                    <a:pt x="194" y="39"/>
                  </a:lnTo>
                  <a:lnTo>
                    <a:pt x="136" y="78"/>
                  </a:lnTo>
                  <a:lnTo>
                    <a:pt x="78" y="117"/>
                  </a:lnTo>
                  <a:lnTo>
                    <a:pt x="39" y="175"/>
                  </a:lnTo>
                  <a:lnTo>
                    <a:pt x="19" y="253"/>
                  </a:lnTo>
                  <a:lnTo>
                    <a:pt x="0" y="311"/>
                  </a:lnTo>
                  <a:lnTo>
                    <a:pt x="0" y="389"/>
                  </a:lnTo>
                  <a:lnTo>
                    <a:pt x="19" y="447"/>
                  </a:lnTo>
                  <a:lnTo>
                    <a:pt x="39" y="525"/>
                  </a:lnTo>
                  <a:lnTo>
                    <a:pt x="78" y="583"/>
                  </a:lnTo>
                  <a:lnTo>
                    <a:pt x="136" y="622"/>
                  </a:lnTo>
                  <a:lnTo>
                    <a:pt x="194" y="661"/>
                  </a:lnTo>
                  <a:lnTo>
                    <a:pt x="253" y="700"/>
                  </a:lnTo>
                  <a:lnTo>
                    <a:pt x="466" y="700"/>
                  </a:lnTo>
                  <a:lnTo>
                    <a:pt x="525" y="681"/>
                  </a:lnTo>
                  <a:lnTo>
                    <a:pt x="583" y="642"/>
                  </a:lnTo>
                  <a:lnTo>
                    <a:pt x="641" y="583"/>
                  </a:lnTo>
                  <a:lnTo>
                    <a:pt x="680" y="525"/>
                  </a:lnTo>
                  <a:lnTo>
                    <a:pt x="700" y="467"/>
                  </a:lnTo>
                  <a:lnTo>
                    <a:pt x="719" y="389"/>
                  </a:lnTo>
                  <a:lnTo>
                    <a:pt x="719" y="311"/>
                  </a:lnTo>
                  <a:lnTo>
                    <a:pt x="700" y="253"/>
                  </a:lnTo>
                  <a:lnTo>
                    <a:pt x="680" y="195"/>
                  </a:lnTo>
                  <a:lnTo>
                    <a:pt x="641" y="137"/>
                  </a:lnTo>
                  <a:lnTo>
                    <a:pt x="602" y="78"/>
                  </a:lnTo>
                  <a:lnTo>
                    <a:pt x="525" y="39"/>
                  </a:lnTo>
                  <a:lnTo>
                    <a:pt x="466"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44"/>
            <p:cNvSpPr/>
            <p:nvPr/>
          </p:nvSpPr>
          <p:spPr>
            <a:xfrm>
              <a:off x="6116000" y="3838575"/>
              <a:ext cx="18000" cy="18000"/>
            </a:xfrm>
            <a:custGeom>
              <a:avLst/>
              <a:gdLst/>
              <a:ahLst/>
              <a:cxnLst/>
              <a:rect l="l" t="t" r="r" b="b"/>
              <a:pathLst>
                <a:path w="720" h="720" extrusionOk="0">
                  <a:moveTo>
                    <a:pt x="331" y="1"/>
                  </a:moveTo>
                  <a:lnTo>
                    <a:pt x="253" y="20"/>
                  </a:lnTo>
                  <a:lnTo>
                    <a:pt x="195" y="40"/>
                  </a:lnTo>
                  <a:lnTo>
                    <a:pt x="136" y="78"/>
                  </a:lnTo>
                  <a:lnTo>
                    <a:pt x="78" y="137"/>
                  </a:lnTo>
                  <a:lnTo>
                    <a:pt x="39" y="195"/>
                  </a:lnTo>
                  <a:lnTo>
                    <a:pt x="20" y="253"/>
                  </a:lnTo>
                  <a:lnTo>
                    <a:pt x="0" y="331"/>
                  </a:lnTo>
                  <a:lnTo>
                    <a:pt x="0" y="389"/>
                  </a:lnTo>
                  <a:lnTo>
                    <a:pt x="20" y="467"/>
                  </a:lnTo>
                  <a:lnTo>
                    <a:pt x="39" y="525"/>
                  </a:lnTo>
                  <a:lnTo>
                    <a:pt x="78" y="584"/>
                  </a:lnTo>
                  <a:lnTo>
                    <a:pt x="117" y="642"/>
                  </a:lnTo>
                  <a:lnTo>
                    <a:pt x="175" y="681"/>
                  </a:lnTo>
                  <a:lnTo>
                    <a:pt x="253" y="700"/>
                  </a:lnTo>
                  <a:lnTo>
                    <a:pt x="311" y="720"/>
                  </a:lnTo>
                  <a:lnTo>
                    <a:pt x="389" y="720"/>
                  </a:lnTo>
                  <a:lnTo>
                    <a:pt x="467" y="700"/>
                  </a:lnTo>
                  <a:lnTo>
                    <a:pt x="525" y="681"/>
                  </a:lnTo>
                  <a:lnTo>
                    <a:pt x="583" y="642"/>
                  </a:lnTo>
                  <a:lnTo>
                    <a:pt x="622" y="603"/>
                  </a:lnTo>
                  <a:lnTo>
                    <a:pt x="680" y="545"/>
                  </a:lnTo>
                  <a:lnTo>
                    <a:pt x="700" y="467"/>
                  </a:lnTo>
                  <a:lnTo>
                    <a:pt x="719" y="409"/>
                  </a:lnTo>
                  <a:lnTo>
                    <a:pt x="719" y="331"/>
                  </a:lnTo>
                  <a:lnTo>
                    <a:pt x="700" y="253"/>
                  </a:lnTo>
                  <a:lnTo>
                    <a:pt x="680" y="195"/>
                  </a:lnTo>
                  <a:lnTo>
                    <a:pt x="642" y="137"/>
                  </a:lnTo>
                  <a:lnTo>
                    <a:pt x="583" y="98"/>
                  </a:lnTo>
                  <a:lnTo>
                    <a:pt x="525" y="40"/>
                  </a:lnTo>
                  <a:lnTo>
                    <a:pt x="467" y="20"/>
                  </a:lnTo>
                  <a:lnTo>
                    <a:pt x="389"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44"/>
            <p:cNvSpPr/>
            <p:nvPr/>
          </p:nvSpPr>
          <p:spPr>
            <a:xfrm>
              <a:off x="6115500" y="3805550"/>
              <a:ext cx="17525" cy="18000"/>
            </a:xfrm>
            <a:custGeom>
              <a:avLst/>
              <a:gdLst/>
              <a:ahLst/>
              <a:cxnLst/>
              <a:rect l="l" t="t" r="r" b="b"/>
              <a:pathLst>
                <a:path w="701" h="720" extrusionOk="0">
                  <a:moveTo>
                    <a:pt x="312" y="0"/>
                  </a:moveTo>
                  <a:lnTo>
                    <a:pt x="254" y="20"/>
                  </a:lnTo>
                  <a:lnTo>
                    <a:pt x="195" y="39"/>
                  </a:lnTo>
                  <a:lnTo>
                    <a:pt x="137" y="78"/>
                  </a:lnTo>
                  <a:lnTo>
                    <a:pt x="79" y="136"/>
                  </a:lnTo>
                  <a:lnTo>
                    <a:pt x="40" y="195"/>
                  </a:lnTo>
                  <a:lnTo>
                    <a:pt x="1" y="253"/>
                  </a:lnTo>
                  <a:lnTo>
                    <a:pt x="1" y="331"/>
                  </a:lnTo>
                  <a:lnTo>
                    <a:pt x="1" y="389"/>
                  </a:lnTo>
                  <a:lnTo>
                    <a:pt x="1" y="467"/>
                  </a:lnTo>
                  <a:lnTo>
                    <a:pt x="40" y="525"/>
                  </a:lnTo>
                  <a:lnTo>
                    <a:pt x="79" y="583"/>
                  </a:lnTo>
                  <a:lnTo>
                    <a:pt x="117" y="642"/>
                  </a:lnTo>
                  <a:lnTo>
                    <a:pt x="176" y="680"/>
                  </a:lnTo>
                  <a:lnTo>
                    <a:pt x="254" y="700"/>
                  </a:lnTo>
                  <a:lnTo>
                    <a:pt x="312" y="719"/>
                  </a:lnTo>
                  <a:lnTo>
                    <a:pt x="390" y="719"/>
                  </a:lnTo>
                  <a:lnTo>
                    <a:pt x="448" y="700"/>
                  </a:lnTo>
                  <a:lnTo>
                    <a:pt x="526" y="680"/>
                  </a:lnTo>
                  <a:lnTo>
                    <a:pt x="584" y="642"/>
                  </a:lnTo>
                  <a:lnTo>
                    <a:pt x="623" y="603"/>
                  </a:lnTo>
                  <a:lnTo>
                    <a:pt x="662" y="544"/>
                  </a:lnTo>
                  <a:lnTo>
                    <a:pt x="700" y="467"/>
                  </a:lnTo>
                  <a:lnTo>
                    <a:pt x="700" y="389"/>
                  </a:lnTo>
                  <a:lnTo>
                    <a:pt x="700" y="331"/>
                  </a:lnTo>
                  <a:lnTo>
                    <a:pt x="700" y="253"/>
                  </a:lnTo>
                  <a:lnTo>
                    <a:pt x="662" y="195"/>
                  </a:lnTo>
                  <a:lnTo>
                    <a:pt x="642" y="136"/>
                  </a:lnTo>
                  <a:lnTo>
                    <a:pt x="584" y="97"/>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44"/>
            <p:cNvSpPr/>
            <p:nvPr/>
          </p:nvSpPr>
          <p:spPr>
            <a:xfrm>
              <a:off x="6580400" y="3698675"/>
              <a:ext cx="18000" cy="17500"/>
            </a:xfrm>
            <a:custGeom>
              <a:avLst/>
              <a:gdLst/>
              <a:ahLst/>
              <a:cxnLst/>
              <a:rect l="l" t="t" r="r" b="b"/>
              <a:pathLst>
                <a:path w="720" h="700" extrusionOk="0">
                  <a:moveTo>
                    <a:pt x="312" y="0"/>
                  </a:moveTo>
                  <a:lnTo>
                    <a:pt x="254" y="20"/>
                  </a:lnTo>
                  <a:lnTo>
                    <a:pt x="195" y="39"/>
                  </a:lnTo>
                  <a:lnTo>
                    <a:pt x="137" y="78"/>
                  </a:lnTo>
                  <a:lnTo>
                    <a:pt x="79" y="136"/>
                  </a:lnTo>
                  <a:lnTo>
                    <a:pt x="40" y="195"/>
                  </a:lnTo>
                  <a:lnTo>
                    <a:pt x="20" y="272"/>
                  </a:lnTo>
                  <a:lnTo>
                    <a:pt x="1" y="331"/>
                  </a:lnTo>
                  <a:lnTo>
                    <a:pt x="20" y="408"/>
                  </a:lnTo>
                  <a:lnTo>
                    <a:pt x="20" y="467"/>
                  </a:lnTo>
                  <a:lnTo>
                    <a:pt x="59" y="525"/>
                  </a:lnTo>
                  <a:lnTo>
                    <a:pt x="98" y="583"/>
                  </a:lnTo>
                  <a:lnTo>
                    <a:pt x="156" y="642"/>
                  </a:lnTo>
                  <a:lnTo>
                    <a:pt x="215" y="681"/>
                  </a:lnTo>
                  <a:lnTo>
                    <a:pt x="273" y="700"/>
                  </a:lnTo>
                  <a:lnTo>
                    <a:pt x="409" y="700"/>
                  </a:lnTo>
                  <a:lnTo>
                    <a:pt x="487" y="681"/>
                  </a:lnTo>
                  <a:lnTo>
                    <a:pt x="545" y="661"/>
                  </a:lnTo>
                  <a:lnTo>
                    <a:pt x="603" y="622"/>
                  </a:lnTo>
                  <a:lnTo>
                    <a:pt x="662" y="564"/>
                  </a:lnTo>
                  <a:lnTo>
                    <a:pt x="700" y="506"/>
                  </a:lnTo>
                  <a:lnTo>
                    <a:pt x="720" y="428"/>
                  </a:lnTo>
                  <a:lnTo>
                    <a:pt x="720" y="370"/>
                  </a:lnTo>
                  <a:lnTo>
                    <a:pt x="720" y="292"/>
                  </a:lnTo>
                  <a:lnTo>
                    <a:pt x="700" y="234"/>
                  </a:lnTo>
                  <a:lnTo>
                    <a:pt x="681" y="175"/>
                  </a:lnTo>
                  <a:lnTo>
                    <a:pt x="642" y="117"/>
                  </a:lnTo>
                  <a:lnTo>
                    <a:pt x="584" y="59"/>
                  </a:lnTo>
                  <a:lnTo>
                    <a:pt x="526" y="20"/>
                  </a:lnTo>
                  <a:lnTo>
                    <a:pt x="44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44"/>
            <p:cNvSpPr/>
            <p:nvPr/>
          </p:nvSpPr>
          <p:spPr>
            <a:xfrm>
              <a:off x="6591100" y="3670500"/>
              <a:ext cx="18000" cy="18000"/>
            </a:xfrm>
            <a:custGeom>
              <a:avLst/>
              <a:gdLst/>
              <a:ahLst/>
              <a:cxnLst/>
              <a:rect l="l" t="t" r="r" b="b"/>
              <a:pathLst>
                <a:path w="720" h="720" extrusionOk="0">
                  <a:moveTo>
                    <a:pt x="311" y="0"/>
                  </a:moveTo>
                  <a:lnTo>
                    <a:pt x="253" y="20"/>
                  </a:lnTo>
                  <a:lnTo>
                    <a:pt x="195" y="59"/>
                  </a:lnTo>
                  <a:lnTo>
                    <a:pt x="136" y="98"/>
                  </a:lnTo>
                  <a:lnTo>
                    <a:pt x="78" y="156"/>
                  </a:lnTo>
                  <a:lnTo>
                    <a:pt x="39" y="214"/>
                  </a:lnTo>
                  <a:lnTo>
                    <a:pt x="20" y="272"/>
                  </a:lnTo>
                  <a:lnTo>
                    <a:pt x="0" y="350"/>
                  </a:lnTo>
                  <a:lnTo>
                    <a:pt x="20" y="408"/>
                  </a:lnTo>
                  <a:lnTo>
                    <a:pt x="20" y="486"/>
                  </a:lnTo>
                  <a:lnTo>
                    <a:pt x="59" y="544"/>
                  </a:lnTo>
                  <a:lnTo>
                    <a:pt x="98" y="603"/>
                  </a:lnTo>
                  <a:lnTo>
                    <a:pt x="156" y="642"/>
                  </a:lnTo>
                  <a:lnTo>
                    <a:pt x="214" y="680"/>
                  </a:lnTo>
                  <a:lnTo>
                    <a:pt x="272" y="719"/>
                  </a:lnTo>
                  <a:lnTo>
                    <a:pt x="408" y="719"/>
                  </a:lnTo>
                  <a:lnTo>
                    <a:pt x="486" y="700"/>
                  </a:lnTo>
                  <a:lnTo>
                    <a:pt x="544" y="680"/>
                  </a:lnTo>
                  <a:lnTo>
                    <a:pt x="603" y="622"/>
                  </a:lnTo>
                  <a:lnTo>
                    <a:pt x="661" y="583"/>
                  </a:lnTo>
                  <a:lnTo>
                    <a:pt x="700" y="525"/>
                  </a:lnTo>
                  <a:lnTo>
                    <a:pt x="719" y="447"/>
                  </a:lnTo>
                  <a:lnTo>
                    <a:pt x="719" y="389"/>
                  </a:lnTo>
                  <a:lnTo>
                    <a:pt x="719" y="311"/>
                  </a:lnTo>
                  <a:lnTo>
                    <a:pt x="700" y="253"/>
                  </a:lnTo>
                  <a:lnTo>
                    <a:pt x="680" y="175"/>
                  </a:lnTo>
                  <a:lnTo>
                    <a:pt x="642" y="117"/>
                  </a:lnTo>
                  <a:lnTo>
                    <a:pt x="583" y="78"/>
                  </a:lnTo>
                  <a:lnTo>
                    <a:pt x="525" y="39"/>
                  </a:lnTo>
                  <a:lnTo>
                    <a:pt x="447" y="20"/>
                  </a:lnTo>
                  <a:lnTo>
                    <a:pt x="38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44"/>
            <p:cNvSpPr/>
            <p:nvPr/>
          </p:nvSpPr>
          <p:spPr>
            <a:xfrm>
              <a:off x="6597900" y="3634550"/>
              <a:ext cx="18000" cy="18000"/>
            </a:xfrm>
            <a:custGeom>
              <a:avLst/>
              <a:gdLst/>
              <a:ahLst/>
              <a:cxnLst/>
              <a:rect l="l" t="t" r="r" b="b"/>
              <a:pathLst>
                <a:path w="720" h="720" extrusionOk="0">
                  <a:moveTo>
                    <a:pt x="311" y="0"/>
                  </a:moveTo>
                  <a:lnTo>
                    <a:pt x="234" y="20"/>
                  </a:lnTo>
                  <a:lnTo>
                    <a:pt x="175" y="39"/>
                  </a:lnTo>
                  <a:lnTo>
                    <a:pt x="117" y="98"/>
                  </a:lnTo>
                  <a:lnTo>
                    <a:pt x="78" y="136"/>
                  </a:lnTo>
                  <a:lnTo>
                    <a:pt x="39" y="195"/>
                  </a:lnTo>
                  <a:lnTo>
                    <a:pt x="0" y="272"/>
                  </a:lnTo>
                  <a:lnTo>
                    <a:pt x="0" y="331"/>
                  </a:lnTo>
                  <a:lnTo>
                    <a:pt x="0" y="408"/>
                  </a:lnTo>
                  <a:lnTo>
                    <a:pt x="20" y="467"/>
                  </a:lnTo>
                  <a:lnTo>
                    <a:pt x="39" y="545"/>
                  </a:lnTo>
                  <a:lnTo>
                    <a:pt x="98" y="603"/>
                  </a:lnTo>
                  <a:lnTo>
                    <a:pt x="136" y="642"/>
                  </a:lnTo>
                  <a:lnTo>
                    <a:pt x="195" y="681"/>
                  </a:lnTo>
                  <a:lnTo>
                    <a:pt x="272" y="700"/>
                  </a:lnTo>
                  <a:lnTo>
                    <a:pt x="331" y="719"/>
                  </a:lnTo>
                  <a:lnTo>
                    <a:pt x="408" y="719"/>
                  </a:lnTo>
                  <a:lnTo>
                    <a:pt x="467" y="700"/>
                  </a:lnTo>
                  <a:lnTo>
                    <a:pt x="545" y="661"/>
                  </a:lnTo>
                  <a:lnTo>
                    <a:pt x="603" y="622"/>
                  </a:lnTo>
                  <a:lnTo>
                    <a:pt x="642" y="564"/>
                  </a:lnTo>
                  <a:lnTo>
                    <a:pt x="681" y="506"/>
                  </a:lnTo>
                  <a:lnTo>
                    <a:pt x="700" y="447"/>
                  </a:lnTo>
                  <a:lnTo>
                    <a:pt x="719" y="370"/>
                  </a:lnTo>
                  <a:lnTo>
                    <a:pt x="719" y="311"/>
                  </a:lnTo>
                  <a:lnTo>
                    <a:pt x="700" y="234"/>
                  </a:lnTo>
                  <a:lnTo>
                    <a:pt x="661" y="175"/>
                  </a:lnTo>
                  <a:lnTo>
                    <a:pt x="622" y="117"/>
                  </a:lnTo>
                  <a:lnTo>
                    <a:pt x="564" y="78"/>
                  </a:lnTo>
                  <a:lnTo>
                    <a:pt x="506"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44"/>
            <p:cNvSpPr/>
            <p:nvPr/>
          </p:nvSpPr>
          <p:spPr>
            <a:xfrm>
              <a:off x="6601775" y="3601525"/>
              <a:ext cx="18000" cy="18000"/>
            </a:xfrm>
            <a:custGeom>
              <a:avLst/>
              <a:gdLst/>
              <a:ahLst/>
              <a:cxnLst/>
              <a:rect l="l" t="t" r="r" b="b"/>
              <a:pathLst>
                <a:path w="720" h="720" extrusionOk="0">
                  <a:moveTo>
                    <a:pt x="390" y="0"/>
                  </a:moveTo>
                  <a:lnTo>
                    <a:pt x="312" y="20"/>
                  </a:lnTo>
                  <a:lnTo>
                    <a:pt x="253" y="20"/>
                  </a:lnTo>
                  <a:lnTo>
                    <a:pt x="195" y="58"/>
                  </a:lnTo>
                  <a:lnTo>
                    <a:pt x="137" y="97"/>
                  </a:lnTo>
                  <a:lnTo>
                    <a:pt x="79" y="156"/>
                  </a:lnTo>
                  <a:lnTo>
                    <a:pt x="40" y="214"/>
                  </a:lnTo>
                  <a:lnTo>
                    <a:pt x="20" y="272"/>
                  </a:lnTo>
                  <a:lnTo>
                    <a:pt x="1" y="350"/>
                  </a:lnTo>
                  <a:lnTo>
                    <a:pt x="20" y="408"/>
                  </a:lnTo>
                  <a:lnTo>
                    <a:pt x="20" y="486"/>
                  </a:lnTo>
                  <a:lnTo>
                    <a:pt x="59" y="544"/>
                  </a:lnTo>
                  <a:lnTo>
                    <a:pt x="98" y="602"/>
                  </a:lnTo>
                  <a:lnTo>
                    <a:pt x="156" y="661"/>
                  </a:lnTo>
                  <a:lnTo>
                    <a:pt x="215" y="700"/>
                  </a:lnTo>
                  <a:lnTo>
                    <a:pt x="273" y="719"/>
                  </a:lnTo>
                  <a:lnTo>
                    <a:pt x="409" y="719"/>
                  </a:lnTo>
                  <a:lnTo>
                    <a:pt x="487" y="700"/>
                  </a:lnTo>
                  <a:lnTo>
                    <a:pt x="545" y="680"/>
                  </a:lnTo>
                  <a:lnTo>
                    <a:pt x="603" y="641"/>
                  </a:lnTo>
                  <a:lnTo>
                    <a:pt x="662" y="583"/>
                  </a:lnTo>
                  <a:lnTo>
                    <a:pt x="700" y="525"/>
                  </a:lnTo>
                  <a:lnTo>
                    <a:pt x="720" y="447"/>
                  </a:lnTo>
                  <a:lnTo>
                    <a:pt x="720" y="389"/>
                  </a:lnTo>
                  <a:lnTo>
                    <a:pt x="720" y="311"/>
                  </a:lnTo>
                  <a:lnTo>
                    <a:pt x="700" y="253"/>
                  </a:lnTo>
                  <a:lnTo>
                    <a:pt x="681" y="194"/>
                  </a:lnTo>
                  <a:lnTo>
                    <a:pt x="642" y="136"/>
                  </a:lnTo>
                  <a:lnTo>
                    <a:pt x="584" y="78"/>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44"/>
            <p:cNvSpPr/>
            <p:nvPr/>
          </p:nvSpPr>
          <p:spPr>
            <a:xfrm>
              <a:off x="6247150" y="3822075"/>
              <a:ext cx="18000" cy="17975"/>
            </a:xfrm>
            <a:custGeom>
              <a:avLst/>
              <a:gdLst/>
              <a:ahLst/>
              <a:cxnLst/>
              <a:rect l="l" t="t" r="r" b="b"/>
              <a:pathLst>
                <a:path w="720" h="719" extrusionOk="0">
                  <a:moveTo>
                    <a:pt x="351" y="0"/>
                  </a:moveTo>
                  <a:lnTo>
                    <a:pt x="292" y="19"/>
                  </a:lnTo>
                  <a:lnTo>
                    <a:pt x="215" y="39"/>
                  </a:lnTo>
                  <a:lnTo>
                    <a:pt x="156" y="58"/>
                  </a:lnTo>
                  <a:lnTo>
                    <a:pt x="98" y="117"/>
                  </a:lnTo>
                  <a:lnTo>
                    <a:pt x="59" y="155"/>
                  </a:lnTo>
                  <a:lnTo>
                    <a:pt x="20" y="214"/>
                  </a:lnTo>
                  <a:lnTo>
                    <a:pt x="1" y="291"/>
                  </a:lnTo>
                  <a:lnTo>
                    <a:pt x="1" y="369"/>
                  </a:lnTo>
                  <a:lnTo>
                    <a:pt x="1" y="428"/>
                  </a:lnTo>
                  <a:lnTo>
                    <a:pt x="20" y="505"/>
                  </a:lnTo>
                  <a:lnTo>
                    <a:pt x="59" y="564"/>
                  </a:lnTo>
                  <a:lnTo>
                    <a:pt x="98" y="622"/>
                  </a:lnTo>
                  <a:lnTo>
                    <a:pt x="156" y="661"/>
                  </a:lnTo>
                  <a:lnTo>
                    <a:pt x="215" y="700"/>
                  </a:lnTo>
                  <a:lnTo>
                    <a:pt x="292" y="719"/>
                  </a:lnTo>
                  <a:lnTo>
                    <a:pt x="428" y="719"/>
                  </a:lnTo>
                  <a:lnTo>
                    <a:pt x="506" y="700"/>
                  </a:lnTo>
                  <a:lnTo>
                    <a:pt x="564" y="661"/>
                  </a:lnTo>
                  <a:lnTo>
                    <a:pt x="603" y="622"/>
                  </a:lnTo>
                  <a:lnTo>
                    <a:pt x="662" y="564"/>
                  </a:lnTo>
                  <a:lnTo>
                    <a:pt x="681" y="505"/>
                  </a:lnTo>
                  <a:lnTo>
                    <a:pt x="700" y="428"/>
                  </a:lnTo>
                  <a:lnTo>
                    <a:pt x="720" y="369"/>
                  </a:lnTo>
                  <a:lnTo>
                    <a:pt x="700" y="291"/>
                  </a:lnTo>
                  <a:lnTo>
                    <a:pt x="681" y="233"/>
                  </a:lnTo>
                  <a:lnTo>
                    <a:pt x="662" y="155"/>
                  </a:lnTo>
                  <a:lnTo>
                    <a:pt x="603" y="117"/>
                  </a:lnTo>
                  <a:lnTo>
                    <a:pt x="564" y="58"/>
                  </a:lnTo>
                  <a:lnTo>
                    <a:pt x="506" y="39"/>
                  </a:lnTo>
                  <a:lnTo>
                    <a:pt x="428" y="19"/>
                  </a:lnTo>
                  <a:lnTo>
                    <a:pt x="351"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44"/>
            <p:cNvSpPr/>
            <p:nvPr/>
          </p:nvSpPr>
          <p:spPr>
            <a:xfrm>
              <a:off x="6255425" y="38507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34"/>
                  </a:lnTo>
                  <a:lnTo>
                    <a:pt x="0" y="292"/>
                  </a:lnTo>
                  <a:lnTo>
                    <a:pt x="0" y="370"/>
                  </a:lnTo>
                  <a:lnTo>
                    <a:pt x="0" y="428"/>
                  </a:lnTo>
                  <a:lnTo>
                    <a:pt x="20" y="506"/>
                  </a:lnTo>
                  <a:lnTo>
                    <a:pt x="58" y="564"/>
                  </a:lnTo>
                  <a:lnTo>
                    <a:pt x="97" y="622"/>
                  </a:lnTo>
                  <a:lnTo>
                    <a:pt x="156" y="661"/>
                  </a:lnTo>
                  <a:lnTo>
                    <a:pt x="214" y="700"/>
                  </a:lnTo>
                  <a:lnTo>
                    <a:pt x="272" y="719"/>
                  </a:lnTo>
                  <a:lnTo>
                    <a:pt x="428" y="719"/>
                  </a:lnTo>
                  <a:lnTo>
                    <a:pt x="486" y="700"/>
                  </a:lnTo>
                  <a:lnTo>
                    <a:pt x="544" y="661"/>
                  </a:lnTo>
                  <a:lnTo>
                    <a:pt x="603" y="622"/>
                  </a:lnTo>
                  <a:lnTo>
                    <a:pt x="641" y="564"/>
                  </a:lnTo>
                  <a:lnTo>
                    <a:pt x="680" y="506"/>
                  </a:lnTo>
                  <a:lnTo>
                    <a:pt x="700" y="447"/>
                  </a:lnTo>
                  <a:lnTo>
                    <a:pt x="719" y="370"/>
                  </a:lnTo>
                  <a:lnTo>
                    <a:pt x="700" y="292"/>
                  </a:lnTo>
                  <a:lnTo>
                    <a:pt x="680" y="234"/>
                  </a:lnTo>
                  <a:lnTo>
                    <a:pt x="641" y="175"/>
                  </a:lnTo>
                  <a:lnTo>
                    <a:pt x="603" y="117"/>
                  </a:lnTo>
                  <a:lnTo>
                    <a:pt x="544" y="78"/>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44"/>
            <p:cNvSpPr/>
            <p:nvPr/>
          </p:nvSpPr>
          <p:spPr>
            <a:xfrm>
              <a:off x="6271450" y="3883750"/>
              <a:ext cx="18000" cy="18000"/>
            </a:xfrm>
            <a:custGeom>
              <a:avLst/>
              <a:gdLst/>
              <a:ahLst/>
              <a:cxnLst/>
              <a:rect l="l" t="t" r="r" b="b"/>
              <a:pathLst>
                <a:path w="720" h="720" extrusionOk="0">
                  <a:moveTo>
                    <a:pt x="292" y="1"/>
                  </a:moveTo>
                  <a:lnTo>
                    <a:pt x="214" y="20"/>
                  </a:lnTo>
                  <a:lnTo>
                    <a:pt x="156" y="59"/>
                  </a:lnTo>
                  <a:lnTo>
                    <a:pt x="117" y="98"/>
                  </a:lnTo>
                  <a:lnTo>
                    <a:pt x="59" y="156"/>
                  </a:lnTo>
                  <a:lnTo>
                    <a:pt x="39" y="215"/>
                  </a:lnTo>
                  <a:lnTo>
                    <a:pt x="0" y="292"/>
                  </a:lnTo>
                  <a:lnTo>
                    <a:pt x="0" y="351"/>
                  </a:lnTo>
                  <a:lnTo>
                    <a:pt x="0" y="428"/>
                  </a:lnTo>
                  <a:lnTo>
                    <a:pt x="20" y="506"/>
                  </a:lnTo>
                  <a:lnTo>
                    <a:pt x="59" y="564"/>
                  </a:lnTo>
                  <a:lnTo>
                    <a:pt x="98" y="603"/>
                  </a:lnTo>
                  <a:lnTo>
                    <a:pt x="156" y="661"/>
                  </a:lnTo>
                  <a:lnTo>
                    <a:pt x="214" y="681"/>
                  </a:lnTo>
                  <a:lnTo>
                    <a:pt x="292" y="720"/>
                  </a:lnTo>
                  <a:lnTo>
                    <a:pt x="428" y="720"/>
                  </a:lnTo>
                  <a:lnTo>
                    <a:pt x="506" y="681"/>
                  </a:lnTo>
                  <a:lnTo>
                    <a:pt x="564" y="661"/>
                  </a:lnTo>
                  <a:lnTo>
                    <a:pt x="622" y="623"/>
                  </a:lnTo>
                  <a:lnTo>
                    <a:pt x="661" y="564"/>
                  </a:lnTo>
                  <a:lnTo>
                    <a:pt x="700" y="506"/>
                  </a:lnTo>
                  <a:lnTo>
                    <a:pt x="719" y="428"/>
                  </a:lnTo>
                  <a:lnTo>
                    <a:pt x="719" y="370"/>
                  </a:lnTo>
                  <a:lnTo>
                    <a:pt x="719" y="292"/>
                  </a:lnTo>
                  <a:lnTo>
                    <a:pt x="700" y="215"/>
                  </a:lnTo>
                  <a:lnTo>
                    <a:pt x="661" y="156"/>
                  </a:lnTo>
                  <a:lnTo>
                    <a:pt x="622" y="98"/>
                  </a:lnTo>
                  <a:lnTo>
                    <a:pt x="564" y="59"/>
                  </a:lnTo>
                  <a:lnTo>
                    <a:pt x="50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44"/>
            <p:cNvSpPr/>
            <p:nvPr/>
          </p:nvSpPr>
          <p:spPr>
            <a:xfrm>
              <a:off x="6287975" y="39124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14"/>
                  </a:lnTo>
                  <a:lnTo>
                    <a:pt x="0" y="292"/>
                  </a:lnTo>
                  <a:lnTo>
                    <a:pt x="0" y="369"/>
                  </a:lnTo>
                  <a:lnTo>
                    <a:pt x="0" y="428"/>
                  </a:lnTo>
                  <a:lnTo>
                    <a:pt x="20" y="506"/>
                  </a:lnTo>
                  <a:lnTo>
                    <a:pt x="58" y="564"/>
                  </a:lnTo>
                  <a:lnTo>
                    <a:pt x="97" y="622"/>
                  </a:lnTo>
                  <a:lnTo>
                    <a:pt x="156" y="661"/>
                  </a:lnTo>
                  <a:lnTo>
                    <a:pt x="214" y="700"/>
                  </a:lnTo>
                  <a:lnTo>
                    <a:pt x="272" y="719"/>
                  </a:lnTo>
                  <a:lnTo>
                    <a:pt x="428" y="719"/>
                  </a:lnTo>
                  <a:lnTo>
                    <a:pt x="486" y="700"/>
                  </a:lnTo>
                  <a:lnTo>
                    <a:pt x="544" y="661"/>
                  </a:lnTo>
                  <a:lnTo>
                    <a:pt x="602" y="622"/>
                  </a:lnTo>
                  <a:lnTo>
                    <a:pt x="641" y="564"/>
                  </a:lnTo>
                  <a:lnTo>
                    <a:pt x="680" y="506"/>
                  </a:lnTo>
                  <a:lnTo>
                    <a:pt x="700" y="428"/>
                  </a:lnTo>
                  <a:lnTo>
                    <a:pt x="719" y="369"/>
                  </a:lnTo>
                  <a:lnTo>
                    <a:pt x="700" y="292"/>
                  </a:lnTo>
                  <a:lnTo>
                    <a:pt x="680" y="214"/>
                  </a:lnTo>
                  <a:lnTo>
                    <a:pt x="641" y="156"/>
                  </a:lnTo>
                  <a:lnTo>
                    <a:pt x="602" y="117"/>
                  </a:lnTo>
                  <a:lnTo>
                    <a:pt x="544" y="59"/>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 name="TextBox 1">
            <a:extLst>
              <a:ext uri="{FF2B5EF4-FFF2-40B4-BE49-F238E27FC236}">
                <a16:creationId xmlns:a16="http://schemas.microsoft.com/office/drawing/2014/main" id="{89D3C031-2FDD-4AA7-BCE5-824107588753}"/>
              </a:ext>
            </a:extLst>
          </p:cNvPr>
          <p:cNvSpPr txBox="1"/>
          <p:nvPr/>
        </p:nvSpPr>
        <p:spPr>
          <a:xfrm>
            <a:off x="1788816" y="960788"/>
            <a:ext cx="8505965" cy="30469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6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latin typeface="Coiny" panose="02000903060500060000" pitchFamily="2" charset="0"/>
              </a:rPr>
              <a:t>Luyện đọc </a:t>
            </a:r>
            <a:r>
              <a:rPr lang="en-US" sz="9600" noProof="0">
                <a:solidFill>
                  <a:srgbClr val="FFECCD">
                    <a:lumMod val="50000"/>
                  </a:srgbClr>
                </a:solidFill>
                <a:effectLst>
                  <a:glow rad="101600">
                    <a:srgbClr val="FFC000">
                      <a:satMod val="175000"/>
                      <a:alpha val="40000"/>
                    </a:srgbClr>
                  </a:glow>
                </a:effectLst>
                <a:latin typeface="Coiny" panose="02000903060500060000" pitchFamily="2" charset="0"/>
              </a:rPr>
              <a:t>hiểu</a:t>
            </a:r>
            <a:r>
              <a:rPr kumimoji="0" lang="en-US" sz="96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latin typeface="Coiny" panose="02000903060500060000" pitchFamily="2" charset="0"/>
              </a:rPr>
              <a:t> </a:t>
            </a:r>
            <a:endParaRPr kumimoji="0" lang="en-US" sz="4000" b="0" i="0" u="none" strike="noStrike" kern="1200" cap="none" spc="0" normalizeH="0" baseline="0" noProof="0">
              <a:ln>
                <a:noFill/>
              </a:ln>
              <a:solidFill>
                <a:srgbClr val="FFECCD">
                  <a:lumMod val="50000"/>
                </a:srgbClr>
              </a:solidFill>
              <a:effectLst/>
              <a:uLnTx/>
              <a:uFillTx/>
              <a:latin typeface="Arial"/>
              <a:ea typeface="+mn-ea"/>
              <a:cs typeface="+mn-cs"/>
            </a:endParaRPr>
          </a:p>
        </p:txBody>
      </p:sp>
    </p:spTree>
    <p:extLst>
      <p:ext uri="{BB962C8B-B14F-4D97-AF65-F5344CB8AC3E}">
        <p14:creationId xmlns:p14="http://schemas.microsoft.com/office/powerpoint/2010/main" val="21867157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pic>
        <p:nvPicPr>
          <p:cNvPr id="3" name="Picture 2" descr="Hình ảnh Cô Giáo PNG Miễn Phí Tải Về - Lovepik">
            <a:extLst>
              <a:ext uri="{FF2B5EF4-FFF2-40B4-BE49-F238E27FC236}">
                <a16:creationId xmlns:a16="http://schemas.microsoft.com/office/drawing/2014/main" id="{35075D2C-2E60-482A-9348-8C3620E96644}"/>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648" b="92244" l="9981" r="89924">
                        <a14:foregroundMark x1="64734" y1="9834" x2="46578" y2="9834"/>
                        <a14:foregroundMark x1="61407" y1="8310" x2="55989" y2="8449"/>
                        <a14:foregroundMark x1="53327" y1="6717" x2="52757" y2="6717"/>
                        <a14:foregroundMark x1="60646" y1="23753" x2="60837" y2="31579"/>
                        <a14:foregroundMark x1="47338" y1="30609" x2="49240" y2="38643"/>
                        <a14:foregroundMark x1="47148" y1="55609" x2="46958" y2="64127"/>
                        <a14:foregroundMark x1="58175" y1="87465" x2="56559" y2="92244"/>
                        <a14:foregroundMark x1="55608" y1="86773" x2="53897" y2="87188"/>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570411" y="-87911"/>
            <a:ext cx="5059904" cy="694591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6F42038F-2A98-4A01-8C34-78CE1AAD2D80}"/>
              </a:ext>
            </a:extLst>
          </p:cNvPr>
          <p:cNvGrpSpPr/>
          <p:nvPr/>
        </p:nvGrpSpPr>
        <p:grpSpPr>
          <a:xfrm>
            <a:off x="3224539" y="330455"/>
            <a:ext cx="7826624" cy="6361476"/>
            <a:chOff x="318406" y="392624"/>
            <a:chExt cx="7826624" cy="6361476"/>
          </a:xfrm>
        </p:grpSpPr>
        <p:sp>
          <p:nvSpPr>
            <p:cNvPr id="1255" name="Google Shape;1255;p35"/>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1265;p36">
              <a:extLst>
                <a:ext uri="{FF2B5EF4-FFF2-40B4-BE49-F238E27FC236}">
                  <a16:creationId xmlns:a16="http://schemas.microsoft.com/office/drawing/2014/main" id="{B4FF4062-92F4-48A2-ADA8-0272EBCC5135}"/>
                </a:ext>
              </a:extLst>
            </p:cNvPr>
            <p:cNvSpPr/>
            <p:nvPr/>
          </p:nvSpPr>
          <p:spPr>
            <a:xfrm>
              <a:off x="318406" y="933158"/>
              <a:ext cx="7826624" cy="5237077"/>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accent3">
                <a:lumMod val="60000"/>
                <a:lumOff val="40000"/>
              </a:schemeClr>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TextBox 3">
              <a:extLst>
                <a:ext uri="{FF2B5EF4-FFF2-40B4-BE49-F238E27FC236}">
                  <a16:creationId xmlns:a16="http://schemas.microsoft.com/office/drawing/2014/main" id="{D0189578-23D3-43A3-A04C-35BA6A08554D}"/>
                </a:ext>
              </a:extLst>
            </p:cNvPr>
            <p:cNvSpPr txBox="1"/>
            <p:nvPr/>
          </p:nvSpPr>
          <p:spPr>
            <a:xfrm>
              <a:off x="1457621" y="1968251"/>
              <a:ext cx="6081521" cy="30469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800" i="0" u="none" strike="noStrike" kern="1200" cap="none" spc="0" normalizeH="0" baseline="0" noProof="0">
                  <a:ln>
                    <a:noFill/>
                  </a:ln>
                  <a:solidFill>
                    <a:schemeClr val="accent6">
                      <a:lumMod val="75000"/>
                    </a:schemeClr>
                  </a:solidFill>
                  <a:effectLst/>
                  <a:uLnTx/>
                  <a:uFillTx/>
                  <a:latin typeface="Arial"/>
                  <a:ea typeface="+mn-ea"/>
                  <a:cs typeface="+mn-cs"/>
                </a:rPr>
                <a:t>Trong bài đọc</a:t>
              </a:r>
              <a:r>
                <a:rPr kumimoji="0" lang="en-US" sz="4800" b="1" i="0" u="none" strike="noStrike" kern="1200" cap="none" spc="0" normalizeH="0" baseline="0" noProof="0">
                  <a:ln>
                    <a:noFill/>
                  </a:ln>
                  <a:solidFill>
                    <a:schemeClr val="accent6">
                      <a:lumMod val="75000"/>
                    </a:schemeClr>
                  </a:solidFill>
                  <a:effectLst/>
                  <a:uLnTx/>
                  <a:uFillTx/>
                  <a:latin typeface="Arial"/>
                  <a:ea typeface="+mn-ea"/>
                  <a:cs typeface="+mn-cs"/>
                </a:rPr>
                <a:t> Ở Vương quốc Tương Lai </a:t>
              </a:r>
              <a:r>
                <a:rPr kumimoji="0" lang="en-US" sz="4800" u="none" strike="noStrike" kern="1200" cap="none" spc="0" normalizeH="0" baseline="0" noProof="0">
                  <a:ln>
                    <a:noFill/>
                  </a:ln>
                  <a:solidFill>
                    <a:schemeClr val="accent6">
                      <a:lumMod val="75000"/>
                    </a:schemeClr>
                  </a:solidFill>
                  <a:effectLst/>
                  <a:uLnTx/>
                  <a:uFillTx/>
                  <a:latin typeface="Arial"/>
                  <a:ea typeface="+mn-ea"/>
                  <a:cs typeface="+mn-cs"/>
                </a:rPr>
                <a:t>có từ nào em chưa hiểu nghĩa ?</a:t>
              </a:r>
            </a:p>
          </p:txBody>
        </p:sp>
        <p:grpSp>
          <p:nvGrpSpPr>
            <p:cNvPr id="1024" name="Google Shape;1024;p35"/>
            <p:cNvGrpSpPr/>
            <p:nvPr/>
          </p:nvGrpSpPr>
          <p:grpSpPr>
            <a:xfrm rot="-571589">
              <a:off x="501662" y="598006"/>
              <a:ext cx="1375069" cy="1123431"/>
              <a:chOff x="1146775" y="238125"/>
              <a:chExt cx="1232375" cy="1006850"/>
            </a:xfrm>
          </p:grpSpPr>
          <p:sp>
            <p:nvSpPr>
              <p:cNvPr id="1025" name="Google Shape;1025;p35"/>
              <p:cNvSpPr/>
              <p:nvPr/>
            </p:nvSpPr>
            <p:spPr>
              <a:xfrm>
                <a:off x="1146775" y="711075"/>
                <a:ext cx="274250" cy="308375"/>
              </a:xfrm>
              <a:custGeom>
                <a:avLst/>
                <a:gdLst/>
                <a:ahLst/>
                <a:cxnLst/>
                <a:rect l="l" t="t" r="r" b="b"/>
                <a:pathLst>
                  <a:path w="10970" h="12335" extrusionOk="0">
                    <a:moveTo>
                      <a:pt x="4345" y="1"/>
                    </a:moveTo>
                    <a:lnTo>
                      <a:pt x="4053" y="40"/>
                    </a:lnTo>
                    <a:lnTo>
                      <a:pt x="3780" y="98"/>
                    </a:lnTo>
                    <a:lnTo>
                      <a:pt x="3488" y="157"/>
                    </a:lnTo>
                    <a:lnTo>
                      <a:pt x="3234" y="254"/>
                    </a:lnTo>
                    <a:lnTo>
                      <a:pt x="2962" y="352"/>
                    </a:lnTo>
                    <a:lnTo>
                      <a:pt x="2708" y="469"/>
                    </a:lnTo>
                    <a:lnTo>
                      <a:pt x="2455" y="605"/>
                    </a:lnTo>
                    <a:lnTo>
                      <a:pt x="2260" y="741"/>
                    </a:lnTo>
                    <a:lnTo>
                      <a:pt x="2085" y="878"/>
                    </a:lnTo>
                    <a:lnTo>
                      <a:pt x="1890" y="1034"/>
                    </a:lnTo>
                    <a:lnTo>
                      <a:pt x="1715" y="1209"/>
                    </a:lnTo>
                    <a:lnTo>
                      <a:pt x="1539" y="1384"/>
                    </a:lnTo>
                    <a:lnTo>
                      <a:pt x="1383" y="1579"/>
                    </a:lnTo>
                    <a:lnTo>
                      <a:pt x="1208" y="1774"/>
                    </a:lnTo>
                    <a:lnTo>
                      <a:pt x="1072" y="2008"/>
                    </a:lnTo>
                    <a:lnTo>
                      <a:pt x="818" y="2417"/>
                    </a:lnTo>
                    <a:lnTo>
                      <a:pt x="585" y="2865"/>
                    </a:lnTo>
                    <a:lnTo>
                      <a:pt x="390" y="3333"/>
                    </a:lnTo>
                    <a:lnTo>
                      <a:pt x="234" y="3839"/>
                    </a:lnTo>
                    <a:lnTo>
                      <a:pt x="117" y="4326"/>
                    </a:lnTo>
                    <a:lnTo>
                      <a:pt x="39" y="4833"/>
                    </a:lnTo>
                    <a:lnTo>
                      <a:pt x="0" y="5340"/>
                    </a:lnTo>
                    <a:lnTo>
                      <a:pt x="0" y="5827"/>
                    </a:lnTo>
                    <a:lnTo>
                      <a:pt x="39" y="6314"/>
                    </a:lnTo>
                    <a:lnTo>
                      <a:pt x="97" y="6781"/>
                    </a:lnTo>
                    <a:lnTo>
                      <a:pt x="214" y="7268"/>
                    </a:lnTo>
                    <a:lnTo>
                      <a:pt x="370" y="7775"/>
                    </a:lnTo>
                    <a:lnTo>
                      <a:pt x="546" y="8223"/>
                    </a:lnTo>
                    <a:lnTo>
                      <a:pt x="760" y="8652"/>
                    </a:lnTo>
                    <a:lnTo>
                      <a:pt x="994" y="9080"/>
                    </a:lnTo>
                    <a:lnTo>
                      <a:pt x="1267" y="9490"/>
                    </a:lnTo>
                    <a:lnTo>
                      <a:pt x="1559" y="9860"/>
                    </a:lnTo>
                    <a:lnTo>
                      <a:pt x="1871" y="10230"/>
                    </a:lnTo>
                    <a:lnTo>
                      <a:pt x="2221" y="10561"/>
                    </a:lnTo>
                    <a:lnTo>
                      <a:pt x="2572" y="10873"/>
                    </a:lnTo>
                    <a:lnTo>
                      <a:pt x="2942" y="11146"/>
                    </a:lnTo>
                    <a:lnTo>
                      <a:pt x="3332" y="11399"/>
                    </a:lnTo>
                    <a:lnTo>
                      <a:pt x="3741" y="11633"/>
                    </a:lnTo>
                    <a:lnTo>
                      <a:pt x="4170" y="11828"/>
                    </a:lnTo>
                    <a:lnTo>
                      <a:pt x="4618" y="12003"/>
                    </a:lnTo>
                    <a:lnTo>
                      <a:pt x="5066" y="12139"/>
                    </a:lnTo>
                    <a:lnTo>
                      <a:pt x="5533" y="12237"/>
                    </a:lnTo>
                    <a:lnTo>
                      <a:pt x="6001" y="12295"/>
                    </a:lnTo>
                    <a:lnTo>
                      <a:pt x="6293" y="12315"/>
                    </a:lnTo>
                    <a:lnTo>
                      <a:pt x="6605" y="12334"/>
                    </a:lnTo>
                    <a:lnTo>
                      <a:pt x="6936" y="12315"/>
                    </a:lnTo>
                    <a:lnTo>
                      <a:pt x="7248" y="12295"/>
                    </a:lnTo>
                    <a:lnTo>
                      <a:pt x="7579" y="12256"/>
                    </a:lnTo>
                    <a:lnTo>
                      <a:pt x="7891" y="12198"/>
                    </a:lnTo>
                    <a:lnTo>
                      <a:pt x="8203" y="12120"/>
                    </a:lnTo>
                    <a:lnTo>
                      <a:pt x="8534" y="12023"/>
                    </a:lnTo>
                    <a:lnTo>
                      <a:pt x="8865" y="11906"/>
                    </a:lnTo>
                    <a:lnTo>
                      <a:pt x="9196" y="11750"/>
                    </a:lnTo>
                    <a:lnTo>
                      <a:pt x="9216" y="11730"/>
                    </a:lnTo>
                    <a:lnTo>
                      <a:pt x="9255" y="11711"/>
                    </a:lnTo>
                    <a:lnTo>
                      <a:pt x="9294" y="11633"/>
                    </a:lnTo>
                    <a:lnTo>
                      <a:pt x="9313" y="11613"/>
                    </a:lnTo>
                    <a:lnTo>
                      <a:pt x="9372" y="11574"/>
                    </a:lnTo>
                    <a:lnTo>
                      <a:pt x="9625" y="11360"/>
                    </a:lnTo>
                    <a:lnTo>
                      <a:pt x="9898" y="11107"/>
                    </a:lnTo>
                    <a:lnTo>
                      <a:pt x="10112" y="10873"/>
                    </a:lnTo>
                    <a:lnTo>
                      <a:pt x="10288" y="10600"/>
                    </a:lnTo>
                    <a:lnTo>
                      <a:pt x="10463" y="10308"/>
                    </a:lnTo>
                    <a:lnTo>
                      <a:pt x="10599" y="9977"/>
                    </a:lnTo>
                    <a:lnTo>
                      <a:pt x="10716" y="9665"/>
                    </a:lnTo>
                    <a:lnTo>
                      <a:pt x="10814" y="9314"/>
                    </a:lnTo>
                    <a:lnTo>
                      <a:pt x="10872" y="8964"/>
                    </a:lnTo>
                    <a:lnTo>
                      <a:pt x="10931" y="8574"/>
                    </a:lnTo>
                    <a:lnTo>
                      <a:pt x="10950" y="8223"/>
                    </a:lnTo>
                    <a:lnTo>
                      <a:pt x="10970" y="7833"/>
                    </a:lnTo>
                    <a:lnTo>
                      <a:pt x="10950" y="7444"/>
                    </a:lnTo>
                    <a:lnTo>
                      <a:pt x="10931" y="7035"/>
                    </a:lnTo>
                    <a:lnTo>
                      <a:pt x="10872" y="6664"/>
                    </a:lnTo>
                    <a:lnTo>
                      <a:pt x="10814" y="6275"/>
                    </a:lnTo>
                    <a:lnTo>
                      <a:pt x="10736" y="5885"/>
                    </a:lnTo>
                    <a:lnTo>
                      <a:pt x="10658" y="5495"/>
                    </a:lnTo>
                    <a:lnTo>
                      <a:pt x="10541" y="5106"/>
                    </a:lnTo>
                    <a:lnTo>
                      <a:pt x="10424" y="4716"/>
                    </a:lnTo>
                    <a:lnTo>
                      <a:pt x="10288" y="4326"/>
                    </a:lnTo>
                    <a:lnTo>
                      <a:pt x="10132" y="3937"/>
                    </a:lnTo>
                    <a:lnTo>
                      <a:pt x="9976" y="3586"/>
                    </a:lnTo>
                    <a:lnTo>
                      <a:pt x="9820" y="3255"/>
                    </a:lnTo>
                    <a:lnTo>
                      <a:pt x="9645" y="2924"/>
                    </a:lnTo>
                    <a:lnTo>
                      <a:pt x="9450" y="2592"/>
                    </a:lnTo>
                    <a:lnTo>
                      <a:pt x="9196" y="2183"/>
                    </a:lnTo>
                    <a:lnTo>
                      <a:pt x="8924" y="1793"/>
                    </a:lnTo>
                    <a:lnTo>
                      <a:pt x="8963" y="1735"/>
                    </a:lnTo>
                    <a:lnTo>
                      <a:pt x="8963" y="1657"/>
                    </a:lnTo>
                    <a:lnTo>
                      <a:pt x="8963" y="1579"/>
                    </a:lnTo>
                    <a:lnTo>
                      <a:pt x="8943" y="1540"/>
                    </a:lnTo>
                    <a:lnTo>
                      <a:pt x="8904" y="1501"/>
                    </a:lnTo>
                    <a:lnTo>
                      <a:pt x="8573" y="1267"/>
                    </a:lnTo>
                    <a:lnTo>
                      <a:pt x="8183" y="1034"/>
                    </a:lnTo>
                    <a:lnTo>
                      <a:pt x="7872" y="800"/>
                    </a:lnTo>
                    <a:lnTo>
                      <a:pt x="7813" y="780"/>
                    </a:lnTo>
                    <a:lnTo>
                      <a:pt x="7735" y="761"/>
                    </a:lnTo>
                    <a:lnTo>
                      <a:pt x="7696" y="761"/>
                    </a:lnTo>
                    <a:lnTo>
                      <a:pt x="7307" y="585"/>
                    </a:lnTo>
                    <a:lnTo>
                      <a:pt x="6897" y="410"/>
                    </a:lnTo>
                    <a:lnTo>
                      <a:pt x="6625" y="313"/>
                    </a:lnTo>
                    <a:lnTo>
                      <a:pt x="6332" y="235"/>
                    </a:lnTo>
                    <a:lnTo>
                      <a:pt x="6060" y="157"/>
                    </a:lnTo>
                    <a:lnTo>
                      <a:pt x="5787" y="98"/>
                    </a:lnTo>
                    <a:lnTo>
                      <a:pt x="5514" y="59"/>
                    </a:lnTo>
                    <a:lnTo>
                      <a:pt x="5241" y="20"/>
                    </a:lnTo>
                    <a:lnTo>
                      <a:pt x="4968"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Google Shape;1026;p35"/>
              <p:cNvSpPr/>
              <p:nvPr/>
            </p:nvSpPr>
            <p:spPr>
              <a:xfrm>
                <a:off x="1146775" y="711075"/>
                <a:ext cx="274250" cy="308375"/>
              </a:xfrm>
              <a:custGeom>
                <a:avLst/>
                <a:gdLst/>
                <a:ahLst/>
                <a:cxnLst/>
                <a:rect l="l" t="t" r="r" b="b"/>
                <a:pathLst>
                  <a:path w="10970" h="12335" fill="none" extrusionOk="0">
                    <a:moveTo>
                      <a:pt x="4715" y="1"/>
                    </a:moveTo>
                    <a:lnTo>
                      <a:pt x="4637" y="1"/>
                    </a:lnTo>
                    <a:lnTo>
                      <a:pt x="4637" y="1"/>
                    </a:lnTo>
                    <a:lnTo>
                      <a:pt x="4345" y="1"/>
                    </a:lnTo>
                    <a:lnTo>
                      <a:pt x="4053" y="40"/>
                    </a:lnTo>
                    <a:lnTo>
                      <a:pt x="3780" y="98"/>
                    </a:lnTo>
                    <a:lnTo>
                      <a:pt x="3488" y="157"/>
                    </a:lnTo>
                    <a:lnTo>
                      <a:pt x="3234" y="254"/>
                    </a:lnTo>
                    <a:lnTo>
                      <a:pt x="2962" y="352"/>
                    </a:lnTo>
                    <a:lnTo>
                      <a:pt x="2708" y="469"/>
                    </a:lnTo>
                    <a:lnTo>
                      <a:pt x="2455" y="605"/>
                    </a:lnTo>
                    <a:lnTo>
                      <a:pt x="2455" y="605"/>
                    </a:lnTo>
                    <a:lnTo>
                      <a:pt x="2260" y="741"/>
                    </a:lnTo>
                    <a:lnTo>
                      <a:pt x="2085" y="878"/>
                    </a:lnTo>
                    <a:lnTo>
                      <a:pt x="1890" y="1034"/>
                    </a:lnTo>
                    <a:lnTo>
                      <a:pt x="1715" y="1209"/>
                    </a:lnTo>
                    <a:lnTo>
                      <a:pt x="1539" y="1384"/>
                    </a:lnTo>
                    <a:lnTo>
                      <a:pt x="1383" y="1579"/>
                    </a:lnTo>
                    <a:lnTo>
                      <a:pt x="1208" y="1774"/>
                    </a:lnTo>
                    <a:lnTo>
                      <a:pt x="1072" y="2008"/>
                    </a:lnTo>
                    <a:lnTo>
                      <a:pt x="1072" y="2008"/>
                    </a:lnTo>
                    <a:lnTo>
                      <a:pt x="818" y="2417"/>
                    </a:lnTo>
                    <a:lnTo>
                      <a:pt x="585" y="2865"/>
                    </a:lnTo>
                    <a:lnTo>
                      <a:pt x="390" y="3333"/>
                    </a:lnTo>
                    <a:lnTo>
                      <a:pt x="234" y="3839"/>
                    </a:lnTo>
                    <a:lnTo>
                      <a:pt x="234" y="3839"/>
                    </a:lnTo>
                    <a:lnTo>
                      <a:pt x="117" y="4326"/>
                    </a:lnTo>
                    <a:lnTo>
                      <a:pt x="39" y="4833"/>
                    </a:lnTo>
                    <a:lnTo>
                      <a:pt x="0" y="5340"/>
                    </a:lnTo>
                    <a:lnTo>
                      <a:pt x="0" y="5827"/>
                    </a:lnTo>
                    <a:lnTo>
                      <a:pt x="0" y="5827"/>
                    </a:lnTo>
                    <a:lnTo>
                      <a:pt x="39" y="6314"/>
                    </a:lnTo>
                    <a:lnTo>
                      <a:pt x="97" y="6781"/>
                    </a:lnTo>
                    <a:lnTo>
                      <a:pt x="214" y="7268"/>
                    </a:lnTo>
                    <a:lnTo>
                      <a:pt x="370" y="7775"/>
                    </a:lnTo>
                    <a:lnTo>
                      <a:pt x="370" y="7775"/>
                    </a:lnTo>
                    <a:lnTo>
                      <a:pt x="546" y="8223"/>
                    </a:lnTo>
                    <a:lnTo>
                      <a:pt x="760" y="8652"/>
                    </a:lnTo>
                    <a:lnTo>
                      <a:pt x="994" y="9080"/>
                    </a:lnTo>
                    <a:lnTo>
                      <a:pt x="1267" y="9490"/>
                    </a:lnTo>
                    <a:lnTo>
                      <a:pt x="1267" y="9490"/>
                    </a:lnTo>
                    <a:lnTo>
                      <a:pt x="1559" y="9860"/>
                    </a:lnTo>
                    <a:lnTo>
                      <a:pt x="1871" y="10230"/>
                    </a:lnTo>
                    <a:lnTo>
                      <a:pt x="2221" y="10561"/>
                    </a:lnTo>
                    <a:lnTo>
                      <a:pt x="2572" y="10873"/>
                    </a:lnTo>
                    <a:lnTo>
                      <a:pt x="2942" y="11146"/>
                    </a:lnTo>
                    <a:lnTo>
                      <a:pt x="3332" y="11399"/>
                    </a:lnTo>
                    <a:lnTo>
                      <a:pt x="3741" y="11633"/>
                    </a:lnTo>
                    <a:lnTo>
                      <a:pt x="4170" y="11828"/>
                    </a:lnTo>
                    <a:lnTo>
                      <a:pt x="4170" y="11828"/>
                    </a:lnTo>
                    <a:lnTo>
                      <a:pt x="4618" y="12003"/>
                    </a:lnTo>
                    <a:lnTo>
                      <a:pt x="5066" y="12139"/>
                    </a:lnTo>
                    <a:lnTo>
                      <a:pt x="5533" y="12237"/>
                    </a:lnTo>
                    <a:lnTo>
                      <a:pt x="6001" y="12295"/>
                    </a:lnTo>
                    <a:lnTo>
                      <a:pt x="6001" y="12295"/>
                    </a:lnTo>
                    <a:lnTo>
                      <a:pt x="6293" y="12315"/>
                    </a:lnTo>
                    <a:lnTo>
                      <a:pt x="6605" y="12334"/>
                    </a:lnTo>
                    <a:lnTo>
                      <a:pt x="6605" y="12334"/>
                    </a:lnTo>
                    <a:lnTo>
                      <a:pt x="6936" y="12315"/>
                    </a:lnTo>
                    <a:lnTo>
                      <a:pt x="7248" y="12295"/>
                    </a:lnTo>
                    <a:lnTo>
                      <a:pt x="7579" y="12256"/>
                    </a:lnTo>
                    <a:lnTo>
                      <a:pt x="7891" y="12198"/>
                    </a:lnTo>
                    <a:lnTo>
                      <a:pt x="7891" y="12198"/>
                    </a:lnTo>
                    <a:lnTo>
                      <a:pt x="8203" y="12120"/>
                    </a:lnTo>
                    <a:lnTo>
                      <a:pt x="8534" y="12023"/>
                    </a:lnTo>
                    <a:lnTo>
                      <a:pt x="8865" y="11906"/>
                    </a:lnTo>
                    <a:lnTo>
                      <a:pt x="9196" y="11750"/>
                    </a:lnTo>
                    <a:lnTo>
                      <a:pt x="9196" y="11750"/>
                    </a:lnTo>
                    <a:lnTo>
                      <a:pt x="9216" y="11730"/>
                    </a:lnTo>
                    <a:lnTo>
                      <a:pt x="9255" y="11711"/>
                    </a:lnTo>
                    <a:lnTo>
                      <a:pt x="9294" y="11633"/>
                    </a:lnTo>
                    <a:lnTo>
                      <a:pt x="9313" y="11613"/>
                    </a:lnTo>
                    <a:lnTo>
                      <a:pt x="9372" y="11574"/>
                    </a:lnTo>
                    <a:lnTo>
                      <a:pt x="9372" y="11574"/>
                    </a:lnTo>
                    <a:lnTo>
                      <a:pt x="9625" y="11360"/>
                    </a:lnTo>
                    <a:lnTo>
                      <a:pt x="9898" y="11107"/>
                    </a:lnTo>
                    <a:lnTo>
                      <a:pt x="9898" y="11107"/>
                    </a:lnTo>
                    <a:lnTo>
                      <a:pt x="10112" y="10873"/>
                    </a:lnTo>
                    <a:lnTo>
                      <a:pt x="10288" y="10600"/>
                    </a:lnTo>
                    <a:lnTo>
                      <a:pt x="10463" y="10308"/>
                    </a:lnTo>
                    <a:lnTo>
                      <a:pt x="10599" y="9977"/>
                    </a:lnTo>
                    <a:lnTo>
                      <a:pt x="10599" y="9977"/>
                    </a:lnTo>
                    <a:lnTo>
                      <a:pt x="10716" y="9665"/>
                    </a:lnTo>
                    <a:lnTo>
                      <a:pt x="10814" y="9314"/>
                    </a:lnTo>
                    <a:lnTo>
                      <a:pt x="10872" y="8964"/>
                    </a:lnTo>
                    <a:lnTo>
                      <a:pt x="10931" y="8574"/>
                    </a:lnTo>
                    <a:lnTo>
                      <a:pt x="10931" y="8574"/>
                    </a:lnTo>
                    <a:lnTo>
                      <a:pt x="10950" y="8223"/>
                    </a:lnTo>
                    <a:lnTo>
                      <a:pt x="10970" y="7833"/>
                    </a:lnTo>
                    <a:lnTo>
                      <a:pt x="10950" y="7444"/>
                    </a:lnTo>
                    <a:lnTo>
                      <a:pt x="10931" y="7035"/>
                    </a:lnTo>
                    <a:lnTo>
                      <a:pt x="10931" y="7035"/>
                    </a:lnTo>
                    <a:lnTo>
                      <a:pt x="10872" y="6664"/>
                    </a:lnTo>
                    <a:lnTo>
                      <a:pt x="10814" y="6275"/>
                    </a:lnTo>
                    <a:lnTo>
                      <a:pt x="10736" y="5885"/>
                    </a:lnTo>
                    <a:lnTo>
                      <a:pt x="10658" y="5495"/>
                    </a:lnTo>
                    <a:lnTo>
                      <a:pt x="10541" y="5106"/>
                    </a:lnTo>
                    <a:lnTo>
                      <a:pt x="10424" y="4716"/>
                    </a:lnTo>
                    <a:lnTo>
                      <a:pt x="10288" y="4326"/>
                    </a:lnTo>
                    <a:lnTo>
                      <a:pt x="10132" y="3937"/>
                    </a:lnTo>
                    <a:lnTo>
                      <a:pt x="10132" y="3937"/>
                    </a:lnTo>
                    <a:lnTo>
                      <a:pt x="9976" y="3586"/>
                    </a:lnTo>
                    <a:lnTo>
                      <a:pt x="9820" y="3255"/>
                    </a:lnTo>
                    <a:lnTo>
                      <a:pt x="9645" y="2924"/>
                    </a:lnTo>
                    <a:lnTo>
                      <a:pt x="9450" y="2592"/>
                    </a:lnTo>
                    <a:lnTo>
                      <a:pt x="9450" y="2592"/>
                    </a:lnTo>
                    <a:lnTo>
                      <a:pt x="9196" y="2183"/>
                    </a:lnTo>
                    <a:lnTo>
                      <a:pt x="8924" y="1793"/>
                    </a:lnTo>
                    <a:lnTo>
                      <a:pt x="8924" y="1793"/>
                    </a:lnTo>
                    <a:lnTo>
                      <a:pt x="8963" y="1735"/>
                    </a:lnTo>
                    <a:lnTo>
                      <a:pt x="8963" y="1657"/>
                    </a:lnTo>
                    <a:lnTo>
                      <a:pt x="8963" y="1657"/>
                    </a:lnTo>
                    <a:lnTo>
                      <a:pt x="8963" y="1579"/>
                    </a:lnTo>
                    <a:lnTo>
                      <a:pt x="8943" y="1540"/>
                    </a:lnTo>
                    <a:lnTo>
                      <a:pt x="8904" y="1501"/>
                    </a:lnTo>
                    <a:lnTo>
                      <a:pt x="8904" y="1501"/>
                    </a:lnTo>
                    <a:lnTo>
                      <a:pt x="8573" y="1267"/>
                    </a:lnTo>
                    <a:lnTo>
                      <a:pt x="8183" y="1034"/>
                    </a:lnTo>
                    <a:lnTo>
                      <a:pt x="8183" y="1034"/>
                    </a:lnTo>
                    <a:lnTo>
                      <a:pt x="7872" y="800"/>
                    </a:lnTo>
                    <a:lnTo>
                      <a:pt x="7872" y="800"/>
                    </a:lnTo>
                    <a:lnTo>
                      <a:pt x="7813" y="780"/>
                    </a:lnTo>
                    <a:lnTo>
                      <a:pt x="7735" y="761"/>
                    </a:lnTo>
                    <a:lnTo>
                      <a:pt x="7735" y="761"/>
                    </a:lnTo>
                    <a:lnTo>
                      <a:pt x="7696" y="761"/>
                    </a:lnTo>
                    <a:lnTo>
                      <a:pt x="7696" y="761"/>
                    </a:lnTo>
                    <a:lnTo>
                      <a:pt x="7307" y="585"/>
                    </a:lnTo>
                    <a:lnTo>
                      <a:pt x="6897" y="410"/>
                    </a:lnTo>
                    <a:lnTo>
                      <a:pt x="6897" y="410"/>
                    </a:lnTo>
                    <a:lnTo>
                      <a:pt x="6625" y="313"/>
                    </a:lnTo>
                    <a:lnTo>
                      <a:pt x="6332" y="235"/>
                    </a:lnTo>
                    <a:lnTo>
                      <a:pt x="6060" y="157"/>
                    </a:lnTo>
                    <a:lnTo>
                      <a:pt x="5787" y="98"/>
                    </a:lnTo>
                    <a:lnTo>
                      <a:pt x="5514" y="59"/>
                    </a:lnTo>
                    <a:lnTo>
                      <a:pt x="5241" y="20"/>
                    </a:lnTo>
                    <a:lnTo>
                      <a:pt x="4968" y="1"/>
                    </a:lnTo>
                    <a:lnTo>
                      <a:pt x="471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Google Shape;1027;p35"/>
              <p:cNvSpPr/>
              <p:nvPr/>
            </p:nvSpPr>
            <p:spPr>
              <a:xfrm>
                <a:off x="1232000" y="774400"/>
                <a:ext cx="173450" cy="195350"/>
              </a:xfrm>
              <a:custGeom>
                <a:avLst/>
                <a:gdLst/>
                <a:ahLst/>
                <a:cxnLst/>
                <a:rect l="l" t="t" r="r" b="b"/>
                <a:pathLst>
                  <a:path w="6938" h="7814" extrusionOk="0">
                    <a:moveTo>
                      <a:pt x="2748" y="1"/>
                    </a:moveTo>
                    <a:lnTo>
                      <a:pt x="2573" y="20"/>
                    </a:lnTo>
                    <a:lnTo>
                      <a:pt x="2378" y="59"/>
                    </a:lnTo>
                    <a:lnTo>
                      <a:pt x="2202" y="98"/>
                    </a:lnTo>
                    <a:lnTo>
                      <a:pt x="2047" y="157"/>
                    </a:lnTo>
                    <a:lnTo>
                      <a:pt x="1871" y="215"/>
                    </a:lnTo>
                    <a:lnTo>
                      <a:pt x="1715" y="293"/>
                    </a:lnTo>
                    <a:lnTo>
                      <a:pt x="1559" y="391"/>
                    </a:lnTo>
                    <a:lnTo>
                      <a:pt x="1306" y="546"/>
                    </a:lnTo>
                    <a:lnTo>
                      <a:pt x="1092" y="761"/>
                    </a:lnTo>
                    <a:lnTo>
                      <a:pt x="878" y="995"/>
                    </a:lnTo>
                    <a:lnTo>
                      <a:pt x="663" y="1267"/>
                    </a:lnTo>
                    <a:lnTo>
                      <a:pt x="507" y="1521"/>
                    </a:lnTo>
                    <a:lnTo>
                      <a:pt x="371" y="1813"/>
                    </a:lnTo>
                    <a:lnTo>
                      <a:pt x="254" y="2105"/>
                    </a:lnTo>
                    <a:lnTo>
                      <a:pt x="137" y="2436"/>
                    </a:lnTo>
                    <a:lnTo>
                      <a:pt x="79" y="2748"/>
                    </a:lnTo>
                    <a:lnTo>
                      <a:pt x="20" y="3060"/>
                    </a:lnTo>
                    <a:lnTo>
                      <a:pt x="1" y="3372"/>
                    </a:lnTo>
                    <a:lnTo>
                      <a:pt x="1" y="3683"/>
                    </a:lnTo>
                    <a:lnTo>
                      <a:pt x="20" y="3995"/>
                    </a:lnTo>
                    <a:lnTo>
                      <a:pt x="59" y="4287"/>
                    </a:lnTo>
                    <a:lnTo>
                      <a:pt x="137" y="4599"/>
                    </a:lnTo>
                    <a:lnTo>
                      <a:pt x="235" y="4911"/>
                    </a:lnTo>
                    <a:lnTo>
                      <a:pt x="351" y="5203"/>
                    </a:lnTo>
                    <a:lnTo>
                      <a:pt x="468" y="5476"/>
                    </a:lnTo>
                    <a:lnTo>
                      <a:pt x="624" y="5749"/>
                    </a:lnTo>
                    <a:lnTo>
                      <a:pt x="800" y="6002"/>
                    </a:lnTo>
                    <a:lnTo>
                      <a:pt x="994" y="6255"/>
                    </a:lnTo>
                    <a:lnTo>
                      <a:pt x="1189" y="6470"/>
                    </a:lnTo>
                    <a:lnTo>
                      <a:pt x="1404" y="6684"/>
                    </a:lnTo>
                    <a:lnTo>
                      <a:pt x="1618" y="6879"/>
                    </a:lnTo>
                    <a:lnTo>
                      <a:pt x="1852" y="7054"/>
                    </a:lnTo>
                    <a:lnTo>
                      <a:pt x="2105" y="7210"/>
                    </a:lnTo>
                    <a:lnTo>
                      <a:pt x="2378" y="7366"/>
                    </a:lnTo>
                    <a:lnTo>
                      <a:pt x="2631" y="7483"/>
                    </a:lnTo>
                    <a:lnTo>
                      <a:pt x="2923" y="7600"/>
                    </a:lnTo>
                    <a:lnTo>
                      <a:pt x="3196" y="7678"/>
                    </a:lnTo>
                    <a:lnTo>
                      <a:pt x="3488" y="7736"/>
                    </a:lnTo>
                    <a:lnTo>
                      <a:pt x="3800" y="7794"/>
                    </a:lnTo>
                    <a:lnTo>
                      <a:pt x="4190" y="7814"/>
                    </a:lnTo>
                    <a:lnTo>
                      <a:pt x="4579" y="7775"/>
                    </a:lnTo>
                    <a:lnTo>
                      <a:pt x="4989" y="7716"/>
                    </a:lnTo>
                    <a:lnTo>
                      <a:pt x="5203" y="7678"/>
                    </a:lnTo>
                    <a:lnTo>
                      <a:pt x="5398" y="7600"/>
                    </a:lnTo>
                    <a:lnTo>
                      <a:pt x="5807" y="7444"/>
                    </a:lnTo>
                    <a:lnTo>
                      <a:pt x="5865" y="7405"/>
                    </a:lnTo>
                    <a:lnTo>
                      <a:pt x="5885" y="7366"/>
                    </a:lnTo>
                    <a:lnTo>
                      <a:pt x="5943" y="7327"/>
                    </a:lnTo>
                    <a:lnTo>
                      <a:pt x="6099" y="7190"/>
                    </a:lnTo>
                    <a:lnTo>
                      <a:pt x="6275" y="7035"/>
                    </a:lnTo>
                    <a:lnTo>
                      <a:pt x="6391" y="6879"/>
                    </a:lnTo>
                    <a:lnTo>
                      <a:pt x="6508" y="6703"/>
                    </a:lnTo>
                    <a:lnTo>
                      <a:pt x="6625" y="6528"/>
                    </a:lnTo>
                    <a:lnTo>
                      <a:pt x="6703" y="6314"/>
                    </a:lnTo>
                    <a:lnTo>
                      <a:pt x="6781" y="6119"/>
                    </a:lnTo>
                    <a:lnTo>
                      <a:pt x="6840" y="5904"/>
                    </a:lnTo>
                    <a:lnTo>
                      <a:pt x="6879" y="5671"/>
                    </a:lnTo>
                    <a:lnTo>
                      <a:pt x="6918" y="5437"/>
                    </a:lnTo>
                    <a:lnTo>
                      <a:pt x="6937" y="5203"/>
                    </a:lnTo>
                    <a:lnTo>
                      <a:pt x="6937" y="4969"/>
                    </a:lnTo>
                    <a:lnTo>
                      <a:pt x="6918" y="4443"/>
                    </a:lnTo>
                    <a:lnTo>
                      <a:pt x="6840" y="3976"/>
                    </a:lnTo>
                    <a:lnTo>
                      <a:pt x="6742" y="3488"/>
                    </a:lnTo>
                    <a:lnTo>
                      <a:pt x="6606" y="2982"/>
                    </a:lnTo>
                    <a:lnTo>
                      <a:pt x="6411" y="2495"/>
                    </a:lnTo>
                    <a:lnTo>
                      <a:pt x="6216" y="2047"/>
                    </a:lnTo>
                    <a:lnTo>
                      <a:pt x="5982" y="1637"/>
                    </a:lnTo>
                    <a:lnTo>
                      <a:pt x="5826" y="1365"/>
                    </a:lnTo>
                    <a:lnTo>
                      <a:pt x="5651" y="1131"/>
                    </a:lnTo>
                    <a:lnTo>
                      <a:pt x="5671" y="1092"/>
                    </a:lnTo>
                    <a:lnTo>
                      <a:pt x="5690" y="1053"/>
                    </a:lnTo>
                    <a:lnTo>
                      <a:pt x="5671" y="995"/>
                    </a:lnTo>
                    <a:lnTo>
                      <a:pt x="5632" y="956"/>
                    </a:lnTo>
                    <a:lnTo>
                      <a:pt x="5437" y="800"/>
                    </a:lnTo>
                    <a:lnTo>
                      <a:pt x="5183" y="644"/>
                    </a:lnTo>
                    <a:lnTo>
                      <a:pt x="4989" y="507"/>
                    </a:lnTo>
                    <a:lnTo>
                      <a:pt x="4950" y="488"/>
                    </a:lnTo>
                    <a:lnTo>
                      <a:pt x="4891" y="468"/>
                    </a:lnTo>
                    <a:lnTo>
                      <a:pt x="4872" y="488"/>
                    </a:lnTo>
                    <a:lnTo>
                      <a:pt x="4618" y="371"/>
                    </a:lnTo>
                    <a:lnTo>
                      <a:pt x="4365" y="254"/>
                    </a:lnTo>
                    <a:lnTo>
                      <a:pt x="4014" y="137"/>
                    </a:lnTo>
                    <a:lnTo>
                      <a:pt x="3664" y="59"/>
                    </a:lnTo>
                    <a:lnTo>
                      <a:pt x="33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Google Shape;1028;p35"/>
              <p:cNvSpPr/>
              <p:nvPr/>
            </p:nvSpPr>
            <p:spPr>
              <a:xfrm>
                <a:off x="1232000" y="774400"/>
                <a:ext cx="173450" cy="195350"/>
              </a:xfrm>
              <a:custGeom>
                <a:avLst/>
                <a:gdLst/>
                <a:ahLst/>
                <a:cxnLst/>
                <a:rect l="l" t="t" r="r" b="b"/>
                <a:pathLst>
                  <a:path w="6938" h="7814" fill="none" extrusionOk="0">
                    <a:moveTo>
                      <a:pt x="2982" y="1"/>
                    </a:moveTo>
                    <a:lnTo>
                      <a:pt x="2923" y="1"/>
                    </a:lnTo>
                    <a:lnTo>
                      <a:pt x="2923" y="1"/>
                    </a:lnTo>
                    <a:lnTo>
                      <a:pt x="2748" y="1"/>
                    </a:lnTo>
                    <a:lnTo>
                      <a:pt x="2573" y="20"/>
                    </a:lnTo>
                    <a:lnTo>
                      <a:pt x="2378" y="59"/>
                    </a:lnTo>
                    <a:lnTo>
                      <a:pt x="2202" y="98"/>
                    </a:lnTo>
                    <a:lnTo>
                      <a:pt x="2047" y="157"/>
                    </a:lnTo>
                    <a:lnTo>
                      <a:pt x="1871" y="215"/>
                    </a:lnTo>
                    <a:lnTo>
                      <a:pt x="1715" y="293"/>
                    </a:lnTo>
                    <a:lnTo>
                      <a:pt x="1559" y="391"/>
                    </a:lnTo>
                    <a:lnTo>
                      <a:pt x="1559" y="391"/>
                    </a:lnTo>
                    <a:lnTo>
                      <a:pt x="1306" y="546"/>
                    </a:lnTo>
                    <a:lnTo>
                      <a:pt x="1092" y="761"/>
                    </a:lnTo>
                    <a:lnTo>
                      <a:pt x="878" y="995"/>
                    </a:lnTo>
                    <a:lnTo>
                      <a:pt x="663" y="1267"/>
                    </a:lnTo>
                    <a:lnTo>
                      <a:pt x="663" y="1267"/>
                    </a:lnTo>
                    <a:lnTo>
                      <a:pt x="507" y="1521"/>
                    </a:lnTo>
                    <a:lnTo>
                      <a:pt x="371" y="1813"/>
                    </a:lnTo>
                    <a:lnTo>
                      <a:pt x="254" y="2105"/>
                    </a:lnTo>
                    <a:lnTo>
                      <a:pt x="137" y="2436"/>
                    </a:lnTo>
                    <a:lnTo>
                      <a:pt x="137" y="2436"/>
                    </a:lnTo>
                    <a:lnTo>
                      <a:pt x="79" y="2748"/>
                    </a:lnTo>
                    <a:lnTo>
                      <a:pt x="20" y="3060"/>
                    </a:lnTo>
                    <a:lnTo>
                      <a:pt x="1" y="3372"/>
                    </a:lnTo>
                    <a:lnTo>
                      <a:pt x="1" y="3683"/>
                    </a:lnTo>
                    <a:lnTo>
                      <a:pt x="1" y="3683"/>
                    </a:lnTo>
                    <a:lnTo>
                      <a:pt x="20" y="3995"/>
                    </a:lnTo>
                    <a:lnTo>
                      <a:pt x="59" y="4287"/>
                    </a:lnTo>
                    <a:lnTo>
                      <a:pt x="137" y="4599"/>
                    </a:lnTo>
                    <a:lnTo>
                      <a:pt x="235" y="4911"/>
                    </a:lnTo>
                    <a:lnTo>
                      <a:pt x="235" y="4911"/>
                    </a:lnTo>
                    <a:lnTo>
                      <a:pt x="351" y="5203"/>
                    </a:lnTo>
                    <a:lnTo>
                      <a:pt x="468" y="5476"/>
                    </a:lnTo>
                    <a:lnTo>
                      <a:pt x="624" y="5749"/>
                    </a:lnTo>
                    <a:lnTo>
                      <a:pt x="800" y="6002"/>
                    </a:lnTo>
                    <a:lnTo>
                      <a:pt x="800" y="6002"/>
                    </a:lnTo>
                    <a:lnTo>
                      <a:pt x="994" y="6255"/>
                    </a:lnTo>
                    <a:lnTo>
                      <a:pt x="1189" y="6470"/>
                    </a:lnTo>
                    <a:lnTo>
                      <a:pt x="1404" y="6684"/>
                    </a:lnTo>
                    <a:lnTo>
                      <a:pt x="1618" y="6879"/>
                    </a:lnTo>
                    <a:lnTo>
                      <a:pt x="1852" y="7054"/>
                    </a:lnTo>
                    <a:lnTo>
                      <a:pt x="2105" y="7210"/>
                    </a:lnTo>
                    <a:lnTo>
                      <a:pt x="2378" y="7366"/>
                    </a:lnTo>
                    <a:lnTo>
                      <a:pt x="2631" y="7483"/>
                    </a:lnTo>
                    <a:lnTo>
                      <a:pt x="2631" y="7483"/>
                    </a:lnTo>
                    <a:lnTo>
                      <a:pt x="2923" y="7600"/>
                    </a:lnTo>
                    <a:lnTo>
                      <a:pt x="3196" y="7678"/>
                    </a:lnTo>
                    <a:lnTo>
                      <a:pt x="3488" y="7736"/>
                    </a:lnTo>
                    <a:lnTo>
                      <a:pt x="3800" y="7794"/>
                    </a:lnTo>
                    <a:lnTo>
                      <a:pt x="3800" y="7794"/>
                    </a:lnTo>
                    <a:lnTo>
                      <a:pt x="4190" y="7814"/>
                    </a:lnTo>
                    <a:lnTo>
                      <a:pt x="4190" y="7814"/>
                    </a:lnTo>
                    <a:lnTo>
                      <a:pt x="4579" y="7775"/>
                    </a:lnTo>
                    <a:lnTo>
                      <a:pt x="4989" y="7716"/>
                    </a:lnTo>
                    <a:lnTo>
                      <a:pt x="4989" y="7716"/>
                    </a:lnTo>
                    <a:lnTo>
                      <a:pt x="5203" y="7678"/>
                    </a:lnTo>
                    <a:lnTo>
                      <a:pt x="5398" y="7600"/>
                    </a:lnTo>
                    <a:lnTo>
                      <a:pt x="5807" y="7444"/>
                    </a:lnTo>
                    <a:lnTo>
                      <a:pt x="5807" y="7444"/>
                    </a:lnTo>
                    <a:lnTo>
                      <a:pt x="5865" y="7405"/>
                    </a:lnTo>
                    <a:lnTo>
                      <a:pt x="5885" y="7366"/>
                    </a:lnTo>
                    <a:lnTo>
                      <a:pt x="5943" y="7327"/>
                    </a:lnTo>
                    <a:lnTo>
                      <a:pt x="5943" y="7327"/>
                    </a:lnTo>
                    <a:lnTo>
                      <a:pt x="6099" y="7190"/>
                    </a:lnTo>
                    <a:lnTo>
                      <a:pt x="6275" y="7035"/>
                    </a:lnTo>
                    <a:lnTo>
                      <a:pt x="6275" y="7035"/>
                    </a:lnTo>
                    <a:lnTo>
                      <a:pt x="6391" y="6879"/>
                    </a:lnTo>
                    <a:lnTo>
                      <a:pt x="6508" y="6703"/>
                    </a:lnTo>
                    <a:lnTo>
                      <a:pt x="6625" y="6528"/>
                    </a:lnTo>
                    <a:lnTo>
                      <a:pt x="6703" y="6314"/>
                    </a:lnTo>
                    <a:lnTo>
                      <a:pt x="6703" y="6314"/>
                    </a:lnTo>
                    <a:lnTo>
                      <a:pt x="6781" y="6119"/>
                    </a:lnTo>
                    <a:lnTo>
                      <a:pt x="6840" y="5904"/>
                    </a:lnTo>
                    <a:lnTo>
                      <a:pt x="6879" y="5671"/>
                    </a:lnTo>
                    <a:lnTo>
                      <a:pt x="6918" y="5437"/>
                    </a:lnTo>
                    <a:lnTo>
                      <a:pt x="6918" y="5437"/>
                    </a:lnTo>
                    <a:lnTo>
                      <a:pt x="6937" y="5203"/>
                    </a:lnTo>
                    <a:lnTo>
                      <a:pt x="6937" y="4969"/>
                    </a:lnTo>
                    <a:lnTo>
                      <a:pt x="6918" y="4443"/>
                    </a:lnTo>
                    <a:lnTo>
                      <a:pt x="6918" y="4443"/>
                    </a:lnTo>
                    <a:lnTo>
                      <a:pt x="6840" y="3976"/>
                    </a:lnTo>
                    <a:lnTo>
                      <a:pt x="6742" y="3488"/>
                    </a:lnTo>
                    <a:lnTo>
                      <a:pt x="6606" y="2982"/>
                    </a:lnTo>
                    <a:lnTo>
                      <a:pt x="6411" y="2495"/>
                    </a:lnTo>
                    <a:lnTo>
                      <a:pt x="6411" y="2495"/>
                    </a:lnTo>
                    <a:lnTo>
                      <a:pt x="6216" y="2047"/>
                    </a:lnTo>
                    <a:lnTo>
                      <a:pt x="5982" y="1637"/>
                    </a:lnTo>
                    <a:lnTo>
                      <a:pt x="5982" y="1637"/>
                    </a:lnTo>
                    <a:lnTo>
                      <a:pt x="5826" y="1365"/>
                    </a:lnTo>
                    <a:lnTo>
                      <a:pt x="5651" y="1131"/>
                    </a:lnTo>
                    <a:lnTo>
                      <a:pt x="5651" y="1131"/>
                    </a:lnTo>
                    <a:lnTo>
                      <a:pt x="5671" y="1092"/>
                    </a:lnTo>
                    <a:lnTo>
                      <a:pt x="5690" y="1053"/>
                    </a:lnTo>
                    <a:lnTo>
                      <a:pt x="5690" y="1053"/>
                    </a:lnTo>
                    <a:lnTo>
                      <a:pt x="5671" y="995"/>
                    </a:lnTo>
                    <a:lnTo>
                      <a:pt x="5632" y="956"/>
                    </a:lnTo>
                    <a:lnTo>
                      <a:pt x="5632" y="956"/>
                    </a:lnTo>
                    <a:lnTo>
                      <a:pt x="5437" y="800"/>
                    </a:lnTo>
                    <a:lnTo>
                      <a:pt x="5183" y="644"/>
                    </a:lnTo>
                    <a:lnTo>
                      <a:pt x="5183" y="644"/>
                    </a:lnTo>
                    <a:lnTo>
                      <a:pt x="4989" y="507"/>
                    </a:lnTo>
                    <a:lnTo>
                      <a:pt x="4989" y="507"/>
                    </a:lnTo>
                    <a:lnTo>
                      <a:pt x="4950" y="488"/>
                    </a:lnTo>
                    <a:lnTo>
                      <a:pt x="4891" y="468"/>
                    </a:lnTo>
                    <a:lnTo>
                      <a:pt x="4891" y="468"/>
                    </a:lnTo>
                    <a:lnTo>
                      <a:pt x="4872" y="488"/>
                    </a:lnTo>
                    <a:lnTo>
                      <a:pt x="4872" y="488"/>
                    </a:lnTo>
                    <a:lnTo>
                      <a:pt x="4618" y="371"/>
                    </a:lnTo>
                    <a:lnTo>
                      <a:pt x="4365" y="254"/>
                    </a:lnTo>
                    <a:lnTo>
                      <a:pt x="4365" y="254"/>
                    </a:lnTo>
                    <a:lnTo>
                      <a:pt x="4014" y="137"/>
                    </a:lnTo>
                    <a:lnTo>
                      <a:pt x="3664" y="59"/>
                    </a:lnTo>
                    <a:lnTo>
                      <a:pt x="3313" y="1"/>
                    </a:lnTo>
                    <a:lnTo>
                      <a:pt x="298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Google Shape;1029;p35"/>
              <p:cNvSpPr/>
              <p:nvPr/>
            </p:nvSpPr>
            <p:spPr>
              <a:xfrm>
                <a:off x="2104875" y="701825"/>
                <a:ext cx="274275" cy="308375"/>
              </a:xfrm>
              <a:custGeom>
                <a:avLst/>
                <a:gdLst/>
                <a:ahLst/>
                <a:cxnLst/>
                <a:rect l="l" t="t" r="r" b="b"/>
                <a:pathLst>
                  <a:path w="10971" h="12335" extrusionOk="0">
                    <a:moveTo>
                      <a:pt x="5983" y="1"/>
                    </a:moveTo>
                    <a:lnTo>
                      <a:pt x="5710" y="20"/>
                    </a:lnTo>
                    <a:lnTo>
                      <a:pt x="5437" y="59"/>
                    </a:lnTo>
                    <a:lnTo>
                      <a:pt x="5164" y="118"/>
                    </a:lnTo>
                    <a:lnTo>
                      <a:pt x="4891" y="176"/>
                    </a:lnTo>
                    <a:lnTo>
                      <a:pt x="4619" y="235"/>
                    </a:lnTo>
                    <a:lnTo>
                      <a:pt x="4346" y="332"/>
                    </a:lnTo>
                    <a:lnTo>
                      <a:pt x="4073" y="429"/>
                    </a:lnTo>
                    <a:lnTo>
                      <a:pt x="3664" y="585"/>
                    </a:lnTo>
                    <a:lnTo>
                      <a:pt x="3274" y="780"/>
                    </a:lnTo>
                    <a:lnTo>
                      <a:pt x="3157" y="780"/>
                    </a:lnTo>
                    <a:lnTo>
                      <a:pt x="3079" y="819"/>
                    </a:lnTo>
                    <a:lnTo>
                      <a:pt x="2768" y="1053"/>
                    </a:lnTo>
                    <a:lnTo>
                      <a:pt x="2378" y="1287"/>
                    </a:lnTo>
                    <a:lnTo>
                      <a:pt x="2066" y="1520"/>
                    </a:lnTo>
                    <a:lnTo>
                      <a:pt x="2027" y="1540"/>
                    </a:lnTo>
                    <a:lnTo>
                      <a:pt x="2008" y="1579"/>
                    </a:lnTo>
                    <a:lnTo>
                      <a:pt x="1988" y="1657"/>
                    </a:lnTo>
                    <a:lnTo>
                      <a:pt x="2008" y="1735"/>
                    </a:lnTo>
                    <a:lnTo>
                      <a:pt x="2047" y="1813"/>
                    </a:lnTo>
                    <a:lnTo>
                      <a:pt x="1774" y="2183"/>
                    </a:lnTo>
                    <a:lnTo>
                      <a:pt x="1501" y="2612"/>
                    </a:lnTo>
                    <a:lnTo>
                      <a:pt x="1326" y="2923"/>
                    </a:lnTo>
                    <a:lnTo>
                      <a:pt x="1151" y="3255"/>
                    </a:lnTo>
                    <a:lnTo>
                      <a:pt x="995" y="3605"/>
                    </a:lnTo>
                    <a:lnTo>
                      <a:pt x="839" y="3956"/>
                    </a:lnTo>
                    <a:lnTo>
                      <a:pt x="683" y="4346"/>
                    </a:lnTo>
                    <a:lnTo>
                      <a:pt x="547" y="4735"/>
                    </a:lnTo>
                    <a:lnTo>
                      <a:pt x="430" y="5125"/>
                    </a:lnTo>
                    <a:lnTo>
                      <a:pt x="313" y="5515"/>
                    </a:lnTo>
                    <a:lnTo>
                      <a:pt x="215" y="5904"/>
                    </a:lnTo>
                    <a:lnTo>
                      <a:pt x="157" y="6275"/>
                    </a:lnTo>
                    <a:lnTo>
                      <a:pt x="79" y="6664"/>
                    </a:lnTo>
                    <a:lnTo>
                      <a:pt x="40" y="7054"/>
                    </a:lnTo>
                    <a:lnTo>
                      <a:pt x="20" y="7463"/>
                    </a:lnTo>
                    <a:lnTo>
                      <a:pt x="1" y="7853"/>
                    </a:lnTo>
                    <a:lnTo>
                      <a:pt x="1" y="8223"/>
                    </a:lnTo>
                    <a:lnTo>
                      <a:pt x="40" y="8593"/>
                    </a:lnTo>
                    <a:lnTo>
                      <a:pt x="79" y="8963"/>
                    </a:lnTo>
                    <a:lnTo>
                      <a:pt x="157" y="9334"/>
                    </a:lnTo>
                    <a:lnTo>
                      <a:pt x="254" y="9665"/>
                    </a:lnTo>
                    <a:lnTo>
                      <a:pt x="371" y="9977"/>
                    </a:lnTo>
                    <a:lnTo>
                      <a:pt x="508" y="10308"/>
                    </a:lnTo>
                    <a:lnTo>
                      <a:pt x="683" y="10600"/>
                    </a:lnTo>
                    <a:lnTo>
                      <a:pt x="858" y="10873"/>
                    </a:lnTo>
                    <a:lnTo>
                      <a:pt x="1073" y="11126"/>
                    </a:lnTo>
                    <a:lnTo>
                      <a:pt x="1326" y="11379"/>
                    </a:lnTo>
                    <a:lnTo>
                      <a:pt x="1579" y="11574"/>
                    </a:lnTo>
                    <a:lnTo>
                      <a:pt x="1657" y="11613"/>
                    </a:lnTo>
                    <a:lnTo>
                      <a:pt x="1677" y="11633"/>
                    </a:lnTo>
                    <a:lnTo>
                      <a:pt x="1716" y="11711"/>
                    </a:lnTo>
                    <a:lnTo>
                      <a:pt x="1735" y="11750"/>
                    </a:lnTo>
                    <a:lnTo>
                      <a:pt x="1774" y="11769"/>
                    </a:lnTo>
                    <a:lnTo>
                      <a:pt x="2105" y="11905"/>
                    </a:lnTo>
                    <a:lnTo>
                      <a:pt x="2436" y="12022"/>
                    </a:lnTo>
                    <a:lnTo>
                      <a:pt x="2748" y="12120"/>
                    </a:lnTo>
                    <a:lnTo>
                      <a:pt x="3079" y="12198"/>
                    </a:lnTo>
                    <a:lnTo>
                      <a:pt x="3391" y="12256"/>
                    </a:lnTo>
                    <a:lnTo>
                      <a:pt x="3722" y="12315"/>
                    </a:lnTo>
                    <a:lnTo>
                      <a:pt x="4034" y="12334"/>
                    </a:lnTo>
                    <a:lnTo>
                      <a:pt x="4658" y="12334"/>
                    </a:lnTo>
                    <a:lnTo>
                      <a:pt x="4969" y="12315"/>
                    </a:lnTo>
                    <a:lnTo>
                      <a:pt x="5437" y="12237"/>
                    </a:lnTo>
                    <a:lnTo>
                      <a:pt x="5905" y="12139"/>
                    </a:lnTo>
                    <a:lnTo>
                      <a:pt x="6353" y="12003"/>
                    </a:lnTo>
                    <a:lnTo>
                      <a:pt x="6801" y="11847"/>
                    </a:lnTo>
                    <a:lnTo>
                      <a:pt x="7210" y="11633"/>
                    </a:lnTo>
                    <a:lnTo>
                      <a:pt x="7619" y="11418"/>
                    </a:lnTo>
                    <a:lnTo>
                      <a:pt x="8028" y="11165"/>
                    </a:lnTo>
                    <a:lnTo>
                      <a:pt x="8399" y="10873"/>
                    </a:lnTo>
                    <a:lnTo>
                      <a:pt x="8749" y="10561"/>
                    </a:lnTo>
                    <a:lnTo>
                      <a:pt x="9080" y="10230"/>
                    </a:lnTo>
                    <a:lnTo>
                      <a:pt x="9412" y="9879"/>
                    </a:lnTo>
                    <a:lnTo>
                      <a:pt x="9704" y="9489"/>
                    </a:lnTo>
                    <a:lnTo>
                      <a:pt x="9957" y="9100"/>
                    </a:lnTo>
                    <a:lnTo>
                      <a:pt x="10211" y="8671"/>
                    </a:lnTo>
                    <a:lnTo>
                      <a:pt x="10405" y="8223"/>
                    </a:lnTo>
                    <a:lnTo>
                      <a:pt x="10600" y="7775"/>
                    </a:lnTo>
                    <a:lnTo>
                      <a:pt x="10737" y="7288"/>
                    </a:lnTo>
                    <a:lnTo>
                      <a:pt x="10854" y="6801"/>
                    </a:lnTo>
                    <a:lnTo>
                      <a:pt x="10931" y="6314"/>
                    </a:lnTo>
                    <a:lnTo>
                      <a:pt x="10970" y="5846"/>
                    </a:lnTo>
                    <a:lnTo>
                      <a:pt x="10970" y="5339"/>
                    </a:lnTo>
                    <a:lnTo>
                      <a:pt x="10931" y="4833"/>
                    </a:lnTo>
                    <a:lnTo>
                      <a:pt x="10854" y="4346"/>
                    </a:lnTo>
                    <a:lnTo>
                      <a:pt x="10737" y="3859"/>
                    </a:lnTo>
                    <a:lnTo>
                      <a:pt x="10561" y="3352"/>
                    </a:lnTo>
                    <a:lnTo>
                      <a:pt x="10386" y="2865"/>
                    </a:lnTo>
                    <a:lnTo>
                      <a:pt x="10152" y="2417"/>
                    </a:lnTo>
                    <a:lnTo>
                      <a:pt x="9899" y="2008"/>
                    </a:lnTo>
                    <a:lnTo>
                      <a:pt x="9743" y="1793"/>
                    </a:lnTo>
                    <a:lnTo>
                      <a:pt x="9587" y="1579"/>
                    </a:lnTo>
                    <a:lnTo>
                      <a:pt x="9412" y="1384"/>
                    </a:lnTo>
                    <a:lnTo>
                      <a:pt x="9256" y="1209"/>
                    </a:lnTo>
                    <a:lnTo>
                      <a:pt x="9080" y="1053"/>
                    </a:lnTo>
                    <a:lnTo>
                      <a:pt x="8886" y="897"/>
                    </a:lnTo>
                    <a:lnTo>
                      <a:pt x="8691" y="741"/>
                    </a:lnTo>
                    <a:lnTo>
                      <a:pt x="8515" y="624"/>
                    </a:lnTo>
                    <a:lnTo>
                      <a:pt x="8262" y="488"/>
                    </a:lnTo>
                    <a:lnTo>
                      <a:pt x="8009" y="351"/>
                    </a:lnTo>
                    <a:lnTo>
                      <a:pt x="7736" y="254"/>
                    </a:lnTo>
                    <a:lnTo>
                      <a:pt x="7463" y="176"/>
                    </a:lnTo>
                    <a:lnTo>
                      <a:pt x="7191" y="98"/>
                    </a:lnTo>
                    <a:lnTo>
                      <a:pt x="6918" y="40"/>
                    </a:lnTo>
                    <a:lnTo>
                      <a:pt x="6626" y="20"/>
                    </a:lnTo>
                    <a:lnTo>
                      <a:pt x="6333"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Google Shape;1030;p35"/>
              <p:cNvSpPr/>
              <p:nvPr/>
            </p:nvSpPr>
            <p:spPr>
              <a:xfrm>
                <a:off x="2104875" y="701825"/>
                <a:ext cx="274275" cy="308375"/>
              </a:xfrm>
              <a:custGeom>
                <a:avLst/>
                <a:gdLst/>
                <a:ahLst/>
                <a:cxnLst/>
                <a:rect l="l" t="t" r="r" b="b"/>
                <a:pathLst>
                  <a:path w="10971" h="12335" fill="none" extrusionOk="0">
                    <a:moveTo>
                      <a:pt x="6255" y="1"/>
                    </a:moveTo>
                    <a:lnTo>
                      <a:pt x="6333" y="1"/>
                    </a:lnTo>
                    <a:lnTo>
                      <a:pt x="6333" y="1"/>
                    </a:lnTo>
                    <a:lnTo>
                      <a:pt x="6626" y="20"/>
                    </a:lnTo>
                    <a:lnTo>
                      <a:pt x="6918" y="40"/>
                    </a:lnTo>
                    <a:lnTo>
                      <a:pt x="7191" y="98"/>
                    </a:lnTo>
                    <a:lnTo>
                      <a:pt x="7463" y="176"/>
                    </a:lnTo>
                    <a:lnTo>
                      <a:pt x="7736" y="254"/>
                    </a:lnTo>
                    <a:lnTo>
                      <a:pt x="8009" y="351"/>
                    </a:lnTo>
                    <a:lnTo>
                      <a:pt x="8262" y="488"/>
                    </a:lnTo>
                    <a:lnTo>
                      <a:pt x="8515" y="624"/>
                    </a:lnTo>
                    <a:lnTo>
                      <a:pt x="8515" y="624"/>
                    </a:lnTo>
                    <a:lnTo>
                      <a:pt x="8691" y="741"/>
                    </a:lnTo>
                    <a:lnTo>
                      <a:pt x="8886" y="897"/>
                    </a:lnTo>
                    <a:lnTo>
                      <a:pt x="9080" y="1053"/>
                    </a:lnTo>
                    <a:lnTo>
                      <a:pt x="9256" y="1209"/>
                    </a:lnTo>
                    <a:lnTo>
                      <a:pt x="9412" y="1384"/>
                    </a:lnTo>
                    <a:lnTo>
                      <a:pt x="9587" y="1579"/>
                    </a:lnTo>
                    <a:lnTo>
                      <a:pt x="9743" y="1793"/>
                    </a:lnTo>
                    <a:lnTo>
                      <a:pt x="9899" y="2008"/>
                    </a:lnTo>
                    <a:lnTo>
                      <a:pt x="9899" y="2008"/>
                    </a:lnTo>
                    <a:lnTo>
                      <a:pt x="10152" y="2417"/>
                    </a:lnTo>
                    <a:lnTo>
                      <a:pt x="10386" y="2865"/>
                    </a:lnTo>
                    <a:lnTo>
                      <a:pt x="10561" y="3352"/>
                    </a:lnTo>
                    <a:lnTo>
                      <a:pt x="10737" y="3859"/>
                    </a:lnTo>
                    <a:lnTo>
                      <a:pt x="10737" y="3859"/>
                    </a:lnTo>
                    <a:lnTo>
                      <a:pt x="10854" y="4346"/>
                    </a:lnTo>
                    <a:lnTo>
                      <a:pt x="10931" y="4833"/>
                    </a:lnTo>
                    <a:lnTo>
                      <a:pt x="10970" y="5339"/>
                    </a:lnTo>
                    <a:lnTo>
                      <a:pt x="10970" y="5846"/>
                    </a:lnTo>
                    <a:lnTo>
                      <a:pt x="10970" y="5846"/>
                    </a:lnTo>
                    <a:lnTo>
                      <a:pt x="10931" y="6314"/>
                    </a:lnTo>
                    <a:lnTo>
                      <a:pt x="10854" y="6801"/>
                    </a:lnTo>
                    <a:lnTo>
                      <a:pt x="10737" y="7288"/>
                    </a:lnTo>
                    <a:lnTo>
                      <a:pt x="10600" y="7775"/>
                    </a:lnTo>
                    <a:lnTo>
                      <a:pt x="10600" y="7775"/>
                    </a:lnTo>
                    <a:lnTo>
                      <a:pt x="10405" y="8223"/>
                    </a:lnTo>
                    <a:lnTo>
                      <a:pt x="10211" y="8671"/>
                    </a:lnTo>
                    <a:lnTo>
                      <a:pt x="9957" y="9100"/>
                    </a:lnTo>
                    <a:lnTo>
                      <a:pt x="9704" y="9489"/>
                    </a:lnTo>
                    <a:lnTo>
                      <a:pt x="9704" y="9489"/>
                    </a:lnTo>
                    <a:lnTo>
                      <a:pt x="9412" y="9879"/>
                    </a:lnTo>
                    <a:lnTo>
                      <a:pt x="9080" y="10230"/>
                    </a:lnTo>
                    <a:lnTo>
                      <a:pt x="8749" y="10561"/>
                    </a:lnTo>
                    <a:lnTo>
                      <a:pt x="8399" y="10873"/>
                    </a:lnTo>
                    <a:lnTo>
                      <a:pt x="8028" y="11165"/>
                    </a:lnTo>
                    <a:lnTo>
                      <a:pt x="7619" y="11418"/>
                    </a:lnTo>
                    <a:lnTo>
                      <a:pt x="7210" y="11633"/>
                    </a:lnTo>
                    <a:lnTo>
                      <a:pt x="6801" y="11847"/>
                    </a:lnTo>
                    <a:lnTo>
                      <a:pt x="6801" y="11847"/>
                    </a:lnTo>
                    <a:lnTo>
                      <a:pt x="6353" y="12003"/>
                    </a:lnTo>
                    <a:lnTo>
                      <a:pt x="5905" y="12139"/>
                    </a:lnTo>
                    <a:lnTo>
                      <a:pt x="5437" y="12237"/>
                    </a:lnTo>
                    <a:lnTo>
                      <a:pt x="4969" y="12315"/>
                    </a:lnTo>
                    <a:lnTo>
                      <a:pt x="4969" y="12315"/>
                    </a:lnTo>
                    <a:lnTo>
                      <a:pt x="4658" y="12334"/>
                    </a:lnTo>
                    <a:lnTo>
                      <a:pt x="4365" y="12334"/>
                    </a:lnTo>
                    <a:lnTo>
                      <a:pt x="4365" y="12334"/>
                    </a:lnTo>
                    <a:lnTo>
                      <a:pt x="4034" y="12334"/>
                    </a:lnTo>
                    <a:lnTo>
                      <a:pt x="3722" y="12315"/>
                    </a:lnTo>
                    <a:lnTo>
                      <a:pt x="3391" y="12256"/>
                    </a:lnTo>
                    <a:lnTo>
                      <a:pt x="3079" y="12198"/>
                    </a:lnTo>
                    <a:lnTo>
                      <a:pt x="3079" y="12198"/>
                    </a:lnTo>
                    <a:lnTo>
                      <a:pt x="2748" y="12120"/>
                    </a:lnTo>
                    <a:lnTo>
                      <a:pt x="2436" y="12022"/>
                    </a:lnTo>
                    <a:lnTo>
                      <a:pt x="2105" y="11905"/>
                    </a:lnTo>
                    <a:lnTo>
                      <a:pt x="1774" y="11769"/>
                    </a:lnTo>
                    <a:lnTo>
                      <a:pt x="1774" y="11769"/>
                    </a:lnTo>
                    <a:lnTo>
                      <a:pt x="1735" y="11750"/>
                    </a:lnTo>
                    <a:lnTo>
                      <a:pt x="1716" y="11711"/>
                    </a:lnTo>
                    <a:lnTo>
                      <a:pt x="1677" y="11633"/>
                    </a:lnTo>
                    <a:lnTo>
                      <a:pt x="1657" y="11613"/>
                    </a:lnTo>
                    <a:lnTo>
                      <a:pt x="1579" y="11574"/>
                    </a:lnTo>
                    <a:lnTo>
                      <a:pt x="1579" y="11574"/>
                    </a:lnTo>
                    <a:lnTo>
                      <a:pt x="1326" y="11379"/>
                    </a:lnTo>
                    <a:lnTo>
                      <a:pt x="1073" y="11126"/>
                    </a:lnTo>
                    <a:lnTo>
                      <a:pt x="1073" y="11126"/>
                    </a:lnTo>
                    <a:lnTo>
                      <a:pt x="858" y="10873"/>
                    </a:lnTo>
                    <a:lnTo>
                      <a:pt x="683" y="10600"/>
                    </a:lnTo>
                    <a:lnTo>
                      <a:pt x="508" y="10308"/>
                    </a:lnTo>
                    <a:lnTo>
                      <a:pt x="371" y="9977"/>
                    </a:lnTo>
                    <a:lnTo>
                      <a:pt x="371" y="9977"/>
                    </a:lnTo>
                    <a:lnTo>
                      <a:pt x="254" y="9665"/>
                    </a:lnTo>
                    <a:lnTo>
                      <a:pt x="157" y="9334"/>
                    </a:lnTo>
                    <a:lnTo>
                      <a:pt x="79" y="8963"/>
                    </a:lnTo>
                    <a:lnTo>
                      <a:pt x="40" y="8593"/>
                    </a:lnTo>
                    <a:lnTo>
                      <a:pt x="40" y="8593"/>
                    </a:lnTo>
                    <a:lnTo>
                      <a:pt x="1" y="8223"/>
                    </a:lnTo>
                    <a:lnTo>
                      <a:pt x="1" y="7853"/>
                    </a:lnTo>
                    <a:lnTo>
                      <a:pt x="20" y="7463"/>
                    </a:lnTo>
                    <a:lnTo>
                      <a:pt x="40" y="7054"/>
                    </a:lnTo>
                    <a:lnTo>
                      <a:pt x="40" y="7054"/>
                    </a:lnTo>
                    <a:lnTo>
                      <a:pt x="79" y="6664"/>
                    </a:lnTo>
                    <a:lnTo>
                      <a:pt x="157" y="6275"/>
                    </a:lnTo>
                    <a:lnTo>
                      <a:pt x="215" y="5904"/>
                    </a:lnTo>
                    <a:lnTo>
                      <a:pt x="313" y="5515"/>
                    </a:lnTo>
                    <a:lnTo>
                      <a:pt x="430" y="5125"/>
                    </a:lnTo>
                    <a:lnTo>
                      <a:pt x="547" y="4735"/>
                    </a:lnTo>
                    <a:lnTo>
                      <a:pt x="683" y="4346"/>
                    </a:lnTo>
                    <a:lnTo>
                      <a:pt x="839" y="3956"/>
                    </a:lnTo>
                    <a:lnTo>
                      <a:pt x="839" y="3956"/>
                    </a:lnTo>
                    <a:lnTo>
                      <a:pt x="995" y="3605"/>
                    </a:lnTo>
                    <a:lnTo>
                      <a:pt x="1151" y="3255"/>
                    </a:lnTo>
                    <a:lnTo>
                      <a:pt x="1326" y="2923"/>
                    </a:lnTo>
                    <a:lnTo>
                      <a:pt x="1501" y="2612"/>
                    </a:lnTo>
                    <a:lnTo>
                      <a:pt x="1501" y="2612"/>
                    </a:lnTo>
                    <a:lnTo>
                      <a:pt x="1774" y="2183"/>
                    </a:lnTo>
                    <a:lnTo>
                      <a:pt x="2047" y="1813"/>
                    </a:lnTo>
                    <a:lnTo>
                      <a:pt x="2047" y="1813"/>
                    </a:lnTo>
                    <a:lnTo>
                      <a:pt x="2008" y="1735"/>
                    </a:lnTo>
                    <a:lnTo>
                      <a:pt x="1988" y="1657"/>
                    </a:lnTo>
                    <a:lnTo>
                      <a:pt x="1988" y="1657"/>
                    </a:lnTo>
                    <a:lnTo>
                      <a:pt x="2008" y="1579"/>
                    </a:lnTo>
                    <a:lnTo>
                      <a:pt x="2027" y="1540"/>
                    </a:lnTo>
                    <a:lnTo>
                      <a:pt x="2066" y="1520"/>
                    </a:lnTo>
                    <a:lnTo>
                      <a:pt x="2066" y="1520"/>
                    </a:lnTo>
                    <a:lnTo>
                      <a:pt x="2378" y="1287"/>
                    </a:lnTo>
                    <a:lnTo>
                      <a:pt x="2768" y="1053"/>
                    </a:lnTo>
                    <a:lnTo>
                      <a:pt x="2768" y="1053"/>
                    </a:lnTo>
                    <a:lnTo>
                      <a:pt x="3079" y="819"/>
                    </a:lnTo>
                    <a:lnTo>
                      <a:pt x="3079" y="819"/>
                    </a:lnTo>
                    <a:lnTo>
                      <a:pt x="3157" y="780"/>
                    </a:lnTo>
                    <a:lnTo>
                      <a:pt x="3216" y="780"/>
                    </a:lnTo>
                    <a:lnTo>
                      <a:pt x="3216" y="780"/>
                    </a:lnTo>
                    <a:lnTo>
                      <a:pt x="3274" y="780"/>
                    </a:lnTo>
                    <a:lnTo>
                      <a:pt x="3274" y="780"/>
                    </a:lnTo>
                    <a:lnTo>
                      <a:pt x="3664" y="585"/>
                    </a:lnTo>
                    <a:lnTo>
                      <a:pt x="4073" y="429"/>
                    </a:lnTo>
                    <a:lnTo>
                      <a:pt x="4073" y="429"/>
                    </a:lnTo>
                    <a:lnTo>
                      <a:pt x="4346" y="332"/>
                    </a:lnTo>
                    <a:lnTo>
                      <a:pt x="4619" y="235"/>
                    </a:lnTo>
                    <a:lnTo>
                      <a:pt x="4891" y="176"/>
                    </a:lnTo>
                    <a:lnTo>
                      <a:pt x="5164" y="118"/>
                    </a:lnTo>
                    <a:lnTo>
                      <a:pt x="5437" y="59"/>
                    </a:lnTo>
                    <a:lnTo>
                      <a:pt x="5710" y="20"/>
                    </a:lnTo>
                    <a:lnTo>
                      <a:pt x="5983" y="1"/>
                    </a:lnTo>
                    <a:lnTo>
                      <a:pt x="625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Google Shape;1031;p35"/>
              <p:cNvSpPr/>
              <p:nvPr/>
            </p:nvSpPr>
            <p:spPr>
              <a:xfrm>
                <a:off x="2120475" y="765150"/>
                <a:ext cx="173425" cy="195350"/>
              </a:xfrm>
              <a:custGeom>
                <a:avLst/>
                <a:gdLst/>
                <a:ahLst/>
                <a:cxnLst/>
                <a:rect l="l" t="t" r="r" b="b"/>
                <a:pathLst>
                  <a:path w="6937" h="7814" extrusionOk="0">
                    <a:moveTo>
                      <a:pt x="3956" y="1"/>
                    </a:moveTo>
                    <a:lnTo>
                      <a:pt x="3605" y="20"/>
                    </a:lnTo>
                    <a:lnTo>
                      <a:pt x="3274" y="79"/>
                    </a:lnTo>
                    <a:lnTo>
                      <a:pt x="2923" y="157"/>
                    </a:lnTo>
                    <a:lnTo>
                      <a:pt x="2572" y="273"/>
                    </a:lnTo>
                    <a:lnTo>
                      <a:pt x="2319" y="371"/>
                    </a:lnTo>
                    <a:lnTo>
                      <a:pt x="2066" y="488"/>
                    </a:lnTo>
                    <a:lnTo>
                      <a:pt x="1988" y="488"/>
                    </a:lnTo>
                    <a:lnTo>
                      <a:pt x="1949" y="507"/>
                    </a:lnTo>
                    <a:lnTo>
                      <a:pt x="1754" y="663"/>
                    </a:lnTo>
                    <a:lnTo>
                      <a:pt x="1501" y="819"/>
                    </a:lnTo>
                    <a:lnTo>
                      <a:pt x="1306" y="955"/>
                    </a:lnTo>
                    <a:lnTo>
                      <a:pt x="1267" y="1014"/>
                    </a:lnTo>
                    <a:lnTo>
                      <a:pt x="1247" y="1053"/>
                    </a:lnTo>
                    <a:lnTo>
                      <a:pt x="1267" y="1111"/>
                    </a:lnTo>
                    <a:lnTo>
                      <a:pt x="1286" y="1150"/>
                    </a:lnTo>
                    <a:lnTo>
                      <a:pt x="1111" y="1384"/>
                    </a:lnTo>
                    <a:lnTo>
                      <a:pt x="955" y="1657"/>
                    </a:lnTo>
                    <a:lnTo>
                      <a:pt x="721" y="2066"/>
                    </a:lnTo>
                    <a:lnTo>
                      <a:pt x="527" y="2495"/>
                    </a:lnTo>
                    <a:lnTo>
                      <a:pt x="332" y="3001"/>
                    </a:lnTo>
                    <a:lnTo>
                      <a:pt x="195" y="3488"/>
                    </a:lnTo>
                    <a:lnTo>
                      <a:pt x="78" y="3975"/>
                    </a:lnTo>
                    <a:lnTo>
                      <a:pt x="20" y="4462"/>
                    </a:lnTo>
                    <a:lnTo>
                      <a:pt x="0" y="4969"/>
                    </a:lnTo>
                    <a:lnTo>
                      <a:pt x="0" y="5203"/>
                    </a:lnTo>
                    <a:lnTo>
                      <a:pt x="20" y="5437"/>
                    </a:lnTo>
                    <a:lnTo>
                      <a:pt x="39" y="5670"/>
                    </a:lnTo>
                    <a:lnTo>
                      <a:pt x="98" y="5904"/>
                    </a:lnTo>
                    <a:lnTo>
                      <a:pt x="156" y="6119"/>
                    </a:lnTo>
                    <a:lnTo>
                      <a:pt x="215" y="6313"/>
                    </a:lnTo>
                    <a:lnTo>
                      <a:pt x="312" y="6528"/>
                    </a:lnTo>
                    <a:lnTo>
                      <a:pt x="410" y="6723"/>
                    </a:lnTo>
                    <a:lnTo>
                      <a:pt x="546" y="6898"/>
                    </a:lnTo>
                    <a:lnTo>
                      <a:pt x="663" y="7054"/>
                    </a:lnTo>
                    <a:lnTo>
                      <a:pt x="838" y="7210"/>
                    </a:lnTo>
                    <a:lnTo>
                      <a:pt x="994" y="7327"/>
                    </a:lnTo>
                    <a:lnTo>
                      <a:pt x="1053" y="7366"/>
                    </a:lnTo>
                    <a:lnTo>
                      <a:pt x="1072" y="7424"/>
                    </a:lnTo>
                    <a:lnTo>
                      <a:pt x="1111" y="7463"/>
                    </a:lnTo>
                    <a:lnTo>
                      <a:pt x="1540" y="7619"/>
                    </a:lnTo>
                    <a:lnTo>
                      <a:pt x="1735" y="7677"/>
                    </a:lnTo>
                    <a:lnTo>
                      <a:pt x="1929" y="7736"/>
                    </a:lnTo>
                    <a:lnTo>
                      <a:pt x="2339" y="7794"/>
                    </a:lnTo>
                    <a:lnTo>
                      <a:pt x="2748" y="7814"/>
                    </a:lnTo>
                    <a:lnTo>
                      <a:pt x="3137" y="7794"/>
                    </a:lnTo>
                    <a:lnTo>
                      <a:pt x="3430" y="7755"/>
                    </a:lnTo>
                    <a:lnTo>
                      <a:pt x="3722" y="7697"/>
                    </a:lnTo>
                    <a:lnTo>
                      <a:pt x="4014" y="7599"/>
                    </a:lnTo>
                    <a:lnTo>
                      <a:pt x="4287" y="7502"/>
                    </a:lnTo>
                    <a:lnTo>
                      <a:pt x="4560" y="7366"/>
                    </a:lnTo>
                    <a:lnTo>
                      <a:pt x="4832" y="7229"/>
                    </a:lnTo>
                    <a:lnTo>
                      <a:pt x="5066" y="7073"/>
                    </a:lnTo>
                    <a:lnTo>
                      <a:pt x="5320" y="6898"/>
                    </a:lnTo>
                    <a:lnTo>
                      <a:pt x="5534" y="6703"/>
                    </a:lnTo>
                    <a:lnTo>
                      <a:pt x="5748" y="6489"/>
                    </a:lnTo>
                    <a:lnTo>
                      <a:pt x="5943" y="6255"/>
                    </a:lnTo>
                    <a:lnTo>
                      <a:pt x="6138" y="6021"/>
                    </a:lnTo>
                    <a:lnTo>
                      <a:pt x="6313" y="5748"/>
                    </a:lnTo>
                    <a:lnTo>
                      <a:pt x="6450" y="5495"/>
                    </a:lnTo>
                    <a:lnTo>
                      <a:pt x="6586" y="5203"/>
                    </a:lnTo>
                    <a:lnTo>
                      <a:pt x="6703" y="4930"/>
                    </a:lnTo>
                    <a:lnTo>
                      <a:pt x="6800" y="4618"/>
                    </a:lnTo>
                    <a:lnTo>
                      <a:pt x="6878" y="4307"/>
                    </a:lnTo>
                    <a:lnTo>
                      <a:pt x="6917" y="3995"/>
                    </a:lnTo>
                    <a:lnTo>
                      <a:pt x="6937" y="3703"/>
                    </a:lnTo>
                    <a:lnTo>
                      <a:pt x="6937" y="3391"/>
                    </a:lnTo>
                    <a:lnTo>
                      <a:pt x="6917" y="3060"/>
                    </a:lnTo>
                    <a:lnTo>
                      <a:pt x="6859" y="2748"/>
                    </a:lnTo>
                    <a:lnTo>
                      <a:pt x="6781" y="2436"/>
                    </a:lnTo>
                    <a:lnTo>
                      <a:pt x="6683" y="2124"/>
                    </a:lnTo>
                    <a:lnTo>
                      <a:pt x="6567" y="1813"/>
                    </a:lnTo>
                    <a:lnTo>
                      <a:pt x="6430" y="1540"/>
                    </a:lnTo>
                    <a:lnTo>
                      <a:pt x="6274" y="1267"/>
                    </a:lnTo>
                    <a:lnTo>
                      <a:pt x="6060" y="1014"/>
                    </a:lnTo>
                    <a:lnTo>
                      <a:pt x="5846" y="761"/>
                    </a:lnTo>
                    <a:lnTo>
                      <a:pt x="5612" y="566"/>
                    </a:lnTo>
                    <a:lnTo>
                      <a:pt x="5378" y="390"/>
                    </a:lnTo>
                    <a:lnTo>
                      <a:pt x="5222" y="312"/>
                    </a:lnTo>
                    <a:lnTo>
                      <a:pt x="5066" y="234"/>
                    </a:lnTo>
                    <a:lnTo>
                      <a:pt x="4891" y="157"/>
                    </a:lnTo>
                    <a:lnTo>
                      <a:pt x="4716" y="98"/>
                    </a:lnTo>
                    <a:lnTo>
                      <a:pt x="4540" y="59"/>
                    </a:lnTo>
                    <a:lnTo>
                      <a:pt x="4365" y="40"/>
                    </a:lnTo>
                    <a:lnTo>
                      <a:pt x="418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Google Shape;1032;p35"/>
              <p:cNvSpPr/>
              <p:nvPr/>
            </p:nvSpPr>
            <p:spPr>
              <a:xfrm>
                <a:off x="2120475" y="765150"/>
                <a:ext cx="173425" cy="195350"/>
              </a:xfrm>
              <a:custGeom>
                <a:avLst/>
                <a:gdLst/>
                <a:ahLst/>
                <a:cxnLst/>
                <a:rect l="l" t="t" r="r" b="b"/>
                <a:pathLst>
                  <a:path w="6937" h="7814" fill="none" extrusionOk="0">
                    <a:moveTo>
                      <a:pt x="3956" y="1"/>
                    </a:moveTo>
                    <a:lnTo>
                      <a:pt x="3995" y="1"/>
                    </a:lnTo>
                    <a:lnTo>
                      <a:pt x="3995" y="1"/>
                    </a:lnTo>
                    <a:lnTo>
                      <a:pt x="4189" y="1"/>
                    </a:lnTo>
                    <a:lnTo>
                      <a:pt x="4365" y="40"/>
                    </a:lnTo>
                    <a:lnTo>
                      <a:pt x="4540" y="59"/>
                    </a:lnTo>
                    <a:lnTo>
                      <a:pt x="4716" y="98"/>
                    </a:lnTo>
                    <a:lnTo>
                      <a:pt x="4891" y="157"/>
                    </a:lnTo>
                    <a:lnTo>
                      <a:pt x="5066" y="234"/>
                    </a:lnTo>
                    <a:lnTo>
                      <a:pt x="5222" y="312"/>
                    </a:lnTo>
                    <a:lnTo>
                      <a:pt x="5378" y="390"/>
                    </a:lnTo>
                    <a:lnTo>
                      <a:pt x="5378" y="390"/>
                    </a:lnTo>
                    <a:lnTo>
                      <a:pt x="5612" y="566"/>
                    </a:lnTo>
                    <a:lnTo>
                      <a:pt x="5846" y="761"/>
                    </a:lnTo>
                    <a:lnTo>
                      <a:pt x="6060" y="1014"/>
                    </a:lnTo>
                    <a:lnTo>
                      <a:pt x="6274" y="1267"/>
                    </a:lnTo>
                    <a:lnTo>
                      <a:pt x="6274" y="1267"/>
                    </a:lnTo>
                    <a:lnTo>
                      <a:pt x="6430" y="1540"/>
                    </a:lnTo>
                    <a:lnTo>
                      <a:pt x="6567" y="1813"/>
                    </a:lnTo>
                    <a:lnTo>
                      <a:pt x="6683" y="2124"/>
                    </a:lnTo>
                    <a:lnTo>
                      <a:pt x="6781" y="2436"/>
                    </a:lnTo>
                    <a:lnTo>
                      <a:pt x="6781" y="2436"/>
                    </a:lnTo>
                    <a:lnTo>
                      <a:pt x="6859" y="2748"/>
                    </a:lnTo>
                    <a:lnTo>
                      <a:pt x="6917" y="3060"/>
                    </a:lnTo>
                    <a:lnTo>
                      <a:pt x="6937" y="3391"/>
                    </a:lnTo>
                    <a:lnTo>
                      <a:pt x="6937" y="3703"/>
                    </a:lnTo>
                    <a:lnTo>
                      <a:pt x="6937" y="3703"/>
                    </a:lnTo>
                    <a:lnTo>
                      <a:pt x="6917" y="3995"/>
                    </a:lnTo>
                    <a:lnTo>
                      <a:pt x="6878" y="4307"/>
                    </a:lnTo>
                    <a:lnTo>
                      <a:pt x="6800" y="4618"/>
                    </a:lnTo>
                    <a:lnTo>
                      <a:pt x="6703" y="4930"/>
                    </a:lnTo>
                    <a:lnTo>
                      <a:pt x="6703" y="4930"/>
                    </a:lnTo>
                    <a:lnTo>
                      <a:pt x="6586" y="5203"/>
                    </a:lnTo>
                    <a:lnTo>
                      <a:pt x="6450" y="5495"/>
                    </a:lnTo>
                    <a:lnTo>
                      <a:pt x="6313" y="5748"/>
                    </a:lnTo>
                    <a:lnTo>
                      <a:pt x="6138" y="6021"/>
                    </a:lnTo>
                    <a:lnTo>
                      <a:pt x="6138" y="6021"/>
                    </a:lnTo>
                    <a:lnTo>
                      <a:pt x="5943" y="6255"/>
                    </a:lnTo>
                    <a:lnTo>
                      <a:pt x="5748" y="6489"/>
                    </a:lnTo>
                    <a:lnTo>
                      <a:pt x="5534" y="6703"/>
                    </a:lnTo>
                    <a:lnTo>
                      <a:pt x="5320" y="6898"/>
                    </a:lnTo>
                    <a:lnTo>
                      <a:pt x="5066" y="7073"/>
                    </a:lnTo>
                    <a:lnTo>
                      <a:pt x="4832" y="7229"/>
                    </a:lnTo>
                    <a:lnTo>
                      <a:pt x="4560" y="7366"/>
                    </a:lnTo>
                    <a:lnTo>
                      <a:pt x="4287" y="7502"/>
                    </a:lnTo>
                    <a:lnTo>
                      <a:pt x="4287" y="7502"/>
                    </a:lnTo>
                    <a:lnTo>
                      <a:pt x="4014" y="7599"/>
                    </a:lnTo>
                    <a:lnTo>
                      <a:pt x="3722" y="7697"/>
                    </a:lnTo>
                    <a:lnTo>
                      <a:pt x="3430" y="7755"/>
                    </a:lnTo>
                    <a:lnTo>
                      <a:pt x="3137" y="7794"/>
                    </a:lnTo>
                    <a:lnTo>
                      <a:pt x="3137" y="7794"/>
                    </a:lnTo>
                    <a:lnTo>
                      <a:pt x="2748" y="7814"/>
                    </a:lnTo>
                    <a:lnTo>
                      <a:pt x="2748" y="7814"/>
                    </a:lnTo>
                    <a:lnTo>
                      <a:pt x="2339" y="7794"/>
                    </a:lnTo>
                    <a:lnTo>
                      <a:pt x="1929" y="7736"/>
                    </a:lnTo>
                    <a:lnTo>
                      <a:pt x="1929" y="7736"/>
                    </a:lnTo>
                    <a:lnTo>
                      <a:pt x="1735" y="7677"/>
                    </a:lnTo>
                    <a:lnTo>
                      <a:pt x="1540" y="7619"/>
                    </a:lnTo>
                    <a:lnTo>
                      <a:pt x="1111" y="7463"/>
                    </a:lnTo>
                    <a:lnTo>
                      <a:pt x="1111" y="7463"/>
                    </a:lnTo>
                    <a:lnTo>
                      <a:pt x="1072" y="7424"/>
                    </a:lnTo>
                    <a:lnTo>
                      <a:pt x="1053" y="7366"/>
                    </a:lnTo>
                    <a:lnTo>
                      <a:pt x="994" y="7327"/>
                    </a:lnTo>
                    <a:lnTo>
                      <a:pt x="994" y="7327"/>
                    </a:lnTo>
                    <a:lnTo>
                      <a:pt x="838" y="7210"/>
                    </a:lnTo>
                    <a:lnTo>
                      <a:pt x="663" y="7054"/>
                    </a:lnTo>
                    <a:lnTo>
                      <a:pt x="663" y="7054"/>
                    </a:lnTo>
                    <a:lnTo>
                      <a:pt x="546" y="6898"/>
                    </a:lnTo>
                    <a:lnTo>
                      <a:pt x="410" y="6723"/>
                    </a:lnTo>
                    <a:lnTo>
                      <a:pt x="312" y="6528"/>
                    </a:lnTo>
                    <a:lnTo>
                      <a:pt x="215" y="6313"/>
                    </a:lnTo>
                    <a:lnTo>
                      <a:pt x="215" y="6313"/>
                    </a:lnTo>
                    <a:lnTo>
                      <a:pt x="156" y="6119"/>
                    </a:lnTo>
                    <a:lnTo>
                      <a:pt x="98" y="5904"/>
                    </a:lnTo>
                    <a:lnTo>
                      <a:pt x="39" y="5670"/>
                    </a:lnTo>
                    <a:lnTo>
                      <a:pt x="20" y="5437"/>
                    </a:lnTo>
                    <a:lnTo>
                      <a:pt x="20" y="5437"/>
                    </a:lnTo>
                    <a:lnTo>
                      <a:pt x="0" y="5203"/>
                    </a:lnTo>
                    <a:lnTo>
                      <a:pt x="0" y="4969"/>
                    </a:lnTo>
                    <a:lnTo>
                      <a:pt x="20" y="4462"/>
                    </a:lnTo>
                    <a:lnTo>
                      <a:pt x="20" y="4462"/>
                    </a:lnTo>
                    <a:lnTo>
                      <a:pt x="78" y="3975"/>
                    </a:lnTo>
                    <a:lnTo>
                      <a:pt x="195" y="3488"/>
                    </a:lnTo>
                    <a:lnTo>
                      <a:pt x="332" y="3001"/>
                    </a:lnTo>
                    <a:lnTo>
                      <a:pt x="527" y="2495"/>
                    </a:lnTo>
                    <a:lnTo>
                      <a:pt x="527" y="2495"/>
                    </a:lnTo>
                    <a:lnTo>
                      <a:pt x="721" y="2066"/>
                    </a:lnTo>
                    <a:lnTo>
                      <a:pt x="955" y="1657"/>
                    </a:lnTo>
                    <a:lnTo>
                      <a:pt x="955" y="1657"/>
                    </a:lnTo>
                    <a:lnTo>
                      <a:pt x="1111" y="1384"/>
                    </a:lnTo>
                    <a:lnTo>
                      <a:pt x="1286" y="1150"/>
                    </a:lnTo>
                    <a:lnTo>
                      <a:pt x="1286" y="1150"/>
                    </a:lnTo>
                    <a:lnTo>
                      <a:pt x="1267" y="1111"/>
                    </a:lnTo>
                    <a:lnTo>
                      <a:pt x="1247" y="1053"/>
                    </a:lnTo>
                    <a:lnTo>
                      <a:pt x="1247" y="1053"/>
                    </a:lnTo>
                    <a:lnTo>
                      <a:pt x="1267" y="1014"/>
                    </a:lnTo>
                    <a:lnTo>
                      <a:pt x="1306" y="955"/>
                    </a:lnTo>
                    <a:lnTo>
                      <a:pt x="1306" y="955"/>
                    </a:lnTo>
                    <a:lnTo>
                      <a:pt x="1501" y="819"/>
                    </a:lnTo>
                    <a:lnTo>
                      <a:pt x="1754" y="663"/>
                    </a:lnTo>
                    <a:lnTo>
                      <a:pt x="1754" y="663"/>
                    </a:lnTo>
                    <a:lnTo>
                      <a:pt x="1949" y="507"/>
                    </a:lnTo>
                    <a:lnTo>
                      <a:pt x="1949" y="507"/>
                    </a:lnTo>
                    <a:lnTo>
                      <a:pt x="1988" y="488"/>
                    </a:lnTo>
                    <a:lnTo>
                      <a:pt x="2027" y="488"/>
                    </a:lnTo>
                    <a:lnTo>
                      <a:pt x="2027" y="488"/>
                    </a:lnTo>
                    <a:lnTo>
                      <a:pt x="2066" y="488"/>
                    </a:lnTo>
                    <a:lnTo>
                      <a:pt x="2066" y="488"/>
                    </a:lnTo>
                    <a:lnTo>
                      <a:pt x="2319" y="371"/>
                    </a:lnTo>
                    <a:lnTo>
                      <a:pt x="2572" y="273"/>
                    </a:lnTo>
                    <a:lnTo>
                      <a:pt x="2572" y="273"/>
                    </a:lnTo>
                    <a:lnTo>
                      <a:pt x="2923" y="157"/>
                    </a:lnTo>
                    <a:lnTo>
                      <a:pt x="3274" y="79"/>
                    </a:lnTo>
                    <a:lnTo>
                      <a:pt x="3605" y="20"/>
                    </a:lnTo>
                    <a:lnTo>
                      <a:pt x="395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Google Shape;1033;p35"/>
              <p:cNvSpPr/>
              <p:nvPr/>
            </p:nvSpPr>
            <p:spPr>
              <a:xfrm>
                <a:off x="1340625" y="238125"/>
                <a:ext cx="848075" cy="923075"/>
              </a:xfrm>
              <a:custGeom>
                <a:avLst/>
                <a:gdLst/>
                <a:ahLst/>
                <a:cxnLst/>
                <a:rect l="l" t="t" r="r" b="b"/>
                <a:pathLst>
                  <a:path w="33923" h="36923" extrusionOk="0">
                    <a:moveTo>
                      <a:pt x="17965" y="0"/>
                    </a:moveTo>
                    <a:lnTo>
                      <a:pt x="17692" y="19"/>
                    </a:lnTo>
                    <a:lnTo>
                      <a:pt x="17536" y="58"/>
                    </a:lnTo>
                    <a:lnTo>
                      <a:pt x="17400" y="97"/>
                    </a:lnTo>
                    <a:lnTo>
                      <a:pt x="17244" y="156"/>
                    </a:lnTo>
                    <a:lnTo>
                      <a:pt x="17108" y="234"/>
                    </a:lnTo>
                    <a:lnTo>
                      <a:pt x="16991" y="331"/>
                    </a:lnTo>
                    <a:lnTo>
                      <a:pt x="16874" y="429"/>
                    </a:lnTo>
                    <a:lnTo>
                      <a:pt x="16776" y="546"/>
                    </a:lnTo>
                    <a:lnTo>
                      <a:pt x="16659" y="682"/>
                    </a:lnTo>
                    <a:lnTo>
                      <a:pt x="16562" y="838"/>
                    </a:lnTo>
                    <a:lnTo>
                      <a:pt x="16484" y="994"/>
                    </a:lnTo>
                    <a:lnTo>
                      <a:pt x="16367" y="1286"/>
                    </a:lnTo>
                    <a:lnTo>
                      <a:pt x="16270" y="1598"/>
                    </a:lnTo>
                    <a:lnTo>
                      <a:pt x="16192" y="1968"/>
                    </a:lnTo>
                    <a:lnTo>
                      <a:pt x="16153" y="2299"/>
                    </a:lnTo>
                    <a:lnTo>
                      <a:pt x="16114" y="2650"/>
                    </a:lnTo>
                    <a:lnTo>
                      <a:pt x="16114" y="3020"/>
                    </a:lnTo>
                    <a:lnTo>
                      <a:pt x="16114" y="3390"/>
                    </a:lnTo>
                    <a:lnTo>
                      <a:pt x="16133" y="3488"/>
                    </a:lnTo>
                    <a:lnTo>
                      <a:pt x="16133" y="3585"/>
                    </a:lnTo>
                    <a:lnTo>
                      <a:pt x="15919" y="3273"/>
                    </a:lnTo>
                    <a:lnTo>
                      <a:pt x="15685" y="3001"/>
                    </a:lnTo>
                    <a:lnTo>
                      <a:pt x="15432" y="2728"/>
                    </a:lnTo>
                    <a:lnTo>
                      <a:pt x="15140" y="2455"/>
                    </a:lnTo>
                    <a:lnTo>
                      <a:pt x="14964" y="2319"/>
                    </a:lnTo>
                    <a:lnTo>
                      <a:pt x="14789" y="2202"/>
                    </a:lnTo>
                    <a:lnTo>
                      <a:pt x="14633" y="2124"/>
                    </a:lnTo>
                    <a:lnTo>
                      <a:pt x="14477" y="2065"/>
                    </a:lnTo>
                    <a:lnTo>
                      <a:pt x="14321" y="2026"/>
                    </a:lnTo>
                    <a:lnTo>
                      <a:pt x="14165" y="2007"/>
                    </a:lnTo>
                    <a:lnTo>
                      <a:pt x="13990" y="2007"/>
                    </a:lnTo>
                    <a:lnTo>
                      <a:pt x="13854" y="2026"/>
                    </a:lnTo>
                    <a:lnTo>
                      <a:pt x="13698" y="2104"/>
                    </a:lnTo>
                    <a:lnTo>
                      <a:pt x="13542" y="2202"/>
                    </a:lnTo>
                    <a:lnTo>
                      <a:pt x="13406" y="2338"/>
                    </a:lnTo>
                    <a:lnTo>
                      <a:pt x="13269" y="2474"/>
                    </a:lnTo>
                    <a:lnTo>
                      <a:pt x="13172" y="2650"/>
                    </a:lnTo>
                    <a:lnTo>
                      <a:pt x="13074" y="2864"/>
                    </a:lnTo>
                    <a:lnTo>
                      <a:pt x="13016" y="3020"/>
                    </a:lnTo>
                    <a:lnTo>
                      <a:pt x="12977" y="3195"/>
                    </a:lnTo>
                    <a:lnTo>
                      <a:pt x="12977" y="3390"/>
                    </a:lnTo>
                    <a:lnTo>
                      <a:pt x="12977" y="3585"/>
                    </a:lnTo>
                    <a:lnTo>
                      <a:pt x="13035" y="3838"/>
                    </a:lnTo>
                    <a:lnTo>
                      <a:pt x="13113" y="4111"/>
                    </a:lnTo>
                    <a:lnTo>
                      <a:pt x="13230" y="4384"/>
                    </a:lnTo>
                    <a:lnTo>
                      <a:pt x="13406" y="4657"/>
                    </a:lnTo>
                    <a:lnTo>
                      <a:pt x="13542" y="4890"/>
                    </a:lnTo>
                    <a:lnTo>
                      <a:pt x="13717" y="5124"/>
                    </a:lnTo>
                    <a:lnTo>
                      <a:pt x="13912" y="5358"/>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540" y="27433"/>
                    </a:lnTo>
                    <a:lnTo>
                      <a:pt x="1248" y="27784"/>
                    </a:lnTo>
                    <a:lnTo>
                      <a:pt x="994" y="28115"/>
                    </a:lnTo>
                    <a:lnTo>
                      <a:pt x="799" y="28486"/>
                    </a:lnTo>
                    <a:lnTo>
                      <a:pt x="644" y="28836"/>
                    </a:lnTo>
                    <a:lnTo>
                      <a:pt x="527" y="29206"/>
                    </a:lnTo>
                    <a:lnTo>
                      <a:pt x="449" y="2955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926" y="5572"/>
                    </a:lnTo>
                    <a:lnTo>
                      <a:pt x="21082" y="5397"/>
                    </a:lnTo>
                    <a:lnTo>
                      <a:pt x="21355" y="5046"/>
                    </a:lnTo>
                    <a:lnTo>
                      <a:pt x="21569" y="4696"/>
                    </a:lnTo>
                    <a:lnTo>
                      <a:pt x="21647" y="4501"/>
                    </a:lnTo>
                    <a:lnTo>
                      <a:pt x="21725" y="4325"/>
                    </a:lnTo>
                    <a:lnTo>
                      <a:pt x="21784" y="4131"/>
                    </a:lnTo>
                    <a:lnTo>
                      <a:pt x="21823" y="3936"/>
                    </a:lnTo>
                    <a:lnTo>
                      <a:pt x="21823" y="3780"/>
                    </a:lnTo>
                    <a:lnTo>
                      <a:pt x="21823" y="3624"/>
                    </a:lnTo>
                    <a:lnTo>
                      <a:pt x="21784" y="3429"/>
                    </a:lnTo>
                    <a:lnTo>
                      <a:pt x="21706" y="3234"/>
                    </a:lnTo>
                    <a:lnTo>
                      <a:pt x="21608" y="3059"/>
                    </a:lnTo>
                    <a:lnTo>
                      <a:pt x="21511" y="2923"/>
                    </a:lnTo>
                    <a:lnTo>
                      <a:pt x="21336" y="2747"/>
                    </a:lnTo>
                    <a:lnTo>
                      <a:pt x="21141" y="2611"/>
                    </a:lnTo>
                    <a:lnTo>
                      <a:pt x="20946" y="2533"/>
                    </a:lnTo>
                    <a:lnTo>
                      <a:pt x="20751" y="2474"/>
                    </a:lnTo>
                    <a:lnTo>
                      <a:pt x="20576" y="2455"/>
                    </a:lnTo>
                    <a:lnTo>
                      <a:pt x="20459" y="2474"/>
                    </a:lnTo>
                    <a:lnTo>
                      <a:pt x="20322" y="2494"/>
                    </a:lnTo>
                    <a:lnTo>
                      <a:pt x="20186" y="2513"/>
                    </a:lnTo>
                    <a:lnTo>
                      <a:pt x="20050" y="2572"/>
                    </a:lnTo>
                    <a:lnTo>
                      <a:pt x="19874" y="2650"/>
                    </a:lnTo>
                    <a:lnTo>
                      <a:pt x="19718" y="2728"/>
                    </a:lnTo>
                    <a:lnTo>
                      <a:pt x="19446" y="2942"/>
                    </a:lnTo>
                    <a:lnTo>
                      <a:pt x="19153" y="3195"/>
                    </a:lnTo>
                    <a:lnTo>
                      <a:pt x="19251" y="2806"/>
                    </a:lnTo>
                    <a:lnTo>
                      <a:pt x="19309" y="2416"/>
                    </a:lnTo>
                    <a:lnTo>
                      <a:pt x="19348" y="2065"/>
                    </a:lnTo>
                    <a:lnTo>
                      <a:pt x="19368" y="1715"/>
                    </a:lnTo>
                    <a:lnTo>
                      <a:pt x="19348" y="1344"/>
                    </a:lnTo>
                    <a:lnTo>
                      <a:pt x="19329" y="1169"/>
                    </a:lnTo>
                    <a:lnTo>
                      <a:pt x="19290" y="1013"/>
                    </a:lnTo>
                    <a:lnTo>
                      <a:pt x="19251" y="877"/>
                    </a:lnTo>
                    <a:lnTo>
                      <a:pt x="19173" y="701"/>
                    </a:lnTo>
                    <a:lnTo>
                      <a:pt x="19095" y="565"/>
                    </a:lnTo>
                    <a:lnTo>
                      <a:pt x="18998" y="429"/>
                    </a:lnTo>
                    <a:lnTo>
                      <a:pt x="18881" y="312"/>
                    </a:lnTo>
                    <a:lnTo>
                      <a:pt x="18764" y="214"/>
                    </a:lnTo>
                    <a:lnTo>
                      <a:pt x="18608" y="136"/>
                    </a:lnTo>
                    <a:lnTo>
                      <a:pt x="18452" y="78"/>
                    </a:lnTo>
                    <a:lnTo>
                      <a:pt x="18277" y="19"/>
                    </a:lnTo>
                    <a:lnTo>
                      <a:pt x="1810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Google Shape;1034;p35"/>
              <p:cNvSpPr/>
              <p:nvPr/>
            </p:nvSpPr>
            <p:spPr>
              <a:xfrm>
                <a:off x="1340625" y="238125"/>
                <a:ext cx="848075" cy="923075"/>
              </a:xfrm>
              <a:custGeom>
                <a:avLst/>
                <a:gdLst/>
                <a:ahLst/>
                <a:cxnLst/>
                <a:rect l="l" t="t" r="r" b="b"/>
                <a:pathLst>
                  <a:path w="33923" h="36923" fill="none" extrusionOk="0">
                    <a:moveTo>
                      <a:pt x="17965" y="0"/>
                    </a:moveTo>
                    <a:lnTo>
                      <a:pt x="17965" y="0"/>
                    </a:lnTo>
                    <a:lnTo>
                      <a:pt x="17692" y="19"/>
                    </a:lnTo>
                    <a:lnTo>
                      <a:pt x="17692" y="19"/>
                    </a:lnTo>
                    <a:lnTo>
                      <a:pt x="17536" y="58"/>
                    </a:lnTo>
                    <a:lnTo>
                      <a:pt x="17400" y="97"/>
                    </a:lnTo>
                    <a:lnTo>
                      <a:pt x="17244" y="156"/>
                    </a:lnTo>
                    <a:lnTo>
                      <a:pt x="17108" y="234"/>
                    </a:lnTo>
                    <a:lnTo>
                      <a:pt x="17108" y="234"/>
                    </a:lnTo>
                    <a:lnTo>
                      <a:pt x="16991" y="331"/>
                    </a:lnTo>
                    <a:lnTo>
                      <a:pt x="16874" y="429"/>
                    </a:lnTo>
                    <a:lnTo>
                      <a:pt x="16776" y="546"/>
                    </a:lnTo>
                    <a:lnTo>
                      <a:pt x="16659" y="682"/>
                    </a:lnTo>
                    <a:lnTo>
                      <a:pt x="16659" y="682"/>
                    </a:lnTo>
                    <a:lnTo>
                      <a:pt x="16562" y="838"/>
                    </a:lnTo>
                    <a:lnTo>
                      <a:pt x="16484" y="994"/>
                    </a:lnTo>
                    <a:lnTo>
                      <a:pt x="16367" y="1286"/>
                    </a:lnTo>
                    <a:lnTo>
                      <a:pt x="16367" y="1286"/>
                    </a:lnTo>
                    <a:lnTo>
                      <a:pt x="16270" y="1598"/>
                    </a:lnTo>
                    <a:lnTo>
                      <a:pt x="16192" y="1968"/>
                    </a:lnTo>
                    <a:lnTo>
                      <a:pt x="16192" y="1968"/>
                    </a:lnTo>
                    <a:lnTo>
                      <a:pt x="16153" y="2299"/>
                    </a:lnTo>
                    <a:lnTo>
                      <a:pt x="16114" y="2650"/>
                    </a:lnTo>
                    <a:lnTo>
                      <a:pt x="16114" y="3020"/>
                    </a:lnTo>
                    <a:lnTo>
                      <a:pt x="16114" y="3390"/>
                    </a:lnTo>
                    <a:lnTo>
                      <a:pt x="16133" y="3488"/>
                    </a:lnTo>
                    <a:lnTo>
                      <a:pt x="16133" y="3585"/>
                    </a:lnTo>
                    <a:lnTo>
                      <a:pt x="16133" y="3585"/>
                    </a:lnTo>
                    <a:lnTo>
                      <a:pt x="15919" y="3273"/>
                    </a:lnTo>
                    <a:lnTo>
                      <a:pt x="15919" y="3273"/>
                    </a:lnTo>
                    <a:lnTo>
                      <a:pt x="15685" y="3001"/>
                    </a:lnTo>
                    <a:lnTo>
                      <a:pt x="15432" y="2728"/>
                    </a:lnTo>
                    <a:lnTo>
                      <a:pt x="15140" y="2455"/>
                    </a:lnTo>
                    <a:lnTo>
                      <a:pt x="14964" y="2319"/>
                    </a:lnTo>
                    <a:lnTo>
                      <a:pt x="14789" y="2202"/>
                    </a:lnTo>
                    <a:lnTo>
                      <a:pt x="14789" y="2202"/>
                    </a:lnTo>
                    <a:lnTo>
                      <a:pt x="14633" y="2124"/>
                    </a:lnTo>
                    <a:lnTo>
                      <a:pt x="14477" y="2065"/>
                    </a:lnTo>
                    <a:lnTo>
                      <a:pt x="14321" y="2026"/>
                    </a:lnTo>
                    <a:lnTo>
                      <a:pt x="14165" y="2007"/>
                    </a:lnTo>
                    <a:lnTo>
                      <a:pt x="14165" y="2007"/>
                    </a:lnTo>
                    <a:lnTo>
                      <a:pt x="14107" y="2007"/>
                    </a:lnTo>
                    <a:lnTo>
                      <a:pt x="14107" y="2007"/>
                    </a:lnTo>
                    <a:lnTo>
                      <a:pt x="13990" y="2007"/>
                    </a:lnTo>
                    <a:lnTo>
                      <a:pt x="13854" y="2026"/>
                    </a:lnTo>
                    <a:lnTo>
                      <a:pt x="13854" y="2026"/>
                    </a:lnTo>
                    <a:lnTo>
                      <a:pt x="13698" y="2104"/>
                    </a:lnTo>
                    <a:lnTo>
                      <a:pt x="13542" y="2202"/>
                    </a:lnTo>
                    <a:lnTo>
                      <a:pt x="13542" y="2202"/>
                    </a:lnTo>
                    <a:lnTo>
                      <a:pt x="13406" y="2338"/>
                    </a:lnTo>
                    <a:lnTo>
                      <a:pt x="13269" y="2474"/>
                    </a:lnTo>
                    <a:lnTo>
                      <a:pt x="13172" y="2650"/>
                    </a:lnTo>
                    <a:lnTo>
                      <a:pt x="13074" y="2864"/>
                    </a:lnTo>
                    <a:lnTo>
                      <a:pt x="13074" y="2864"/>
                    </a:lnTo>
                    <a:lnTo>
                      <a:pt x="13016" y="3020"/>
                    </a:lnTo>
                    <a:lnTo>
                      <a:pt x="12977" y="3195"/>
                    </a:lnTo>
                    <a:lnTo>
                      <a:pt x="12977" y="3390"/>
                    </a:lnTo>
                    <a:lnTo>
                      <a:pt x="12977" y="3585"/>
                    </a:lnTo>
                    <a:lnTo>
                      <a:pt x="12977" y="3585"/>
                    </a:lnTo>
                    <a:lnTo>
                      <a:pt x="13035" y="3838"/>
                    </a:lnTo>
                    <a:lnTo>
                      <a:pt x="13113" y="4111"/>
                    </a:lnTo>
                    <a:lnTo>
                      <a:pt x="13230" y="4384"/>
                    </a:lnTo>
                    <a:lnTo>
                      <a:pt x="13406" y="4657"/>
                    </a:lnTo>
                    <a:lnTo>
                      <a:pt x="13406" y="4657"/>
                    </a:lnTo>
                    <a:lnTo>
                      <a:pt x="13542" y="4890"/>
                    </a:lnTo>
                    <a:lnTo>
                      <a:pt x="13717" y="5124"/>
                    </a:lnTo>
                    <a:lnTo>
                      <a:pt x="13912" y="5358"/>
                    </a:lnTo>
                    <a:lnTo>
                      <a:pt x="14146" y="5592"/>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871" y="27102"/>
                    </a:lnTo>
                    <a:lnTo>
                      <a:pt x="1540" y="27433"/>
                    </a:lnTo>
                    <a:lnTo>
                      <a:pt x="1248" y="27784"/>
                    </a:lnTo>
                    <a:lnTo>
                      <a:pt x="994" y="28115"/>
                    </a:lnTo>
                    <a:lnTo>
                      <a:pt x="799" y="28486"/>
                    </a:lnTo>
                    <a:lnTo>
                      <a:pt x="644" y="28836"/>
                    </a:lnTo>
                    <a:lnTo>
                      <a:pt x="527" y="29206"/>
                    </a:lnTo>
                    <a:lnTo>
                      <a:pt x="449" y="29557"/>
                    </a:lnTo>
                    <a:lnTo>
                      <a:pt x="429" y="2992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771" y="5767"/>
                    </a:lnTo>
                    <a:lnTo>
                      <a:pt x="20926" y="5572"/>
                    </a:lnTo>
                    <a:lnTo>
                      <a:pt x="21082" y="5397"/>
                    </a:lnTo>
                    <a:lnTo>
                      <a:pt x="21082" y="5397"/>
                    </a:lnTo>
                    <a:lnTo>
                      <a:pt x="21355" y="5046"/>
                    </a:lnTo>
                    <a:lnTo>
                      <a:pt x="21569" y="4696"/>
                    </a:lnTo>
                    <a:lnTo>
                      <a:pt x="21569" y="4696"/>
                    </a:lnTo>
                    <a:lnTo>
                      <a:pt x="21647" y="4501"/>
                    </a:lnTo>
                    <a:lnTo>
                      <a:pt x="21725" y="4325"/>
                    </a:lnTo>
                    <a:lnTo>
                      <a:pt x="21784" y="4131"/>
                    </a:lnTo>
                    <a:lnTo>
                      <a:pt x="21823" y="3936"/>
                    </a:lnTo>
                    <a:lnTo>
                      <a:pt x="21823" y="3936"/>
                    </a:lnTo>
                    <a:lnTo>
                      <a:pt x="21823" y="3780"/>
                    </a:lnTo>
                    <a:lnTo>
                      <a:pt x="21823" y="3624"/>
                    </a:lnTo>
                    <a:lnTo>
                      <a:pt x="21823" y="3624"/>
                    </a:lnTo>
                    <a:lnTo>
                      <a:pt x="21784" y="3429"/>
                    </a:lnTo>
                    <a:lnTo>
                      <a:pt x="21784" y="3429"/>
                    </a:lnTo>
                    <a:lnTo>
                      <a:pt x="21706" y="3234"/>
                    </a:lnTo>
                    <a:lnTo>
                      <a:pt x="21706" y="3234"/>
                    </a:lnTo>
                    <a:lnTo>
                      <a:pt x="21608" y="3059"/>
                    </a:lnTo>
                    <a:lnTo>
                      <a:pt x="21511" y="2923"/>
                    </a:lnTo>
                    <a:lnTo>
                      <a:pt x="21511" y="2923"/>
                    </a:lnTo>
                    <a:lnTo>
                      <a:pt x="21336" y="2747"/>
                    </a:lnTo>
                    <a:lnTo>
                      <a:pt x="21141" y="2611"/>
                    </a:lnTo>
                    <a:lnTo>
                      <a:pt x="21141" y="2611"/>
                    </a:lnTo>
                    <a:lnTo>
                      <a:pt x="20946" y="2533"/>
                    </a:lnTo>
                    <a:lnTo>
                      <a:pt x="20751" y="2474"/>
                    </a:lnTo>
                    <a:lnTo>
                      <a:pt x="20751" y="2474"/>
                    </a:lnTo>
                    <a:lnTo>
                      <a:pt x="20576" y="2455"/>
                    </a:lnTo>
                    <a:lnTo>
                      <a:pt x="20576" y="2455"/>
                    </a:lnTo>
                    <a:lnTo>
                      <a:pt x="20459" y="2474"/>
                    </a:lnTo>
                    <a:lnTo>
                      <a:pt x="20322" y="2494"/>
                    </a:lnTo>
                    <a:lnTo>
                      <a:pt x="20322" y="2494"/>
                    </a:lnTo>
                    <a:lnTo>
                      <a:pt x="20186" y="2513"/>
                    </a:lnTo>
                    <a:lnTo>
                      <a:pt x="20050" y="2572"/>
                    </a:lnTo>
                    <a:lnTo>
                      <a:pt x="20050" y="2572"/>
                    </a:lnTo>
                    <a:lnTo>
                      <a:pt x="19874" y="2650"/>
                    </a:lnTo>
                    <a:lnTo>
                      <a:pt x="19718" y="2728"/>
                    </a:lnTo>
                    <a:lnTo>
                      <a:pt x="19718" y="2728"/>
                    </a:lnTo>
                    <a:lnTo>
                      <a:pt x="19446" y="2942"/>
                    </a:lnTo>
                    <a:lnTo>
                      <a:pt x="19153" y="3195"/>
                    </a:lnTo>
                    <a:lnTo>
                      <a:pt x="19153" y="3195"/>
                    </a:lnTo>
                    <a:lnTo>
                      <a:pt x="19251" y="2806"/>
                    </a:lnTo>
                    <a:lnTo>
                      <a:pt x="19309" y="2416"/>
                    </a:lnTo>
                    <a:lnTo>
                      <a:pt x="19348" y="2065"/>
                    </a:lnTo>
                    <a:lnTo>
                      <a:pt x="19368" y="1715"/>
                    </a:lnTo>
                    <a:lnTo>
                      <a:pt x="19368" y="1715"/>
                    </a:lnTo>
                    <a:lnTo>
                      <a:pt x="19348" y="1344"/>
                    </a:lnTo>
                    <a:lnTo>
                      <a:pt x="19329" y="1169"/>
                    </a:lnTo>
                    <a:lnTo>
                      <a:pt x="19290" y="1013"/>
                    </a:lnTo>
                    <a:lnTo>
                      <a:pt x="19290" y="1013"/>
                    </a:lnTo>
                    <a:lnTo>
                      <a:pt x="19251" y="877"/>
                    </a:lnTo>
                    <a:lnTo>
                      <a:pt x="19173" y="701"/>
                    </a:lnTo>
                    <a:lnTo>
                      <a:pt x="19173" y="701"/>
                    </a:lnTo>
                    <a:lnTo>
                      <a:pt x="19095" y="565"/>
                    </a:lnTo>
                    <a:lnTo>
                      <a:pt x="18998" y="429"/>
                    </a:lnTo>
                    <a:lnTo>
                      <a:pt x="18998" y="429"/>
                    </a:lnTo>
                    <a:lnTo>
                      <a:pt x="18881" y="312"/>
                    </a:lnTo>
                    <a:lnTo>
                      <a:pt x="18764" y="214"/>
                    </a:lnTo>
                    <a:lnTo>
                      <a:pt x="18608" y="136"/>
                    </a:lnTo>
                    <a:lnTo>
                      <a:pt x="18452" y="78"/>
                    </a:lnTo>
                    <a:lnTo>
                      <a:pt x="18452" y="78"/>
                    </a:lnTo>
                    <a:lnTo>
                      <a:pt x="18277" y="19"/>
                    </a:lnTo>
                    <a:lnTo>
                      <a:pt x="18101" y="0"/>
                    </a:lnTo>
                    <a:lnTo>
                      <a:pt x="18101" y="0"/>
                    </a:lnTo>
                    <a:lnTo>
                      <a:pt x="179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Google Shape;1035;p35"/>
              <p:cNvSpPr/>
              <p:nvPr/>
            </p:nvSpPr>
            <p:spPr>
              <a:xfrm>
                <a:off x="1340150" y="238125"/>
                <a:ext cx="464700" cy="813950"/>
              </a:xfrm>
              <a:custGeom>
                <a:avLst/>
                <a:gdLst/>
                <a:ahLst/>
                <a:cxnLst/>
                <a:rect l="l" t="t" r="r" b="b"/>
                <a:pathLst>
                  <a:path w="18588" h="32558" extrusionOk="0">
                    <a:moveTo>
                      <a:pt x="17984" y="0"/>
                    </a:moveTo>
                    <a:lnTo>
                      <a:pt x="17711" y="19"/>
                    </a:lnTo>
                    <a:lnTo>
                      <a:pt x="17555" y="39"/>
                    </a:lnTo>
                    <a:lnTo>
                      <a:pt x="17419" y="97"/>
                    </a:lnTo>
                    <a:lnTo>
                      <a:pt x="17263" y="156"/>
                    </a:lnTo>
                    <a:lnTo>
                      <a:pt x="17127" y="234"/>
                    </a:lnTo>
                    <a:lnTo>
                      <a:pt x="17010" y="331"/>
                    </a:lnTo>
                    <a:lnTo>
                      <a:pt x="16893" y="429"/>
                    </a:lnTo>
                    <a:lnTo>
                      <a:pt x="16776" y="546"/>
                    </a:lnTo>
                    <a:lnTo>
                      <a:pt x="16678" y="682"/>
                    </a:lnTo>
                    <a:lnTo>
                      <a:pt x="16581" y="838"/>
                    </a:lnTo>
                    <a:lnTo>
                      <a:pt x="16503" y="994"/>
                    </a:lnTo>
                    <a:lnTo>
                      <a:pt x="16386" y="1266"/>
                    </a:lnTo>
                    <a:lnTo>
                      <a:pt x="16289" y="1598"/>
                    </a:lnTo>
                    <a:lnTo>
                      <a:pt x="16211" y="1968"/>
                    </a:lnTo>
                    <a:lnTo>
                      <a:pt x="16152" y="2299"/>
                    </a:lnTo>
                    <a:lnTo>
                      <a:pt x="16133" y="2650"/>
                    </a:lnTo>
                    <a:lnTo>
                      <a:pt x="16133" y="3020"/>
                    </a:lnTo>
                    <a:lnTo>
                      <a:pt x="16133" y="3390"/>
                    </a:lnTo>
                    <a:lnTo>
                      <a:pt x="16133" y="3488"/>
                    </a:lnTo>
                    <a:lnTo>
                      <a:pt x="16133" y="3585"/>
                    </a:lnTo>
                    <a:lnTo>
                      <a:pt x="16035" y="3410"/>
                    </a:lnTo>
                    <a:lnTo>
                      <a:pt x="15938" y="3273"/>
                    </a:lnTo>
                    <a:lnTo>
                      <a:pt x="15704" y="3001"/>
                    </a:lnTo>
                    <a:lnTo>
                      <a:pt x="15451" y="2708"/>
                    </a:lnTo>
                    <a:lnTo>
                      <a:pt x="15159" y="2435"/>
                    </a:lnTo>
                    <a:lnTo>
                      <a:pt x="14983" y="2319"/>
                    </a:lnTo>
                    <a:lnTo>
                      <a:pt x="14808" y="2202"/>
                    </a:lnTo>
                    <a:lnTo>
                      <a:pt x="14652" y="2124"/>
                    </a:lnTo>
                    <a:lnTo>
                      <a:pt x="14496" y="2065"/>
                    </a:lnTo>
                    <a:lnTo>
                      <a:pt x="14340" y="2007"/>
                    </a:lnTo>
                    <a:lnTo>
                      <a:pt x="14184" y="1987"/>
                    </a:lnTo>
                    <a:lnTo>
                      <a:pt x="14126" y="1987"/>
                    </a:lnTo>
                    <a:lnTo>
                      <a:pt x="14009" y="2007"/>
                    </a:lnTo>
                    <a:lnTo>
                      <a:pt x="13873" y="2026"/>
                    </a:lnTo>
                    <a:lnTo>
                      <a:pt x="13717" y="2104"/>
                    </a:lnTo>
                    <a:lnTo>
                      <a:pt x="13542" y="2202"/>
                    </a:lnTo>
                    <a:lnTo>
                      <a:pt x="13405" y="2319"/>
                    </a:lnTo>
                    <a:lnTo>
                      <a:pt x="13288" y="2474"/>
                    </a:lnTo>
                    <a:lnTo>
                      <a:pt x="13191" y="2650"/>
                    </a:lnTo>
                    <a:lnTo>
                      <a:pt x="13093" y="2845"/>
                    </a:lnTo>
                    <a:lnTo>
                      <a:pt x="13035" y="3020"/>
                    </a:lnTo>
                    <a:lnTo>
                      <a:pt x="12996" y="3195"/>
                    </a:lnTo>
                    <a:lnTo>
                      <a:pt x="12976" y="3390"/>
                    </a:lnTo>
                    <a:lnTo>
                      <a:pt x="12996" y="3585"/>
                    </a:lnTo>
                    <a:lnTo>
                      <a:pt x="13035" y="3838"/>
                    </a:lnTo>
                    <a:lnTo>
                      <a:pt x="13132" y="4111"/>
                    </a:lnTo>
                    <a:lnTo>
                      <a:pt x="13249" y="4384"/>
                    </a:lnTo>
                    <a:lnTo>
                      <a:pt x="13405" y="4676"/>
                    </a:lnTo>
                    <a:lnTo>
                      <a:pt x="13561" y="4890"/>
                    </a:lnTo>
                    <a:lnTo>
                      <a:pt x="13736" y="5124"/>
                    </a:lnTo>
                    <a:lnTo>
                      <a:pt x="13931" y="5358"/>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559" y="27433"/>
                    </a:lnTo>
                    <a:lnTo>
                      <a:pt x="1267" y="27784"/>
                    </a:lnTo>
                    <a:lnTo>
                      <a:pt x="1013" y="28115"/>
                    </a:lnTo>
                    <a:lnTo>
                      <a:pt x="799" y="28486"/>
                    </a:lnTo>
                    <a:lnTo>
                      <a:pt x="643" y="28836"/>
                    </a:lnTo>
                    <a:lnTo>
                      <a:pt x="526" y="29206"/>
                    </a:lnTo>
                    <a:lnTo>
                      <a:pt x="468" y="29557"/>
                    </a:lnTo>
                    <a:lnTo>
                      <a:pt x="448" y="29927"/>
                    </a:lnTo>
                    <a:lnTo>
                      <a:pt x="468" y="30278"/>
                    </a:lnTo>
                    <a:lnTo>
                      <a:pt x="526" y="30629"/>
                    </a:lnTo>
                    <a:lnTo>
                      <a:pt x="624" y="30960"/>
                    </a:lnTo>
                    <a:lnTo>
                      <a:pt x="760" y="31291"/>
                    </a:lnTo>
                    <a:lnTo>
                      <a:pt x="935" y="31622"/>
                    </a:lnTo>
                    <a:lnTo>
                      <a:pt x="1150" y="31934"/>
                    </a:lnTo>
                    <a:lnTo>
                      <a:pt x="1384" y="32246"/>
                    </a:lnTo>
                    <a:lnTo>
                      <a:pt x="1656" y="32558"/>
                    </a:lnTo>
                    <a:lnTo>
                      <a:pt x="1520" y="32363"/>
                    </a:lnTo>
                    <a:lnTo>
                      <a:pt x="1403" y="32149"/>
                    </a:lnTo>
                    <a:lnTo>
                      <a:pt x="1286" y="31934"/>
                    </a:lnTo>
                    <a:lnTo>
                      <a:pt x="1189" y="31720"/>
                    </a:lnTo>
                    <a:lnTo>
                      <a:pt x="1111" y="31486"/>
                    </a:lnTo>
                    <a:lnTo>
                      <a:pt x="1052" y="31272"/>
                    </a:lnTo>
                    <a:lnTo>
                      <a:pt x="1013" y="31018"/>
                    </a:lnTo>
                    <a:lnTo>
                      <a:pt x="974" y="30765"/>
                    </a:lnTo>
                    <a:lnTo>
                      <a:pt x="974" y="30492"/>
                    </a:lnTo>
                    <a:lnTo>
                      <a:pt x="994" y="30239"/>
                    </a:lnTo>
                    <a:lnTo>
                      <a:pt x="1013" y="30005"/>
                    </a:lnTo>
                    <a:lnTo>
                      <a:pt x="1052" y="29752"/>
                    </a:lnTo>
                    <a:lnTo>
                      <a:pt x="1111" y="29518"/>
                    </a:lnTo>
                    <a:lnTo>
                      <a:pt x="1189" y="29284"/>
                    </a:lnTo>
                    <a:lnTo>
                      <a:pt x="1267" y="29051"/>
                    </a:lnTo>
                    <a:lnTo>
                      <a:pt x="1384" y="28817"/>
                    </a:lnTo>
                    <a:lnTo>
                      <a:pt x="1481" y="28583"/>
                    </a:lnTo>
                    <a:lnTo>
                      <a:pt x="1617" y="28349"/>
                    </a:lnTo>
                    <a:lnTo>
                      <a:pt x="1754" y="28115"/>
                    </a:lnTo>
                    <a:lnTo>
                      <a:pt x="1929" y="27901"/>
                    </a:lnTo>
                    <a:lnTo>
                      <a:pt x="2065" y="27706"/>
                    </a:lnTo>
                    <a:lnTo>
                      <a:pt x="2241" y="27531"/>
                    </a:lnTo>
                    <a:lnTo>
                      <a:pt x="2436" y="27355"/>
                    </a:lnTo>
                    <a:lnTo>
                      <a:pt x="2650" y="27200"/>
                    </a:lnTo>
                    <a:lnTo>
                      <a:pt x="2825" y="27083"/>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403" y="23965"/>
                    </a:lnTo>
                    <a:lnTo>
                      <a:pt x="1267" y="23420"/>
                    </a:lnTo>
                    <a:lnTo>
                      <a:pt x="1150" y="22874"/>
                    </a:lnTo>
                    <a:lnTo>
                      <a:pt x="1072" y="22329"/>
                    </a:lnTo>
                    <a:lnTo>
                      <a:pt x="994" y="21783"/>
                    </a:lnTo>
                    <a:lnTo>
                      <a:pt x="955" y="21238"/>
                    </a:lnTo>
                    <a:lnTo>
                      <a:pt x="935" y="20692"/>
                    </a:lnTo>
                    <a:lnTo>
                      <a:pt x="935" y="20146"/>
                    </a:lnTo>
                    <a:lnTo>
                      <a:pt x="974" y="19601"/>
                    </a:lnTo>
                    <a:lnTo>
                      <a:pt x="1013" y="19075"/>
                    </a:lnTo>
                    <a:lnTo>
                      <a:pt x="1091" y="18549"/>
                    </a:lnTo>
                    <a:lnTo>
                      <a:pt x="1189" y="18023"/>
                    </a:lnTo>
                    <a:lnTo>
                      <a:pt x="1306" y="17497"/>
                    </a:lnTo>
                    <a:lnTo>
                      <a:pt x="1442" y="16971"/>
                    </a:lnTo>
                    <a:lnTo>
                      <a:pt x="1598" y="16464"/>
                    </a:lnTo>
                    <a:lnTo>
                      <a:pt x="1773" y="15957"/>
                    </a:lnTo>
                    <a:lnTo>
                      <a:pt x="1988" y="15451"/>
                    </a:lnTo>
                    <a:lnTo>
                      <a:pt x="2202" y="14964"/>
                    </a:lnTo>
                    <a:lnTo>
                      <a:pt x="2455" y="14496"/>
                    </a:lnTo>
                    <a:lnTo>
                      <a:pt x="2708" y="14028"/>
                    </a:lnTo>
                    <a:lnTo>
                      <a:pt x="2981" y="13580"/>
                    </a:lnTo>
                    <a:lnTo>
                      <a:pt x="3293" y="13132"/>
                    </a:lnTo>
                    <a:lnTo>
                      <a:pt x="3605" y="12704"/>
                    </a:lnTo>
                    <a:lnTo>
                      <a:pt x="3936" y="12275"/>
                    </a:lnTo>
                    <a:lnTo>
                      <a:pt x="4287" y="11866"/>
                    </a:lnTo>
                    <a:lnTo>
                      <a:pt x="4657" y="11476"/>
                    </a:lnTo>
                    <a:lnTo>
                      <a:pt x="5047" y="11106"/>
                    </a:lnTo>
                    <a:lnTo>
                      <a:pt x="5456" y="10736"/>
                    </a:lnTo>
                    <a:lnTo>
                      <a:pt x="5884" y="10365"/>
                    </a:lnTo>
                    <a:lnTo>
                      <a:pt x="6313" y="10034"/>
                    </a:lnTo>
                    <a:lnTo>
                      <a:pt x="6781" y="9703"/>
                    </a:lnTo>
                    <a:lnTo>
                      <a:pt x="7248" y="9391"/>
                    </a:lnTo>
                    <a:lnTo>
                      <a:pt x="7755" y="9060"/>
                    </a:lnTo>
                    <a:lnTo>
                      <a:pt x="8281" y="8748"/>
                    </a:lnTo>
                    <a:lnTo>
                      <a:pt x="8807" y="8476"/>
                    </a:lnTo>
                    <a:lnTo>
                      <a:pt x="9352" y="8203"/>
                    </a:lnTo>
                    <a:lnTo>
                      <a:pt x="9917" y="7949"/>
                    </a:lnTo>
                    <a:lnTo>
                      <a:pt x="10483" y="7716"/>
                    </a:lnTo>
                    <a:lnTo>
                      <a:pt x="11048" y="7521"/>
                    </a:lnTo>
                    <a:lnTo>
                      <a:pt x="11632" y="7345"/>
                    </a:lnTo>
                    <a:lnTo>
                      <a:pt x="12197" y="7209"/>
                    </a:lnTo>
                    <a:lnTo>
                      <a:pt x="12782" y="7092"/>
                    </a:lnTo>
                    <a:lnTo>
                      <a:pt x="13386" y="7014"/>
                    </a:lnTo>
                    <a:lnTo>
                      <a:pt x="13970" y="6975"/>
                    </a:lnTo>
                    <a:lnTo>
                      <a:pt x="14574" y="6975"/>
                    </a:lnTo>
                    <a:lnTo>
                      <a:pt x="14866" y="6995"/>
                    </a:lnTo>
                    <a:lnTo>
                      <a:pt x="15159" y="7014"/>
                    </a:lnTo>
                    <a:lnTo>
                      <a:pt x="15646" y="7092"/>
                    </a:lnTo>
                    <a:lnTo>
                      <a:pt x="16133" y="7190"/>
                    </a:lnTo>
                    <a:lnTo>
                      <a:pt x="15860" y="6800"/>
                    </a:lnTo>
                    <a:lnTo>
                      <a:pt x="15665" y="6488"/>
                    </a:lnTo>
                    <a:lnTo>
                      <a:pt x="15470" y="6157"/>
                    </a:lnTo>
                    <a:lnTo>
                      <a:pt x="15392" y="6001"/>
                    </a:lnTo>
                    <a:lnTo>
                      <a:pt x="15315" y="5826"/>
                    </a:lnTo>
                    <a:lnTo>
                      <a:pt x="15276" y="5670"/>
                    </a:lnTo>
                    <a:lnTo>
                      <a:pt x="15217" y="5514"/>
                    </a:lnTo>
                    <a:lnTo>
                      <a:pt x="15198" y="5358"/>
                    </a:lnTo>
                    <a:lnTo>
                      <a:pt x="15198" y="5202"/>
                    </a:lnTo>
                    <a:lnTo>
                      <a:pt x="15217" y="5066"/>
                    </a:lnTo>
                    <a:lnTo>
                      <a:pt x="15256" y="4929"/>
                    </a:lnTo>
                    <a:lnTo>
                      <a:pt x="15354" y="4774"/>
                    </a:lnTo>
                    <a:lnTo>
                      <a:pt x="15451" y="4637"/>
                    </a:lnTo>
                    <a:lnTo>
                      <a:pt x="15568" y="4540"/>
                    </a:lnTo>
                    <a:lnTo>
                      <a:pt x="15704" y="4462"/>
                    </a:lnTo>
                    <a:lnTo>
                      <a:pt x="15841" y="4442"/>
                    </a:lnTo>
                    <a:lnTo>
                      <a:pt x="15958" y="4442"/>
                    </a:lnTo>
                    <a:lnTo>
                      <a:pt x="16094" y="4462"/>
                    </a:lnTo>
                    <a:lnTo>
                      <a:pt x="16230" y="4520"/>
                    </a:lnTo>
                    <a:lnTo>
                      <a:pt x="16367" y="4598"/>
                    </a:lnTo>
                    <a:lnTo>
                      <a:pt x="16503" y="4696"/>
                    </a:lnTo>
                    <a:lnTo>
                      <a:pt x="16776" y="4929"/>
                    </a:lnTo>
                    <a:lnTo>
                      <a:pt x="17088" y="5261"/>
                    </a:lnTo>
                    <a:lnTo>
                      <a:pt x="17049" y="4871"/>
                    </a:lnTo>
                    <a:lnTo>
                      <a:pt x="17029" y="4111"/>
                    </a:lnTo>
                    <a:lnTo>
                      <a:pt x="17049" y="3371"/>
                    </a:lnTo>
                    <a:lnTo>
                      <a:pt x="17088" y="3020"/>
                    </a:lnTo>
                    <a:lnTo>
                      <a:pt x="17127" y="2650"/>
                    </a:lnTo>
                    <a:lnTo>
                      <a:pt x="17166" y="2299"/>
                    </a:lnTo>
                    <a:lnTo>
                      <a:pt x="17243" y="1948"/>
                    </a:lnTo>
                    <a:lnTo>
                      <a:pt x="17321" y="1617"/>
                    </a:lnTo>
                    <a:lnTo>
                      <a:pt x="17438" y="1305"/>
                    </a:lnTo>
                    <a:lnTo>
                      <a:pt x="17575" y="1013"/>
                    </a:lnTo>
                    <a:lnTo>
                      <a:pt x="17711" y="760"/>
                    </a:lnTo>
                    <a:lnTo>
                      <a:pt x="17886" y="526"/>
                    </a:lnTo>
                    <a:lnTo>
                      <a:pt x="17984" y="429"/>
                    </a:lnTo>
                    <a:lnTo>
                      <a:pt x="18101" y="351"/>
                    </a:lnTo>
                    <a:lnTo>
                      <a:pt x="18198" y="273"/>
                    </a:lnTo>
                    <a:lnTo>
                      <a:pt x="18315" y="214"/>
                    </a:lnTo>
                    <a:lnTo>
                      <a:pt x="18451" y="156"/>
                    </a:lnTo>
                    <a:lnTo>
                      <a:pt x="18568" y="117"/>
                    </a:lnTo>
                    <a:lnTo>
                      <a:pt x="18588" y="117"/>
                    </a:lnTo>
                    <a:lnTo>
                      <a:pt x="18471" y="78"/>
                    </a:lnTo>
                    <a:lnTo>
                      <a:pt x="18296" y="19"/>
                    </a:lnTo>
                    <a:lnTo>
                      <a:pt x="1812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Google Shape;1036;p35"/>
              <p:cNvSpPr/>
              <p:nvPr/>
            </p:nvSpPr>
            <p:spPr>
              <a:xfrm>
                <a:off x="1340150" y="238125"/>
                <a:ext cx="464700" cy="813950"/>
              </a:xfrm>
              <a:custGeom>
                <a:avLst/>
                <a:gdLst/>
                <a:ahLst/>
                <a:cxnLst/>
                <a:rect l="l" t="t" r="r" b="b"/>
                <a:pathLst>
                  <a:path w="18588" h="32558" fill="none" extrusionOk="0">
                    <a:moveTo>
                      <a:pt x="17711" y="19"/>
                    </a:moveTo>
                    <a:lnTo>
                      <a:pt x="17711" y="19"/>
                    </a:lnTo>
                    <a:lnTo>
                      <a:pt x="17555" y="39"/>
                    </a:lnTo>
                    <a:lnTo>
                      <a:pt x="17419" y="97"/>
                    </a:lnTo>
                    <a:lnTo>
                      <a:pt x="17263" y="156"/>
                    </a:lnTo>
                    <a:lnTo>
                      <a:pt x="17127" y="234"/>
                    </a:lnTo>
                    <a:lnTo>
                      <a:pt x="17127" y="234"/>
                    </a:lnTo>
                    <a:lnTo>
                      <a:pt x="17010" y="331"/>
                    </a:lnTo>
                    <a:lnTo>
                      <a:pt x="16893" y="429"/>
                    </a:lnTo>
                    <a:lnTo>
                      <a:pt x="16776" y="546"/>
                    </a:lnTo>
                    <a:lnTo>
                      <a:pt x="16678" y="682"/>
                    </a:lnTo>
                    <a:lnTo>
                      <a:pt x="16678" y="682"/>
                    </a:lnTo>
                    <a:lnTo>
                      <a:pt x="16581" y="838"/>
                    </a:lnTo>
                    <a:lnTo>
                      <a:pt x="16503" y="994"/>
                    </a:lnTo>
                    <a:lnTo>
                      <a:pt x="16386" y="1266"/>
                    </a:lnTo>
                    <a:lnTo>
                      <a:pt x="16386" y="1266"/>
                    </a:lnTo>
                    <a:lnTo>
                      <a:pt x="16289" y="1598"/>
                    </a:lnTo>
                    <a:lnTo>
                      <a:pt x="16211" y="1968"/>
                    </a:lnTo>
                    <a:lnTo>
                      <a:pt x="16211" y="1968"/>
                    </a:lnTo>
                    <a:lnTo>
                      <a:pt x="16152" y="2299"/>
                    </a:lnTo>
                    <a:lnTo>
                      <a:pt x="16133" y="2650"/>
                    </a:lnTo>
                    <a:lnTo>
                      <a:pt x="16133" y="3020"/>
                    </a:lnTo>
                    <a:lnTo>
                      <a:pt x="16133" y="3390"/>
                    </a:lnTo>
                    <a:lnTo>
                      <a:pt x="16133" y="3488"/>
                    </a:lnTo>
                    <a:lnTo>
                      <a:pt x="16133" y="3585"/>
                    </a:lnTo>
                    <a:lnTo>
                      <a:pt x="16133" y="3585"/>
                    </a:lnTo>
                    <a:lnTo>
                      <a:pt x="16035" y="3410"/>
                    </a:lnTo>
                    <a:lnTo>
                      <a:pt x="15938" y="3273"/>
                    </a:lnTo>
                    <a:lnTo>
                      <a:pt x="15938" y="3273"/>
                    </a:lnTo>
                    <a:lnTo>
                      <a:pt x="15704" y="3001"/>
                    </a:lnTo>
                    <a:lnTo>
                      <a:pt x="15451" y="2708"/>
                    </a:lnTo>
                    <a:lnTo>
                      <a:pt x="15159" y="2435"/>
                    </a:lnTo>
                    <a:lnTo>
                      <a:pt x="14983" y="2319"/>
                    </a:lnTo>
                    <a:lnTo>
                      <a:pt x="14808" y="2202"/>
                    </a:lnTo>
                    <a:lnTo>
                      <a:pt x="14808" y="2202"/>
                    </a:lnTo>
                    <a:lnTo>
                      <a:pt x="14652" y="2124"/>
                    </a:lnTo>
                    <a:lnTo>
                      <a:pt x="14496" y="2065"/>
                    </a:lnTo>
                    <a:lnTo>
                      <a:pt x="14340" y="2007"/>
                    </a:lnTo>
                    <a:lnTo>
                      <a:pt x="14184" y="1987"/>
                    </a:lnTo>
                    <a:lnTo>
                      <a:pt x="14126" y="1987"/>
                    </a:lnTo>
                    <a:lnTo>
                      <a:pt x="14126" y="1987"/>
                    </a:lnTo>
                    <a:lnTo>
                      <a:pt x="14009" y="2007"/>
                    </a:lnTo>
                    <a:lnTo>
                      <a:pt x="13873" y="2026"/>
                    </a:lnTo>
                    <a:lnTo>
                      <a:pt x="13873" y="2026"/>
                    </a:lnTo>
                    <a:lnTo>
                      <a:pt x="13717" y="2104"/>
                    </a:lnTo>
                    <a:lnTo>
                      <a:pt x="13542" y="2202"/>
                    </a:lnTo>
                    <a:lnTo>
                      <a:pt x="13542" y="2202"/>
                    </a:lnTo>
                    <a:lnTo>
                      <a:pt x="13405" y="2319"/>
                    </a:lnTo>
                    <a:lnTo>
                      <a:pt x="13288" y="2474"/>
                    </a:lnTo>
                    <a:lnTo>
                      <a:pt x="13191" y="2650"/>
                    </a:lnTo>
                    <a:lnTo>
                      <a:pt x="13093" y="2845"/>
                    </a:lnTo>
                    <a:lnTo>
                      <a:pt x="13093" y="2845"/>
                    </a:lnTo>
                    <a:lnTo>
                      <a:pt x="13035" y="3020"/>
                    </a:lnTo>
                    <a:lnTo>
                      <a:pt x="12996" y="3195"/>
                    </a:lnTo>
                    <a:lnTo>
                      <a:pt x="12976" y="3390"/>
                    </a:lnTo>
                    <a:lnTo>
                      <a:pt x="12996" y="3585"/>
                    </a:lnTo>
                    <a:lnTo>
                      <a:pt x="12996" y="3585"/>
                    </a:lnTo>
                    <a:lnTo>
                      <a:pt x="13035" y="3838"/>
                    </a:lnTo>
                    <a:lnTo>
                      <a:pt x="13132" y="4111"/>
                    </a:lnTo>
                    <a:lnTo>
                      <a:pt x="13249" y="4384"/>
                    </a:lnTo>
                    <a:lnTo>
                      <a:pt x="13405" y="4676"/>
                    </a:lnTo>
                    <a:lnTo>
                      <a:pt x="13405" y="4676"/>
                    </a:lnTo>
                    <a:lnTo>
                      <a:pt x="13561" y="4890"/>
                    </a:lnTo>
                    <a:lnTo>
                      <a:pt x="13736" y="5124"/>
                    </a:lnTo>
                    <a:lnTo>
                      <a:pt x="13931" y="5358"/>
                    </a:lnTo>
                    <a:lnTo>
                      <a:pt x="14165" y="5592"/>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890" y="27102"/>
                    </a:lnTo>
                    <a:lnTo>
                      <a:pt x="1559" y="27433"/>
                    </a:lnTo>
                    <a:lnTo>
                      <a:pt x="1267" y="27784"/>
                    </a:lnTo>
                    <a:lnTo>
                      <a:pt x="1013" y="28115"/>
                    </a:lnTo>
                    <a:lnTo>
                      <a:pt x="799" y="28486"/>
                    </a:lnTo>
                    <a:lnTo>
                      <a:pt x="643" y="28836"/>
                    </a:lnTo>
                    <a:lnTo>
                      <a:pt x="526" y="29206"/>
                    </a:lnTo>
                    <a:lnTo>
                      <a:pt x="468" y="29557"/>
                    </a:lnTo>
                    <a:lnTo>
                      <a:pt x="448" y="29927"/>
                    </a:lnTo>
                    <a:lnTo>
                      <a:pt x="448" y="29927"/>
                    </a:lnTo>
                    <a:lnTo>
                      <a:pt x="468" y="30278"/>
                    </a:lnTo>
                    <a:lnTo>
                      <a:pt x="526" y="30629"/>
                    </a:lnTo>
                    <a:lnTo>
                      <a:pt x="624" y="30960"/>
                    </a:lnTo>
                    <a:lnTo>
                      <a:pt x="760" y="31291"/>
                    </a:lnTo>
                    <a:lnTo>
                      <a:pt x="935" y="31622"/>
                    </a:lnTo>
                    <a:lnTo>
                      <a:pt x="1150" y="31934"/>
                    </a:lnTo>
                    <a:lnTo>
                      <a:pt x="1384" y="32246"/>
                    </a:lnTo>
                    <a:lnTo>
                      <a:pt x="1656" y="32558"/>
                    </a:lnTo>
                    <a:lnTo>
                      <a:pt x="1656" y="32558"/>
                    </a:lnTo>
                    <a:lnTo>
                      <a:pt x="1520" y="32363"/>
                    </a:lnTo>
                    <a:lnTo>
                      <a:pt x="1403" y="32149"/>
                    </a:lnTo>
                    <a:lnTo>
                      <a:pt x="1403" y="32149"/>
                    </a:lnTo>
                    <a:lnTo>
                      <a:pt x="1286" y="31934"/>
                    </a:lnTo>
                    <a:lnTo>
                      <a:pt x="1189" y="31720"/>
                    </a:lnTo>
                    <a:lnTo>
                      <a:pt x="1111" y="31486"/>
                    </a:lnTo>
                    <a:lnTo>
                      <a:pt x="1052" y="31272"/>
                    </a:lnTo>
                    <a:lnTo>
                      <a:pt x="1052" y="31272"/>
                    </a:lnTo>
                    <a:lnTo>
                      <a:pt x="1013" y="31018"/>
                    </a:lnTo>
                    <a:lnTo>
                      <a:pt x="974" y="30765"/>
                    </a:lnTo>
                    <a:lnTo>
                      <a:pt x="974" y="30492"/>
                    </a:lnTo>
                    <a:lnTo>
                      <a:pt x="994" y="30239"/>
                    </a:lnTo>
                    <a:lnTo>
                      <a:pt x="994" y="30239"/>
                    </a:lnTo>
                    <a:lnTo>
                      <a:pt x="1013" y="30005"/>
                    </a:lnTo>
                    <a:lnTo>
                      <a:pt x="1052" y="29752"/>
                    </a:lnTo>
                    <a:lnTo>
                      <a:pt x="1111" y="29518"/>
                    </a:lnTo>
                    <a:lnTo>
                      <a:pt x="1189" y="29284"/>
                    </a:lnTo>
                    <a:lnTo>
                      <a:pt x="1189" y="29284"/>
                    </a:lnTo>
                    <a:lnTo>
                      <a:pt x="1267" y="29051"/>
                    </a:lnTo>
                    <a:lnTo>
                      <a:pt x="1384" y="28817"/>
                    </a:lnTo>
                    <a:lnTo>
                      <a:pt x="1481" y="28583"/>
                    </a:lnTo>
                    <a:lnTo>
                      <a:pt x="1617" y="28349"/>
                    </a:lnTo>
                    <a:lnTo>
                      <a:pt x="1617" y="28349"/>
                    </a:lnTo>
                    <a:lnTo>
                      <a:pt x="1754" y="28115"/>
                    </a:lnTo>
                    <a:lnTo>
                      <a:pt x="1929" y="27901"/>
                    </a:lnTo>
                    <a:lnTo>
                      <a:pt x="1929" y="27901"/>
                    </a:lnTo>
                    <a:lnTo>
                      <a:pt x="2065" y="27706"/>
                    </a:lnTo>
                    <a:lnTo>
                      <a:pt x="2241" y="27531"/>
                    </a:lnTo>
                    <a:lnTo>
                      <a:pt x="2241" y="27531"/>
                    </a:lnTo>
                    <a:lnTo>
                      <a:pt x="2436" y="27355"/>
                    </a:lnTo>
                    <a:lnTo>
                      <a:pt x="2650" y="27200"/>
                    </a:lnTo>
                    <a:lnTo>
                      <a:pt x="2650" y="27200"/>
                    </a:lnTo>
                    <a:lnTo>
                      <a:pt x="2825" y="27083"/>
                    </a:lnTo>
                    <a:lnTo>
                      <a:pt x="2825" y="27083"/>
                    </a:lnTo>
                    <a:lnTo>
                      <a:pt x="2981" y="26985"/>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559" y="24491"/>
                    </a:lnTo>
                    <a:lnTo>
                      <a:pt x="1403" y="23965"/>
                    </a:lnTo>
                    <a:lnTo>
                      <a:pt x="1267" y="23420"/>
                    </a:lnTo>
                    <a:lnTo>
                      <a:pt x="1150" y="22874"/>
                    </a:lnTo>
                    <a:lnTo>
                      <a:pt x="1072" y="22329"/>
                    </a:lnTo>
                    <a:lnTo>
                      <a:pt x="1072" y="22329"/>
                    </a:lnTo>
                    <a:lnTo>
                      <a:pt x="994" y="21783"/>
                    </a:lnTo>
                    <a:lnTo>
                      <a:pt x="955" y="21238"/>
                    </a:lnTo>
                    <a:lnTo>
                      <a:pt x="935" y="20692"/>
                    </a:lnTo>
                    <a:lnTo>
                      <a:pt x="935" y="20146"/>
                    </a:lnTo>
                    <a:lnTo>
                      <a:pt x="935" y="20146"/>
                    </a:lnTo>
                    <a:lnTo>
                      <a:pt x="974" y="19601"/>
                    </a:lnTo>
                    <a:lnTo>
                      <a:pt x="1013" y="19075"/>
                    </a:lnTo>
                    <a:lnTo>
                      <a:pt x="1091" y="18549"/>
                    </a:lnTo>
                    <a:lnTo>
                      <a:pt x="1189" y="18023"/>
                    </a:lnTo>
                    <a:lnTo>
                      <a:pt x="1306" y="17497"/>
                    </a:lnTo>
                    <a:lnTo>
                      <a:pt x="1442" y="16971"/>
                    </a:lnTo>
                    <a:lnTo>
                      <a:pt x="1598" y="16464"/>
                    </a:lnTo>
                    <a:lnTo>
                      <a:pt x="1773" y="15957"/>
                    </a:lnTo>
                    <a:lnTo>
                      <a:pt x="1773" y="15957"/>
                    </a:lnTo>
                    <a:lnTo>
                      <a:pt x="1988" y="15451"/>
                    </a:lnTo>
                    <a:lnTo>
                      <a:pt x="2202" y="14964"/>
                    </a:lnTo>
                    <a:lnTo>
                      <a:pt x="2455" y="14496"/>
                    </a:lnTo>
                    <a:lnTo>
                      <a:pt x="2708" y="14028"/>
                    </a:lnTo>
                    <a:lnTo>
                      <a:pt x="2981" y="13580"/>
                    </a:lnTo>
                    <a:lnTo>
                      <a:pt x="3293" y="13132"/>
                    </a:lnTo>
                    <a:lnTo>
                      <a:pt x="3605" y="12704"/>
                    </a:lnTo>
                    <a:lnTo>
                      <a:pt x="3936" y="12275"/>
                    </a:lnTo>
                    <a:lnTo>
                      <a:pt x="3936" y="12275"/>
                    </a:lnTo>
                    <a:lnTo>
                      <a:pt x="4287" y="11866"/>
                    </a:lnTo>
                    <a:lnTo>
                      <a:pt x="4657" y="11476"/>
                    </a:lnTo>
                    <a:lnTo>
                      <a:pt x="5047" y="11106"/>
                    </a:lnTo>
                    <a:lnTo>
                      <a:pt x="5456" y="10736"/>
                    </a:lnTo>
                    <a:lnTo>
                      <a:pt x="5456" y="10736"/>
                    </a:lnTo>
                    <a:lnTo>
                      <a:pt x="5884" y="10365"/>
                    </a:lnTo>
                    <a:lnTo>
                      <a:pt x="6313" y="10034"/>
                    </a:lnTo>
                    <a:lnTo>
                      <a:pt x="6313" y="10034"/>
                    </a:lnTo>
                    <a:lnTo>
                      <a:pt x="6781" y="9703"/>
                    </a:lnTo>
                    <a:lnTo>
                      <a:pt x="7248" y="9391"/>
                    </a:lnTo>
                    <a:lnTo>
                      <a:pt x="7248" y="9391"/>
                    </a:lnTo>
                    <a:lnTo>
                      <a:pt x="7755" y="9060"/>
                    </a:lnTo>
                    <a:lnTo>
                      <a:pt x="8281" y="8748"/>
                    </a:lnTo>
                    <a:lnTo>
                      <a:pt x="8807" y="8476"/>
                    </a:lnTo>
                    <a:lnTo>
                      <a:pt x="9352" y="8203"/>
                    </a:lnTo>
                    <a:lnTo>
                      <a:pt x="9352" y="8203"/>
                    </a:lnTo>
                    <a:lnTo>
                      <a:pt x="9917" y="7949"/>
                    </a:lnTo>
                    <a:lnTo>
                      <a:pt x="10483" y="7716"/>
                    </a:lnTo>
                    <a:lnTo>
                      <a:pt x="11048" y="7521"/>
                    </a:lnTo>
                    <a:lnTo>
                      <a:pt x="11632" y="7345"/>
                    </a:lnTo>
                    <a:lnTo>
                      <a:pt x="11632" y="7345"/>
                    </a:lnTo>
                    <a:lnTo>
                      <a:pt x="12197" y="7209"/>
                    </a:lnTo>
                    <a:lnTo>
                      <a:pt x="12782" y="7092"/>
                    </a:lnTo>
                    <a:lnTo>
                      <a:pt x="13386" y="7014"/>
                    </a:lnTo>
                    <a:lnTo>
                      <a:pt x="13970" y="6975"/>
                    </a:lnTo>
                    <a:lnTo>
                      <a:pt x="13970" y="6975"/>
                    </a:lnTo>
                    <a:lnTo>
                      <a:pt x="14574" y="6975"/>
                    </a:lnTo>
                    <a:lnTo>
                      <a:pt x="14866" y="6995"/>
                    </a:lnTo>
                    <a:lnTo>
                      <a:pt x="15159" y="7014"/>
                    </a:lnTo>
                    <a:lnTo>
                      <a:pt x="15159" y="7014"/>
                    </a:lnTo>
                    <a:lnTo>
                      <a:pt x="15646" y="7092"/>
                    </a:lnTo>
                    <a:lnTo>
                      <a:pt x="16133" y="7190"/>
                    </a:lnTo>
                    <a:lnTo>
                      <a:pt x="16133" y="7190"/>
                    </a:lnTo>
                    <a:lnTo>
                      <a:pt x="15860" y="6800"/>
                    </a:lnTo>
                    <a:lnTo>
                      <a:pt x="15860" y="6800"/>
                    </a:lnTo>
                    <a:lnTo>
                      <a:pt x="15665" y="6488"/>
                    </a:lnTo>
                    <a:lnTo>
                      <a:pt x="15470" y="6157"/>
                    </a:lnTo>
                    <a:lnTo>
                      <a:pt x="15470" y="6157"/>
                    </a:lnTo>
                    <a:lnTo>
                      <a:pt x="15392" y="6001"/>
                    </a:lnTo>
                    <a:lnTo>
                      <a:pt x="15315" y="5826"/>
                    </a:lnTo>
                    <a:lnTo>
                      <a:pt x="15315" y="5826"/>
                    </a:lnTo>
                    <a:lnTo>
                      <a:pt x="15276" y="5670"/>
                    </a:lnTo>
                    <a:lnTo>
                      <a:pt x="15217" y="5514"/>
                    </a:lnTo>
                    <a:lnTo>
                      <a:pt x="15217" y="5514"/>
                    </a:lnTo>
                    <a:lnTo>
                      <a:pt x="15198" y="5358"/>
                    </a:lnTo>
                    <a:lnTo>
                      <a:pt x="15198" y="5202"/>
                    </a:lnTo>
                    <a:lnTo>
                      <a:pt x="15198" y="5202"/>
                    </a:lnTo>
                    <a:lnTo>
                      <a:pt x="15217" y="5066"/>
                    </a:lnTo>
                    <a:lnTo>
                      <a:pt x="15256" y="4929"/>
                    </a:lnTo>
                    <a:lnTo>
                      <a:pt x="15256" y="4929"/>
                    </a:lnTo>
                    <a:lnTo>
                      <a:pt x="15354" y="4774"/>
                    </a:lnTo>
                    <a:lnTo>
                      <a:pt x="15451" y="4637"/>
                    </a:lnTo>
                    <a:lnTo>
                      <a:pt x="15451" y="4637"/>
                    </a:lnTo>
                    <a:lnTo>
                      <a:pt x="15568" y="4540"/>
                    </a:lnTo>
                    <a:lnTo>
                      <a:pt x="15568" y="4540"/>
                    </a:lnTo>
                    <a:lnTo>
                      <a:pt x="15704" y="4462"/>
                    </a:lnTo>
                    <a:lnTo>
                      <a:pt x="15704" y="4462"/>
                    </a:lnTo>
                    <a:lnTo>
                      <a:pt x="15841" y="4442"/>
                    </a:lnTo>
                    <a:lnTo>
                      <a:pt x="15958" y="4442"/>
                    </a:lnTo>
                    <a:lnTo>
                      <a:pt x="16094" y="4462"/>
                    </a:lnTo>
                    <a:lnTo>
                      <a:pt x="16230" y="4520"/>
                    </a:lnTo>
                    <a:lnTo>
                      <a:pt x="16230" y="4520"/>
                    </a:lnTo>
                    <a:lnTo>
                      <a:pt x="16367" y="4598"/>
                    </a:lnTo>
                    <a:lnTo>
                      <a:pt x="16503" y="4696"/>
                    </a:lnTo>
                    <a:lnTo>
                      <a:pt x="16776" y="4929"/>
                    </a:lnTo>
                    <a:lnTo>
                      <a:pt x="16776" y="4929"/>
                    </a:lnTo>
                    <a:lnTo>
                      <a:pt x="17088" y="5261"/>
                    </a:lnTo>
                    <a:lnTo>
                      <a:pt x="17088" y="5261"/>
                    </a:lnTo>
                    <a:lnTo>
                      <a:pt x="17049" y="4871"/>
                    </a:lnTo>
                    <a:lnTo>
                      <a:pt x="17049" y="4871"/>
                    </a:lnTo>
                    <a:lnTo>
                      <a:pt x="17029" y="4111"/>
                    </a:lnTo>
                    <a:lnTo>
                      <a:pt x="17029" y="4111"/>
                    </a:lnTo>
                    <a:lnTo>
                      <a:pt x="17049" y="3371"/>
                    </a:lnTo>
                    <a:lnTo>
                      <a:pt x="17088" y="3020"/>
                    </a:lnTo>
                    <a:lnTo>
                      <a:pt x="17127" y="2650"/>
                    </a:lnTo>
                    <a:lnTo>
                      <a:pt x="17127" y="2650"/>
                    </a:lnTo>
                    <a:lnTo>
                      <a:pt x="17166" y="2299"/>
                    </a:lnTo>
                    <a:lnTo>
                      <a:pt x="17243" y="1948"/>
                    </a:lnTo>
                    <a:lnTo>
                      <a:pt x="17243" y="1948"/>
                    </a:lnTo>
                    <a:lnTo>
                      <a:pt x="17321" y="1617"/>
                    </a:lnTo>
                    <a:lnTo>
                      <a:pt x="17438" y="1305"/>
                    </a:lnTo>
                    <a:lnTo>
                      <a:pt x="17438" y="1305"/>
                    </a:lnTo>
                    <a:lnTo>
                      <a:pt x="17575" y="1013"/>
                    </a:lnTo>
                    <a:lnTo>
                      <a:pt x="17711" y="760"/>
                    </a:lnTo>
                    <a:lnTo>
                      <a:pt x="17711" y="760"/>
                    </a:lnTo>
                    <a:lnTo>
                      <a:pt x="17886" y="526"/>
                    </a:lnTo>
                    <a:lnTo>
                      <a:pt x="17984" y="429"/>
                    </a:lnTo>
                    <a:lnTo>
                      <a:pt x="18101" y="351"/>
                    </a:lnTo>
                    <a:lnTo>
                      <a:pt x="18101" y="351"/>
                    </a:lnTo>
                    <a:lnTo>
                      <a:pt x="18198" y="273"/>
                    </a:lnTo>
                    <a:lnTo>
                      <a:pt x="18315" y="214"/>
                    </a:lnTo>
                    <a:lnTo>
                      <a:pt x="18451" y="156"/>
                    </a:lnTo>
                    <a:lnTo>
                      <a:pt x="18568" y="117"/>
                    </a:lnTo>
                    <a:lnTo>
                      <a:pt x="18588" y="117"/>
                    </a:lnTo>
                    <a:lnTo>
                      <a:pt x="18588" y="117"/>
                    </a:lnTo>
                    <a:lnTo>
                      <a:pt x="18471" y="78"/>
                    </a:lnTo>
                    <a:lnTo>
                      <a:pt x="18471" y="78"/>
                    </a:lnTo>
                    <a:lnTo>
                      <a:pt x="18296" y="19"/>
                    </a:lnTo>
                    <a:lnTo>
                      <a:pt x="18120" y="0"/>
                    </a:lnTo>
                    <a:lnTo>
                      <a:pt x="18120" y="0"/>
                    </a:lnTo>
                    <a:lnTo>
                      <a:pt x="17984" y="0"/>
                    </a:lnTo>
                    <a:lnTo>
                      <a:pt x="17984" y="0"/>
                    </a:lnTo>
                    <a:lnTo>
                      <a:pt x="17711" y="1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Google Shape;1037;p35"/>
              <p:cNvSpPr/>
              <p:nvPr/>
            </p:nvSpPr>
            <p:spPr>
              <a:xfrm>
                <a:off x="1409300" y="920550"/>
                <a:ext cx="25" cy="25"/>
              </a:xfrm>
              <a:custGeom>
                <a:avLst/>
                <a:gdLst/>
                <a:ahLst/>
                <a:cxnLst/>
                <a:rect l="l" t="t" r="r" b="b"/>
                <a:pathLst>
                  <a:path w="1" h="1" extrusionOk="0">
                    <a:moveTo>
                      <a:pt x="1" y="0"/>
                    </a:moveTo>
                    <a:lnTo>
                      <a:pt x="1" y="0"/>
                    </a:lnTo>
                    <a:lnTo>
                      <a:pt x="1" y="0"/>
                    </a:lnTo>
                    <a:lnTo>
                      <a:pt x="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Google Shape;1038;p35"/>
              <p:cNvSpPr/>
              <p:nvPr/>
            </p:nvSpPr>
            <p:spPr>
              <a:xfrm>
                <a:off x="1409300" y="920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Google Shape;1039;p35"/>
              <p:cNvSpPr/>
              <p:nvPr/>
            </p:nvSpPr>
            <p:spPr>
              <a:xfrm>
                <a:off x="1668925" y="424675"/>
                <a:ext cx="31200" cy="13175"/>
              </a:xfrm>
              <a:custGeom>
                <a:avLst/>
                <a:gdLst/>
                <a:ahLst/>
                <a:cxnLst/>
                <a:rect l="l" t="t" r="r" b="b"/>
                <a:pathLst>
                  <a:path w="1248" h="527" extrusionOk="0">
                    <a:moveTo>
                      <a:pt x="1053" y="0"/>
                    </a:moveTo>
                    <a:lnTo>
                      <a:pt x="605" y="20"/>
                    </a:lnTo>
                    <a:lnTo>
                      <a:pt x="391" y="39"/>
                    </a:lnTo>
                    <a:lnTo>
                      <a:pt x="176" y="78"/>
                    </a:lnTo>
                    <a:lnTo>
                      <a:pt x="98" y="117"/>
                    </a:lnTo>
                    <a:lnTo>
                      <a:pt x="40" y="176"/>
                    </a:lnTo>
                    <a:lnTo>
                      <a:pt x="1" y="254"/>
                    </a:lnTo>
                    <a:lnTo>
                      <a:pt x="1" y="332"/>
                    </a:lnTo>
                    <a:lnTo>
                      <a:pt x="20" y="410"/>
                    </a:lnTo>
                    <a:lnTo>
                      <a:pt x="79" y="468"/>
                    </a:lnTo>
                    <a:lnTo>
                      <a:pt x="157" y="507"/>
                    </a:lnTo>
                    <a:lnTo>
                      <a:pt x="235" y="526"/>
                    </a:lnTo>
                    <a:lnTo>
                      <a:pt x="624" y="448"/>
                    </a:lnTo>
                    <a:lnTo>
                      <a:pt x="995" y="429"/>
                    </a:lnTo>
                    <a:lnTo>
                      <a:pt x="1092" y="429"/>
                    </a:lnTo>
                    <a:lnTo>
                      <a:pt x="1170" y="390"/>
                    </a:lnTo>
                    <a:lnTo>
                      <a:pt x="1209" y="312"/>
                    </a:lnTo>
                    <a:lnTo>
                      <a:pt x="1248" y="234"/>
                    </a:lnTo>
                    <a:lnTo>
                      <a:pt x="1228" y="156"/>
                    </a:lnTo>
                    <a:lnTo>
                      <a:pt x="1189" y="78"/>
                    </a:lnTo>
                    <a:lnTo>
                      <a:pt x="1131" y="20"/>
                    </a:lnTo>
                    <a:lnTo>
                      <a:pt x="109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Google Shape;1040;p35"/>
              <p:cNvSpPr/>
              <p:nvPr/>
            </p:nvSpPr>
            <p:spPr>
              <a:xfrm>
                <a:off x="1668925" y="424675"/>
                <a:ext cx="31200" cy="13175"/>
              </a:xfrm>
              <a:custGeom>
                <a:avLst/>
                <a:gdLst/>
                <a:ahLst/>
                <a:cxnLst/>
                <a:rect l="l" t="t" r="r" b="b"/>
                <a:pathLst>
                  <a:path w="1248" h="527" fill="none" extrusionOk="0">
                    <a:moveTo>
                      <a:pt x="176" y="78"/>
                    </a:moveTo>
                    <a:lnTo>
                      <a:pt x="176" y="78"/>
                    </a:lnTo>
                    <a:lnTo>
                      <a:pt x="98" y="117"/>
                    </a:lnTo>
                    <a:lnTo>
                      <a:pt x="40" y="176"/>
                    </a:lnTo>
                    <a:lnTo>
                      <a:pt x="1" y="254"/>
                    </a:lnTo>
                    <a:lnTo>
                      <a:pt x="1" y="332"/>
                    </a:lnTo>
                    <a:lnTo>
                      <a:pt x="1" y="332"/>
                    </a:lnTo>
                    <a:lnTo>
                      <a:pt x="20" y="410"/>
                    </a:lnTo>
                    <a:lnTo>
                      <a:pt x="79" y="468"/>
                    </a:lnTo>
                    <a:lnTo>
                      <a:pt x="157" y="507"/>
                    </a:lnTo>
                    <a:lnTo>
                      <a:pt x="235" y="526"/>
                    </a:lnTo>
                    <a:lnTo>
                      <a:pt x="235" y="526"/>
                    </a:lnTo>
                    <a:lnTo>
                      <a:pt x="624" y="448"/>
                    </a:lnTo>
                    <a:lnTo>
                      <a:pt x="995" y="429"/>
                    </a:lnTo>
                    <a:lnTo>
                      <a:pt x="995" y="429"/>
                    </a:lnTo>
                    <a:lnTo>
                      <a:pt x="995" y="429"/>
                    </a:lnTo>
                    <a:lnTo>
                      <a:pt x="995" y="429"/>
                    </a:lnTo>
                    <a:lnTo>
                      <a:pt x="1092" y="429"/>
                    </a:lnTo>
                    <a:lnTo>
                      <a:pt x="1170" y="390"/>
                    </a:lnTo>
                    <a:lnTo>
                      <a:pt x="1170" y="390"/>
                    </a:lnTo>
                    <a:lnTo>
                      <a:pt x="1209" y="312"/>
                    </a:lnTo>
                    <a:lnTo>
                      <a:pt x="1248" y="234"/>
                    </a:lnTo>
                    <a:lnTo>
                      <a:pt x="1248" y="234"/>
                    </a:lnTo>
                    <a:lnTo>
                      <a:pt x="1228" y="156"/>
                    </a:lnTo>
                    <a:lnTo>
                      <a:pt x="1189" y="78"/>
                    </a:lnTo>
                    <a:lnTo>
                      <a:pt x="1189" y="78"/>
                    </a:lnTo>
                    <a:lnTo>
                      <a:pt x="1131" y="20"/>
                    </a:lnTo>
                    <a:lnTo>
                      <a:pt x="1092" y="0"/>
                    </a:lnTo>
                    <a:lnTo>
                      <a:pt x="1053" y="0"/>
                    </a:lnTo>
                    <a:lnTo>
                      <a:pt x="1053" y="0"/>
                    </a:lnTo>
                    <a:lnTo>
                      <a:pt x="605" y="20"/>
                    </a:lnTo>
                    <a:lnTo>
                      <a:pt x="391" y="39"/>
                    </a:lnTo>
                    <a:lnTo>
                      <a:pt x="176"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Google Shape;1041;p35"/>
              <p:cNvSpPr/>
              <p:nvPr/>
            </p:nvSpPr>
            <p:spPr>
              <a:xfrm>
                <a:off x="1679150" y="441225"/>
                <a:ext cx="25375" cy="11725"/>
              </a:xfrm>
              <a:custGeom>
                <a:avLst/>
                <a:gdLst/>
                <a:ahLst/>
                <a:cxnLst/>
                <a:rect l="l" t="t" r="r" b="b"/>
                <a:pathLst>
                  <a:path w="1015" h="469" extrusionOk="0">
                    <a:moveTo>
                      <a:pt x="430" y="1"/>
                    </a:moveTo>
                    <a:lnTo>
                      <a:pt x="196" y="20"/>
                    </a:lnTo>
                    <a:lnTo>
                      <a:pt x="118" y="40"/>
                    </a:lnTo>
                    <a:lnTo>
                      <a:pt x="40" y="98"/>
                    </a:lnTo>
                    <a:lnTo>
                      <a:pt x="20" y="176"/>
                    </a:lnTo>
                    <a:lnTo>
                      <a:pt x="1" y="254"/>
                    </a:lnTo>
                    <a:lnTo>
                      <a:pt x="40" y="352"/>
                    </a:lnTo>
                    <a:lnTo>
                      <a:pt x="98" y="410"/>
                    </a:lnTo>
                    <a:lnTo>
                      <a:pt x="176" y="429"/>
                    </a:lnTo>
                    <a:lnTo>
                      <a:pt x="254" y="449"/>
                    </a:lnTo>
                    <a:lnTo>
                      <a:pt x="410" y="429"/>
                    </a:lnTo>
                    <a:lnTo>
                      <a:pt x="605" y="449"/>
                    </a:lnTo>
                    <a:lnTo>
                      <a:pt x="780" y="468"/>
                    </a:lnTo>
                    <a:lnTo>
                      <a:pt x="858" y="468"/>
                    </a:lnTo>
                    <a:lnTo>
                      <a:pt x="936" y="429"/>
                    </a:lnTo>
                    <a:lnTo>
                      <a:pt x="995" y="352"/>
                    </a:lnTo>
                    <a:lnTo>
                      <a:pt x="1014" y="274"/>
                    </a:lnTo>
                    <a:lnTo>
                      <a:pt x="1014" y="196"/>
                    </a:lnTo>
                    <a:lnTo>
                      <a:pt x="975" y="118"/>
                    </a:lnTo>
                    <a:lnTo>
                      <a:pt x="897" y="59"/>
                    </a:lnTo>
                    <a:lnTo>
                      <a:pt x="819" y="40"/>
                    </a:lnTo>
                    <a:lnTo>
                      <a:pt x="62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Google Shape;1042;p35"/>
              <p:cNvSpPr/>
              <p:nvPr/>
            </p:nvSpPr>
            <p:spPr>
              <a:xfrm>
                <a:off x="1679150" y="441225"/>
                <a:ext cx="25375" cy="11725"/>
              </a:xfrm>
              <a:custGeom>
                <a:avLst/>
                <a:gdLst/>
                <a:ahLst/>
                <a:cxnLst/>
                <a:rect l="l" t="t" r="r" b="b"/>
                <a:pathLst>
                  <a:path w="1015" h="469" fill="none" extrusionOk="0">
                    <a:moveTo>
                      <a:pt x="196" y="20"/>
                    </a:moveTo>
                    <a:lnTo>
                      <a:pt x="196" y="20"/>
                    </a:lnTo>
                    <a:lnTo>
                      <a:pt x="118" y="40"/>
                    </a:lnTo>
                    <a:lnTo>
                      <a:pt x="40" y="98"/>
                    </a:lnTo>
                    <a:lnTo>
                      <a:pt x="20" y="176"/>
                    </a:lnTo>
                    <a:lnTo>
                      <a:pt x="1" y="254"/>
                    </a:lnTo>
                    <a:lnTo>
                      <a:pt x="1" y="254"/>
                    </a:lnTo>
                    <a:lnTo>
                      <a:pt x="40" y="352"/>
                    </a:lnTo>
                    <a:lnTo>
                      <a:pt x="98" y="410"/>
                    </a:lnTo>
                    <a:lnTo>
                      <a:pt x="176" y="429"/>
                    </a:lnTo>
                    <a:lnTo>
                      <a:pt x="254" y="449"/>
                    </a:lnTo>
                    <a:lnTo>
                      <a:pt x="254" y="449"/>
                    </a:lnTo>
                    <a:lnTo>
                      <a:pt x="410" y="429"/>
                    </a:lnTo>
                    <a:lnTo>
                      <a:pt x="410" y="429"/>
                    </a:lnTo>
                    <a:lnTo>
                      <a:pt x="605" y="449"/>
                    </a:lnTo>
                    <a:lnTo>
                      <a:pt x="780" y="468"/>
                    </a:lnTo>
                    <a:lnTo>
                      <a:pt x="780" y="468"/>
                    </a:lnTo>
                    <a:lnTo>
                      <a:pt x="858" y="468"/>
                    </a:lnTo>
                    <a:lnTo>
                      <a:pt x="936" y="429"/>
                    </a:lnTo>
                    <a:lnTo>
                      <a:pt x="995" y="352"/>
                    </a:lnTo>
                    <a:lnTo>
                      <a:pt x="1014" y="274"/>
                    </a:lnTo>
                    <a:lnTo>
                      <a:pt x="1014" y="274"/>
                    </a:lnTo>
                    <a:lnTo>
                      <a:pt x="1014" y="196"/>
                    </a:lnTo>
                    <a:lnTo>
                      <a:pt x="975" y="118"/>
                    </a:lnTo>
                    <a:lnTo>
                      <a:pt x="975" y="118"/>
                    </a:lnTo>
                    <a:lnTo>
                      <a:pt x="897" y="59"/>
                    </a:lnTo>
                    <a:lnTo>
                      <a:pt x="819" y="40"/>
                    </a:lnTo>
                    <a:lnTo>
                      <a:pt x="819" y="40"/>
                    </a:lnTo>
                    <a:lnTo>
                      <a:pt x="624" y="1"/>
                    </a:lnTo>
                    <a:lnTo>
                      <a:pt x="430" y="1"/>
                    </a:lnTo>
                    <a:lnTo>
                      <a:pt x="430" y="1"/>
                    </a:lnTo>
                    <a:lnTo>
                      <a:pt x="19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Google Shape;1043;p35"/>
              <p:cNvSpPr/>
              <p:nvPr/>
            </p:nvSpPr>
            <p:spPr>
              <a:xfrm>
                <a:off x="1654325" y="452425"/>
                <a:ext cx="25350" cy="12700"/>
              </a:xfrm>
              <a:custGeom>
                <a:avLst/>
                <a:gdLst/>
                <a:ahLst/>
                <a:cxnLst/>
                <a:rect l="l" t="t" r="r" b="b"/>
                <a:pathLst>
                  <a:path w="1014" h="508" extrusionOk="0">
                    <a:moveTo>
                      <a:pt x="760" y="1"/>
                    </a:moveTo>
                    <a:lnTo>
                      <a:pt x="468" y="40"/>
                    </a:lnTo>
                    <a:lnTo>
                      <a:pt x="176" y="79"/>
                    </a:lnTo>
                    <a:lnTo>
                      <a:pt x="98" y="118"/>
                    </a:lnTo>
                    <a:lnTo>
                      <a:pt x="39" y="157"/>
                    </a:lnTo>
                    <a:lnTo>
                      <a:pt x="0" y="235"/>
                    </a:lnTo>
                    <a:lnTo>
                      <a:pt x="0" y="332"/>
                    </a:lnTo>
                    <a:lnTo>
                      <a:pt x="20" y="410"/>
                    </a:lnTo>
                    <a:lnTo>
                      <a:pt x="78" y="469"/>
                    </a:lnTo>
                    <a:lnTo>
                      <a:pt x="156" y="508"/>
                    </a:lnTo>
                    <a:lnTo>
                      <a:pt x="234" y="508"/>
                    </a:lnTo>
                    <a:lnTo>
                      <a:pt x="526" y="469"/>
                    </a:lnTo>
                    <a:lnTo>
                      <a:pt x="819" y="449"/>
                    </a:lnTo>
                    <a:lnTo>
                      <a:pt x="897" y="410"/>
                    </a:lnTo>
                    <a:lnTo>
                      <a:pt x="975" y="352"/>
                    </a:lnTo>
                    <a:lnTo>
                      <a:pt x="994" y="274"/>
                    </a:lnTo>
                    <a:lnTo>
                      <a:pt x="1013" y="196"/>
                    </a:lnTo>
                    <a:lnTo>
                      <a:pt x="975" y="118"/>
                    </a:lnTo>
                    <a:lnTo>
                      <a:pt x="916" y="40"/>
                    </a:lnTo>
                    <a:lnTo>
                      <a:pt x="858" y="20"/>
                    </a:lnTo>
                    <a:lnTo>
                      <a:pt x="780"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Google Shape;1044;p35"/>
              <p:cNvSpPr/>
              <p:nvPr/>
            </p:nvSpPr>
            <p:spPr>
              <a:xfrm>
                <a:off x="1654325" y="452425"/>
                <a:ext cx="25350" cy="12700"/>
              </a:xfrm>
              <a:custGeom>
                <a:avLst/>
                <a:gdLst/>
                <a:ahLst/>
                <a:cxnLst/>
                <a:rect l="l" t="t" r="r" b="b"/>
                <a:pathLst>
                  <a:path w="1014" h="508" fill="none" extrusionOk="0">
                    <a:moveTo>
                      <a:pt x="760" y="1"/>
                    </a:moveTo>
                    <a:lnTo>
                      <a:pt x="760" y="1"/>
                    </a:lnTo>
                    <a:lnTo>
                      <a:pt x="468" y="40"/>
                    </a:lnTo>
                    <a:lnTo>
                      <a:pt x="176" y="79"/>
                    </a:lnTo>
                    <a:lnTo>
                      <a:pt x="176" y="79"/>
                    </a:lnTo>
                    <a:lnTo>
                      <a:pt x="98" y="118"/>
                    </a:lnTo>
                    <a:lnTo>
                      <a:pt x="39" y="157"/>
                    </a:lnTo>
                    <a:lnTo>
                      <a:pt x="0" y="235"/>
                    </a:lnTo>
                    <a:lnTo>
                      <a:pt x="0" y="332"/>
                    </a:lnTo>
                    <a:lnTo>
                      <a:pt x="0" y="332"/>
                    </a:lnTo>
                    <a:lnTo>
                      <a:pt x="20" y="410"/>
                    </a:lnTo>
                    <a:lnTo>
                      <a:pt x="78" y="469"/>
                    </a:lnTo>
                    <a:lnTo>
                      <a:pt x="156" y="508"/>
                    </a:lnTo>
                    <a:lnTo>
                      <a:pt x="234" y="508"/>
                    </a:lnTo>
                    <a:lnTo>
                      <a:pt x="234" y="508"/>
                    </a:lnTo>
                    <a:lnTo>
                      <a:pt x="526" y="469"/>
                    </a:lnTo>
                    <a:lnTo>
                      <a:pt x="819" y="449"/>
                    </a:lnTo>
                    <a:lnTo>
                      <a:pt x="819" y="449"/>
                    </a:lnTo>
                    <a:lnTo>
                      <a:pt x="897" y="410"/>
                    </a:lnTo>
                    <a:lnTo>
                      <a:pt x="975" y="352"/>
                    </a:lnTo>
                    <a:lnTo>
                      <a:pt x="994" y="274"/>
                    </a:lnTo>
                    <a:lnTo>
                      <a:pt x="1013" y="196"/>
                    </a:lnTo>
                    <a:lnTo>
                      <a:pt x="1013" y="196"/>
                    </a:lnTo>
                    <a:lnTo>
                      <a:pt x="975" y="118"/>
                    </a:lnTo>
                    <a:lnTo>
                      <a:pt x="916" y="40"/>
                    </a:lnTo>
                    <a:lnTo>
                      <a:pt x="916" y="40"/>
                    </a:lnTo>
                    <a:lnTo>
                      <a:pt x="858" y="20"/>
                    </a:lnTo>
                    <a:lnTo>
                      <a:pt x="780" y="1"/>
                    </a:lnTo>
                    <a:lnTo>
                      <a:pt x="780" y="1"/>
                    </a:lnTo>
                    <a:lnTo>
                      <a:pt x="760"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Google Shape;1045;p35"/>
              <p:cNvSpPr/>
              <p:nvPr/>
            </p:nvSpPr>
            <p:spPr>
              <a:xfrm>
                <a:off x="1632900" y="440750"/>
                <a:ext cx="22425" cy="13175"/>
              </a:xfrm>
              <a:custGeom>
                <a:avLst/>
                <a:gdLst/>
                <a:ahLst/>
                <a:cxnLst/>
                <a:rect l="l" t="t" r="r" b="b"/>
                <a:pathLst>
                  <a:path w="897" h="527" extrusionOk="0">
                    <a:moveTo>
                      <a:pt x="643" y="0"/>
                    </a:moveTo>
                    <a:lnTo>
                      <a:pt x="175" y="98"/>
                    </a:lnTo>
                    <a:lnTo>
                      <a:pt x="97" y="137"/>
                    </a:lnTo>
                    <a:lnTo>
                      <a:pt x="39" y="195"/>
                    </a:lnTo>
                    <a:lnTo>
                      <a:pt x="0" y="254"/>
                    </a:lnTo>
                    <a:lnTo>
                      <a:pt x="0" y="351"/>
                    </a:lnTo>
                    <a:lnTo>
                      <a:pt x="20" y="429"/>
                    </a:lnTo>
                    <a:lnTo>
                      <a:pt x="78" y="487"/>
                    </a:lnTo>
                    <a:lnTo>
                      <a:pt x="156" y="526"/>
                    </a:lnTo>
                    <a:lnTo>
                      <a:pt x="234" y="526"/>
                    </a:lnTo>
                    <a:lnTo>
                      <a:pt x="701" y="429"/>
                    </a:lnTo>
                    <a:lnTo>
                      <a:pt x="779" y="409"/>
                    </a:lnTo>
                    <a:lnTo>
                      <a:pt x="857" y="351"/>
                    </a:lnTo>
                    <a:lnTo>
                      <a:pt x="896" y="273"/>
                    </a:lnTo>
                    <a:lnTo>
                      <a:pt x="896" y="195"/>
                    </a:lnTo>
                    <a:lnTo>
                      <a:pt x="877" y="117"/>
                    </a:lnTo>
                    <a:lnTo>
                      <a:pt x="818" y="59"/>
                    </a:lnTo>
                    <a:lnTo>
                      <a:pt x="760" y="20"/>
                    </a:lnTo>
                    <a:lnTo>
                      <a:pt x="68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Google Shape;1046;p35"/>
              <p:cNvSpPr/>
              <p:nvPr/>
            </p:nvSpPr>
            <p:spPr>
              <a:xfrm>
                <a:off x="1632900" y="440750"/>
                <a:ext cx="22425" cy="13175"/>
              </a:xfrm>
              <a:custGeom>
                <a:avLst/>
                <a:gdLst/>
                <a:ahLst/>
                <a:cxnLst/>
                <a:rect l="l" t="t" r="r" b="b"/>
                <a:pathLst>
                  <a:path w="897" h="527" fill="none" extrusionOk="0">
                    <a:moveTo>
                      <a:pt x="643" y="0"/>
                    </a:moveTo>
                    <a:lnTo>
                      <a:pt x="643" y="0"/>
                    </a:lnTo>
                    <a:lnTo>
                      <a:pt x="175" y="98"/>
                    </a:lnTo>
                    <a:lnTo>
                      <a:pt x="175" y="98"/>
                    </a:lnTo>
                    <a:lnTo>
                      <a:pt x="97" y="137"/>
                    </a:lnTo>
                    <a:lnTo>
                      <a:pt x="39" y="195"/>
                    </a:lnTo>
                    <a:lnTo>
                      <a:pt x="0" y="254"/>
                    </a:lnTo>
                    <a:lnTo>
                      <a:pt x="0" y="351"/>
                    </a:lnTo>
                    <a:lnTo>
                      <a:pt x="0" y="351"/>
                    </a:lnTo>
                    <a:lnTo>
                      <a:pt x="20" y="429"/>
                    </a:lnTo>
                    <a:lnTo>
                      <a:pt x="78" y="487"/>
                    </a:lnTo>
                    <a:lnTo>
                      <a:pt x="156" y="526"/>
                    </a:lnTo>
                    <a:lnTo>
                      <a:pt x="234" y="526"/>
                    </a:lnTo>
                    <a:lnTo>
                      <a:pt x="234" y="526"/>
                    </a:lnTo>
                    <a:lnTo>
                      <a:pt x="701" y="429"/>
                    </a:lnTo>
                    <a:lnTo>
                      <a:pt x="701" y="429"/>
                    </a:lnTo>
                    <a:lnTo>
                      <a:pt x="779" y="409"/>
                    </a:lnTo>
                    <a:lnTo>
                      <a:pt x="857" y="351"/>
                    </a:lnTo>
                    <a:lnTo>
                      <a:pt x="896" y="273"/>
                    </a:lnTo>
                    <a:lnTo>
                      <a:pt x="896" y="195"/>
                    </a:lnTo>
                    <a:lnTo>
                      <a:pt x="896" y="195"/>
                    </a:lnTo>
                    <a:lnTo>
                      <a:pt x="877" y="117"/>
                    </a:lnTo>
                    <a:lnTo>
                      <a:pt x="818" y="59"/>
                    </a:lnTo>
                    <a:lnTo>
                      <a:pt x="760" y="20"/>
                    </a:lnTo>
                    <a:lnTo>
                      <a:pt x="682" y="0"/>
                    </a:lnTo>
                    <a:lnTo>
                      <a:pt x="682" y="0"/>
                    </a:lnTo>
                    <a:lnTo>
                      <a:pt x="643"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Google Shape;1047;p35"/>
              <p:cNvSpPr/>
              <p:nvPr/>
            </p:nvSpPr>
            <p:spPr>
              <a:xfrm>
                <a:off x="1591000" y="447075"/>
                <a:ext cx="28275" cy="15625"/>
              </a:xfrm>
              <a:custGeom>
                <a:avLst/>
                <a:gdLst/>
                <a:ahLst/>
                <a:cxnLst/>
                <a:rect l="l" t="t" r="r" b="b"/>
                <a:pathLst>
                  <a:path w="1131" h="625" extrusionOk="0">
                    <a:moveTo>
                      <a:pt x="877" y="1"/>
                    </a:moveTo>
                    <a:lnTo>
                      <a:pt x="507" y="79"/>
                    </a:lnTo>
                    <a:lnTo>
                      <a:pt x="137" y="215"/>
                    </a:lnTo>
                    <a:lnTo>
                      <a:pt x="59" y="254"/>
                    </a:lnTo>
                    <a:lnTo>
                      <a:pt x="20" y="332"/>
                    </a:lnTo>
                    <a:lnTo>
                      <a:pt x="0" y="410"/>
                    </a:lnTo>
                    <a:lnTo>
                      <a:pt x="20" y="488"/>
                    </a:lnTo>
                    <a:lnTo>
                      <a:pt x="59" y="566"/>
                    </a:lnTo>
                    <a:lnTo>
                      <a:pt x="137" y="605"/>
                    </a:lnTo>
                    <a:lnTo>
                      <a:pt x="215" y="624"/>
                    </a:lnTo>
                    <a:lnTo>
                      <a:pt x="312" y="605"/>
                    </a:lnTo>
                    <a:lnTo>
                      <a:pt x="546" y="527"/>
                    </a:lnTo>
                    <a:lnTo>
                      <a:pt x="741" y="468"/>
                    </a:lnTo>
                    <a:lnTo>
                      <a:pt x="955" y="429"/>
                    </a:lnTo>
                    <a:lnTo>
                      <a:pt x="1033" y="410"/>
                    </a:lnTo>
                    <a:lnTo>
                      <a:pt x="1092" y="351"/>
                    </a:lnTo>
                    <a:lnTo>
                      <a:pt x="1130" y="273"/>
                    </a:lnTo>
                    <a:lnTo>
                      <a:pt x="1130" y="195"/>
                    </a:lnTo>
                    <a:lnTo>
                      <a:pt x="1111" y="118"/>
                    </a:lnTo>
                    <a:lnTo>
                      <a:pt x="1053" y="59"/>
                    </a:lnTo>
                    <a:lnTo>
                      <a:pt x="994" y="20"/>
                    </a:lnTo>
                    <a:lnTo>
                      <a:pt x="916"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Google Shape;1048;p35"/>
              <p:cNvSpPr/>
              <p:nvPr/>
            </p:nvSpPr>
            <p:spPr>
              <a:xfrm>
                <a:off x="1591000" y="447075"/>
                <a:ext cx="28275" cy="15625"/>
              </a:xfrm>
              <a:custGeom>
                <a:avLst/>
                <a:gdLst/>
                <a:ahLst/>
                <a:cxnLst/>
                <a:rect l="l" t="t" r="r" b="b"/>
                <a:pathLst>
                  <a:path w="1131" h="625" fill="none" extrusionOk="0">
                    <a:moveTo>
                      <a:pt x="877" y="1"/>
                    </a:moveTo>
                    <a:lnTo>
                      <a:pt x="877" y="1"/>
                    </a:lnTo>
                    <a:lnTo>
                      <a:pt x="507" y="79"/>
                    </a:lnTo>
                    <a:lnTo>
                      <a:pt x="137" y="215"/>
                    </a:lnTo>
                    <a:lnTo>
                      <a:pt x="137" y="215"/>
                    </a:lnTo>
                    <a:lnTo>
                      <a:pt x="59" y="254"/>
                    </a:lnTo>
                    <a:lnTo>
                      <a:pt x="20" y="332"/>
                    </a:lnTo>
                    <a:lnTo>
                      <a:pt x="0" y="410"/>
                    </a:lnTo>
                    <a:lnTo>
                      <a:pt x="20" y="488"/>
                    </a:lnTo>
                    <a:lnTo>
                      <a:pt x="20" y="488"/>
                    </a:lnTo>
                    <a:lnTo>
                      <a:pt x="59" y="566"/>
                    </a:lnTo>
                    <a:lnTo>
                      <a:pt x="137" y="605"/>
                    </a:lnTo>
                    <a:lnTo>
                      <a:pt x="215" y="624"/>
                    </a:lnTo>
                    <a:lnTo>
                      <a:pt x="312" y="605"/>
                    </a:lnTo>
                    <a:lnTo>
                      <a:pt x="312" y="605"/>
                    </a:lnTo>
                    <a:lnTo>
                      <a:pt x="546" y="527"/>
                    </a:lnTo>
                    <a:lnTo>
                      <a:pt x="546" y="527"/>
                    </a:lnTo>
                    <a:lnTo>
                      <a:pt x="741" y="468"/>
                    </a:lnTo>
                    <a:lnTo>
                      <a:pt x="955" y="429"/>
                    </a:lnTo>
                    <a:lnTo>
                      <a:pt x="955" y="429"/>
                    </a:lnTo>
                    <a:lnTo>
                      <a:pt x="1033" y="410"/>
                    </a:lnTo>
                    <a:lnTo>
                      <a:pt x="1092" y="351"/>
                    </a:lnTo>
                    <a:lnTo>
                      <a:pt x="1130" y="273"/>
                    </a:lnTo>
                    <a:lnTo>
                      <a:pt x="1130" y="195"/>
                    </a:lnTo>
                    <a:lnTo>
                      <a:pt x="1130" y="195"/>
                    </a:lnTo>
                    <a:lnTo>
                      <a:pt x="1111" y="118"/>
                    </a:lnTo>
                    <a:lnTo>
                      <a:pt x="1053" y="59"/>
                    </a:lnTo>
                    <a:lnTo>
                      <a:pt x="994" y="20"/>
                    </a:lnTo>
                    <a:lnTo>
                      <a:pt x="916" y="1"/>
                    </a:lnTo>
                    <a:lnTo>
                      <a:pt x="916" y="1"/>
                    </a:lnTo>
                    <a:lnTo>
                      <a:pt x="877"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Google Shape;1049;p35"/>
              <p:cNvSpPr/>
              <p:nvPr/>
            </p:nvSpPr>
            <p:spPr>
              <a:xfrm>
                <a:off x="1605125" y="45975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Google Shape;1050;p35"/>
              <p:cNvSpPr/>
              <p:nvPr/>
            </p:nvSpPr>
            <p:spPr>
              <a:xfrm>
                <a:off x="1607075" y="468025"/>
                <a:ext cx="23400" cy="13650"/>
              </a:xfrm>
              <a:custGeom>
                <a:avLst/>
                <a:gdLst/>
                <a:ahLst/>
                <a:cxnLst/>
                <a:rect l="l" t="t" r="r" b="b"/>
                <a:pathLst>
                  <a:path w="936" h="546" extrusionOk="0">
                    <a:moveTo>
                      <a:pt x="682" y="0"/>
                    </a:moveTo>
                    <a:lnTo>
                      <a:pt x="429" y="39"/>
                    </a:lnTo>
                    <a:lnTo>
                      <a:pt x="195" y="98"/>
                    </a:lnTo>
                    <a:lnTo>
                      <a:pt x="117" y="137"/>
                    </a:lnTo>
                    <a:lnTo>
                      <a:pt x="39" y="195"/>
                    </a:lnTo>
                    <a:lnTo>
                      <a:pt x="0" y="273"/>
                    </a:lnTo>
                    <a:lnTo>
                      <a:pt x="0" y="351"/>
                    </a:lnTo>
                    <a:lnTo>
                      <a:pt x="39" y="429"/>
                    </a:lnTo>
                    <a:lnTo>
                      <a:pt x="98" y="488"/>
                    </a:lnTo>
                    <a:lnTo>
                      <a:pt x="176" y="526"/>
                    </a:lnTo>
                    <a:lnTo>
                      <a:pt x="215" y="546"/>
                    </a:lnTo>
                    <a:lnTo>
                      <a:pt x="254" y="526"/>
                    </a:lnTo>
                    <a:lnTo>
                      <a:pt x="507" y="468"/>
                    </a:lnTo>
                    <a:lnTo>
                      <a:pt x="741" y="429"/>
                    </a:lnTo>
                    <a:lnTo>
                      <a:pt x="838" y="390"/>
                    </a:lnTo>
                    <a:lnTo>
                      <a:pt x="897" y="351"/>
                    </a:lnTo>
                    <a:lnTo>
                      <a:pt x="936" y="273"/>
                    </a:lnTo>
                    <a:lnTo>
                      <a:pt x="936" y="176"/>
                    </a:lnTo>
                    <a:lnTo>
                      <a:pt x="916" y="98"/>
                    </a:lnTo>
                    <a:lnTo>
                      <a:pt x="858" y="39"/>
                    </a:lnTo>
                    <a:lnTo>
                      <a:pt x="799"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Google Shape;1051;p35"/>
              <p:cNvSpPr/>
              <p:nvPr/>
            </p:nvSpPr>
            <p:spPr>
              <a:xfrm>
                <a:off x="1607075" y="468025"/>
                <a:ext cx="23400" cy="13650"/>
              </a:xfrm>
              <a:custGeom>
                <a:avLst/>
                <a:gdLst/>
                <a:ahLst/>
                <a:cxnLst/>
                <a:rect l="l" t="t" r="r" b="b"/>
                <a:pathLst>
                  <a:path w="936" h="546" fill="none" extrusionOk="0">
                    <a:moveTo>
                      <a:pt x="682" y="0"/>
                    </a:moveTo>
                    <a:lnTo>
                      <a:pt x="682" y="0"/>
                    </a:lnTo>
                    <a:lnTo>
                      <a:pt x="429" y="39"/>
                    </a:lnTo>
                    <a:lnTo>
                      <a:pt x="195" y="98"/>
                    </a:lnTo>
                    <a:lnTo>
                      <a:pt x="195" y="98"/>
                    </a:lnTo>
                    <a:lnTo>
                      <a:pt x="117" y="137"/>
                    </a:lnTo>
                    <a:lnTo>
                      <a:pt x="39" y="195"/>
                    </a:lnTo>
                    <a:lnTo>
                      <a:pt x="39" y="195"/>
                    </a:lnTo>
                    <a:lnTo>
                      <a:pt x="0" y="273"/>
                    </a:lnTo>
                    <a:lnTo>
                      <a:pt x="0" y="351"/>
                    </a:lnTo>
                    <a:lnTo>
                      <a:pt x="0" y="351"/>
                    </a:lnTo>
                    <a:lnTo>
                      <a:pt x="39" y="429"/>
                    </a:lnTo>
                    <a:lnTo>
                      <a:pt x="98" y="488"/>
                    </a:lnTo>
                    <a:lnTo>
                      <a:pt x="98" y="488"/>
                    </a:lnTo>
                    <a:lnTo>
                      <a:pt x="176" y="526"/>
                    </a:lnTo>
                    <a:lnTo>
                      <a:pt x="215" y="546"/>
                    </a:lnTo>
                    <a:lnTo>
                      <a:pt x="254" y="526"/>
                    </a:lnTo>
                    <a:lnTo>
                      <a:pt x="254" y="526"/>
                    </a:lnTo>
                    <a:lnTo>
                      <a:pt x="507" y="468"/>
                    </a:lnTo>
                    <a:lnTo>
                      <a:pt x="741" y="429"/>
                    </a:lnTo>
                    <a:lnTo>
                      <a:pt x="741" y="429"/>
                    </a:lnTo>
                    <a:lnTo>
                      <a:pt x="838" y="390"/>
                    </a:lnTo>
                    <a:lnTo>
                      <a:pt x="897" y="351"/>
                    </a:lnTo>
                    <a:lnTo>
                      <a:pt x="936" y="273"/>
                    </a:lnTo>
                    <a:lnTo>
                      <a:pt x="936" y="176"/>
                    </a:lnTo>
                    <a:lnTo>
                      <a:pt x="936" y="176"/>
                    </a:lnTo>
                    <a:lnTo>
                      <a:pt x="916" y="98"/>
                    </a:lnTo>
                    <a:lnTo>
                      <a:pt x="858" y="39"/>
                    </a:lnTo>
                    <a:lnTo>
                      <a:pt x="799" y="0"/>
                    </a:lnTo>
                    <a:lnTo>
                      <a:pt x="721" y="0"/>
                    </a:lnTo>
                    <a:lnTo>
                      <a:pt x="721" y="0"/>
                    </a:lnTo>
                    <a:lnTo>
                      <a:pt x="682"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Google Shape;1052;p35"/>
              <p:cNvSpPr/>
              <p:nvPr/>
            </p:nvSpPr>
            <p:spPr>
              <a:xfrm>
                <a:off x="1584675" y="481650"/>
                <a:ext cx="20475" cy="13675"/>
              </a:xfrm>
              <a:custGeom>
                <a:avLst/>
                <a:gdLst/>
                <a:ahLst/>
                <a:cxnLst/>
                <a:rect l="l" t="t" r="r" b="b"/>
                <a:pathLst>
                  <a:path w="819" h="547" extrusionOk="0">
                    <a:moveTo>
                      <a:pt x="565" y="1"/>
                    </a:moveTo>
                    <a:lnTo>
                      <a:pt x="136" y="137"/>
                    </a:lnTo>
                    <a:lnTo>
                      <a:pt x="59" y="196"/>
                    </a:lnTo>
                    <a:lnTo>
                      <a:pt x="20" y="254"/>
                    </a:lnTo>
                    <a:lnTo>
                      <a:pt x="0" y="352"/>
                    </a:lnTo>
                    <a:lnTo>
                      <a:pt x="20" y="430"/>
                    </a:lnTo>
                    <a:lnTo>
                      <a:pt x="78" y="488"/>
                    </a:lnTo>
                    <a:lnTo>
                      <a:pt x="136" y="547"/>
                    </a:lnTo>
                    <a:lnTo>
                      <a:pt x="312" y="547"/>
                    </a:lnTo>
                    <a:lnTo>
                      <a:pt x="546" y="469"/>
                    </a:lnTo>
                    <a:lnTo>
                      <a:pt x="643" y="449"/>
                    </a:lnTo>
                    <a:lnTo>
                      <a:pt x="721" y="410"/>
                    </a:lnTo>
                    <a:lnTo>
                      <a:pt x="779" y="352"/>
                    </a:lnTo>
                    <a:lnTo>
                      <a:pt x="818" y="274"/>
                    </a:lnTo>
                    <a:lnTo>
                      <a:pt x="818" y="196"/>
                    </a:lnTo>
                    <a:lnTo>
                      <a:pt x="779" y="118"/>
                    </a:lnTo>
                    <a:lnTo>
                      <a:pt x="721" y="40"/>
                    </a:lnTo>
                    <a:lnTo>
                      <a:pt x="663" y="20"/>
                    </a:lnTo>
                    <a:lnTo>
                      <a:pt x="60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Google Shape;1053;p35"/>
              <p:cNvSpPr/>
              <p:nvPr/>
            </p:nvSpPr>
            <p:spPr>
              <a:xfrm>
                <a:off x="1584675" y="481650"/>
                <a:ext cx="20475" cy="13675"/>
              </a:xfrm>
              <a:custGeom>
                <a:avLst/>
                <a:gdLst/>
                <a:ahLst/>
                <a:cxnLst/>
                <a:rect l="l" t="t" r="r" b="b"/>
                <a:pathLst>
                  <a:path w="819" h="547" fill="none" extrusionOk="0">
                    <a:moveTo>
                      <a:pt x="565" y="1"/>
                    </a:moveTo>
                    <a:lnTo>
                      <a:pt x="565" y="1"/>
                    </a:lnTo>
                    <a:lnTo>
                      <a:pt x="136" y="137"/>
                    </a:lnTo>
                    <a:lnTo>
                      <a:pt x="136" y="137"/>
                    </a:lnTo>
                    <a:lnTo>
                      <a:pt x="59" y="196"/>
                    </a:lnTo>
                    <a:lnTo>
                      <a:pt x="20" y="254"/>
                    </a:lnTo>
                    <a:lnTo>
                      <a:pt x="0" y="352"/>
                    </a:lnTo>
                    <a:lnTo>
                      <a:pt x="20" y="430"/>
                    </a:lnTo>
                    <a:lnTo>
                      <a:pt x="20" y="430"/>
                    </a:lnTo>
                    <a:lnTo>
                      <a:pt x="78" y="488"/>
                    </a:lnTo>
                    <a:lnTo>
                      <a:pt x="136" y="547"/>
                    </a:lnTo>
                    <a:lnTo>
                      <a:pt x="136" y="547"/>
                    </a:lnTo>
                    <a:lnTo>
                      <a:pt x="234" y="547"/>
                    </a:lnTo>
                    <a:lnTo>
                      <a:pt x="312" y="547"/>
                    </a:lnTo>
                    <a:lnTo>
                      <a:pt x="312" y="547"/>
                    </a:lnTo>
                    <a:lnTo>
                      <a:pt x="546" y="469"/>
                    </a:lnTo>
                    <a:lnTo>
                      <a:pt x="546" y="469"/>
                    </a:lnTo>
                    <a:lnTo>
                      <a:pt x="643" y="449"/>
                    </a:lnTo>
                    <a:lnTo>
                      <a:pt x="643" y="449"/>
                    </a:lnTo>
                    <a:lnTo>
                      <a:pt x="721" y="410"/>
                    </a:lnTo>
                    <a:lnTo>
                      <a:pt x="779" y="352"/>
                    </a:lnTo>
                    <a:lnTo>
                      <a:pt x="779" y="352"/>
                    </a:lnTo>
                    <a:lnTo>
                      <a:pt x="818" y="274"/>
                    </a:lnTo>
                    <a:lnTo>
                      <a:pt x="818" y="196"/>
                    </a:lnTo>
                    <a:lnTo>
                      <a:pt x="818" y="196"/>
                    </a:lnTo>
                    <a:lnTo>
                      <a:pt x="779" y="118"/>
                    </a:lnTo>
                    <a:lnTo>
                      <a:pt x="721" y="40"/>
                    </a:lnTo>
                    <a:lnTo>
                      <a:pt x="721" y="40"/>
                    </a:lnTo>
                    <a:lnTo>
                      <a:pt x="663" y="20"/>
                    </a:lnTo>
                    <a:lnTo>
                      <a:pt x="604" y="1"/>
                    </a:lnTo>
                    <a:lnTo>
                      <a:pt x="604" y="1"/>
                    </a:lnTo>
                    <a:lnTo>
                      <a:pt x="565"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Google Shape;1054;p35"/>
              <p:cNvSpPr/>
              <p:nvPr/>
            </p:nvSpPr>
            <p:spPr>
              <a:xfrm>
                <a:off x="1596850" y="493350"/>
                <a:ext cx="1475" cy="525"/>
              </a:xfrm>
              <a:custGeom>
                <a:avLst/>
                <a:gdLst/>
                <a:ahLst/>
                <a:cxnLst/>
                <a:rect l="l" t="t" r="r" b="b"/>
                <a:pathLst>
                  <a:path w="59" h="21"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Google Shape;1055;p35"/>
              <p:cNvSpPr/>
              <p:nvPr/>
            </p:nvSpPr>
            <p:spPr>
              <a:xfrm>
                <a:off x="1564200" y="472900"/>
                <a:ext cx="18050" cy="14150"/>
              </a:xfrm>
              <a:custGeom>
                <a:avLst/>
                <a:gdLst/>
                <a:ahLst/>
                <a:cxnLst/>
                <a:rect l="l" t="t" r="r" b="b"/>
                <a:pathLst>
                  <a:path w="722" h="566" extrusionOk="0">
                    <a:moveTo>
                      <a:pt x="488" y="0"/>
                    </a:moveTo>
                    <a:lnTo>
                      <a:pt x="410" y="20"/>
                    </a:lnTo>
                    <a:lnTo>
                      <a:pt x="118" y="137"/>
                    </a:lnTo>
                    <a:lnTo>
                      <a:pt x="59" y="195"/>
                    </a:lnTo>
                    <a:lnTo>
                      <a:pt x="1" y="254"/>
                    </a:lnTo>
                    <a:lnTo>
                      <a:pt x="1" y="351"/>
                    </a:lnTo>
                    <a:lnTo>
                      <a:pt x="1" y="429"/>
                    </a:lnTo>
                    <a:lnTo>
                      <a:pt x="59" y="507"/>
                    </a:lnTo>
                    <a:lnTo>
                      <a:pt x="137" y="546"/>
                    </a:lnTo>
                    <a:lnTo>
                      <a:pt x="215" y="565"/>
                    </a:lnTo>
                    <a:lnTo>
                      <a:pt x="293" y="546"/>
                    </a:lnTo>
                    <a:lnTo>
                      <a:pt x="585" y="409"/>
                    </a:lnTo>
                    <a:lnTo>
                      <a:pt x="644" y="370"/>
                    </a:lnTo>
                    <a:lnTo>
                      <a:pt x="702" y="293"/>
                    </a:lnTo>
                    <a:lnTo>
                      <a:pt x="722" y="215"/>
                    </a:lnTo>
                    <a:lnTo>
                      <a:pt x="702" y="137"/>
                    </a:lnTo>
                    <a:lnTo>
                      <a:pt x="663" y="78"/>
                    </a:lnTo>
                    <a:lnTo>
                      <a:pt x="605" y="39"/>
                    </a:lnTo>
                    <a:lnTo>
                      <a:pt x="546" y="20"/>
                    </a:lnTo>
                    <a:lnTo>
                      <a:pt x="488"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Google Shape;1056;p35"/>
              <p:cNvSpPr/>
              <p:nvPr/>
            </p:nvSpPr>
            <p:spPr>
              <a:xfrm>
                <a:off x="1564200" y="472900"/>
                <a:ext cx="18050" cy="14150"/>
              </a:xfrm>
              <a:custGeom>
                <a:avLst/>
                <a:gdLst/>
                <a:ahLst/>
                <a:cxnLst/>
                <a:rect l="l" t="t" r="r" b="b"/>
                <a:pathLst>
                  <a:path w="722" h="566" fill="none" extrusionOk="0">
                    <a:moveTo>
                      <a:pt x="410" y="20"/>
                    </a:moveTo>
                    <a:lnTo>
                      <a:pt x="410" y="20"/>
                    </a:lnTo>
                    <a:lnTo>
                      <a:pt x="118" y="137"/>
                    </a:lnTo>
                    <a:lnTo>
                      <a:pt x="118" y="137"/>
                    </a:lnTo>
                    <a:lnTo>
                      <a:pt x="59" y="195"/>
                    </a:lnTo>
                    <a:lnTo>
                      <a:pt x="1" y="254"/>
                    </a:lnTo>
                    <a:lnTo>
                      <a:pt x="1" y="351"/>
                    </a:lnTo>
                    <a:lnTo>
                      <a:pt x="1" y="429"/>
                    </a:lnTo>
                    <a:lnTo>
                      <a:pt x="1" y="429"/>
                    </a:lnTo>
                    <a:lnTo>
                      <a:pt x="59" y="507"/>
                    </a:lnTo>
                    <a:lnTo>
                      <a:pt x="137" y="546"/>
                    </a:lnTo>
                    <a:lnTo>
                      <a:pt x="215" y="565"/>
                    </a:lnTo>
                    <a:lnTo>
                      <a:pt x="293" y="546"/>
                    </a:lnTo>
                    <a:lnTo>
                      <a:pt x="293" y="546"/>
                    </a:lnTo>
                    <a:lnTo>
                      <a:pt x="585" y="409"/>
                    </a:lnTo>
                    <a:lnTo>
                      <a:pt x="585" y="409"/>
                    </a:lnTo>
                    <a:lnTo>
                      <a:pt x="644" y="370"/>
                    </a:lnTo>
                    <a:lnTo>
                      <a:pt x="702" y="293"/>
                    </a:lnTo>
                    <a:lnTo>
                      <a:pt x="722" y="215"/>
                    </a:lnTo>
                    <a:lnTo>
                      <a:pt x="702" y="137"/>
                    </a:lnTo>
                    <a:lnTo>
                      <a:pt x="702" y="137"/>
                    </a:lnTo>
                    <a:lnTo>
                      <a:pt x="663" y="78"/>
                    </a:lnTo>
                    <a:lnTo>
                      <a:pt x="605" y="39"/>
                    </a:lnTo>
                    <a:lnTo>
                      <a:pt x="546" y="20"/>
                    </a:lnTo>
                    <a:lnTo>
                      <a:pt x="488" y="0"/>
                    </a:lnTo>
                    <a:lnTo>
                      <a:pt x="488" y="0"/>
                    </a:lnTo>
                    <a:lnTo>
                      <a:pt x="410"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7" name="Google Shape;1057;p35"/>
              <p:cNvSpPr/>
              <p:nvPr/>
            </p:nvSpPr>
            <p:spPr>
              <a:xfrm>
                <a:off x="1515000" y="485075"/>
                <a:ext cx="29250" cy="18525"/>
              </a:xfrm>
              <a:custGeom>
                <a:avLst/>
                <a:gdLst/>
                <a:ahLst/>
                <a:cxnLst/>
                <a:rect l="l" t="t" r="r" b="b"/>
                <a:pathLst>
                  <a:path w="1170" h="741" extrusionOk="0">
                    <a:moveTo>
                      <a:pt x="936" y="0"/>
                    </a:moveTo>
                    <a:lnTo>
                      <a:pt x="702" y="59"/>
                    </a:lnTo>
                    <a:lnTo>
                      <a:pt x="488" y="137"/>
                    </a:lnTo>
                    <a:lnTo>
                      <a:pt x="274" y="234"/>
                    </a:lnTo>
                    <a:lnTo>
                      <a:pt x="79" y="351"/>
                    </a:lnTo>
                    <a:lnTo>
                      <a:pt x="40" y="390"/>
                    </a:lnTo>
                    <a:lnTo>
                      <a:pt x="20" y="429"/>
                    </a:lnTo>
                    <a:lnTo>
                      <a:pt x="1" y="507"/>
                    </a:lnTo>
                    <a:lnTo>
                      <a:pt x="1" y="585"/>
                    </a:lnTo>
                    <a:lnTo>
                      <a:pt x="40" y="663"/>
                    </a:lnTo>
                    <a:lnTo>
                      <a:pt x="118" y="721"/>
                    </a:lnTo>
                    <a:lnTo>
                      <a:pt x="196" y="741"/>
                    </a:lnTo>
                    <a:lnTo>
                      <a:pt x="274" y="741"/>
                    </a:lnTo>
                    <a:lnTo>
                      <a:pt x="352" y="702"/>
                    </a:lnTo>
                    <a:lnTo>
                      <a:pt x="371" y="682"/>
                    </a:lnTo>
                    <a:lnTo>
                      <a:pt x="624" y="546"/>
                    </a:lnTo>
                    <a:lnTo>
                      <a:pt x="897" y="449"/>
                    </a:lnTo>
                    <a:lnTo>
                      <a:pt x="995" y="429"/>
                    </a:lnTo>
                    <a:lnTo>
                      <a:pt x="1073" y="410"/>
                    </a:lnTo>
                    <a:lnTo>
                      <a:pt x="1131" y="351"/>
                    </a:lnTo>
                    <a:lnTo>
                      <a:pt x="1170" y="273"/>
                    </a:lnTo>
                    <a:lnTo>
                      <a:pt x="1170" y="176"/>
                    </a:lnTo>
                    <a:lnTo>
                      <a:pt x="1150" y="117"/>
                    </a:lnTo>
                    <a:lnTo>
                      <a:pt x="1111" y="59"/>
                    </a:lnTo>
                    <a:lnTo>
                      <a:pt x="1034" y="20"/>
                    </a:lnTo>
                    <a:lnTo>
                      <a:pt x="956"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8" name="Google Shape;1058;p35"/>
              <p:cNvSpPr/>
              <p:nvPr/>
            </p:nvSpPr>
            <p:spPr>
              <a:xfrm>
                <a:off x="1515000" y="485075"/>
                <a:ext cx="29250" cy="18525"/>
              </a:xfrm>
              <a:custGeom>
                <a:avLst/>
                <a:gdLst/>
                <a:ahLst/>
                <a:cxnLst/>
                <a:rect l="l" t="t" r="r" b="b"/>
                <a:pathLst>
                  <a:path w="1170" h="741" fill="none" extrusionOk="0">
                    <a:moveTo>
                      <a:pt x="936" y="0"/>
                    </a:moveTo>
                    <a:lnTo>
                      <a:pt x="936" y="0"/>
                    </a:lnTo>
                    <a:lnTo>
                      <a:pt x="702" y="59"/>
                    </a:lnTo>
                    <a:lnTo>
                      <a:pt x="488" y="137"/>
                    </a:lnTo>
                    <a:lnTo>
                      <a:pt x="488" y="137"/>
                    </a:lnTo>
                    <a:lnTo>
                      <a:pt x="274" y="234"/>
                    </a:lnTo>
                    <a:lnTo>
                      <a:pt x="79" y="351"/>
                    </a:lnTo>
                    <a:lnTo>
                      <a:pt x="79" y="351"/>
                    </a:lnTo>
                    <a:lnTo>
                      <a:pt x="40" y="390"/>
                    </a:lnTo>
                    <a:lnTo>
                      <a:pt x="20" y="429"/>
                    </a:lnTo>
                    <a:lnTo>
                      <a:pt x="1" y="507"/>
                    </a:lnTo>
                    <a:lnTo>
                      <a:pt x="1" y="507"/>
                    </a:lnTo>
                    <a:lnTo>
                      <a:pt x="1" y="585"/>
                    </a:lnTo>
                    <a:lnTo>
                      <a:pt x="40" y="663"/>
                    </a:lnTo>
                    <a:lnTo>
                      <a:pt x="40" y="663"/>
                    </a:lnTo>
                    <a:lnTo>
                      <a:pt x="118" y="721"/>
                    </a:lnTo>
                    <a:lnTo>
                      <a:pt x="196" y="741"/>
                    </a:lnTo>
                    <a:lnTo>
                      <a:pt x="196" y="741"/>
                    </a:lnTo>
                    <a:lnTo>
                      <a:pt x="274" y="741"/>
                    </a:lnTo>
                    <a:lnTo>
                      <a:pt x="352" y="702"/>
                    </a:lnTo>
                    <a:lnTo>
                      <a:pt x="371" y="682"/>
                    </a:lnTo>
                    <a:lnTo>
                      <a:pt x="371" y="682"/>
                    </a:lnTo>
                    <a:lnTo>
                      <a:pt x="624" y="546"/>
                    </a:lnTo>
                    <a:lnTo>
                      <a:pt x="897" y="449"/>
                    </a:lnTo>
                    <a:lnTo>
                      <a:pt x="897" y="449"/>
                    </a:lnTo>
                    <a:lnTo>
                      <a:pt x="995" y="429"/>
                    </a:lnTo>
                    <a:lnTo>
                      <a:pt x="995" y="429"/>
                    </a:lnTo>
                    <a:lnTo>
                      <a:pt x="1073" y="410"/>
                    </a:lnTo>
                    <a:lnTo>
                      <a:pt x="1131" y="351"/>
                    </a:lnTo>
                    <a:lnTo>
                      <a:pt x="1131" y="351"/>
                    </a:lnTo>
                    <a:lnTo>
                      <a:pt x="1170" y="273"/>
                    </a:lnTo>
                    <a:lnTo>
                      <a:pt x="1170" y="176"/>
                    </a:lnTo>
                    <a:lnTo>
                      <a:pt x="1170" y="176"/>
                    </a:lnTo>
                    <a:lnTo>
                      <a:pt x="1150" y="117"/>
                    </a:lnTo>
                    <a:lnTo>
                      <a:pt x="1111" y="59"/>
                    </a:lnTo>
                    <a:lnTo>
                      <a:pt x="1034" y="20"/>
                    </a:lnTo>
                    <a:lnTo>
                      <a:pt x="956" y="0"/>
                    </a:lnTo>
                    <a:lnTo>
                      <a:pt x="956" y="0"/>
                    </a:lnTo>
                    <a:lnTo>
                      <a:pt x="936"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9" name="Google Shape;1059;p35"/>
              <p:cNvSpPr/>
              <p:nvPr/>
            </p:nvSpPr>
            <p:spPr>
              <a:xfrm>
                <a:off x="1537425" y="495800"/>
                <a:ext cx="1475" cy="500"/>
              </a:xfrm>
              <a:custGeom>
                <a:avLst/>
                <a:gdLst/>
                <a:ahLst/>
                <a:cxnLst/>
                <a:rect l="l" t="t" r="r" b="b"/>
                <a:pathLst>
                  <a:path w="59" h="20" fill="none" extrusionOk="0">
                    <a:moveTo>
                      <a:pt x="59" y="0"/>
                    </a:moveTo>
                    <a:lnTo>
                      <a:pt x="59" y="0"/>
                    </a:lnTo>
                    <a:lnTo>
                      <a:pt x="0" y="20"/>
                    </a:lnTo>
                    <a:lnTo>
                      <a:pt x="0" y="20"/>
                    </a:lnTo>
                    <a:lnTo>
                      <a:pt x="5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0" name="Google Shape;1060;p35"/>
              <p:cNvSpPr/>
              <p:nvPr/>
            </p:nvSpPr>
            <p:spPr>
              <a:xfrm>
                <a:off x="1505275" y="508950"/>
                <a:ext cx="23400" cy="19500"/>
              </a:xfrm>
              <a:custGeom>
                <a:avLst/>
                <a:gdLst/>
                <a:ahLst/>
                <a:cxnLst/>
                <a:rect l="l" t="t" r="r" b="b"/>
                <a:pathLst>
                  <a:path w="936" h="780" extrusionOk="0">
                    <a:moveTo>
                      <a:pt x="663" y="0"/>
                    </a:moveTo>
                    <a:lnTo>
                      <a:pt x="624" y="20"/>
                    </a:lnTo>
                    <a:lnTo>
                      <a:pt x="351" y="195"/>
                    </a:lnTo>
                    <a:lnTo>
                      <a:pt x="78" y="390"/>
                    </a:lnTo>
                    <a:lnTo>
                      <a:pt x="20" y="468"/>
                    </a:lnTo>
                    <a:lnTo>
                      <a:pt x="0" y="546"/>
                    </a:lnTo>
                    <a:lnTo>
                      <a:pt x="20" y="624"/>
                    </a:lnTo>
                    <a:lnTo>
                      <a:pt x="59" y="702"/>
                    </a:lnTo>
                    <a:lnTo>
                      <a:pt x="117" y="760"/>
                    </a:lnTo>
                    <a:lnTo>
                      <a:pt x="195" y="779"/>
                    </a:lnTo>
                    <a:lnTo>
                      <a:pt x="273" y="779"/>
                    </a:lnTo>
                    <a:lnTo>
                      <a:pt x="351" y="740"/>
                    </a:lnTo>
                    <a:lnTo>
                      <a:pt x="546" y="585"/>
                    </a:lnTo>
                    <a:lnTo>
                      <a:pt x="760" y="448"/>
                    </a:lnTo>
                    <a:lnTo>
                      <a:pt x="799" y="409"/>
                    </a:lnTo>
                    <a:lnTo>
                      <a:pt x="877" y="370"/>
                    </a:lnTo>
                    <a:lnTo>
                      <a:pt x="916" y="292"/>
                    </a:lnTo>
                    <a:lnTo>
                      <a:pt x="935" y="214"/>
                    </a:lnTo>
                    <a:lnTo>
                      <a:pt x="916" y="117"/>
                    </a:lnTo>
                    <a:lnTo>
                      <a:pt x="877" y="59"/>
                    </a:lnTo>
                    <a:lnTo>
                      <a:pt x="799" y="20"/>
                    </a:lnTo>
                    <a:lnTo>
                      <a:pt x="72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1" name="Google Shape;1061;p35"/>
              <p:cNvSpPr/>
              <p:nvPr/>
            </p:nvSpPr>
            <p:spPr>
              <a:xfrm>
                <a:off x="1505275" y="508950"/>
                <a:ext cx="23400" cy="19500"/>
              </a:xfrm>
              <a:custGeom>
                <a:avLst/>
                <a:gdLst/>
                <a:ahLst/>
                <a:cxnLst/>
                <a:rect l="l" t="t" r="r" b="b"/>
                <a:pathLst>
                  <a:path w="936" h="780" fill="none" extrusionOk="0">
                    <a:moveTo>
                      <a:pt x="624" y="20"/>
                    </a:moveTo>
                    <a:lnTo>
                      <a:pt x="624" y="20"/>
                    </a:lnTo>
                    <a:lnTo>
                      <a:pt x="351" y="195"/>
                    </a:lnTo>
                    <a:lnTo>
                      <a:pt x="78" y="390"/>
                    </a:lnTo>
                    <a:lnTo>
                      <a:pt x="78" y="390"/>
                    </a:lnTo>
                    <a:lnTo>
                      <a:pt x="20" y="468"/>
                    </a:lnTo>
                    <a:lnTo>
                      <a:pt x="0" y="546"/>
                    </a:lnTo>
                    <a:lnTo>
                      <a:pt x="20" y="624"/>
                    </a:lnTo>
                    <a:lnTo>
                      <a:pt x="59" y="702"/>
                    </a:lnTo>
                    <a:lnTo>
                      <a:pt x="59" y="702"/>
                    </a:lnTo>
                    <a:lnTo>
                      <a:pt x="117" y="760"/>
                    </a:lnTo>
                    <a:lnTo>
                      <a:pt x="195" y="779"/>
                    </a:lnTo>
                    <a:lnTo>
                      <a:pt x="273" y="779"/>
                    </a:lnTo>
                    <a:lnTo>
                      <a:pt x="351" y="740"/>
                    </a:lnTo>
                    <a:lnTo>
                      <a:pt x="351" y="740"/>
                    </a:lnTo>
                    <a:lnTo>
                      <a:pt x="546" y="585"/>
                    </a:lnTo>
                    <a:lnTo>
                      <a:pt x="760" y="448"/>
                    </a:lnTo>
                    <a:lnTo>
                      <a:pt x="760" y="448"/>
                    </a:lnTo>
                    <a:lnTo>
                      <a:pt x="799" y="409"/>
                    </a:lnTo>
                    <a:lnTo>
                      <a:pt x="799" y="409"/>
                    </a:lnTo>
                    <a:lnTo>
                      <a:pt x="877" y="370"/>
                    </a:lnTo>
                    <a:lnTo>
                      <a:pt x="916" y="292"/>
                    </a:lnTo>
                    <a:lnTo>
                      <a:pt x="916" y="292"/>
                    </a:lnTo>
                    <a:lnTo>
                      <a:pt x="935" y="214"/>
                    </a:lnTo>
                    <a:lnTo>
                      <a:pt x="916" y="117"/>
                    </a:lnTo>
                    <a:lnTo>
                      <a:pt x="916" y="117"/>
                    </a:lnTo>
                    <a:lnTo>
                      <a:pt x="877" y="59"/>
                    </a:lnTo>
                    <a:lnTo>
                      <a:pt x="799" y="20"/>
                    </a:lnTo>
                    <a:lnTo>
                      <a:pt x="799" y="20"/>
                    </a:lnTo>
                    <a:lnTo>
                      <a:pt x="721" y="0"/>
                    </a:lnTo>
                    <a:lnTo>
                      <a:pt x="721" y="0"/>
                    </a:lnTo>
                    <a:lnTo>
                      <a:pt x="663" y="0"/>
                    </a:lnTo>
                    <a:lnTo>
                      <a:pt x="624"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2" name="Google Shape;1062;p35"/>
              <p:cNvSpPr/>
              <p:nvPr/>
            </p:nvSpPr>
            <p:spPr>
              <a:xfrm>
                <a:off x="1523300" y="520150"/>
                <a:ext cx="1000" cy="500"/>
              </a:xfrm>
              <a:custGeom>
                <a:avLst/>
                <a:gdLst/>
                <a:ahLst/>
                <a:cxnLst/>
                <a:rect l="l" t="t" r="r" b="b"/>
                <a:pathLst>
                  <a:path w="40" h="20" fill="none" extrusionOk="0">
                    <a:moveTo>
                      <a:pt x="39" y="0"/>
                    </a:moveTo>
                    <a:lnTo>
                      <a:pt x="39"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3" name="Google Shape;1063;p35"/>
              <p:cNvSpPr/>
              <p:nvPr/>
            </p:nvSpPr>
            <p:spPr>
              <a:xfrm>
                <a:off x="2118050" y="613175"/>
                <a:ext cx="19975" cy="27300"/>
              </a:xfrm>
              <a:custGeom>
                <a:avLst/>
                <a:gdLst/>
                <a:ahLst/>
                <a:cxnLst/>
                <a:rect l="l" t="t" r="r" b="b"/>
                <a:pathLst>
                  <a:path w="799" h="1092" extrusionOk="0">
                    <a:moveTo>
                      <a:pt x="156" y="1"/>
                    </a:moveTo>
                    <a:lnTo>
                      <a:pt x="97" y="40"/>
                    </a:lnTo>
                    <a:lnTo>
                      <a:pt x="39" y="79"/>
                    </a:lnTo>
                    <a:lnTo>
                      <a:pt x="0" y="157"/>
                    </a:lnTo>
                    <a:lnTo>
                      <a:pt x="0" y="254"/>
                    </a:lnTo>
                    <a:lnTo>
                      <a:pt x="0" y="293"/>
                    </a:lnTo>
                    <a:lnTo>
                      <a:pt x="20" y="332"/>
                    </a:lnTo>
                    <a:lnTo>
                      <a:pt x="214" y="605"/>
                    </a:lnTo>
                    <a:lnTo>
                      <a:pt x="370" y="897"/>
                    </a:lnTo>
                    <a:lnTo>
                      <a:pt x="370" y="936"/>
                    </a:lnTo>
                    <a:lnTo>
                      <a:pt x="409" y="994"/>
                    </a:lnTo>
                    <a:lnTo>
                      <a:pt x="468" y="1053"/>
                    </a:lnTo>
                    <a:lnTo>
                      <a:pt x="565" y="1092"/>
                    </a:lnTo>
                    <a:lnTo>
                      <a:pt x="643" y="1072"/>
                    </a:lnTo>
                    <a:lnTo>
                      <a:pt x="721" y="1033"/>
                    </a:lnTo>
                    <a:lnTo>
                      <a:pt x="779" y="975"/>
                    </a:lnTo>
                    <a:lnTo>
                      <a:pt x="799" y="897"/>
                    </a:lnTo>
                    <a:lnTo>
                      <a:pt x="799" y="858"/>
                    </a:lnTo>
                    <a:lnTo>
                      <a:pt x="799" y="819"/>
                    </a:lnTo>
                    <a:lnTo>
                      <a:pt x="721" y="624"/>
                    </a:lnTo>
                    <a:lnTo>
                      <a:pt x="624" y="449"/>
                    </a:lnTo>
                    <a:lnTo>
                      <a:pt x="526" y="273"/>
                    </a:lnTo>
                    <a:lnTo>
                      <a:pt x="409" y="118"/>
                    </a:lnTo>
                    <a:lnTo>
                      <a:pt x="351" y="40"/>
                    </a:lnTo>
                    <a:lnTo>
                      <a:pt x="273"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Google Shape;1064;p35"/>
              <p:cNvSpPr/>
              <p:nvPr/>
            </p:nvSpPr>
            <p:spPr>
              <a:xfrm>
                <a:off x="2118050" y="613175"/>
                <a:ext cx="19975" cy="27300"/>
              </a:xfrm>
              <a:custGeom>
                <a:avLst/>
                <a:gdLst/>
                <a:ahLst/>
                <a:cxnLst/>
                <a:rect l="l" t="t" r="r" b="b"/>
                <a:pathLst>
                  <a:path w="799" h="1092" fill="none" extrusionOk="0">
                    <a:moveTo>
                      <a:pt x="97" y="40"/>
                    </a:moveTo>
                    <a:lnTo>
                      <a:pt x="97" y="40"/>
                    </a:lnTo>
                    <a:lnTo>
                      <a:pt x="39" y="79"/>
                    </a:lnTo>
                    <a:lnTo>
                      <a:pt x="0" y="157"/>
                    </a:lnTo>
                    <a:lnTo>
                      <a:pt x="0" y="157"/>
                    </a:lnTo>
                    <a:lnTo>
                      <a:pt x="0" y="254"/>
                    </a:lnTo>
                    <a:lnTo>
                      <a:pt x="0" y="293"/>
                    </a:lnTo>
                    <a:lnTo>
                      <a:pt x="20" y="332"/>
                    </a:lnTo>
                    <a:lnTo>
                      <a:pt x="20" y="332"/>
                    </a:lnTo>
                    <a:lnTo>
                      <a:pt x="214" y="605"/>
                    </a:lnTo>
                    <a:lnTo>
                      <a:pt x="370" y="897"/>
                    </a:lnTo>
                    <a:lnTo>
                      <a:pt x="370" y="897"/>
                    </a:lnTo>
                    <a:lnTo>
                      <a:pt x="370" y="936"/>
                    </a:lnTo>
                    <a:lnTo>
                      <a:pt x="370" y="936"/>
                    </a:lnTo>
                    <a:lnTo>
                      <a:pt x="409" y="994"/>
                    </a:lnTo>
                    <a:lnTo>
                      <a:pt x="468" y="1053"/>
                    </a:lnTo>
                    <a:lnTo>
                      <a:pt x="468" y="1053"/>
                    </a:lnTo>
                    <a:lnTo>
                      <a:pt x="565" y="1092"/>
                    </a:lnTo>
                    <a:lnTo>
                      <a:pt x="643" y="1072"/>
                    </a:lnTo>
                    <a:lnTo>
                      <a:pt x="643" y="1072"/>
                    </a:lnTo>
                    <a:lnTo>
                      <a:pt x="721" y="1033"/>
                    </a:lnTo>
                    <a:lnTo>
                      <a:pt x="779" y="975"/>
                    </a:lnTo>
                    <a:lnTo>
                      <a:pt x="779" y="975"/>
                    </a:lnTo>
                    <a:lnTo>
                      <a:pt x="799" y="897"/>
                    </a:lnTo>
                    <a:lnTo>
                      <a:pt x="799" y="858"/>
                    </a:lnTo>
                    <a:lnTo>
                      <a:pt x="799" y="819"/>
                    </a:lnTo>
                    <a:lnTo>
                      <a:pt x="799" y="819"/>
                    </a:lnTo>
                    <a:lnTo>
                      <a:pt x="721" y="624"/>
                    </a:lnTo>
                    <a:lnTo>
                      <a:pt x="624" y="449"/>
                    </a:lnTo>
                    <a:lnTo>
                      <a:pt x="624" y="449"/>
                    </a:lnTo>
                    <a:lnTo>
                      <a:pt x="526" y="273"/>
                    </a:lnTo>
                    <a:lnTo>
                      <a:pt x="409" y="118"/>
                    </a:lnTo>
                    <a:lnTo>
                      <a:pt x="409" y="118"/>
                    </a:lnTo>
                    <a:lnTo>
                      <a:pt x="351" y="40"/>
                    </a:lnTo>
                    <a:lnTo>
                      <a:pt x="273" y="1"/>
                    </a:lnTo>
                    <a:lnTo>
                      <a:pt x="273" y="1"/>
                    </a:lnTo>
                    <a:lnTo>
                      <a:pt x="214" y="1"/>
                    </a:lnTo>
                    <a:lnTo>
                      <a:pt x="214" y="1"/>
                    </a:lnTo>
                    <a:lnTo>
                      <a:pt x="156" y="1"/>
                    </a:lnTo>
                    <a:lnTo>
                      <a:pt x="97" y="4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Google Shape;1065;p35"/>
              <p:cNvSpPr/>
              <p:nvPr/>
            </p:nvSpPr>
            <p:spPr>
              <a:xfrm>
                <a:off x="2124375" y="593700"/>
                <a:ext cx="20475" cy="22925"/>
              </a:xfrm>
              <a:custGeom>
                <a:avLst/>
                <a:gdLst/>
                <a:ahLst/>
                <a:cxnLst/>
                <a:rect l="l" t="t" r="r" b="b"/>
                <a:pathLst>
                  <a:path w="819" h="917" extrusionOk="0">
                    <a:moveTo>
                      <a:pt x="215" y="0"/>
                    </a:moveTo>
                    <a:lnTo>
                      <a:pt x="137" y="20"/>
                    </a:lnTo>
                    <a:lnTo>
                      <a:pt x="59" y="59"/>
                    </a:lnTo>
                    <a:lnTo>
                      <a:pt x="20" y="137"/>
                    </a:lnTo>
                    <a:lnTo>
                      <a:pt x="0" y="215"/>
                    </a:lnTo>
                    <a:lnTo>
                      <a:pt x="0" y="293"/>
                    </a:lnTo>
                    <a:lnTo>
                      <a:pt x="59" y="370"/>
                    </a:lnTo>
                    <a:lnTo>
                      <a:pt x="273" y="604"/>
                    </a:lnTo>
                    <a:lnTo>
                      <a:pt x="409" y="799"/>
                    </a:lnTo>
                    <a:lnTo>
                      <a:pt x="468" y="877"/>
                    </a:lnTo>
                    <a:lnTo>
                      <a:pt x="546" y="916"/>
                    </a:lnTo>
                    <a:lnTo>
                      <a:pt x="624" y="916"/>
                    </a:lnTo>
                    <a:lnTo>
                      <a:pt x="702" y="877"/>
                    </a:lnTo>
                    <a:lnTo>
                      <a:pt x="780" y="838"/>
                    </a:lnTo>
                    <a:lnTo>
                      <a:pt x="819" y="760"/>
                    </a:lnTo>
                    <a:lnTo>
                      <a:pt x="819" y="663"/>
                    </a:lnTo>
                    <a:lnTo>
                      <a:pt x="780" y="585"/>
                    </a:lnTo>
                    <a:lnTo>
                      <a:pt x="702" y="448"/>
                    </a:lnTo>
                    <a:lnTo>
                      <a:pt x="604" y="312"/>
                    </a:lnTo>
                    <a:lnTo>
                      <a:pt x="487" y="176"/>
                    </a:lnTo>
                    <a:lnTo>
                      <a:pt x="371" y="59"/>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Google Shape;1066;p35"/>
              <p:cNvSpPr/>
              <p:nvPr/>
            </p:nvSpPr>
            <p:spPr>
              <a:xfrm>
                <a:off x="2124375" y="593700"/>
                <a:ext cx="20475" cy="22925"/>
              </a:xfrm>
              <a:custGeom>
                <a:avLst/>
                <a:gdLst/>
                <a:ahLst/>
                <a:cxnLst/>
                <a:rect l="l" t="t" r="r" b="b"/>
                <a:pathLst>
                  <a:path w="819" h="917" fill="none" extrusionOk="0">
                    <a:moveTo>
                      <a:pt x="59" y="59"/>
                    </a:moveTo>
                    <a:lnTo>
                      <a:pt x="59" y="59"/>
                    </a:lnTo>
                    <a:lnTo>
                      <a:pt x="20" y="137"/>
                    </a:lnTo>
                    <a:lnTo>
                      <a:pt x="0" y="215"/>
                    </a:lnTo>
                    <a:lnTo>
                      <a:pt x="0" y="293"/>
                    </a:lnTo>
                    <a:lnTo>
                      <a:pt x="59" y="370"/>
                    </a:lnTo>
                    <a:lnTo>
                      <a:pt x="59" y="370"/>
                    </a:lnTo>
                    <a:lnTo>
                      <a:pt x="273" y="604"/>
                    </a:lnTo>
                    <a:lnTo>
                      <a:pt x="273" y="604"/>
                    </a:lnTo>
                    <a:lnTo>
                      <a:pt x="409" y="799"/>
                    </a:lnTo>
                    <a:lnTo>
                      <a:pt x="409" y="799"/>
                    </a:lnTo>
                    <a:lnTo>
                      <a:pt x="468" y="877"/>
                    </a:lnTo>
                    <a:lnTo>
                      <a:pt x="546" y="916"/>
                    </a:lnTo>
                    <a:lnTo>
                      <a:pt x="624" y="916"/>
                    </a:lnTo>
                    <a:lnTo>
                      <a:pt x="702" y="877"/>
                    </a:lnTo>
                    <a:lnTo>
                      <a:pt x="702" y="877"/>
                    </a:lnTo>
                    <a:lnTo>
                      <a:pt x="780" y="838"/>
                    </a:lnTo>
                    <a:lnTo>
                      <a:pt x="819" y="760"/>
                    </a:lnTo>
                    <a:lnTo>
                      <a:pt x="819" y="663"/>
                    </a:lnTo>
                    <a:lnTo>
                      <a:pt x="780" y="585"/>
                    </a:lnTo>
                    <a:lnTo>
                      <a:pt x="780" y="585"/>
                    </a:lnTo>
                    <a:lnTo>
                      <a:pt x="702" y="448"/>
                    </a:lnTo>
                    <a:lnTo>
                      <a:pt x="604" y="312"/>
                    </a:lnTo>
                    <a:lnTo>
                      <a:pt x="487" y="176"/>
                    </a:lnTo>
                    <a:lnTo>
                      <a:pt x="371" y="59"/>
                    </a:lnTo>
                    <a:lnTo>
                      <a:pt x="371" y="59"/>
                    </a:lnTo>
                    <a:lnTo>
                      <a:pt x="293" y="20"/>
                    </a:lnTo>
                    <a:lnTo>
                      <a:pt x="215" y="0"/>
                    </a:lnTo>
                    <a:lnTo>
                      <a:pt x="215" y="0"/>
                    </a:lnTo>
                    <a:lnTo>
                      <a:pt x="137" y="20"/>
                    </a:lnTo>
                    <a:lnTo>
                      <a:pt x="59" y="5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Google Shape;1067;p35"/>
              <p:cNvSpPr/>
              <p:nvPr/>
            </p:nvSpPr>
            <p:spPr>
              <a:xfrm>
                <a:off x="2147750" y="643375"/>
                <a:ext cx="14650" cy="22925"/>
              </a:xfrm>
              <a:custGeom>
                <a:avLst/>
                <a:gdLst/>
                <a:ahLst/>
                <a:cxnLst/>
                <a:rect l="l" t="t" r="r" b="b"/>
                <a:pathLst>
                  <a:path w="586" h="917" extrusionOk="0">
                    <a:moveTo>
                      <a:pt x="215" y="1"/>
                    </a:moveTo>
                    <a:lnTo>
                      <a:pt x="156" y="20"/>
                    </a:lnTo>
                    <a:lnTo>
                      <a:pt x="78" y="59"/>
                    </a:lnTo>
                    <a:lnTo>
                      <a:pt x="40" y="118"/>
                    </a:lnTo>
                    <a:lnTo>
                      <a:pt x="1" y="195"/>
                    </a:lnTo>
                    <a:lnTo>
                      <a:pt x="20" y="293"/>
                    </a:lnTo>
                    <a:lnTo>
                      <a:pt x="156" y="761"/>
                    </a:lnTo>
                    <a:lnTo>
                      <a:pt x="195" y="838"/>
                    </a:lnTo>
                    <a:lnTo>
                      <a:pt x="273" y="897"/>
                    </a:lnTo>
                    <a:lnTo>
                      <a:pt x="351" y="916"/>
                    </a:lnTo>
                    <a:lnTo>
                      <a:pt x="429" y="916"/>
                    </a:lnTo>
                    <a:lnTo>
                      <a:pt x="507" y="877"/>
                    </a:lnTo>
                    <a:lnTo>
                      <a:pt x="566" y="799"/>
                    </a:lnTo>
                    <a:lnTo>
                      <a:pt x="585" y="722"/>
                    </a:lnTo>
                    <a:lnTo>
                      <a:pt x="585" y="644"/>
                    </a:lnTo>
                    <a:lnTo>
                      <a:pt x="429" y="176"/>
                    </a:lnTo>
                    <a:lnTo>
                      <a:pt x="390" y="98"/>
                    </a:lnTo>
                    <a:lnTo>
                      <a:pt x="332" y="40"/>
                    </a:lnTo>
                    <a:lnTo>
                      <a:pt x="273" y="20"/>
                    </a:lnTo>
                    <a:lnTo>
                      <a:pt x="215"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Google Shape;1068;p35"/>
              <p:cNvSpPr/>
              <p:nvPr/>
            </p:nvSpPr>
            <p:spPr>
              <a:xfrm>
                <a:off x="2147750" y="643375"/>
                <a:ext cx="14650" cy="22925"/>
              </a:xfrm>
              <a:custGeom>
                <a:avLst/>
                <a:gdLst/>
                <a:ahLst/>
                <a:cxnLst/>
                <a:rect l="l" t="t" r="r" b="b"/>
                <a:pathLst>
                  <a:path w="586" h="917" fill="none" extrusionOk="0">
                    <a:moveTo>
                      <a:pt x="156" y="20"/>
                    </a:moveTo>
                    <a:lnTo>
                      <a:pt x="156" y="20"/>
                    </a:lnTo>
                    <a:lnTo>
                      <a:pt x="78" y="59"/>
                    </a:lnTo>
                    <a:lnTo>
                      <a:pt x="40" y="118"/>
                    </a:lnTo>
                    <a:lnTo>
                      <a:pt x="1" y="195"/>
                    </a:lnTo>
                    <a:lnTo>
                      <a:pt x="20" y="293"/>
                    </a:lnTo>
                    <a:lnTo>
                      <a:pt x="20" y="293"/>
                    </a:lnTo>
                    <a:lnTo>
                      <a:pt x="156" y="761"/>
                    </a:lnTo>
                    <a:lnTo>
                      <a:pt x="156" y="761"/>
                    </a:lnTo>
                    <a:lnTo>
                      <a:pt x="195" y="838"/>
                    </a:lnTo>
                    <a:lnTo>
                      <a:pt x="273" y="897"/>
                    </a:lnTo>
                    <a:lnTo>
                      <a:pt x="351" y="916"/>
                    </a:lnTo>
                    <a:lnTo>
                      <a:pt x="429" y="916"/>
                    </a:lnTo>
                    <a:lnTo>
                      <a:pt x="429" y="916"/>
                    </a:lnTo>
                    <a:lnTo>
                      <a:pt x="507" y="877"/>
                    </a:lnTo>
                    <a:lnTo>
                      <a:pt x="566" y="799"/>
                    </a:lnTo>
                    <a:lnTo>
                      <a:pt x="585" y="722"/>
                    </a:lnTo>
                    <a:lnTo>
                      <a:pt x="585" y="644"/>
                    </a:lnTo>
                    <a:lnTo>
                      <a:pt x="585" y="644"/>
                    </a:lnTo>
                    <a:lnTo>
                      <a:pt x="429" y="176"/>
                    </a:lnTo>
                    <a:lnTo>
                      <a:pt x="429" y="176"/>
                    </a:lnTo>
                    <a:lnTo>
                      <a:pt x="390" y="98"/>
                    </a:lnTo>
                    <a:lnTo>
                      <a:pt x="332" y="40"/>
                    </a:lnTo>
                    <a:lnTo>
                      <a:pt x="332" y="40"/>
                    </a:lnTo>
                    <a:lnTo>
                      <a:pt x="273" y="20"/>
                    </a:lnTo>
                    <a:lnTo>
                      <a:pt x="215" y="1"/>
                    </a:lnTo>
                    <a:lnTo>
                      <a:pt x="215" y="1"/>
                    </a:lnTo>
                    <a:lnTo>
                      <a:pt x="15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Google Shape;1069;p35"/>
              <p:cNvSpPr/>
              <p:nvPr/>
            </p:nvSpPr>
            <p:spPr>
              <a:xfrm>
                <a:off x="2135575" y="663350"/>
                <a:ext cx="14625" cy="21950"/>
              </a:xfrm>
              <a:custGeom>
                <a:avLst/>
                <a:gdLst/>
                <a:ahLst/>
                <a:cxnLst/>
                <a:rect l="l" t="t" r="r" b="b"/>
                <a:pathLst>
                  <a:path w="585" h="878" extrusionOk="0">
                    <a:moveTo>
                      <a:pt x="215" y="0"/>
                    </a:moveTo>
                    <a:lnTo>
                      <a:pt x="156" y="20"/>
                    </a:lnTo>
                    <a:lnTo>
                      <a:pt x="98" y="39"/>
                    </a:lnTo>
                    <a:lnTo>
                      <a:pt x="39" y="98"/>
                    </a:lnTo>
                    <a:lnTo>
                      <a:pt x="0" y="176"/>
                    </a:lnTo>
                    <a:lnTo>
                      <a:pt x="0" y="254"/>
                    </a:lnTo>
                    <a:lnTo>
                      <a:pt x="20" y="332"/>
                    </a:lnTo>
                    <a:lnTo>
                      <a:pt x="20" y="351"/>
                    </a:lnTo>
                    <a:lnTo>
                      <a:pt x="156" y="721"/>
                    </a:lnTo>
                    <a:lnTo>
                      <a:pt x="195" y="799"/>
                    </a:lnTo>
                    <a:lnTo>
                      <a:pt x="273" y="858"/>
                    </a:lnTo>
                    <a:lnTo>
                      <a:pt x="351" y="877"/>
                    </a:lnTo>
                    <a:lnTo>
                      <a:pt x="429" y="877"/>
                    </a:lnTo>
                    <a:lnTo>
                      <a:pt x="507" y="838"/>
                    </a:lnTo>
                    <a:lnTo>
                      <a:pt x="565" y="780"/>
                    </a:lnTo>
                    <a:lnTo>
                      <a:pt x="585" y="702"/>
                    </a:lnTo>
                    <a:lnTo>
                      <a:pt x="585" y="605"/>
                    </a:lnTo>
                    <a:lnTo>
                      <a:pt x="507" y="351"/>
                    </a:lnTo>
                    <a:lnTo>
                      <a:pt x="410" y="117"/>
                    </a:lnTo>
                    <a:lnTo>
                      <a:pt x="371" y="78"/>
                    </a:lnTo>
                    <a:lnTo>
                      <a:pt x="351" y="59"/>
                    </a:lnTo>
                    <a:lnTo>
                      <a:pt x="273" y="20"/>
                    </a:lnTo>
                    <a:lnTo>
                      <a:pt x="21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Google Shape;1070;p35"/>
              <p:cNvSpPr/>
              <p:nvPr/>
            </p:nvSpPr>
            <p:spPr>
              <a:xfrm>
                <a:off x="2135575" y="663350"/>
                <a:ext cx="14625" cy="21950"/>
              </a:xfrm>
              <a:custGeom>
                <a:avLst/>
                <a:gdLst/>
                <a:ahLst/>
                <a:cxnLst/>
                <a:rect l="l" t="t" r="r" b="b"/>
                <a:pathLst>
                  <a:path w="585" h="878" fill="none" extrusionOk="0">
                    <a:moveTo>
                      <a:pt x="98" y="39"/>
                    </a:moveTo>
                    <a:lnTo>
                      <a:pt x="98" y="39"/>
                    </a:lnTo>
                    <a:lnTo>
                      <a:pt x="39" y="98"/>
                    </a:lnTo>
                    <a:lnTo>
                      <a:pt x="0" y="176"/>
                    </a:lnTo>
                    <a:lnTo>
                      <a:pt x="0" y="176"/>
                    </a:lnTo>
                    <a:lnTo>
                      <a:pt x="0" y="254"/>
                    </a:lnTo>
                    <a:lnTo>
                      <a:pt x="20" y="332"/>
                    </a:lnTo>
                    <a:lnTo>
                      <a:pt x="20" y="351"/>
                    </a:lnTo>
                    <a:lnTo>
                      <a:pt x="20" y="351"/>
                    </a:lnTo>
                    <a:lnTo>
                      <a:pt x="156" y="721"/>
                    </a:lnTo>
                    <a:lnTo>
                      <a:pt x="156" y="721"/>
                    </a:lnTo>
                    <a:lnTo>
                      <a:pt x="195" y="799"/>
                    </a:lnTo>
                    <a:lnTo>
                      <a:pt x="273" y="858"/>
                    </a:lnTo>
                    <a:lnTo>
                      <a:pt x="351" y="877"/>
                    </a:lnTo>
                    <a:lnTo>
                      <a:pt x="429" y="877"/>
                    </a:lnTo>
                    <a:lnTo>
                      <a:pt x="429" y="877"/>
                    </a:lnTo>
                    <a:lnTo>
                      <a:pt x="507" y="838"/>
                    </a:lnTo>
                    <a:lnTo>
                      <a:pt x="565" y="780"/>
                    </a:lnTo>
                    <a:lnTo>
                      <a:pt x="585" y="702"/>
                    </a:lnTo>
                    <a:lnTo>
                      <a:pt x="585" y="605"/>
                    </a:lnTo>
                    <a:lnTo>
                      <a:pt x="585" y="605"/>
                    </a:lnTo>
                    <a:lnTo>
                      <a:pt x="507" y="351"/>
                    </a:lnTo>
                    <a:lnTo>
                      <a:pt x="410" y="117"/>
                    </a:lnTo>
                    <a:lnTo>
                      <a:pt x="410" y="117"/>
                    </a:lnTo>
                    <a:lnTo>
                      <a:pt x="371" y="78"/>
                    </a:lnTo>
                    <a:lnTo>
                      <a:pt x="351" y="59"/>
                    </a:lnTo>
                    <a:lnTo>
                      <a:pt x="273" y="20"/>
                    </a:lnTo>
                    <a:lnTo>
                      <a:pt x="273" y="20"/>
                    </a:lnTo>
                    <a:lnTo>
                      <a:pt x="215" y="0"/>
                    </a:lnTo>
                    <a:lnTo>
                      <a:pt x="215" y="0"/>
                    </a:lnTo>
                    <a:lnTo>
                      <a:pt x="156" y="20"/>
                    </a:lnTo>
                    <a:lnTo>
                      <a:pt x="98"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Google Shape;1071;p35"/>
              <p:cNvSpPr/>
              <p:nvPr/>
            </p:nvSpPr>
            <p:spPr>
              <a:xfrm>
                <a:off x="2136550" y="672125"/>
                <a:ext cx="25" cy="1000"/>
              </a:xfrm>
              <a:custGeom>
                <a:avLst/>
                <a:gdLst/>
                <a:ahLst/>
                <a:cxnLst/>
                <a:rect l="l" t="t" r="r" b="b"/>
                <a:pathLst>
                  <a:path w="1" h="40" fill="none" extrusionOk="0">
                    <a:moveTo>
                      <a:pt x="0" y="0"/>
                    </a:moveTo>
                    <a:lnTo>
                      <a:pt x="0" y="0"/>
                    </a:lnTo>
                    <a:lnTo>
                      <a:pt x="0" y="39"/>
                    </a:lnTo>
                    <a:lnTo>
                      <a:pt x="0" y="39"/>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Google Shape;1072;p35"/>
              <p:cNvSpPr/>
              <p:nvPr/>
            </p:nvSpPr>
            <p:spPr>
              <a:xfrm>
                <a:off x="2155050" y="692100"/>
                <a:ext cx="12200" cy="29725"/>
              </a:xfrm>
              <a:custGeom>
                <a:avLst/>
                <a:gdLst/>
                <a:ahLst/>
                <a:cxnLst/>
                <a:rect l="l" t="t" r="r" b="b"/>
                <a:pathLst>
                  <a:path w="488" h="1189" extrusionOk="0">
                    <a:moveTo>
                      <a:pt x="215" y="0"/>
                    </a:moveTo>
                    <a:lnTo>
                      <a:pt x="137" y="20"/>
                    </a:lnTo>
                    <a:lnTo>
                      <a:pt x="59" y="78"/>
                    </a:lnTo>
                    <a:lnTo>
                      <a:pt x="20" y="136"/>
                    </a:lnTo>
                    <a:lnTo>
                      <a:pt x="1" y="214"/>
                    </a:lnTo>
                    <a:lnTo>
                      <a:pt x="20" y="604"/>
                    </a:lnTo>
                    <a:lnTo>
                      <a:pt x="40" y="974"/>
                    </a:lnTo>
                    <a:lnTo>
                      <a:pt x="59" y="1052"/>
                    </a:lnTo>
                    <a:lnTo>
                      <a:pt x="118" y="1130"/>
                    </a:lnTo>
                    <a:lnTo>
                      <a:pt x="176" y="1169"/>
                    </a:lnTo>
                    <a:lnTo>
                      <a:pt x="254" y="1189"/>
                    </a:lnTo>
                    <a:lnTo>
                      <a:pt x="352" y="1169"/>
                    </a:lnTo>
                    <a:lnTo>
                      <a:pt x="410" y="1130"/>
                    </a:lnTo>
                    <a:lnTo>
                      <a:pt x="468" y="1052"/>
                    </a:lnTo>
                    <a:lnTo>
                      <a:pt x="488" y="974"/>
                    </a:lnTo>
                    <a:lnTo>
                      <a:pt x="468" y="604"/>
                    </a:lnTo>
                    <a:lnTo>
                      <a:pt x="429" y="214"/>
                    </a:lnTo>
                    <a:lnTo>
                      <a:pt x="410" y="136"/>
                    </a:lnTo>
                    <a:lnTo>
                      <a:pt x="371" y="78"/>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Google Shape;1073;p35"/>
              <p:cNvSpPr/>
              <p:nvPr/>
            </p:nvSpPr>
            <p:spPr>
              <a:xfrm>
                <a:off x="2155050" y="692100"/>
                <a:ext cx="12200" cy="29725"/>
              </a:xfrm>
              <a:custGeom>
                <a:avLst/>
                <a:gdLst/>
                <a:ahLst/>
                <a:cxnLst/>
                <a:rect l="l" t="t" r="r" b="b"/>
                <a:pathLst>
                  <a:path w="488" h="1189" fill="none" extrusionOk="0">
                    <a:moveTo>
                      <a:pt x="59" y="78"/>
                    </a:moveTo>
                    <a:lnTo>
                      <a:pt x="59" y="78"/>
                    </a:lnTo>
                    <a:lnTo>
                      <a:pt x="20" y="136"/>
                    </a:lnTo>
                    <a:lnTo>
                      <a:pt x="1" y="214"/>
                    </a:lnTo>
                    <a:lnTo>
                      <a:pt x="1" y="214"/>
                    </a:lnTo>
                    <a:lnTo>
                      <a:pt x="20" y="604"/>
                    </a:lnTo>
                    <a:lnTo>
                      <a:pt x="40" y="974"/>
                    </a:lnTo>
                    <a:lnTo>
                      <a:pt x="40" y="974"/>
                    </a:lnTo>
                    <a:lnTo>
                      <a:pt x="59" y="1052"/>
                    </a:lnTo>
                    <a:lnTo>
                      <a:pt x="118" y="1130"/>
                    </a:lnTo>
                    <a:lnTo>
                      <a:pt x="176" y="1169"/>
                    </a:lnTo>
                    <a:lnTo>
                      <a:pt x="254" y="1189"/>
                    </a:lnTo>
                    <a:lnTo>
                      <a:pt x="254" y="1189"/>
                    </a:lnTo>
                    <a:lnTo>
                      <a:pt x="352" y="1169"/>
                    </a:lnTo>
                    <a:lnTo>
                      <a:pt x="410" y="1130"/>
                    </a:lnTo>
                    <a:lnTo>
                      <a:pt x="468" y="1052"/>
                    </a:lnTo>
                    <a:lnTo>
                      <a:pt x="488" y="974"/>
                    </a:lnTo>
                    <a:lnTo>
                      <a:pt x="488" y="974"/>
                    </a:lnTo>
                    <a:lnTo>
                      <a:pt x="468" y="604"/>
                    </a:lnTo>
                    <a:lnTo>
                      <a:pt x="429" y="214"/>
                    </a:lnTo>
                    <a:lnTo>
                      <a:pt x="429" y="214"/>
                    </a:lnTo>
                    <a:lnTo>
                      <a:pt x="410" y="136"/>
                    </a:lnTo>
                    <a:lnTo>
                      <a:pt x="371" y="78"/>
                    </a:lnTo>
                    <a:lnTo>
                      <a:pt x="371" y="78"/>
                    </a:lnTo>
                    <a:lnTo>
                      <a:pt x="293" y="20"/>
                    </a:lnTo>
                    <a:lnTo>
                      <a:pt x="215" y="0"/>
                    </a:lnTo>
                    <a:lnTo>
                      <a:pt x="215" y="0"/>
                    </a:lnTo>
                    <a:lnTo>
                      <a:pt x="137" y="20"/>
                    </a:lnTo>
                    <a:lnTo>
                      <a:pt x="59"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Google Shape;1074;p35"/>
              <p:cNvSpPr/>
              <p:nvPr/>
            </p:nvSpPr>
            <p:spPr>
              <a:xfrm>
                <a:off x="1385925" y="537200"/>
                <a:ext cx="764275" cy="624000"/>
              </a:xfrm>
              <a:custGeom>
                <a:avLst/>
                <a:gdLst/>
                <a:ahLst/>
                <a:cxnLst/>
                <a:rect l="l" t="t" r="r" b="b"/>
                <a:pathLst>
                  <a:path w="30571" h="24960" extrusionOk="0">
                    <a:moveTo>
                      <a:pt x="9197" y="0"/>
                    </a:moveTo>
                    <a:lnTo>
                      <a:pt x="8768" y="20"/>
                    </a:lnTo>
                    <a:lnTo>
                      <a:pt x="8359" y="78"/>
                    </a:lnTo>
                    <a:lnTo>
                      <a:pt x="7833" y="156"/>
                    </a:lnTo>
                    <a:lnTo>
                      <a:pt x="7346" y="273"/>
                    </a:lnTo>
                    <a:lnTo>
                      <a:pt x="6859" y="429"/>
                    </a:lnTo>
                    <a:lnTo>
                      <a:pt x="6372" y="624"/>
                    </a:lnTo>
                    <a:lnTo>
                      <a:pt x="5807" y="877"/>
                    </a:lnTo>
                    <a:lnTo>
                      <a:pt x="5281" y="1169"/>
                    </a:lnTo>
                    <a:lnTo>
                      <a:pt x="4774" y="1500"/>
                    </a:lnTo>
                    <a:lnTo>
                      <a:pt x="4268" y="1851"/>
                    </a:lnTo>
                    <a:lnTo>
                      <a:pt x="3800" y="2241"/>
                    </a:lnTo>
                    <a:lnTo>
                      <a:pt x="3371" y="2630"/>
                    </a:lnTo>
                    <a:lnTo>
                      <a:pt x="2982" y="3059"/>
                    </a:lnTo>
                    <a:lnTo>
                      <a:pt x="2612" y="3507"/>
                    </a:lnTo>
                    <a:lnTo>
                      <a:pt x="2241" y="4014"/>
                    </a:lnTo>
                    <a:lnTo>
                      <a:pt x="1891" y="4559"/>
                    </a:lnTo>
                    <a:lnTo>
                      <a:pt x="1598" y="5144"/>
                    </a:lnTo>
                    <a:lnTo>
                      <a:pt x="1306" y="5748"/>
                    </a:lnTo>
                    <a:lnTo>
                      <a:pt x="1170" y="6099"/>
                    </a:lnTo>
                    <a:lnTo>
                      <a:pt x="1053" y="6430"/>
                    </a:lnTo>
                    <a:lnTo>
                      <a:pt x="936" y="6781"/>
                    </a:lnTo>
                    <a:lnTo>
                      <a:pt x="838" y="7112"/>
                    </a:lnTo>
                    <a:lnTo>
                      <a:pt x="741" y="7463"/>
                    </a:lnTo>
                    <a:lnTo>
                      <a:pt x="663" y="7833"/>
                    </a:lnTo>
                    <a:lnTo>
                      <a:pt x="605" y="8183"/>
                    </a:lnTo>
                    <a:lnTo>
                      <a:pt x="546" y="8554"/>
                    </a:lnTo>
                    <a:lnTo>
                      <a:pt x="468" y="9216"/>
                    </a:lnTo>
                    <a:lnTo>
                      <a:pt x="449" y="9859"/>
                    </a:lnTo>
                    <a:lnTo>
                      <a:pt x="468" y="10502"/>
                    </a:lnTo>
                    <a:lnTo>
                      <a:pt x="527" y="11106"/>
                    </a:lnTo>
                    <a:lnTo>
                      <a:pt x="624" y="11652"/>
                    </a:lnTo>
                    <a:lnTo>
                      <a:pt x="741" y="12158"/>
                    </a:lnTo>
                    <a:lnTo>
                      <a:pt x="877" y="12645"/>
                    </a:lnTo>
                    <a:lnTo>
                      <a:pt x="1072" y="13132"/>
                    </a:lnTo>
                    <a:lnTo>
                      <a:pt x="1248" y="13542"/>
                    </a:lnTo>
                    <a:lnTo>
                      <a:pt x="1462" y="13912"/>
                    </a:lnTo>
                    <a:lnTo>
                      <a:pt x="1696" y="14282"/>
                    </a:lnTo>
                    <a:lnTo>
                      <a:pt x="1949" y="14633"/>
                    </a:lnTo>
                    <a:lnTo>
                      <a:pt x="2202" y="14944"/>
                    </a:lnTo>
                    <a:lnTo>
                      <a:pt x="2475" y="15237"/>
                    </a:lnTo>
                    <a:lnTo>
                      <a:pt x="2495" y="15295"/>
                    </a:lnTo>
                    <a:lnTo>
                      <a:pt x="2475" y="15334"/>
                    </a:lnTo>
                    <a:lnTo>
                      <a:pt x="2436" y="15354"/>
                    </a:lnTo>
                    <a:lnTo>
                      <a:pt x="2417" y="15392"/>
                    </a:lnTo>
                    <a:lnTo>
                      <a:pt x="2397" y="15412"/>
                    </a:lnTo>
                    <a:lnTo>
                      <a:pt x="2105" y="15607"/>
                    </a:lnTo>
                    <a:lnTo>
                      <a:pt x="1793" y="15841"/>
                    </a:lnTo>
                    <a:lnTo>
                      <a:pt x="1462" y="16113"/>
                    </a:lnTo>
                    <a:lnTo>
                      <a:pt x="1189" y="16347"/>
                    </a:lnTo>
                    <a:lnTo>
                      <a:pt x="936" y="16620"/>
                    </a:lnTo>
                    <a:lnTo>
                      <a:pt x="722" y="16893"/>
                    </a:lnTo>
                    <a:lnTo>
                      <a:pt x="566" y="17107"/>
                    </a:lnTo>
                    <a:lnTo>
                      <a:pt x="429" y="17321"/>
                    </a:lnTo>
                    <a:lnTo>
                      <a:pt x="312" y="17516"/>
                    </a:lnTo>
                    <a:lnTo>
                      <a:pt x="215" y="17731"/>
                    </a:lnTo>
                    <a:lnTo>
                      <a:pt x="137" y="17945"/>
                    </a:lnTo>
                    <a:lnTo>
                      <a:pt x="98" y="18120"/>
                    </a:lnTo>
                    <a:lnTo>
                      <a:pt x="40" y="18412"/>
                    </a:lnTo>
                    <a:lnTo>
                      <a:pt x="1" y="18763"/>
                    </a:lnTo>
                    <a:lnTo>
                      <a:pt x="40" y="19133"/>
                    </a:lnTo>
                    <a:lnTo>
                      <a:pt x="79" y="19328"/>
                    </a:lnTo>
                    <a:lnTo>
                      <a:pt x="118" y="19504"/>
                    </a:lnTo>
                    <a:lnTo>
                      <a:pt x="215" y="19815"/>
                    </a:lnTo>
                    <a:lnTo>
                      <a:pt x="332" y="20030"/>
                    </a:lnTo>
                    <a:lnTo>
                      <a:pt x="449" y="20244"/>
                    </a:lnTo>
                    <a:lnTo>
                      <a:pt x="566" y="20439"/>
                    </a:lnTo>
                    <a:lnTo>
                      <a:pt x="702" y="20634"/>
                    </a:lnTo>
                    <a:lnTo>
                      <a:pt x="936" y="20926"/>
                    </a:lnTo>
                    <a:lnTo>
                      <a:pt x="1189" y="21179"/>
                    </a:lnTo>
                    <a:lnTo>
                      <a:pt x="1481" y="21452"/>
                    </a:lnTo>
                    <a:lnTo>
                      <a:pt x="1793" y="21705"/>
                    </a:lnTo>
                    <a:lnTo>
                      <a:pt x="2066" y="21900"/>
                    </a:lnTo>
                    <a:lnTo>
                      <a:pt x="2358" y="22095"/>
                    </a:lnTo>
                    <a:lnTo>
                      <a:pt x="2650" y="22270"/>
                    </a:lnTo>
                    <a:lnTo>
                      <a:pt x="2962" y="22465"/>
                    </a:lnTo>
                    <a:lnTo>
                      <a:pt x="3625" y="22796"/>
                    </a:lnTo>
                    <a:lnTo>
                      <a:pt x="4346" y="23128"/>
                    </a:lnTo>
                    <a:lnTo>
                      <a:pt x="5047" y="23400"/>
                    </a:lnTo>
                    <a:lnTo>
                      <a:pt x="5787" y="23673"/>
                    </a:lnTo>
                    <a:lnTo>
                      <a:pt x="6528" y="23887"/>
                    </a:lnTo>
                    <a:lnTo>
                      <a:pt x="7327" y="24102"/>
                    </a:lnTo>
                    <a:lnTo>
                      <a:pt x="7424" y="24141"/>
                    </a:lnTo>
                    <a:lnTo>
                      <a:pt x="7521" y="24160"/>
                    </a:lnTo>
                    <a:lnTo>
                      <a:pt x="8437" y="24336"/>
                    </a:lnTo>
                    <a:lnTo>
                      <a:pt x="9372" y="24511"/>
                    </a:lnTo>
                    <a:lnTo>
                      <a:pt x="10327" y="24647"/>
                    </a:lnTo>
                    <a:lnTo>
                      <a:pt x="11301" y="24764"/>
                    </a:lnTo>
                    <a:lnTo>
                      <a:pt x="12295" y="24842"/>
                    </a:lnTo>
                    <a:lnTo>
                      <a:pt x="13289" y="24920"/>
                    </a:lnTo>
                    <a:lnTo>
                      <a:pt x="14302" y="24959"/>
                    </a:lnTo>
                    <a:lnTo>
                      <a:pt x="16270" y="24959"/>
                    </a:lnTo>
                    <a:lnTo>
                      <a:pt x="17224" y="24920"/>
                    </a:lnTo>
                    <a:lnTo>
                      <a:pt x="18160" y="24862"/>
                    </a:lnTo>
                    <a:lnTo>
                      <a:pt x="19075" y="24784"/>
                    </a:lnTo>
                    <a:lnTo>
                      <a:pt x="19991" y="24686"/>
                    </a:lnTo>
                    <a:lnTo>
                      <a:pt x="20887" y="24569"/>
                    </a:lnTo>
                    <a:lnTo>
                      <a:pt x="21784" y="24414"/>
                    </a:lnTo>
                    <a:lnTo>
                      <a:pt x="22641" y="24258"/>
                    </a:lnTo>
                    <a:lnTo>
                      <a:pt x="23303" y="24102"/>
                    </a:lnTo>
                    <a:lnTo>
                      <a:pt x="24083" y="23887"/>
                    </a:lnTo>
                    <a:lnTo>
                      <a:pt x="24843" y="23654"/>
                    </a:lnTo>
                    <a:lnTo>
                      <a:pt x="25544" y="23400"/>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9149" y="21394"/>
                    </a:lnTo>
                    <a:lnTo>
                      <a:pt x="29402" y="21160"/>
                    </a:lnTo>
                    <a:lnTo>
                      <a:pt x="29655" y="20906"/>
                    </a:lnTo>
                    <a:lnTo>
                      <a:pt x="29870" y="20634"/>
                    </a:lnTo>
                    <a:lnTo>
                      <a:pt x="30025" y="20419"/>
                    </a:lnTo>
                    <a:lnTo>
                      <a:pt x="30142" y="20225"/>
                    </a:lnTo>
                    <a:lnTo>
                      <a:pt x="30259" y="20010"/>
                    </a:lnTo>
                    <a:lnTo>
                      <a:pt x="30357" y="19815"/>
                    </a:lnTo>
                    <a:lnTo>
                      <a:pt x="30474" y="19484"/>
                    </a:lnTo>
                    <a:lnTo>
                      <a:pt x="30532" y="19133"/>
                    </a:lnTo>
                    <a:lnTo>
                      <a:pt x="30551" y="18939"/>
                    </a:lnTo>
                    <a:lnTo>
                      <a:pt x="30571" y="18763"/>
                    </a:lnTo>
                    <a:lnTo>
                      <a:pt x="30551" y="18412"/>
                    </a:lnTo>
                    <a:lnTo>
                      <a:pt x="30474" y="18081"/>
                    </a:lnTo>
                    <a:lnTo>
                      <a:pt x="30376" y="17770"/>
                    </a:lnTo>
                    <a:lnTo>
                      <a:pt x="30357" y="17711"/>
                    </a:lnTo>
                    <a:lnTo>
                      <a:pt x="30337" y="17672"/>
                    </a:lnTo>
                    <a:lnTo>
                      <a:pt x="30240" y="17477"/>
                    </a:lnTo>
                    <a:lnTo>
                      <a:pt x="30123" y="17282"/>
                    </a:lnTo>
                    <a:lnTo>
                      <a:pt x="30006" y="17088"/>
                    </a:lnTo>
                    <a:lnTo>
                      <a:pt x="29870" y="16912"/>
                    </a:lnTo>
                    <a:lnTo>
                      <a:pt x="29831" y="16854"/>
                    </a:lnTo>
                    <a:lnTo>
                      <a:pt x="29792" y="16815"/>
                    </a:lnTo>
                    <a:lnTo>
                      <a:pt x="29772" y="16776"/>
                    </a:lnTo>
                    <a:lnTo>
                      <a:pt x="29655" y="16639"/>
                    </a:lnTo>
                    <a:lnTo>
                      <a:pt x="29382" y="16367"/>
                    </a:lnTo>
                    <a:lnTo>
                      <a:pt x="29363" y="16328"/>
                    </a:lnTo>
                    <a:lnTo>
                      <a:pt x="29324" y="16308"/>
                    </a:lnTo>
                    <a:lnTo>
                      <a:pt x="29305" y="16289"/>
                    </a:lnTo>
                    <a:lnTo>
                      <a:pt x="29285" y="16250"/>
                    </a:lnTo>
                    <a:lnTo>
                      <a:pt x="29246" y="16230"/>
                    </a:lnTo>
                    <a:lnTo>
                      <a:pt x="29188" y="16172"/>
                    </a:lnTo>
                    <a:lnTo>
                      <a:pt x="28856" y="15899"/>
                    </a:lnTo>
                    <a:lnTo>
                      <a:pt x="28817" y="15860"/>
                    </a:lnTo>
                    <a:lnTo>
                      <a:pt x="28798" y="15841"/>
                    </a:lnTo>
                    <a:lnTo>
                      <a:pt x="28720" y="15802"/>
                    </a:lnTo>
                    <a:lnTo>
                      <a:pt x="28701" y="15763"/>
                    </a:lnTo>
                    <a:lnTo>
                      <a:pt x="28662" y="15743"/>
                    </a:lnTo>
                    <a:lnTo>
                      <a:pt x="28603" y="15704"/>
                    </a:lnTo>
                    <a:lnTo>
                      <a:pt x="28291" y="15490"/>
                    </a:lnTo>
                    <a:lnTo>
                      <a:pt x="28252" y="15431"/>
                    </a:lnTo>
                    <a:lnTo>
                      <a:pt x="28252" y="15412"/>
                    </a:lnTo>
                    <a:lnTo>
                      <a:pt x="28252" y="15392"/>
                    </a:lnTo>
                    <a:lnTo>
                      <a:pt x="28272" y="15373"/>
                    </a:lnTo>
                    <a:lnTo>
                      <a:pt x="28311" y="15354"/>
                    </a:lnTo>
                    <a:lnTo>
                      <a:pt x="28584" y="14925"/>
                    </a:lnTo>
                    <a:lnTo>
                      <a:pt x="28856" y="14457"/>
                    </a:lnTo>
                    <a:lnTo>
                      <a:pt x="29051" y="14068"/>
                    </a:lnTo>
                    <a:lnTo>
                      <a:pt x="29227" y="13658"/>
                    </a:lnTo>
                    <a:lnTo>
                      <a:pt x="29363" y="13308"/>
                    </a:lnTo>
                    <a:lnTo>
                      <a:pt x="29499" y="12957"/>
                    </a:lnTo>
                    <a:lnTo>
                      <a:pt x="29597" y="12626"/>
                    </a:lnTo>
                    <a:lnTo>
                      <a:pt x="29694" y="12275"/>
                    </a:lnTo>
                    <a:lnTo>
                      <a:pt x="29870" y="11593"/>
                    </a:lnTo>
                    <a:lnTo>
                      <a:pt x="29986" y="10892"/>
                    </a:lnTo>
                    <a:lnTo>
                      <a:pt x="30045" y="10151"/>
                    </a:lnTo>
                    <a:lnTo>
                      <a:pt x="30084" y="9469"/>
                    </a:lnTo>
                    <a:lnTo>
                      <a:pt x="30045" y="8748"/>
                    </a:lnTo>
                    <a:lnTo>
                      <a:pt x="29986" y="8047"/>
                    </a:lnTo>
                    <a:lnTo>
                      <a:pt x="29870" y="7385"/>
                    </a:lnTo>
                    <a:lnTo>
                      <a:pt x="29714" y="6761"/>
                    </a:lnTo>
                    <a:lnTo>
                      <a:pt x="29519" y="6138"/>
                    </a:lnTo>
                    <a:lnTo>
                      <a:pt x="29305" y="5553"/>
                    </a:lnTo>
                    <a:lnTo>
                      <a:pt x="29012" y="4949"/>
                    </a:lnTo>
                    <a:lnTo>
                      <a:pt x="28701" y="4365"/>
                    </a:lnTo>
                    <a:lnTo>
                      <a:pt x="28350" y="3819"/>
                    </a:lnTo>
                    <a:lnTo>
                      <a:pt x="27980" y="3293"/>
                    </a:lnTo>
                    <a:lnTo>
                      <a:pt x="27609" y="2825"/>
                    </a:lnTo>
                    <a:lnTo>
                      <a:pt x="27239" y="2436"/>
                    </a:lnTo>
                    <a:lnTo>
                      <a:pt x="26830" y="2046"/>
                    </a:lnTo>
                    <a:lnTo>
                      <a:pt x="26401" y="1676"/>
                    </a:lnTo>
                    <a:lnTo>
                      <a:pt x="25992" y="1384"/>
                    </a:lnTo>
                    <a:lnTo>
                      <a:pt x="25583" y="1130"/>
                    </a:lnTo>
                    <a:lnTo>
                      <a:pt x="25154" y="896"/>
                    </a:lnTo>
                    <a:lnTo>
                      <a:pt x="24726" y="702"/>
                    </a:lnTo>
                    <a:lnTo>
                      <a:pt x="24258" y="526"/>
                    </a:lnTo>
                    <a:lnTo>
                      <a:pt x="23791" y="390"/>
                    </a:lnTo>
                    <a:lnTo>
                      <a:pt x="23342" y="273"/>
                    </a:lnTo>
                    <a:lnTo>
                      <a:pt x="22894" y="195"/>
                    </a:lnTo>
                    <a:lnTo>
                      <a:pt x="22368" y="156"/>
                    </a:lnTo>
                    <a:lnTo>
                      <a:pt x="21862" y="137"/>
                    </a:lnTo>
                    <a:lnTo>
                      <a:pt x="21803" y="137"/>
                    </a:lnTo>
                    <a:lnTo>
                      <a:pt x="21297" y="156"/>
                    </a:lnTo>
                    <a:lnTo>
                      <a:pt x="20771" y="195"/>
                    </a:lnTo>
                    <a:lnTo>
                      <a:pt x="20244" y="292"/>
                    </a:lnTo>
                    <a:lnTo>
                      <a:pt x="19757" y="409"/>
                    </a:lnTo>
                    <a:lnTo>
                      <a:pt x="19270" y="565"/>
                    </a:lnTo>
                    <a:lnTo>
                      <a:pt x="18803" y="741"/>
                    </a:lnTo>
                    <a:lnTo>
                      <a:pt x="18394" y="935"/>
                    </a:lnTo>
                    <a:lnTo>
                      <a:pt x="18004" y="1150"/>
                    </a:lnTo>
                    <a:lnTo>
                      <a:pt x="17614" y="1384"/>
                    </a:lnTo>
                    <a:lnTo>
                      <a:pt x="17263" y="1637"/>
                    </a:lnTo>
                    <a:lnTo>
                      <a:pt x="16952" y="1890"/>
                    </a:lnTo>
                    <a:lnTo>
                      <a:pt x="16659" y="2163"/>
                    </a:lnTo>
                    <a:lnTo>
                      <a:pt x="16426" y="2436"/>
                    </a:lnTo>
                    <a:lnTo>
                      <a:pt x="16172" y="2728"/>
                    </a:lnTo>
                    <a:lnTo>
                      <a:pt x="15919" y="3059"/>
                    </a:lnTo>
                    <a:lnTo>
                      <a:pt x="15724" y="3390"/>
                    </a:lnTo>
                    <a:lnTo>
                      <a:pt x="15549" y="3722"/>
                    </a:lnTo>
                    <a:lnTo>
                      <a:pt x="15393" y="4072"/>
                    </a:lnTo>
                    <a:lnTo>
                      <a:pt x="15296" y="4267"/>
                    </a:lnTo>
                    <a:lnTo>
                      <a:pt x="15276" y="4326"/>
                    </a:lnTo>
                    <a:lnTo>
                      <a:pt x="15237" y="4326"/>
                    </a:lnTo>
                    <a:lnTo>
                      <a:pt x="15198" y="4306"/>
                    </a:lnTo>
                    <a:lnTo>
                      <a:pt x="15179" y="4306"/>
                    </a:lnTo>
                    <a:lnTo>
                      <a:pt x="15140" y="4287"/>
                    </a:lnTo>
                    <a:lnTo>
                      <a:pt x="15101" y="4248"/>
                    </a:lnTo>
                    <a:lnTo>
                      <a:pt x="15023" y="4033"/>
                    </a:lnTo>
                    <a:lnTo>
                      <a:pt x="14847" y="3644"/>
                    </a:lnTo>
                    <a:lnTo>
                      <a:pt x="14633" y="3273"/>
                    </a:lnTo>
                    <a:lnTo>
                      <a:pt x="14419" y="2942"/>
                    </a:lnTo>
                    <a:lnTo>
                      <a:pt x="14165" y="2592"/>
                    </a:lnTo>
                    <a:lnTo>
                      <a:pt x="13854" y="2202"/>
                    </a:lnTo>
                    <a:lnTo>
                      <a:pt x="13503" y="1851"/>
                    </a:lnTo>
                    <a:lnTo>
                      <a:pt x="13133" y="1500"/>
                    </a:lnTo>
                    <a:lnTo>
                      <a:pt x="12743" y="1169"/>
                    </a:lnTo>
                    <a:lnTo>
                      <a:pt x="12431" y="955"/>
                    </a:lnTo>
                    <a:lnTo>
                      <a:pt x="12120" y="760"/>
                    </a:lnTo>
                    <a:lnTo>
                      <a:pt x="11827" y="604"/>
                    </a:lnTo>
                    <a:lnTo>
                      <a:pt x="11516" y="468"/>
                    </a:lnTo>
                    <a:lnTo>
                      <a:pt x="11145" y="312"/>
                    </a:lnTo>
                    <a:lnTo>
                      <a:pt x="10775" y="195"/>
                    </a:lnTo>
                    <a:lnTo>
                      <a:pt x="10405" y="117"/>
                    </a:lnTo>
                    <a:lnTo>
                      <a:pt x="10035" y="59"/>
                    </a:lnTo>
                    <a:lnTo>
                      <a:pt x="9645" y="20"/>
                    </a:lnTo>
                    <a:lnTo>
                      <a:pt x="9275" y="0"/>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Google Shape;1075;p35"/>
              <p:cNvSpPr/>
              <p:nvPr/>
            </p:nvSpPr>
            <p:spPr>
              <a:xfrm>
                <a:off x="1385925" y="537200"/>
                <a:ext cx="764275" cy="624000"/>
              </a:xfrm>
              <a:custGeom>
                <a:avLst/>
                <a:gdLst/>
                <a:ahLst/>
                <a:cxnLst/>
                <a:rect l="l" t="t" r="r" b="b"/>
                <a:pathLst>
                  <a:path w="30571" h="24960" fill="none" extrusionOk="0">
                    <a:moveTo>
                      <a:pt x="9275" y="0"/>
                    </a:moveTo>
                    <a:lnTo>
                      <a:pt x="9275" y="0"/>
                    </a:lnTo>
                    <a:lnTo>
                      <a:pt x="9197" y="0"/>
                    </a:lnTo>
                    <a:lnTo>
                      <a:pt x="9197" y="0"/>
                    </a:lnTo>
                    <a:lnTo>
                      <a:pt x="8768" y="20"/>
                    </a:lnTo>
                    <a:lnTo>
                      <a:pt x="8359" y="78"/>
                    </a:lnTo>
                    <a:lnTo>
                      <a:pt x="8359" y="78"/>
                    </a:lnTo>
                    <a:lnTo>
                      <a:pt x="7833" y="156"/>
                    </a:lnTo>
                    <a:lnTo>
                      <a:pt x="7346" y="273"/>
                    </a:lnTo>
                    <a:lnTo>
                      <a:pt x="7346" y="273"/>
                    </a:lnTo>
                    <a:lnTo>
                      <a:pt x="6859" y="429"/>
                    </a:lnTo>
                    <a:lnTo>
                      <a:pt x="6372" y="624"/>
                    </a:lnTo>
                    <a:lnTo>
                      <a:pt x="6372" y="624"/>
                    </a:lnTo>
                    <a:lnTo>
                      <a:pt x="5807" y="877"/>
                    </a:lnTo>
                    <a:lnTo>
                      <a:pt x="5281" y="1169"/>
                    </a:lnTo>
                    <a:lnTo>
                      <a:pt x="5281" y="1169"/>
                    </a:lnTo>
                    <a:lnTo>
                      <a:pt x="4774" y="1500"/>
                    </a:lnTo>
                    <a:lnTo>
                      <a:pt x="4268" y="1851"/>
                    </a:lnTo>
                    <a:lnTo>
                      <a:pt x="4268" y="1851"/>
                    </a:lnTo>
                    <a:lnTo>
                      <a:pt x="3800" y="2241"/>
                    </a:lnTo>
                    <a:lnTo>
                      <a:pt x="3371" y="2630"/>
                    </a:lnTo>
                    <a:lnTo>
                      <a:pt x="3371" y="2630"/>
                    </a:lnTo>
                    <a:lnTo>
                      <a:pt x="2982" y="3059"/>
                    </a:lnTo>
                    <a:lnTo>
                      <a:pt x="2612" y="3507"/>
                    </a:lnTo>
                    <a:lnTo>
                      <a:pt x="2612" y="3507"/>
                    </a:lnTo>
                    <a:lnTo>
                      <a:pt x="2241" y="4014"/>
                    </a:lnTo>
                    <a:lnTo>
                      <a:pt x="1891" y="4559"/>
                    </a:lnTo>
                    <a:lnTo>
                      <a:pt x="1598" y="5144"/>
                    </a:lnTo>
                    <a:lnTo>
                      <a:pt x="1306" y="5748"/>
                    </a:lnTo>
                    <a:lnTo>
                      <a:pt x="1306" y="5748"/>
                    </a:lnTo>
                    <a:lnTo>
                      <a:pt x="1170" y="6099"/>
                    </a:lnTo>
                    <a:lnTo>
                      <a:pt x="1053" y="6430"/>
                    </a:lnTo>
                    <a:lnTo>
                      <a:pt x="936" y="6781"/>
                    </a:lnTo>
                    <a:lnTo>
                      <a:pt x="838" y="7112"/>
                    </a:lnTo>
                    <a:lnTo>
                      <a:pt x="741" y="7463"/>
                    </a:lnTo>
                    <a:lnTo>
                      <a:pt x="663" y="7833"/>
                    </a:lnTo>
                    <a:lnTo>
                      <a:pt x="605" y="8183"/>
                    </a:lnTo>
                    <a:lnTo>
                      <a:pt x="546" y="8554"/>
                    </a:lnTo>
                    <a:lnTo>
                      <a:pt x="546" y="8554"/>
                    </a:lnTo>
                    <a:lnTo>
                      <a:pt x="468" y="9216"/>
                    </a:lnTo>
                    <a:lnTo>
                      <a:pt x="449" y="9859"/>
                    </a:lnTo>
                    <a:lnTo>
                      <a:pt x="449" y="9859"/>
                    </a:lnTo>
                    <a:lnTo>
                      <a:pt x="468" y="10502"/>
                    </a:lnTo>
                    <a:lnTo>
                      <a:pt x="527" y="11106"/>
                    </a:lnTo>
                    <a:lnTo>
                      <a:pt x="527" y="11106"/>
                    </a:lnTo>
                    <a:lnTo>
                      <a:pt x="624" y="11652"/>
                    </a:lnTo>
                    <a:lnTo>
                      <a:pt x="741" y="12158"/>
                    </a:lnTo>
                    <a:lnTo>
                      <a:pt x="741" y="12158"/>
                    </a:lnTo>
                    <a:lnTo>
                      <a:pt x="877" y="12645"/>
                    </a:lnTo>
                    <a:lnTo>
                      <a:pt x="1072" y="13132"/>
                    </a:lnTo>
                    <a:lnTo>
                      <a:pt x="1072" y="13132"/>
                    </a:lnTo>
                    <a:lnTo>
                      <a:pt x="1248" y="13542"/>
                    </a:lnTo>
                    <a:lnTo>
                      <a:pt x="1462" y="13912"/>
                    </a:lnTo>
                    <a:lnTo>
                      <a:pt x="1462" y="13912"/>
                    </a:lnTo>
                    <a:lnTo>
                      <a:pt x="1696" y="14282"/>
                    </a:lnTo>
                    <a:lnTo>
                      <a:pt x="1949" y="14633"/>
                    </a:lnTo>
                    <a:lnTo>
                      <a:pt x="1949" y="14633"/>
                    </a:lnTo>
                    <a:lnTo>
                      <a:pt x="2202" y="14944"/>
                    </a:lnTo>
                    <a:lnTo>
                      <a:pt x="2475" y="15237"/>
                    </a:lnTo>
                    <a:lnTo>
                      <a:pt x="2475" y="15237"/>
                    </a:lnTo>
                    <a:lnTo>
                      <a:pt x="2495" y="15295"/>
                    </a:lnTo>
                    <a:lnTo>
                      <a:pt x="2495" y="15295"/>
                    </a:lnTo>
                    <a:lnTo>
                      <a:pt x="2475" y="15334"/>
                    </a:lnTo>
                    <a:lnTo>
                      <a:pt x="2475" y="15334"/>
                    </a:lnTo>
                    <a:lnTo>
                      <a:pt x="2436" y="15354"/>
                    </a:lnTo>
                    <a:lnTo>
                      <a:pt x="2436" y="15354"/>
                    </a:lnTo>
                    <a:lnTo>
                      <a:pt x="2417" y="15392"/>
                    </a:lnTo>
                    <a:lnTo>
                      <a:pt x="2397" y="15412"/>
                    </a:lnTo>
                    <a:lnTo>
                      <a:pt x="2397" y="15412"/>
                    </a:lnTo>
                    <a:lnTo>
                      <a:pt x="2105" y="15607"/>
                    </a:lnTo>
                    <a:lnTo>
                      <a:pt x="1793" y="15841"/>
                    </a:lnTo>
                    <a:lnTo>
                      <a:pt x="1793" y="15841"/>
                    </a:lnTo>
                    <a:lnTo>
                      <a:pt x="1462" y="16113"/>
                    </a:lnTo>
                    <a:lnTo>
                      <a:pt x="1189" y="16347"/>
                    </a:lnTo>
                    <a:lnTo>
                      <a:pt x="1189" y="16347"/>
                    </a:lnTo>
                    <a:lnTo>
                      <a:pt x="936" y="16620"/>
                    </a:lnTo>
                    <a:lnTo>
                      <a:pt x="722" y="16893"/>
                    </a:lnTo>
                    <a:lnTo>
                      <a:pt x="722" y="16893"/>
                    </a:lnTo>
                    <a:lnTo>
                      <a:pt x="566" y="17107"/>
                    </a:lnTo>
                    <a:lnTo>
                      <a:pt x="429" y="17321"/>
                    </a:lnTo>
                    <a:lnTo>
                      <a:pt x="429" y="17321"/>
                    </a:lnTo>
                    <a:lnTo>
                      <a:pt x="312" y="17516"/>
                    </a:lnTo>
                    <a:lnTo>
                      <a:pt x="215" y="17731"/>
                    </a:lnTo>
                    <a:lnTo>
                      <a:pt x="215" y="17731"/>
                    </a:lnTo>
                    <a:lnTo>
                      <a:pt x="137" y="17945"/>
                    </a:lnTo>
                    <a:lnTo>
                      <a:pt x="98" y="18120"/>
                    </a:lnTo>
                    <a:lnTo>
                      <a:pt x="98" y="18120"/>
                    </a:lnTo>
                    <a:lnTo>
                      <a:pt x="40" y="18412"/>
                    </a:lnTo>
                    <a:lnTo>
                      <a:pt x="40" y="18412"/>
                    </a:lnTo>
                    <a:lnTo>
                      <a:pt x="1" y="18763"/>
                    </a:lnTo>
                    <a:lnTo>
                      <a:pt x="1" y="18763"/>
                    </a:lnTo>
                    <a:lnTo>
                      <a:pt x="40" y="19133"/>
                    </a:lnTo>
                    <a:lnTo>
                      <a:pt x="40" y="19133"/>
                    </a:lnTo>
                    <a:lnTo>
                      <a:pt x="79" y="19328"/>
                    </a:lnTo>
                    <a:lnTo>
                      <a:pt x="118" y="19504"/>
                    </a:lnTo>
                    <a:lnTo>
                      <a:pt x="118" y="19504"/>
                    </a:lnTo>
                    <a:lnTo>
                      <a:pt x="215" y="19815"/>
                    </a:lnTo>
                    <a:lnTo>
                      <a:pt x="215" y="19815"/>
                    </a:lnTo>
                    <a:lnTo>
                      <a:pt x="332" y="20030"/>
                    </a:lnTo>
                    <a:lnTo>
                      <a:pt x="449" y="20244"/>
                    </a:lnTo>
                    <a:lnTo>
                      <a:pt x="449" y="20244"/>
                    </a:lnTo>
                    <a:lnTo>
                      <a:pt x="566" y="20439"/>
                    </a:lnTo>
                    <a:lnTo>
                      <a:pt x="702" y="20634"/>
                    </a:lnTo>
                    <a:lnTo>
                      <a:pt x="702" y="20634"/>
                    </a:lnTo>
                    <a:lnTo>
                      <a:pt x="936" y="20926"/>
                    </a:lnTo>
                    <a:lnTo>
                      <a:pt x="1189" y="21179"/>
                    </a:lnTo>
                    <a:lnTo>
                      <a:pt x="1189" y="21179"/>
                    </a:lnTo>
                    <a:lnTo>
                      <a:pt x="1481" y="21452"/>
                    </a:lnTo>
                    <a:lnTo>
                      <a:pt x="1793" y="21705"/>
                    </a:lnTo>
                    <a:lnTo>
                      <a:pt x="1793" y="21705"/>
                    </a:lnTo>
                    <a:lnTo>
                      <a:pt x="2066" y="21900"/>
                    </a:lnTo>
                    <a:lnTo>
                      <a:pt x="2358" y="22095"/>
                    </a:lnTo>
                    <a:lnTo>
                      <a:pt x="2650" y="22270"/>
                    </a:lnTo>
                    <a:lnTo>
                      <a:pt x="2962" y="22465"/>
                    </a:lnTo>
                    <a:lnTo>
                      <a:pt x="3625" y="22796"/>
                    </a:lnTo>
                    <a:lnTo>
                      <a:pt x="4346" y="23128"/>
                    </a:lnTo>
                    <a:lnTo>
                      <a:pt x="4346" y="23128"/>
                    </a:lnTo>
                    <a:lnTo>
                      <a:pt x="5047" y="23400"/>
                    </a:lnTo>
                    <a:lnTo>
                      <a:pt x="5787" y="23673"/>
                    </a:lnTo>
                    <a:lnTo>
                      <a:pt x="6528" y="23887"/>
                    </a:lnTo>
                    <a:lnTo>
                      <a:pt x="7327" y="24102"/>
                    </a:lnTo>
                    <a:lnTo>
                      <a:pt x="7424" y="24141"/>
                    </a:lnTo>
                    <a:lnTo>
                      <a:pt x="7521" y="24160"/>
                    </a:lnTo>
                    <a:lnTo>
                      <a:pt x="7521" y="24160"/>
                    </a:lnTo>
                    <a:lnTo>
                      <a:pt x="8437" y="24336"/>
                    </a:lnTo>
                    <a:lnTo>
                      <a:pt x="9372" y="24511"/>
                    </a:lnTo>
                    <a:lnTo>
                      <a:pt x="10327" y="24647"/>
                    </a:lnTo>
                    <a:lnTo>
                      <a:pt x="11301" y="24764"/>
                    </a:lnTo>
                    <a:lnTo>
                      <a:pt x="12295" y="24842"/>
                    </a:lnTo>
                    <a:lnTo>
                      <a:pt x="13289" y="24920"/>
                    </a:lnTo>
                    <a:lnTo>
                      <a:pt x="14302" y="24959"/>
                    </a:lnTo>
                    <a:lnTo>
                      <a:pt x="15315" y="24959"/>
                    </a:lnTo>
                    <a:lnTo>
                      <a:pt x="15315" y="24959"/>
                    </a:lnTo>
                    <a:lnTo>
                      <a:pt x="16270" y="24959"/>
                    </a:lnTo>
                    <a:lnTo>
                      <a:pt x="17224" y="24920"/>
                    </a:lnTo>
                    <a:lnTo>
                      <a:pt x="18160" y="24862"/>
                    </a:lnTo>
                    <a:lnTo>
                      <a:pt x="19075" y="24784"/>
                    </a:lnTo>
                    <a:lnTo>
                      <a:pt x="19991" y="24686"/>
                    </a:lnTo>
                    <a:lnTo>
                      <a:pt x="20887" y="24569"/>
                    </a:lnTo>
                    <a:lnTo>
                      <a:pt x="21784" y="24414"/>
                    </a:lnTo>
                    <a:lnTo>
                      <a:pt x="22641" y="24258"/>
                    </a:lnTo>
                    <a:lnTo>
                      <a:pt x="22641" y="24258"/>
                    </a:lnTo>
                    <a:lnTo>
                      <a:pt x="23303" y="24102"/>
                    </a:lnTo>
                    <a:lnTo>
                      <a:pt x="23303" y="24102"/>
                    </a:lnTo>
                    <a:lnTo>
                      <a:pt x="24083" y="23887"/>
                    </a:lnTo>
                    <a:lnTo>
                      <a:pt x="24843" y="23654"/>
                    </a:lnTo>
                    <a:lnTo>
                      <a:pt x="25544" y="23400"/>
                    </a:lnTo>
                    <a:lnTo>
                      <a:pt x="26226" y="23128"/>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8876" y="21627"/>
                    </a:lnTo>
                    <a:lnTo>
                      <a:pt x="29149" y="21394"/>
                    </a:lnTo>
                    <a:lnTo>
                      <a:pt x="29402" y="21160"/>
                    </a:lnTo>
                    <a:lnTo>
                      <a:pt x="29402" y="21160"/>
                    </a:lnTo>
                    <a:lnTo>
                      <a:pt x="29655" y="20906"/>
                    </a:lnTo>
                    <a:lnTo>
                      <a:pt x="29870" y="20634"/>
                    </a:lnTo>
                    <a:lnTo>
                      <a:pt x="29870" y="20634"/>
                    </a:lnTo>
                    <a:lnTo>
                      <a:pt x="30025" y="20419"/>
                    </a:lnTo>
                    <a:lnTo>
                      <a:pt x="30142" y="20225"/>
                    </a:lnTo>
                    <a:lnTo>
                      <a:pt x="30142" y="20225"/>
                    </a:lnTo>
                    <a:lnTo>
                      <a:pt x="30259" y="20010"/>
                    </a:lnTo>
                    <a:lnTo>
                      <a:pt x="30357" y="19815"/>
                    </a:lnTo>
                    <a:lnTo>
                      <a:pt x="30357" y="19815"/>
                    </a:lnTo>
                    <a:lnTo>
                      <a:pt x="30474" y="19484"/>
                    </a:lnTo>
                    <a:lnTo>
                      <a:pt x="30474" y="19484"/>
                    </a:lnTo>
                    <a:lnTo>
                      <a:pt x="30532" y="19133"/>
                    </a:lnTo>
                    <a:lnTo>
                      <a:pt x="30532" y="19133"/>
                    </a:lnTo>
                    <a:lnTo>
                      <a:pt x="30551" y="18939"/>
                    </a:lnTo>
                    <a:lnTo>
                      <a:pt x="30571" y="18763"/>
                    </a:lnTo>
                    <a:lnTo>
                      <a:pt x="30571" y="18763"/>
                    </a:lnTo>
                    <a:lnTo>
                      <a:pt x="30551" y="18412"/>
                    </a:lnTo>
                    <a:lnTo>
                      <a:pt x="30551" y="18412"/>
                    </a:lnTo>
                    <a:lnTo>
                      <a:pt x="30474" y="18081"/>
                    </a:lnTo>
                    <a:lnTo>
                      <a:pt x="30474" y="18081"/>
                    </a:lnTo>
                    <a:lnTo>
                      <a:pt x="30376" y="17770"/>
                    </a:lnTo>
                    <a:lnTo>
                      <a:pt x="30357" y="17711"/>
                    </a:lnTo>
                    <a:lnTo>
                      <a:pt x="30337" y="17672"/>
                    </a:lnTo>
                    <a:lnTo>
                      <a:pt x="30337" y="17672"/>
                    </a:lnTo>
                    <a:lnTo>
                      <a:pt x="30240" y="17477"/>
                    </a:lnTo>
                    <a:lnTo>
                      <a:pt x="30123" y="17282"/>
                    </a:lnTo>
                    <a:lnTo>
                      <a:pt x="30123" y="17282"/>
                    </a:lnTo>
                    <a:lnTo>
                      <a:pt x="30006" y="17088"/>
                    </a:lnTo>
                    <a:lnTo>
                      <a:pt x="29870" y="16912"/>
                    </a:lnTo>
                    <a:lnTo>
                      <a:pt x="29831" y="16854"/>
                    </a:lnTo>
                    <a:lnTo>
                      <a:pt x="29792" y="16815"/>
                    </a:lnTo>
                    <a:lnTo>
                      <a:pt x="29772" y="16776"/>
                    </a:lnTo>
                    <a:lnTo>
                      <a:pt x="29772" y="16776"/>
                    </a:lnTo>
                    <a:lnTo>
                      <a:pt x="29655" y="16639"/>
                    </a:lnTo>
                    <a:lnTo>
                      <a:pt x="29655" y="16639"/>
                    </a:lnTo>
                    <a:lnTo>
                      <a:pt x="29382" y="16367"/>
                    </a:lnTo>
                    <a:lnTo>
                      <a:pt x="29363" y="16328"/>
                    </a:lnTo>
                    <a:lnTo>
                      <a:pt x="29324" y="16308"/>
                    </a:lnTo>
                    <a:lnTo>
                      <a:pt x="29305" y="16289"/>
                    </a:lnTo>
                    <a:lnTo>
                      <a:pt x="29285" y="16250"/>
                    </a:lnTo>
                    <a:lnTo>
                      <a:pt x="29285" y="16250"/>
                    </a:lnTo>
                    <a:lnTo>
                      <a:pt x="29246" y="16230"/>
                    </a:lnTo>
                    <a:lnTo>
                      <a:pt x="29188" y="16172"/>
                    </a:lnTo>
                    <a:lnTo>
                      <a:pt x="29188" y="16172"/>
                    </a:lnTo>
                    <a:lnTo>
                      <a:pt x="28856" y="15899"/>
                    </a:lnTo>
                    <a:lnTo>
                      <a:pt x="28817" y="15860"/>
                    </a:lnTo>
                    <a:lnTo>
                      <a:pt x="28798" y="15841"/>
                    </a:lnTo>
                    <a:lnTo>
                      <a:pt x="28720" y="15802"/>
                    </a:lnTo>
                    <a:lnTo>
                      <a:pt x="28701" y="15763"/>
                    </a:lnTo>
                    <a:lnTo>
                      <a:pt x="28662" y="15743"/>
                    </a:lnTo>
                    <a:lnTo>
                      <a:pt x="28603" y="15704"/>
                    </a:lnTo>
                    <a:lnTo>
                      <a:pt x="28603" y="15704"/>
                    </a:lnTo>
                    <a:lnTo>
                      <a:pt x="28291" y="15490"/>
                    </a:lnTo>
                    <a:lnTo>
                      <a:pt x="28291" y="15490"/>
                    </a:lnTo>
                    <a:lnTo>
                      <a:pt x="28252" y="15431"/>
                    </a:lnTo>
                    <a:lnTo>
                      <a:pt x="28252" y="15412"/>
                    </a:lnTo>
                    <a:lnTo>
                      <a:pt x="28252" y="15392"/>
                    </a:lnTo>
                    <a:lnTo>
                      <a:pt x="28252" y="15392"/>
                    </a:lnTo>
                    <a:lnTo>
                      <a:pt x="28272" y="15373"/>
                    </a:lnTo>
                    <a:lnTo>
                      <a:pt x="28311" y="15354"/>
                    </a:lnTo>
                    <a:lnTo>
                      <a:pt x="28311" y="15354"/>
                    </a:lnTo>
                    <a:lnTo>
                      <a:pt x="28584" y="14925"/>
                    </a:lnTo>
                    <a:lnTo>
                      <a:pt x="28856" y="14457"/>
                    </a:lnTo>
                    <a:lnTo>
                      <a:pt x="28856" y="14457"/>
                    </a:lnTo>
                    <a:lnTo>
                      <a:pt x="29051" y="14068"/>
                    </a:lnTo>
                    <a:lnTo>
                      <a:pt x="29227" y="13658"/>
                    </a:lnTo>
                    <a:lnTo>
                      <a:pt x="29227" y="13658"/>
                    </a:lnTo>
                    <a:lnTo>
                      <a:pt x="29363" y="13308"/>
                    </a:lnTo>
                    <a:lnTo>
                      <a:pt x="29499" y="12957"/>
                    </a:lnTo>
                    <a:lnTo>
                      <a:pt x="29597" y="12626"/>
                    </a:lnTo>
                    <a:lnTo>
                      <a:pt x="29694" y="12275"/>
                    </a:lnTo>
                    <a:lnTo>
                      <a:pt x="29694" y="12275"/>
                    </a:lnTo>
                    <a:lnTo>
                      <a:pt x="29870" y="11593"/>
                    </a:lnTo>
                    <a:lnTo>
                      <a:pt x="29986" y="10892"/>
                    </a:lnTo>
                    <a:lnTo>
                      <a:pt x="29986" y="10892"/>
                    </a:lnTo>
                    <a:lnTo>
                      <a:pt x="30045" y="10151"/>
                    </a:lnTo>
                    <a:lnTo>
                      <a:pt x="30084" y="9469"/>
                    </a:lnTo>
                    <a:lnTo>
                      <a:pt x="30084" y="9469"/>
                    </a:lnTo>
                    <a:lnTo>
                      <a:pt x="30045" y="8748"/>
                    </a:lnTo>
                    <a:lnTo>
                      <a:pt x="29986" y="8047"/>
                    </a:lnTo>
                    <a:lnTo>
                      <a:pt x="29986" y="8047"/>
                    </a:lnTo>
                    <a:lnTo>
                      <a:pt x="29870" y="7385"/>
                    </a:lnTo>
                    <a:lnTo>
                      <a:pt x="29714" y="6761"/>
                    </a:lnTo>
                    <a:lnTo>
                      <a:pt x="29714" y="6761"/>
                    </a:lnTo>
                    <a:lnTo>
                      <a:pt x="29519" y="6138"/>
                    </a:lnTo>
                    <a:lnTo>
                      <a:pt x="29519" y="6138"/>
                    </a:lnTo>
                    <a:lnTo>
                      <a:pt x="29305" y="5553"/>
                    </a:lnTo>
                    <a:lnTo>
                      <a:pt x="29305" y="5553"/>
                    </a:lnTo>
                    <a:lnTo>
                      <a:pt x="29012" y="4949"/>
                    </a:lnTo>
                    <a:lnTo>
                      <a:pt x="28701" y="4365"/>
                    </a:lnTo>
                    <a:lnTo>
                      <a:pt x="28701" y="4365"/>
                    </a:lnTo>
                    <a:lnTo>
                      <a:pt x="28350" y="3819"/>
                    </a:lnTo>
                    <a:lnTo>
                      <a:pt x="27980" y="3293"/>
                    </a:lnTo>
                    <a:lnTo>
                      <a:pt x="27980" y="3293"/>
                    </a:lnTo>
                    <a:lnTo>
                      <a:pt x="27609" y="2825"/>
                    </a:lnTo>
                    <a:lnTo>
                      <a:pt x="27239" y="2436"/>
                    </a:lnTo>
                    <a:lnTo>
                      <a:pt x="27239" y="2436"/>
                    </a:lnTo>
                    <a:lnTo>
                      <a:pt x="26830" y="2046"/>
                    </a:lnTo>
                    <a:lnTo>
                      <a:pt x="26401" y="1676"/>
                    </a:lnTo>
                    <a:lnTo>
                      <a:pt x="26401" y="1676"/>
                    </a:lnTo>
                    <a:lnTo>
                      <a:pt x="25992" y="1384"/>
                    </a:lnTo>
                    <a:lnTo>
                      <a:pt x="25583" y="1130"/>
                    </a:lnTo>
                    <a:lnTo>
                      <a:pt x="25583" y="1130"/>
                    </a:lnTo>
                    <a:lnTo>
                      <a:pt x="25154" y="896"/>
                    </a:lnTo>
                    <a:lnTo>
                      <a:pt x="24726" y="702"/>
                    </a:lnTo>
                    <a:lnTo>
                      <a:pt x="24726" y="702"/>
                    </a:lnTo>
                    <a:lnTo>
                      <a:pt x="24258" y="526"/>
                    </a:lnTo>
                    <a:lnTo>
                      <a:pt x="23791" y="390"/>
                    </a:lnTo>
                    <a:lnTo>
                      <a:pt x="23791" y="390"/>
                    </a:lnTo>
                    <a:lnTo>
                      <a:pt x="23342" y="273"/>
                    </a:lnTo>
                    <a:lnTo>
                      <a:pt x="22894" y="195"/>
                    </a:lnTo>
                    <a:lnTo>
                      <a:pt x="22894" y="195"/>
                    </a:lnTo>
                    <a:lnTo>
                      <a:pt x="22368" y="156"/>
                    </a:lnTo>
                    <a:lnTo>
                      <a:pt x="21862" y="137"/>
                    </a:lnTo>
                    <a:lnTo>
                      <a:pt x="21803" y="137"/>
                    </a:lnTo>
                    <a:lnTo>
                      <a:pt x="21803" y="137"/>
                    </a:lnTo>
                    <a:lnTo>
                      <a:pt x="21297" y="156"/>
                    </a:lnTo>
                    <a:lnTo>
                      <a:pt x="20771" y="195"/>
                    </a:lnTo>
                    <a:lnTo>
                      <a:pt x="20771" y="195"/>
                    </a:lnTo>
                    <a:lnTo>
                      <a:pt x="20244" y="292"/>
                    </a:lnTo>
                    <a:lnTo>
                      <a:pt x="19757" y="409"/>
                    </a:lnTo>
                    <a:lnTo>
                      <a:pt x="19757" y="409"/>
                    </a:lnTo>
                    <a:lnTo>
                      <a:pt x="19270" y="565"/>
                    </a:lnTo>
                    <a:lnTo>
                      <a:pt x="18803" y="741"/>
                    </a:lnTo>
                    <a:lnTo>
                      <a:pt x="18803" y="741"/>
                    </a:lnTo>
                    <a:lnTo>
                      <a:pt x="18394" y="935"/>
                    </a:lnTo>
                    <a:lnTo>
                      <a:pt x="18004" y="1150"/>
                    </a:lnTo>
                    <a:lnTo>
                      <a:pt x="18004" y="1150"/>
                    </a:lnTo>
                    <a:lnTo>
                      <a:pt x="17614" y="1384"/>
                    </a:lnTo>
                    <a:lnTo>
                      <a:pt x="17263" y="1637"/>
                    </a:lnTo>
                    <a:lnTo>
                      <a:pt x="17263" y="1637"/>
                    </a:lnTo>
                    <a:lnTo>
                      <a:pt x="16952" y="1890"/>
                    </a:lnTo>
                    <a:lnTo>
                      <a:pt x="16659" y="2163"/>
                    </a:lnTo>
                    <a:lnTo>
                      <a:pt x="16659" y="2163"/>
                    </a:lnTo>
                    <a:lnTo>
                      <a:pt x="16426" y="2436"/>
                    </a:lnTo>
                    <a:lnTo>
                      <a:pt x="16172" y="2728"/>
                    </a:lnTo>
                    <a:lnTo>
                      <a:pt x="16172" y="2728"/>
                    </a:lnTo>
                    <a:lnTo>
                      <a:pt x="15919" y="3059"/>
                    </a:lnTo>
                    <a:lnTo>
                      <a:pt x="15724" y="3390"/>
                    </a:lnTo>
                    <a:lnTo>
                      <a:pt x="15724" y="3390"/>
                    </a:lnTo>
                    <a:lnTo>
                      <a:pt x="15549" y="3722"/>
                    </a:lnTo>
                    <a:lnTo>
                      <a:pt x="15393" y="4072"/>
                    </a:lnTo>
                    <a:lnTo>
                      <a:pt x="15393" y="4072"/>
                    </a:lnTo>
                    <a:lnTo>
                      <a:pt x="15296" y="4267"/>
                    </a:lnTo>
                    <a:lnTo>
                      <a:pt x="15296" y="4267"/>
                    </a:lnTo>
                    <a:lnTo>
                      <a:pt x="15276" y="4326"/>
                    </a:lnTo>
                    <a:lnTo>
                      <a:pt x="15276" y="4326"/>
                    </a:lnTo>
                    <a:lnTo>
                      <a:pt x="15237" y="4326"/>
                    </a:lnTo>
                    <a:lnTo>
                      <a:pt x="15237" y="4326"/>
                    </a:lnTo>
                    <a:lnTo>
                      <a:pt x="15198" y="4306"/>
                    </a:lnTo>
                    <a:lnTo>
                      <a:pt x="15179" y="4306"/>
                    </a:lnTo>
                    <a:lnTo>
                      <a:pt x="15179" y="4306"/>
                    </a:lnTo>
                    <a:lnTo>
                      <a:pt x="15140" y="4287"/>
                    </a:lnTo>
                    <a:lnTo>
                      <a:pt x="15140" y="4287"/>
                    </a:lnTo>
                    <a:lnTo>
                      <a:pt x="15101" y="4248"/>
                    </a:lnTo>
                    <a:lnTo>
                      <a:pt x="15101" y="4248"/>
                    </a:lnTo>
                    <a:lnTo>
                      <a:pt x="15023" y="4033"/>
                    </a:lnTo>
                    <a:lnTo>
                      <a:pt x="15023" y="4033"/>
                    </a:lnTo>
                    <a:lnTo>
                      <a:pt x="14847" y="3644"/>
                    </a:lnTo>
                    <a:lnTo>
                      <a:pt x="14633" y="3273"/>
                    </a:lnTo>
                    <a:lnTo>
                      <a:pt x="14633" y="3273"/>
                    </a:lnTo>
                    <a:lnTo>
                      <a:pt x="14419" y="2942"/>
                    </a:lnTo>
                    <a:lnTo>
                      <a:pt x="14165" y="2592"/>
                    </a:lnTo>
                    <a:lnTo>
                      <a:pt x="14165" y="2592"/>
                    </a:lnTo>
                    <a:lnTo>
                      <a:pt x="13854" y="2202"/>
                    </a:lnTo>
                    <a:lnTo>
                      <a:pt x="13503" y="1851"/>
                    </a:lnTo>
                    <a:lnTo>
                      <a:pt x="13133" y="1500"/>
                    </a:lnTo>
                    <a:lnTo>
                      <a:pt x="12743" y="1169"/>
                    </a:lnTo>
                    <a:lnTo>
                      <a:pt x="12743" y="1169"/>
                    </a:lnTo>
                    <a:lnTo>
                      <a:pt x="12431" y="955"/>
                    </a:lnTo>
                    <a:lnTo>
                      <a:pt x="12120" y="760"/>
                    </a:lnTo>
                    <a:lnTo>
                      <a:pt x="12120" y="760"/>
                    </a:lnTo>
                    <a:lnTo>
                      <a:pt x="11827" y="604"/>
                    </a:lnTo>
                    <a:lnTo>
                      <a:pt x="11516" y="468"/>
                    </a:lnTo>
                    <a:lnTo>
                      <a:pt x="11516" y="468"/>
                    </a:lnTo>
                    <a:lnTo>
                      <a:pt x="11145" y="312"/>
                    </a:lnTo>
                    <a:lnTo>
                      <a:pt x="10775" y="195"/>
                    </a:lnTo>
                    <a:lnTo>
                      <a:pt x="10775" y="195"/>
                    </a:lnTo>
                    <a:lnTo>
                      <a:pt x="10405" y="117"/>
                    </a:lnTo>
                    <a:lnTo>
                      <a:pt x="10035" y="59"/>
                    </a:lnTo>
                    <a:lnTo>
                      <a:pt x="10035" y="59"/>
                    </a:lnTo>
                    <a:lnTo>
                      <a:pt x="9645" y="20"/>
                    </a:lnTo>
                    <a:lnTo>
                      <a:pt x="927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Google Shape;1076;p35"/>
              <p:cNvSpPr/>
              <p:nvPr/>
            </p:nvSpPr>
            <p:spPr>
              <a:xfrm>
                <a:off x="1476050" y="503100"/>
                <a:ext cx="172925" cy="109125"/>
              </a:xfrm>
              <a:custGeom>
                <a:avLst/>
                <a:gdLst/>
                <a:ahLst/>
                <a:cxnLst/>
                <a:rect l="l" t="t" r="r" b="b"/>
                <a:pathLst>
                  <a:path w="6917" h="4365" extrusionOk="0">
                    <a:moveTo>
                      <a:pt x="4326" y="0"/>
                    </a:moveTo>
                    <a:lnTo>
                      <a:pt x="3994" y="20"/>
                    </a:lnTo>
                    <a:lnTo>
                      <a:pt x="3663" y="39"/>
                    </a:lnTo>
                    <a:lnTo>
                      <a:pt x="3312" y="98"/>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Google Shape;1077;p35"/>
              <p:cNvSpPr/>
              <p:nvPr/>
            </p:nvSpPr>
            <p:spPr>
              <a:xfrm>
                <a:off x="1476050" y="503100"/>
                <a:ext cx="172925" cy="109125"/>
              </a:xfrm>
              <a:custGeom>
                <a:avLst/>
                <a:gdLst/>
                <a:ahLst/>
                <a:cxnLst/>
                <a:rect l="l" t="t" r="r" b="b"/>
                <a:pathLst>
                  <a:path w="6917" h="4365" fill="none" extrusionOk="0">
                    <a:moveTo>
                      <a:pt x="3955" y="4189"/>
                    </a:move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lnTo>
                      <a:pt x="3994" y="20"/>
                    </a:lnTo>
                    <a:lnTo>
                      <a:pt x="3663" y="39"/>
                    </a:lnTo>
                    <a:lnTo>
                      <a:pt x="3312" y="98"/>
                    </a:lnTo>
                    <a:lnTo>
                      <a:pt x="2962" y="176"/>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Google Shape;1078;p35"/>
              <p:cNvSpPr/>
              <p:nvPr/>
            </p:nvSpPr>
            <p:spPr>
              <a:xfrm>
                <a:off x="1874000" y="499200"/>
                <a:ext cx="173925" cy="108150"/>
              </a:xfrm>
              <a:custGeom>
                <a:avLst/>
                <a:gdLst/>
                <a:ahLst/>
                <a:cxnLst/>
                <a:rect l="l" t="t" r="r" b="b"/>
                <a:pathLst>
                  <a:path w="6957" h="4326" extrusionOk="0">
                    <a:moveTo>
                      <a:pt x="2553" y="0"/>
                    </a:move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566" y="78"/>
                    </a:lnTo>
                    <a:lnTo>
                      <a:pt x="3215" y="20"/>
                    </a:lnTo>
                    <a:lnTo>
                      <a:pt x="288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Google Shape;1079;p35"/>
              <p:cNvSpPr/>
              <p:nvPr/>
            </p:nvSpPr>
            <p:spPr>
              <a:xfrm>
                <a:off x="1874000" y="499200"/>
                <a:ext cx="173925" cy="108150"/>
              </a:xfrm>
              <a:custGeom>
                <a:avLst/>
                <a:gdLst/>
                <a:ahLst/>
                <a:cxnLst/>
                <a:rect l="l" t="t" r="r" b="b"/>
                <a:pathLst>
                  <a:path w="6957" h="4326" fill="none" extrusionOk="0">
                    <a:moveTo>
                      <a:pt x="3021" y="4170"/>
                    </a:move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917" y="137"/>
                    </a:lnTo>
                    <a:lnTo>
                      <a:pt x="3566" y="78"/>
                    </a:lnTo>
                    <a:lnTo>
                      <a:pt x="3215" y="20"/>
                    </a:lnTo>
                    <a:lnTo>
                      <a:pt x="2884" y="0"/>
                    </a:lnTo>
                    <a:lnTo>
                      <a:pt x="2553" y="0"/>
                    </a:ln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Google Shape;1080;p35"/>
              <p:cNvSpPr/>
              <p:nvPr/>
            </p:nvSpPr>
            <p:spPr>
              <a:xfrm>
                <a:off x="1679650" y="925900"/>
                <a:ext cx="41925" cy="37525"/>
              </a:xfrm>
              <a:custGeom>
                <a:avLst/>
                <a:gdLst/>
                <a:ahLst/>
                <a:cxnLst/>
                <a:rect l="l" t="t" r="r" b="b"/>
                <a:pathLst>
                  <a:path w="1677" h="1501" extrusionOk="0">
                    <a:moveTo>
                      <a:pt x="1462" y="0"/>
                    </a:moveTo>
                    <a:lnTo>
                      <a:pt x="1384" y="20"/>
                    </a:lnTo>
                    <a:lnTo>
                      <a:pt x="1131" y="117"/>
                    </a:lnTo>
                    <a:lnTo>
                      <a:pt x="897" y="234"/>
                    </a:lnTo>
                    <a:lnTo>
                      <a:pt x="604" y="410"/>
                    </a:lnTo>
                    <a:lnTo>
                      <a:pt x="332" y="604"/>
                    </a:lnTo>
                    <a:lnTo>
                      <a:pt x="215" y="721"/>
                    </a:lnTo>
                    <a:lnTo>
                      <a:pt x="117" y="819"/>
                    </a:lnTo>
                    <a:lnTo>
                      <a:pt x="39" y="955"/>
                    </a:lnTo>
                    <a:lnTo>
                      <a:pt x="0" y="1091"/>
                    </a:lnTo>
                    <a:lnTo>
                      <a:pt x="0" y="1228"/>
                    </a:lnTo>
                    <a:lnTo>
                      <a:pt x="20" y="1345"/>
                    </a:lnTo>
                    <a:lnTo>
                      <a:pt x="59" y="1384"/>
                    </a:lnTo>
                    <a:lnTo>
                      <a:pt x="98" y="1442"/>
                    </a:lnTo>
                    <a:lnTo>
                      <a:pt x="137" y="1481"/>
                    </a:lnTo>
                    <a:lnTo>
                      <a:pt x="195" y="1501"/>
                    </a:lnTo>
                    <a:lnTo>
                      <a:pt x="312" y="1501"/>
                    </a:lnTo>
                    <a:lnTo>
                      <a:pt x="429" y="1481"/>
                    </a:lnTo>
                    <a:lnTo>
                      <a:pt x="527" y="1442"/>
                    </a:lnTo>
                    <a:lnTo>
                      <a:pt x="624" y="1384"/>
                    </a:lnTo>
                    <a:lnTo>
                      <a:pt x="819" y="1228"/>
                    </a:lnTo>
                    <a:lnTo>
                      <a:pt x="994" y="1052"/>
                    </a:lnTo>
                    <a:lnTo>
                      <a:pt x="1364" y="663"/>
                    </a:lnTo>
                    <a:lnTo>
                      <a:pt x="1598" y="390"/>
                    </a:lnTo>
                    <a:lnTo>
                      <a:pt x="1637" y="351"/>
                    </a:lnTo>
                    <a:lnTo>
                      <a:pt x="1676" y="273"/>
                    </a:lnTo>
                    <a:lnTo>
                      <a:pt x="1676" y="195"/>
                    </a:lnTo>
                    <a:lnTo>
                      <a:pt x="1657" y="137"/>
                    </a:lnTo>
                    <a:lnTo>
                      <a:pt x="1618" y="59"/>
                    </a:lnTo>
                    <a:lnTo>
                      <a:pt x="1540" y="20"/>
                    </a:lnTo>
                    <a:lnTo>
                      <a:pt x="1462" y="0"/>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Google Shape;1081;p35"/>
              <p:cNvSpPr/>
              <p:nvPr/>
            </p:nvSpPr>
            <p:spPr>
              <a:xfrm>
                <a:off x="1679650" y="925900"/>
                <a:ext cx="41925" cy="37525"/>
              </a:xfrm>
              <a:custGeom>
                <a:avLst/>
                <a:gdLst/>
                <a:ahLst/>
                <a:cxnLst/>
                <a:rect l="l" t="t" r="r" b="b"/>
                <a:pathLst>
                  <a:path w="1677" h="1501" fill="none" extrusionOk="0">
                    <a:moveTo>
                      <a:pt x="1384" y="20"/>
                    </a:moveTo>
                    <a:lnTo>
                      <a:pt x="1384" y="20"/>
                    </a:lnTo>
                    <a:lnTo>
                      <a:pt x="1131" y="117"/>
                    </a:lnTo>
                    <a:lnTo>
                      <a:pt x="897" y="234"/>
                    </a:lnTo>
                    <a:lnTo>
                      <a:pt x="897" y="234"/>
                    </a:lnTo>
                    <a:lnTo>
                      <a:pt x="604" y="410"/>
                    </a:lnTo>
                    <a:lnTo>
                      <a:pt x="332" y="604"/>
                    </a:lnTo>
                    <a:lnTo>
                      <a:pt x="332" y="604"/>
                    </a:lnTo>
                    <a:lnTo>
                      <a:pt x="215" y="721"/>
                    </a:lnTo>
                    <a:lnTo>
                      <a:pt x="117" y="819"/>
                    </a:lnTo>
                    <a:lnTo>
                      <a:pt x="39" y="955"/>
                    </a:lnTo>
                    <a:lnTo>
                      <a:pt x="0" y="1091"/>
                    </a:lnTo>
                    <a:lnTo>
                      <a:pt x="0" y="1091"/>
                    </a:lnTo>
                    <a:lnTo>
                      <a:pt x="0" y="1228"/>
                    </a:lnTo>
                    <a:lnTo>
                      <a:pt x="20" y="1345"/>
                    </a:lnTo>
                    <a:lnTo>
                      <a:pt x="59" y="1384"/>
                    </a:lnTo>
                    <a:lnTo>
                      <a:pt x="98" y="1442"/>
                    </a:lnTo>
                    <a:lnTo>
                      <a:pt x="137" y="1481"/>
                    </a:lnTo>
                    <a:lnTo>
                      <a:pt x="195" y="1501"/>
                    </a:lnTo>
                    <a:lnTo>
                      <a:pt x="195" y="1501"/>
                    </a:lnTo>
                    <a:lnTo>
                      <a:pt x="312" y="1501"/>
                    </a:lnTo>
                    <a:lnTo>
                      <a:pt x="429" y="1481"/>
                    </a:lnTo>
                    <a:lnTo>
                      <a:pt x="429" y="1481"/>
                    </a:lnTo>
                    <a:lnTo>
                      <a:pt x="527" y="1442"/>
                    </a:lnTo>
                    <a:lnTo>
                      <a:pt x="624" y="1384"/>
                    </a:lnTo>
                    <a:lnTo>
                      <a:pt x="624" y="1384"/>
                    </a:lnTo>
                    <a:lnTo>
                      <a:pt x="819" y="1228"/>
                    </a:lnTo>
                    <a:lnTo>
                      <a:pt x="994" y="1052"/>
                    </a:lnTo>
                    <a:lnTo>
                      <a:pt x="994" y="1052"/>
                    </a:lnTo>
                    <a:lnTo>
                      <a:pt x="1364" y="663"/>
                    </a:lnTo>
                    <a:lnTo>
                      <a:pt x="1364" y="663"/>
                    </a:lnTo>
                    <a:lnTo>
                      <a:pt x="1598" y="390"/>
                    </a:lnTo>
                    <a:lnTo>
                      <a:pt x="1598" y="390"/>
                    </a:lnTo>
                    <a:lnTo>
                      <a:pt x="1637" y="351"/>
                    </a:lnTo>
                    <a:lnTo>
                      <a:pt x="1676" y="273"/>
                    </a:lnTo>
                    <a:lnTo>
                      <a:pt x="1676" y="195"/>
                    </a:lnTo>
                    <a:lnTo>
                      <a:pt x="1657" y="137"/>
                    </a:lnTo>
                    <a:lnTo>
                      <a:pt x="1657" y="137"/>
                    </a:lnTo>
                    <a:lnTo>
                      <a:pt x="1618" y="59"/>
                    </a:lnTo>
                    <a:lnTo>
                      <a:pt x="1540" y="20"/>
                    </a:lnTo>
                    <a:lnTo>
                      <a:pt x="1540" y="20"/>
                    </a:lnTo>
                    <a:lnTo>
                      <a:pt x="1462" y="0"/>
                    </a:lnTo>
                    <a:lnTo>
                      <a:pt x="1462" y="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Google Shape;1082;p35"/>
              <p:cNvSpPr/>
              <p:nvPr/>
            </p:nvSpPr>
            <p:spPr>
              <a:xfrm>
                <a:off x="1702550" y="938075"/>
                <a:ext cx="1000" cy="500"/>
              </a:xfrm>
              <a:custGeom>
                <a:avLst/>
                <a:gdLst/>
                <a:ahLst/>
                <a:cxnLst/>
                <a:rect l="l" t="t" r="r" b="b"/>
                <a:pathLst>
                  <a:path w="40" h="20" fill="none" extrusionOk="0">
                    <a:moveTo>
                      <a:pt x="39" y="0"/>
                    </a:moveTo>
                    <a:lnTo>
                      <a:pt x="20" y="0"/>
                    </a:lnTo>
                    <a:lnTo>
                      <a:pt x="20"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Google Shape;1083;p35"/>
              <p:cNvSpPr/>
              <p:nvPr/>
            </p:nvSpPr>
            <p:spPr>
              <a:xfrm>
                <a:off x="1809225" y="921025"/>
                <a:ext cx="42400" cy="37525"/>
              </a:xfrm>
              <a:custGeom>
                <a:avLst/>
                <a:gdLst/>
                <a:ahLst/>
                <a:cxnLst/>
                <a:rect l="l" t="t" r="r" b="b"/>
                <a:pathLst>
                  <a:path w="1696" h="1501" extrusionOk="0">
                    <a:moveTo>
                      <a:pt x="156" y="1"/>
                    </a:moveTo>
                    <a:lnTo>
                      <a:pt x="78" y="39"/>
                    </a:lnTo>
                    <a:lnTo>
                      <a:pt x="20" y="117"/>
                    </a:lnTo>
                    <a:lnTo>
                      <a:pt x="0" y="195"/>
                    </a:lnTo>
                    <a:lnTo>
                      <a:pt x="20" y="273"/>
                    </a:lnTo>
                    <a:lnTo>
                      <a:pt x="39" y="332"/>
                    </a:lnTo>
                    <a:lnTo>
                      <a:pt x="98" y="390"/>
                    </a:lnTo>
                    <a:lnTo>
                      <a:pt x="312" y="643"/>
                    </a:lnTo>
                    <a:lnTo>
                      <a:pt x="702" y="1053"/>
                    </a:lnTo>
                    <a:lnTo>
                      <a:pt x="877" y="1209"/>
                    </a:lnTo>
                    <a:lnTo>
                      <a:pt x="1072" y="1364"/>
                    </a:lnTo>
                    <a:lnTo>
                      <a:pt x="1150" y="1423"/>
                    </a:lnTo>
                    <a:lnTo>
                      <a:pt x="1247" y="1462"/>
                    </a:lnTo>
                    <a:lnTo>
                      <a:pt x="1364" y="1501"/>
                    </a:lnTo>
                    <a:lnTo>
                      <a:pt x="1481" y="1481"/>
                    </a:lnTo>
                    <a:lnTo>
                      <a:pt x="1539" y="1462"/>
                    </a:lnTo>
                    <a:lnTo>
                      <a:pt x="1598" y="1423"/>
                    </a:lnTo>
                    <a:lnTo>
                      <a:pt x="1637" y="1384"/>
                    </a:lnTo>
                    <a:lnTo>
                      <a:pt x="1656" y="1325"/>
                    </a:lnTo>
                    <a:lnTo>
                      <a:pt x="1695" y="1209"/>
                    </a:lnTo>
                    <a:lnTo>
                      <a:pt x="1695" y="1092"/>
                    </a:lnTo>
                    <a:lnTo>
                      <a:pt x="1656" y="955"/>
                    </a:lnTo>
                    <a:lnTo>
                      <a:pt x="1578" y="819"/>
                    </a:lnTo>
                    <a:lnTo>
                      <a:pt x="1481" y="702"/>
                    </a:lnTo>
                    <a:lnTo>
                      <a:pt x="1364" y="605"/>
                    </a:lnTo>
                    <a:lnTo>
                      <a:pt x="1091" y="410"/>
                    </a:lnTo>
                    <a:lnTo>
                      <a:pt x="799" y="234"/>
                    </a:lnTo>
                    <a:lnTo>
                      <a:pt x="565" y="117"/>
                    </a:lnTo>
                    <a:lnTo>
                      <a:pt x="312" y="20"/>
                    </a:lnTo>
                    <a:lnTo>
                      <a:pt x="215" y="1"/>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Google Shape;1084;p35"/>
              <p:cNvSpPr/>
              <p:nvPr/>
            </p:nvSpPr>
            <p:spPr>
              <a:xfrm>
                <a:off x="1809225" y="921025"/>
                <a:ext cx="42400" cy="37525"/>
              </a:xfrm>
              <a:custGeom>
                <a:avLst/>
                <a:gdLst/>
                <a:ahLst/>
                <a:cxnLst/>
                <a:rect l="l" t="t" r="r" b="b"/>
                <a:pathLst>
                  <a:path w="1696" h="1501" fill="none" extrusionOk="0">
                    <a:moveTo>
                      <a:pt x="312" y="20"/>
                    </a:moveTo>
                    <a:lnTo>
                      <a:pt x="312" y="20"/>
                    </a:lnTo>
                    <a:lnTo>
                      <a:pt x="565" y="117"/>
                    </a:lnTo>
                    <a:lnTo>
                      <a:pt x="799" y="234"/>
                    </a:lnTo>
                    <a:lnTo>
                      <a:pt x="799" y="234"/>
                    </a:lnTo>
                    <a:lnTo>
                      <a:pt x="1091" y="410"/>
                    </a:lnTo>
                    <a:lnTo>
                      <a:pt x="1364" y="605"/>
                    </a:lnTo>
                    <a:lnTo>
                      <a:pt x="1364" y="605"/>
                    </a:lnTo>
                    <a:lnTo>
                      <a:pt x="1481" y="702"/>
                    </a:lnTo>
                    <a:lnTo>
                      <a:pt x="1578" y="819"/>
                    </a:lnTo>
                    <a:lnTo>
                      <a:pt x="1656" y="955"/>
                    </a:lnTo>
                    <a:lnTo>
                      <a:pt x="1695" y="1092"/>
                    </a:lnTo>
                    <a:lnTo>
                      <a:pt x="1695" y="1092"/>
                    </a:lnTo>
                    <a:lnTo>
                      <a:pt x="1695" y="1209"/>
                    </a:lnTo>
                    <a:lnTo>
                      <a:pt x="1656" y="1325"/>
                    </a:lnTo>
                    <a:lnTo>
                      <a:pt x="1637" y="1384"/>
                    </a:lnTo>
                    <a:lnTo>
                      <a:pt x="1598" y="1423"/>
                    </a:lnTo>
                    <a:lnTo>
                      <a:pt x="1539" y="1462"/>
                    </a:lnTo>
                    <a:lnTo>
                      <a:pt x="1481" y="1481"/>
                    </a:lnTo>
                    <a:lnTo>
                      <a:pt x="1481" y="1481"/>
                    </a:lnTo>
                    <a:lnTo>
                      <a:pt x="1364" y="1501"/>
                    </a:lnTo>
                    <a:lnTo>
                      <a:pt x="1247" y="1462"/>
                    </a:lnTo>
                    <a:lnTo>
                      <a:pt x="1247" y="1462"/>
                    </a:lnTo>
                    <a:lnTo>
                      <a:pt x="1150" y="1423"/>
                    </a:lnTo>
                    <a:lnTo>
                      <a:pt x="1072" y="1364"/>
                    </a:lnTo>
                    <a:lnTo>
                      <a:pt x="1072" y="1364"/>
                    </a:lnTo>
                    <a:lnTo>
                      <a:pt x="877" y="1209"/>
                    </a:lnTo>
                    <a:lnTo>
                      <a:pt x="702" y="1053"/>
                    </a:lnTo>
                    <a:lnTo>
                      <a:pt x="702" y="1053"/>
                    </a:lnTo>
                    <a:lnTo>
                      <a:pt x="312" y="643"/>
                    </a:lnTo>
                    <a:lnTo>
                      <a:pt x="312" y="643"/>
                    </a:lnTo>
                    <a:lnTo>
                      <a:pt x="98" y="390"/>
                    </a:lnTo>
                    <a:lnTo>
                      <a:pt x="98" y="390"/>
                    </a:lnTo>
                    <a:lnTo>
                      <a:pt x="39" y="332"/>
                    </a:lnTo>
                    <a:lnTo>
                      <a:pt x="20" y="273"/>
                    </a:lnTo>
                    <a:lnTo>
                      <a:pt x="0" y="195"/>
                    </a:lnTo>
                    <a:lnTo>
                      <a:pt x="20" y="117"/>
                    </a:lnTo>
                    <a:lnTo>
                      <a:pt x="20" y="117"/>
                    </a:lnTo>
                    <a:lnTo>
                      <a:pt x="78" y="39"/>
                    </a:lnTo>
                    <a:lnTo>
                      <a:pt x="156" y="1"/>
                    </a:lnTo>
                    <a:lnTo>
                      <a:pt x="156" y="1"/>
                    </a:lnTo>
                    <a:lnTo>
                      <a:pt x="215" y="1"/>
                    </a:lnTo>
                    <a:lnTo>
                      <a:pt x="215" y="1"/>
                    </a:lnTo>
                    <a:lnTo>
                      <a:pt x="312"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Google Shape;1085;p35"/>
              <p:cNvSpPr/>
              <p:nvPr/>
            </p:nvSpPr>
            <p:spPr>
              <a:xfrm>
                <a:off x="1827725" y="932725"/>
                <a:ext cx="525" cy="1000"/>
              </a:xfrm>
              <a:custGeom>
                <a:avLst/>
                <a:gdLst/>
                <a:ahLst/>
                <a:cxnLst/>
                <a:rect l="l" t="t" r="r" b="b"/>
                <a:pathLst>
                  <a:path w="21" h="40" fill="none" extrusionOk="0">
                    <a:moveTo>
                      <a:pt x="1" y="0"/>
                    </a:moveTo>
                    <a:lnTo>
                      <a:pt x="1" y="0"/>
                    </a:lnTo>
                    <a:lnTo>
                      <a:pt x="1" y="0"/>
                    </a:lnTo>
                    <a:lnTo>
                      <a:pt x="20" y="39"/>
                    </a:lnTo>
                    <a:lnTo>
                      <a:pt x="20" y="39"/>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Google Shape;1086;p35"/>
              <p:cNvSpPr/>
              <p:nvPr/>
            </p:nvSpPr>
            <p:spPr>
              <a:xfrm>
                <a:off x="1681600" y="873300"/>
                <a:ext cx="166600" cy="32175"/>
              </a:xfrm>
              <a:custGeom>
                <a:avLst/>
                <a:gdLst/>
                <a:ahLst/>
                <a:cxnLst/>
                <a:rect l="l" t="t" r="r" b="b"/>
                <a:pathLst>
                  <a:path w="6664" h="1287" extrusionOk="0">
                    <a:moveTo>
                      <a:pt x="2748" y="0"/>
                    </a:moveTo>
                    <a:lnTo>
                      <a:pt x="2397" y="39"/>
                    </a:lnTo>
                    <a:lnTo>
                      <a:pt x="2027" y="78"/>
                    </a:lnTo>
                    <a:lnTo>
                      <a:pt x="1676" y="136"/>
                    </a:lnTo>
                    <a:lnTo>
                      <a:pt x="1247" y="253"/>
                    </a:lnTo>
                    <a:lnTo>
                      <a:pt x="819" y="390"/>
                    </a:lnTo>
                    <a:lnTo>
                      <a:pt x="468" y="546"/>
                    </a:lnTo>
                    <a:lnTo>
                      <a:pt x="273" y="643"/>
                    </a:lnTo>
                    <a:lnTo>
                      <a:pt x="78" y="760"/>
                    </a:lnTo>
                    <a:lnTo>
                      <a:pt x="39" y="799"/>
                    </a:lnTo>
                    <a:lnTo>
                      <a:pt x="20" y="857"/>
                    </a:lnTo>
                    <a:lnTo>
                      <a:pt x="0" y="935"/>
                    </a:lnTo>
                    <a:lnTo>
                      <a:pt x="20" y="1013"/>
                    </a:lnTo>
                    <a:lnTo>
                      <a:pt x="59" y="1091"/>
                    </a:lnTo>
                    <a:lnTo>
                      <a:pt x="137" y="1130"/>
                    </a:lnTo>
                    <a:lnTo>
                      <a:pt x="215" y="1150"/>
                    </a:lnTo>
                    <a:lnTo>
                      <a:pt x="293" y="1130"/>
                    </a:lnTo>
                    <a:lnTo>
                      <a:pt x="877" y="916"/>
                    </a:lnTo>
                    <a:lnTo>
                      <a:pt x="1481" y="721"/>
                    </a:lnTo>
                    <a:lnTo>
                      <a:pt x="1462" y="721"/>
                    </a:lnTo>
                    <a:lnTo>
                      <a:pt x="1968" y="604"/>
                    </a:lnTo>
                    <a:lnTo>
                      <a:pt x="2475" y="526"/>
                    </a:lnTo>
                    <a:lnTo>
                      <a:pt x="3001" y="46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469" y="1267"/>
                    </a:lnTo>
                    <a:lnTo>
                      <a:pt x="6508" y="1286"/>
                    </a:lnTo>
                    <a:lnTo>
                      <a:pt x="6567" y="1286"/>
                    </a:lnTo>
                    <a:lnTo>
                      <a:pt x="6605" y="1267"/>
                    </a:lnTo>
                    <a:lnTo>
                      <a:pt x="6644" y="1247"/>
                    </a:lnTo>
                    <a:lnTo>
                      <a:pt x="6664" y="1189"/>
                    </a:lnTo>
                    <a:lnTo>
                      <a:pt x="6664" y="1150"/>
                    </a:lnTo>
                    <a:lnTo>
                      <a:pt x="6644" y="1091"/>
                    </a:lnTo>
                    <a:lnTo>
                      <a:pt x="6625" y="1052"/>
                    </a:lnTo>
                    <a:lnTo>
                      <a:pt x="6274" y="818"/>
                    </a:lnTo>
                    <a:lnTo>
                      <a:pt x="5885" y="604"/>
                    </a:lnTo>
                    <a:lnTo>
                      <a:pt x="5495" y="429"/>
                    </a:lnTo>
                    <a:lnTo>
                      <a:pt x="5105" y="292"/>
                    </a:lnTo>
                    <a:lnTo>
                      <a:pt x="4696" y="175"/>
                    </a:lnTo>
                    <a:lnTo>
                      <a:pt x="4267" y="98"/>
                    </a:lnTo>
                    <a:lnTo>
                      <a:pt x="3839" y="39"/>
                    </a:lnTo>
                    <a:lnTo>
                      <a:pt x="3430" y="0"/>
                    </a:lnTo>
                    <a:close/>
                  </a:path>
                </a:pathLst>
              </a:custGeom>
              <a:solidFill>
                <a:srgbClr val="FF8D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7" name="Google Shape;1087;p35"/>
              <p:cNvSpPr/>
              <p:nvPr/>
            </p:nvSpPr>
            <p:spPr>
              <a:xfrm>
                <a:off x="1681600" y="873300"/>
                <a:ext cx="166600" cy="32175"/>
              </a:xfrm>
              <a:custGeom>
                <a:avLst/>
                <a:gdLst/>
                <a:ahLst/>
                <a:cxnLst/>
                <a:rect l="l" t="t" r="r" b="b"/>
                <a:pathLst>
                  <a:path w="6664" h="1287" fill="none" extrusionOk="0">
                    <a:moveTo>
                      <a:pt x="1676" y="136"/>
                    </a:moveTo>
                    <a:lnTo>
                      <a:pt x="1676" y="136"/>
                    </a:lnTo>
                    <a:lnTo>
                      <a:pt x="1247" y="253"/>
                    </a:lnTo>
                    <a:lnTo>
                      <a:pt x="819" y="390"/>
                    </a:lnTo>
                    <a:lnTo>
                      <a:pt x="819" y="390"/>
                    </a:lnTo>
                    <a:lnTo>
                      <a:pt x="468" y="546"/>
                    </a:lnTo>
                    <a:lnTo>
                      <a:pt x="468" y="546"/>
                    </a:lnTo>
                    <a:lnTo>
                      <a:pt x="273" y="643"/>
                    </a:lnTo>
                    <a:lnTo>
                      <a:pt x="78" y="760"/>
                    </a:lnTo>
                    <a:lnTo>
                      <a:pt x="78" y="760"/>
                    </a:lnTo>
                    <a:lnTo>
                      <a:pt x="39" y="799"/>
                    </a:lnTo>
                    <a:lnTo>
                      <a:pt x="20" y="857"/>
                    </a:lnTo>
                    <a:lnTo>
                      <a:pt x="20" y="857"/>
                    </a:lnTo>
                    <a:lnTo>
                      <a:pt x="0" y="935"/>
                    </a:lnTo>
                    <a:lnTo>
                      <a:pt x="20" y="1013"/>
                    </a:lnTo>
                    <a:lnTo>
                      <a:pt x="20" y="1013"/>
                    </a:lnTo>
                    <a:lnTo>
                      <a:pt x="59" y="1091"/>
                    </a:lnTo>
                    <a:lnTo>
                      <a:pt x="137" y="1130"/>
                    </a:lnTo>
                    <a:lnTo>
                      <a:pt x="215" y="1150"/>
                    </a:lnTo>
                    <a:lnTo>
                      <a:pt x="293" y="1130"/>
                    </a:lnTo>
                    <a:lnTo>
                      <a:pt x="293" y="1130"/>
                    </a:lnTo>
                    <a:lnTo>
                      <a:pt x="877" y="916"/>
                    </a:lnTo>
                    <a:lnTo>
                      <a:pt x="877" y="916"/>
                    </a:lnTo>
                    <a:lnTo>
                      <a:pt x="1481" y="721"/>
                    </a:lnTo>
                    <a:lnTo>
                      <a:pt x="1462" y="721"/>
                    </a:lnTo>
                    <a:lnTo>
                      <a:pt x="1462" y="721"/>
                    </a:lnTo>
                    <a:lnTo>
                      <a:pt x="1968" y="604"/>
                    </a:lnTo>
                    <a:lnTo>
                      <a:pt x="2475" y="526"/>
                    </a:lnTo>
                    <a:lnTo>
                      <a:pt x="3001" y="468"/>
                    </a:lnTo>
                    <a:lnTo>
                      <a:pt x="3527" y="44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138" y="1052"/>
                    </a:lnTo>
                    <a:lnTo>
                      <a:pt x="6469" y="1267"/>
                    </a:lnTo>
                    <a:lnTo>
                      <a:pt x="6469" y="1267"/>
                    </a:lnTo>
                    <a:lnTo>
                      <a:pt x="6508" y="1286"/>
                    </a:lnTo>
                    <a:lnTo>
                      <a:pt x="6567" y="1286"/>
                    </a:lnTo>
                    <a:lnTo>
                      <a:pt x="6605" y="1267"/>
                    </a:lnTo>
                    <a:lnTo>
                      <a:pt x="6644" y="1247"/>
                    </a:lnTo>
                    <a:lnTo>
                      <a:pt x="6644" y="1247"/>
                    </a:lnTo>
                    <a:lnTo>
                      <a:pt x="6664" y="1189"/>
                    </a:lnTo>
                    <a:lnTo>
                      <a:pt x="6664" y="1150"/>
                    </a:lnTo>
                    <a:lnTo>
                      <a:pt x="6644" y="1091"/>
                    </a:lnTo>
                    <a:lnTo>
                      <a:pt x="6625" y="1052"/>
                    </a:lnTo>
                    <a:lnTo>
                      <a:pt x="6625" y="1052"/>
                    </a:lnTo>
                    <a:lnTo>
                      <a:pt x="6274" y="818"/>
                    </a:lnTo>
                    <a:lnTo>
                      <a:pt x="5885" y="604"/>
                    </a:lnTo>
                    <a:lnTo>
                      <a:pt x="5495" y="429"/>
                    </a:lnTo>
                    <a:lnTo>
                      <a:pt x="5105" y="292"/>
                    </a:lnTo>
                    <a:lnTo>
                      <a:pt x="4696" y="175"/>
                    </a:lnTo>
                    <a:lnTo>
                      <a:pt x="4267" y="98"/>
                    </a:lnTo>
                    <a:lnTo>
                      <a:pt x="3839" y="39"/>
                    </a:lnTo>
                    <a:lnTo>
                      <a:pt x="3430" y="0"/>
                    </a:lnTo>
                    <a:lnTo>
                      <a:pt x="3430" y="0"/>
                    </a:lnTo>
                    <a:lnTo>
                      <a:pt x="3118" y="0"/>
                    </a:lnTo>
                    <a:lnTo>
                      <a:pt x="3118" y="0"/>
                    </a:lnTo>
                    <a:lnTo>
                      <a:pt x="2748" y="0"/>
                    </a:lnTo>
                    <a:lnTo>
                      <a:pt x="2397" y="39"/>
                    </a:lnTo>
                    <a:lnTo>
                      <a:pt x="2027" y="78"/>
                    </a:lnTo>
                    <a:lnTo>
                      <a:pt x="1676" y="136"/>
                    </a:lnTo>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088;p35"/>
              <p:cNvSpPr/>
              <p:nvPr/>
            </p:nvSpPr>
            <p:spPr>
              <a:xfrm>
                <a:off x="1718625" y="890825"/>
                <a:ext cx="1475" cy="500"/>
              </a:xfrm>
              <a:custGeom>
                <a:avLst/>
                <a:gdLst/>
                <a:ahLst/>
                <a:cxnLst/>
                <a:rect l="l" t="t" r="r" b="b"/>
                <a:pathLst>
                  <a:path w="59" h="20"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089;p35"/>
              <p:cNvSpPr/>
              <p:nvPr/>
            </p:nvSpPr>
            <p:spPr>
              <a:xfrm>
                <a:off x="1450225" y="740800"/>
                <a:ext cx="162225" cy="244050"/>
              </a:xfrm>
              <a:custGeom>
                <a:avLst/>
                <a:gdLst/>
                <a:ahLst/>
                <a:cxnLst/>
                <a:rect l="l" t="t" r="r" b="b"/>
                <a:pathLst>
                  <a:path w="6489" h="9762" extrusionOk="0">
                    <a:moveTo>
                      <a:pt x="4170" y="0"/>
                    </a:move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677" y="9762"/>
                    </a:lnTo>
                    <a:lnTo>
                      <a:pt x="4949" y="9723"/>
                    </a:lnTo>
                    <a:lnTo>
                      <a:pt x="5222" y="9684"/>
                    </a:lnTo>
                    <a:lnTo>
                      <a:pt x="5495" y="9606"/>
                    </a:lnTo>
                    <a:lnTo>
                      <a:pt x="5748" y="9528"/>
                    </a:lnTo>
                    <a:lnTo>
                      <a:pt x="6002" y="9431"/>
                    </a:lnTo>
                    <a:lnTo>
                      <a:pt x="6235" y="9314"/>
                    </a:lnTo>
                    <a:lnTo>
                      <a:pt x="6489" y="9197"/>
                    </a:lnTo>
                    <a:lnTo>
                      <a:pt x="6216" y="9158"/>
                    </a:lnTo>
                    <a:lnTo>
                      <a:pt x="5963" y="9080"/>
                    </a:lnTo>
                    <a:lnTo>
                      <a:pt x="5709" y="9002"/>
                    </a:lnTo>
                    <a:lnTo>
                      <a:pt x="5437" y="8885"/>
                    </a:lnTo>
                    <a:lnTo>
                      <a:pt x="5203" y="8768"/>
                    </a:lnTo>
                    <a:lnTo>
                      <a:pt x="4969" y="8612"/>
                    </a:lnTo>
                    <a:lnTo>
                      <a:pt x="4755" y="8456"/>
                    </a:lnTo>
                    <a:lnTo>
                      <a:pt x="4540" y="8262"/>
                    </a:lnTo>
                    <a:lnTo>
                      <a:pt x="4365" y="8067"/>
                    </a:lnTo>
                    <a:lnTo>
                      <a:pt x="4170" y="7852"/>
                    </a:lnTo>
                    <a:lnTo>
                      <a:pt x="4014" y="7638"/>
                    </a:lnTo>
                    <a:lnTo>
                      <a:pt x="3858" y="7404"/>
                    </a:lnTo>
                    <a:lnTo>
                      <a:pt x="3722" y="7151"/>
                    </a:lnTo>
                    <a:lnTo>
                      <a:pt x="3605" y="6898"/>
                    </a:lnTo>
                    <a:lnTo>
                      <a:pt x="3488" y="6625"/>
                    </a:lnTo>
                    <a:lnTo>
                      <a:pt x="3391" y="6352"/>
                    </a:lnTo>
                    <a:lnTo>
                      <a:pt x="3313" y="6079"/>
                    </a:lnTo>
                    <a:lnTo>
                      <a:pt x="3254" y="5787"/>
                    </a:lnTo>
                    <a:lnTo>
                      <a:pt x="3196" y="5514"/>
                    </a:lnTo>
                    <a:lnTo>
                      <a:pt x="3176" y="5222"/>
                    </a:lnTo>
                    <a:lnTo>
                      <a:pt x="3137" y="4930"/>
                    </a:lnTo>
                    <a:lnTo>
                      <a:pt x="3137" y="4638"/>
                    </a:lnTo>
                    <a:lnTo>
                      <a:pt x="3137" y="4345"/>
                    </a:lnTo>
                    <a:lnTo>
                      <a:pt x="3176" y="4053"/>
                    </a:lnTo>
                    <a:lnTo>
                      <a:pt x="3196" y="3780"/>
                    </a:lnTo>
                    <a:lnTo>
                      <a:pt x="3254" y="3508"/>
                    </a:lnTo>
                    <a:lnTo>
                      <a:pt x="3332" y="3215"/>
                    </a:lnTo>
                    <a:lnTo>
                      <a:pt x="3410" y="2943"/>
                    </a:lnTo>
                    <a:lnTo>
                      <a:pt x="3508" y="2689"/>
                    </a:lnTo>
                    <a:lnTo>
                      <a:pt x="3625" y="2436"/>
                    </a:lnTo>
                    <a:lnTo>
                      <a:pt x="3761" y="2202"/>
                    </a:lnTo>
                    <a:lnTo>
                      <a:pt x="3917" y="1968"/>
                    </a:lnTo>
                    <a:lnTo>
                      <a:pt x="4073" y="1754"/>
                    </a:lnTo>
                    <a:lnTo>
                      <a:pt x="4248" y="1540"/>
                    </a:lnTo>
                    <a:lnTo>
                      <a:pt x="4443" y="1364"/>
                    </a:lnTo>
                    <a:lnTo>
                      <a:pt x="4657" y="1189"/>
                    </a:lnTo>
                    <a:lnTo>
                      <a:pt x="4891" y="1014"/>
                    </a:lnTo>
                    <a:lnTo>
                      <a:pt x="5144" y="877"/>
                    </a:lnTo>
                    <a:lnTo>
                      <a:pt x="5417" y="760"/>
                    </a:lnTo>
                    <a:lnTo>
                      <a:pt x="5670" y="663"/>
                    </a:lnTo>
                    <a:lnTo>
                      <a:pt x="6041" y="585"/>
                    </a:lnTo>
                    <a:lnTo>
                      <a:pt x="6391" y="527"/>
                    </a:lnTo>
                    <a:lnTo>
                      <a:pt x="6177" y="410"/>
                    </a:lnTo>
                    <a:lnTo>
                      <a:pt x="5943" y="293"/>
                    </a:lnTo>
                    <a:lnTo>
                      <a:pt x="5690" y="215"/>
                    </a:lnTo>
                    <a:lnTo>
                      <a:pt x="5437" y="137"/>
                    </a:lnTo>
                    <a:lnTo>
                      <a:pt x="5203" y="78"/>
                    </a:lnTo>
                    <a:lnTo>
                      <a:pt x="4930" y="39"/>
                    </a:lnTo>
                    <a:lnTo>
                      <a:pt x="467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090;p35"/>
              <p:cNvSpPr/>
              <p:nvPr/>
            </p:nvSpPr>
            <p:spPr>
              <a:xfrm>
                <a:off x="1450225" y="740800"/>
                <a:ext cx="162225" cy="244050"/>
              </a:xfrm>
              <a:custGeom>
                <a:avLst/>
                <a:gdLst/>
                <a:ahLst/>
                <a:cxnLst/>
                <a:rect l="l" t="t" r="r" b="b"/>
                <a:pathLst>
                  <a:path w="6489" h="9762" fill="none" extrusionOk="0">
                    <a:moveTo>
                      <a:pt x="1" y="4871"/>
                    </a:move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404" y="9762"/>
                    </a:lnTo>
                    <a:lnTo>
                      <a:pt x="4404" y="9762"/>
                    </a:lnTo>
                    <a:lnTo>
                      <a:pt x="4677" y="9762"/>
                    </a:lnTo>
                    <a:lnTo>
                      <a:pt x="4949" y="9723"/>
                    </a:lnTo>
                    <a:lnTo>
                      <a:pt x="5222" y="9684"/>
                    </a:lnTo>
                    <a:lnTo>
                      <a:pt x="5495" y="9606"/>
                    </a:lnTo>
                    <a:lnTo>
                      <a:pt x="5748" y="9528"/>
                    </a:lnTo>
                    <a:lnTo>
                      <a:pt x="6002" y="9431"/>
                    </a:lnTo>
                    <a:lnTo>
                      <a:pt x="6235" y="9314"/>
                    </a:lnTo>
                    <a:lnTo>
                      <a:pt x="6489" y="9197"/>
                    </a:lnTo>
                    <a:lnTo>
                      <a:pt x="6489" y="9197"/>
                    </a:lnTo>
                    <a:lnTo>
                      <a:pt x="6216" y="9158"/>
                    </a:lnTo>
                    <a:lnTo>
                      <a:pt x="5963" y="9080"/>
                    </a:lnTo>
                    <a:lnTo>
                      <a:pt x="5963" y="9080"/>
                    </a:lnTo>
                    <a:lnTo>
                      <a:pt x="5709" y="9002"/>
                    </a:lnTo>
                    <a:lnTo>
                      <a:pt x="5437" y="8885"/>
                    </a:lnTo>
                    <a:lnTo>
                      <a:pt x="5437" y="8885"/>
                    </a:lnTo>
                    <a:lnTo>
                      <a:pt x="5203" y="8768"/>
                    </a:lnTo>
                    <a:lnTo>
                      <a:pt x="4969" y="8612"/>
                    </a:lnTo>
                    <a:lnTo>
                      <a:pt x="4755" y="8456"/>
                    </a:lnTo>
                    <a:lnTo>
                      <a:pt x="4540" y="8262"/>
                    </a:lnTo>
                    <a:lnTo>
                      <a:pt x="4540" y="8262"/>
                    </a:lnTo>
                    <a:lnTo>
                      <a:pt x="4365" y="8067"/>
                    </a:lnTo>
                    <a:lnTo>
                      <a:pt x="4170" y="7852"/>
                    </a:lnTo>
                    <a:lnTo>
                      <a:pt x="4014" y="7638"/>
                    </a:lnTo>
                    <a:lnTo>
                      <a:pt x="3858" y="7404"/>
                    </a:lnTo>
                    <a:lnTo>
                      <a:pt x="3858" y="7404"/>
                    </a:lnTo>
                    <a:lnTo>
                      <a:pt x="3722" y="7151"/>
                    </a:lnTo>
                    <a:lnTo>
                      <a:pt x="3605" y="6898"/>
                    </a:lnTo>
                    <a:lnTo>
                      <a:pt x="3488" y="6625"/>
                    </a:lnTo>
                    <a:lnTo>
                      <a:pt x="3391" y="6352"/>
                    </a:lnTo>
                    <a:lnTo>
                      <a:pt x="3313" y="6079"/>
                    </a:lnTo>
                    <a:lnTo>
                      <a:pt x="3254" y="5787"/>
                    </a:lnTo>
                    <a:lnTo>
                      <a:pt x="3196" y="5514"/>
                    </a:lnTo>
                    <a:lnTo>
                      <a:pt x="3176" y="5222"/>
                    </a:lnTo>
                    <a:lnTo>
                      <a:pt x="3176" y="5222"/>
                    </a:lnTo>
                    <a:lnTo>
                      <a:pt x="3137" y="4930"/>
                    </a:lnTo>
                    <a:lnTo>
                      <a:pt x="3137" y="4638"/>
                    </a:lnTo>
                    <a:lnTo>
                      <a:pt x="3137" y="4345"/>
                    </a:lnTo>
                    <a:lnTo>
                      <a:pt x="3176" y="4053"/>
                    </a:lnTo>
                    <a:lnTo>
                      <a:pt x="3176" y="4053"/>
                    </a:lnTo>
                    <a:lnTo>
                      <a:pt x="3196" y="3780"/>
                    </a:lnTo>
                    <a:lnTo>
                      <a:pt x="3254" y="3508"/>
                    </a:lnTo>
                    <a:lnTo>
                      <a:pt x="3332" y="3215"/>
                    </a:lnTo>
                    <a:lnTo>
                      <a:pt x="3410" y="2943"/>
                    </a:lnTo>
                    <a:lnTo>
                      <a:pt x="3410" y="2943"/>
                    </a:lnTo>
                    <a:lnTo>
                      <a:pt x="3508" y="2689"/>
                    </a:lnTo>
                    <a:lnTo>
                      <a:pt x="3625" y="2436"/>
                    </a:lnTo>
                    <a:lnTo>
                      <a:pt x="3761" y="2202"/>
                    </a:lnTo>
                    <a:lnTo>
                      <a:pt x="3917" y="1968"/>
                    </a:lnTo>
                    <a:lnTo>
                      <a:pt x="3917" y="1968"/>
                    </a:lnTo>
                    <a:lnTo>
                      <a:pt x="4073" y="1754"/>
                    </a:lnTo>
                    <a:lnTo>
                      <a:pt x="4248" y="1540"/>
                    </a:lnTo>
                    <a:lnTo>
                      <a:pt x="4443" y="1364"/>
                    </a:lnTo>
                    <a:lnTo>
                      <a:pt x="4657" y="1189"/>
                    </a:lnTo>
                    <a:lnTo>
                      <a:pt x="4657" y="1189"/>
                    </a:lnTo>
                    <a:lnTo>
                      <a:pt x="4891" y="1014"/>
                    </a:lnTo>
                    <a:lnTo>
                      <a:pt x="5144" y="877"/>
                    </a:lnTo>
                    <a:lnTo>
                      <a:pt x="5417" y="760"/>
                    </a:lnTo>
                    <a:lnTo>
                      <a:pt x="5670" y="663"/>
                    </a:lnTo>
                    <a:lnTo>
                      <a:pt x="5670" y="663"/>
                    </a:lnTo>
                    <a:lnTo>
                      <a:pt x="6041" y="585"/>
                    </a:lnTo>
                    <a:lnTo>
                      <a:pt x="6391" y="527"/>
                    </a:lnTo>
                    <a:lnTo>
                      <a:pt x="6391" y="527"/>
                    </a:lnTo>
                    <a:lnTo>
                      <a:pt x="6177" y="410"/>
                    </a:lnTo>
                    <a:lnTo>
                      <a:pt x="5943" y="293"/>
                    </a:lnTo>
                    <a:lnTo>
                      <a:pt x="5690" y="215"/>
                    </a:lnTo>
                    <a:lnTo>
                      <a:pt x="5437" y="137"/>
                    </a:lnTo>
                    <a:lnTo>
                      <a:pt x="5203" y="78"/>
                    </a:lnTo>
                    <a:lnTo>
                      <a:pt x="4930" y="39"/>
                    </a:lnTo>
                    <a:lnTo>
                      <a:pt x="4677" y="0"/>
                    </a:lnTo>
                    <a:lnTo>
                      <a:pt x="4404" y="0"/>
                    </a:lnTo>
                    <a:lnTo>
                      <a:pt x="4404" y="0"/>
                    </a:lnTo>
                    <a:lnTo>
                      <a:pt x="4170" y="0"/>
                    </a:ln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091;p35"/>
              <p:cNvSpPr/>
              <p:nvPr/>
            </p:nvSpPr>
            <p:spPr>
              <a:xfrm>
                <a:off x="1509175" y="751025"/>
                <a:ext cx="161250" cy="223600"/>
              </a:xfrm>
              <a:custGeom>
                <a:avLst/>
                <a:gdLst/>
                <a:ahLst/>
                <a:cxnLst/>
                <a:rect l="l" t="t" r="r" b="b"/>
                <a:pathLst>
                  <a:path w="6450" h="8944" extrusionOk="0">
                    <a:moveTo>
                      <a:pt x="3566" y="1"/>
                    </a:moveTo>
                    <a:lnTo>
                      <a:pt x="3215" y="20"/>
                    </a:lnTo>
                    <a:lnTo>
                      <a:pt x="3137" y="20"/>
                    </a:lnTo>
                    <a:lnTo>
                      <a:pt x="3118" y="40"/>
                    </a:lnTo>
                    <a:lnTo>
                      <a:pt x="3059" y="40"/>
                    </a:lnTo>
                    <a:lnTo>
                      <a:pt x="2825" y="98"/>
                    </a:lnTo>
                    <a:lnTo>
                      <a:pt x="2572" y="176"/>
                    </a:lnTo>
                    <a:lnTo>
                      <a:pt x="2533" y="195"/>
                    </a:lnTo>
                    <a:lnTo>
                      <a:pt x="2514" y="195"/>
                    </a:lnTo>
                    <a:lnTo>
                      <a:pt x="2475" y="215"/>
                    </a:lnTo>
                    <a:lnTo>
                      <a:pt x="2436" y="234"/>
                    </a:lnTo>
                    <a:lnTo>
                      <a:pt x="2163" y="351"/>
                    </a:lnTo>
                    <a:lnTo>
                      <a:pt x="2124" y="371"/>
                    </a:lnTo>
                    <a:lnTo>
                      <a:pt x="2104" y="390"/>
                    </a:lnTo>
                    <a:lnTo>
                      <a:pt x="2085" y="410"/>
                    </a:lnTo>
                    <a:lnTo>
                      <a:pt x="2026" y="429"/>
                    </a:lnTo>
                    <a:lnTo>
                      <a:pt x="1871" y="546"/>
                    </a:lnTo>
                    <a:lnTo>
                      <a:pt x="1695" y="663"/>
                    </a:lnTo>
                    <a:lnTo>
                      <a:pt x="1617" y="722"/>
                    </a:lnTo>
                    <a:lnTo>
                      <a:pt x="1461" y="858"/>
                    </a:lnTo>
                    <a:lnTo>
                      <a:pt x="1442" y="877"/>
                    </a:lnTo>
                    <a:lnTo>
                      <a:pt x="1325" y="994"/>
                    </a:lnTo>
                    <a:lnTo>
                      <a:pt x="1130" y="1209"/>
                    </a:lnTo>
                    <a:lnTo>
                      <a:pt x="994" y="1364"/>
                    </a:lnTo>
                    <a:lnTo>
                      <a:pt x="994" y="1384"/>
                    </a:lnTo>
                    <a:lnTo>
                      <a:pt x="974" y="1384"/>
                    </a:lnTo>
                    <a:lnTo>
                      <a:pt x="955" y="1423"/>
                    </a:lnTo>
                    <a:lnTo>
                      <a:pt x="799" y="1657"/>
                    </a:lnTo>
                    <a:lnTo>
                      <a:pt x="643" y="1891"/>
                    </a:lnTo>
                    <a:lnTo>
                      <a:pt x="526" y="2124"/>
                    </a:lnTo>
                    <a:lnTo>
                      <a:pt x="429" y="2358"/>
                    </a:lnTo>
                    <a:lnTo>
                      <a:pt x="409" y="2397"/>
                    </a:lnTo>
                    <a:lnTo>
                      <a:pt x="234" y="2865"/>
                    </a:lnTo>
                    <a:lnTo>
                      <a:pt x="214" y="2923"/>
                    </a:lnTo>
                    <a:lnTo>
                      <a:pt x="136" y="3254"/>
                    </a:lnTo>
                    <a:lnTo>
                      <a:pt x="59" y="3703"/>
                    </a:lnTo>
                    <a:lnTo>
                      <a:pt x="59" y="3683"/>
                    </a:lnTo>
                    <a:lnTo>
                      <a:pt x="20" y="4073"/>
                    </a:lnTo>
                    <a:lnTo>
                      <a:pt x="0" y="4462"/>
                    </a:lnTo>
                    <a:lnTo>
                      <a:pt x="20" y="4852"/>
                    </a:lnTo>
                    <a:lnTo>
                      <a:pt x="59" y="5222"/>
                    </a:lnTo>
                    <a:lnTo>
                      <a:pt x="39" y="5203"/>
                    </a:lnTo>
                    <a:lnTo>
                      <a:pt x="39" y="5203"/>
                    </a:lnTo>
                    <a:lnTo>
                      <a:pt x="98" y="5554"/>
                    </a:lnTo>
                    <a:lnTo>
                      <a:pt x="195" y="5904"/>
                    </a:lnTo>
                    <a:lnTo>
                      <a:pt x="292" y="6235"/>
                    </a:lnTo>
                    <a:lnTo>
                      <a:pt x="409" y="6547"/>
                    </a:lnTo>
                    <a:lnTo>
                      <a:pt x="526" y="6820"/>
                    </a:lnTo>
                    <a:lnTo>
                      <a:pt x="682" y="7093"/>
                    </a:lnTo>
                    <a:lnTo>
                      <a:pt x="838" y="7327"/>
                    </a:lnTo>
                    <a:lnTo>
                      <a:pt x="994" y="7560"/>
                    </a:lnTo>
                    <a:lnTo>
                      <a:pt x="994" y="7580"/>
                    </a:lnTo>
                    <a:lnTo>
                      <a:pt x="1169" y="7775"/>
                    </a:lnTo>
                    <a:lnTo>
                      <a:pt x="1344" y="7950"/>
                    </a:lnTo>
                    <a:lnTo>
                      <a:pt x="1500" y="8106"/>
                    </a:lnTo>
                    <a:lnTo>
                      <a:pt x="1676" y="8262"/>
                    </a:lnTo>
                    <a:lnTo>
                      <a:pt x="1695" y="8262"/>
                    </a:lnTo>
                    <a:lnTo>
                      <a:pt x="1871" y="8398"/>
                    </a:lnTo>
                    <a:lnTo>
                      <a:pt x="2065" y="8515"/>
                    </a:lnTo>
                    <a:lnTo>
                      <a:pt x="2241" y="8613"/>
                    </a:lnTo>
                    <a:lnTo>
                      <a:pt x="2436" y="8710"/>
                    </a:lnTo>
                    <a:lnTo>
                      <a:pt x="2416" y="8690"/>
                    </a:lnTo>
                    <a:lnTo>
                      <a:pt x="2611" y="8768"/>
                    </a:lnTo>
                    <a:lnTo>
                      <a:pt x="2825" y="8846"/>
                    </a:lnTo>
                    <a:lnTo>
                      <a:pt x="3176" y="8905"/>
                    </a:lnTo>
                    <a:lnTo>
                      <a:pt x="3195" y="8924"/>
                    </a:lnTo>
                    <a:lnTo>
                      <a:pt x="3390" y="8924"/>
                    </a:lnTo>
                    <a:lnTo>
                      <a:pt x="3566" y="894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092;p35"/>
              <p:cNvSpPr/>
              <p:nvPr/>
            </p:nvSpPr>
            <p:spPr>
              <a:xfrm>
                <a:off x="1509175" y="751025"/>
                <a:ext cx="161250" cy="223600"/>
              </a:xfrm>
              <a:custGeom>
                <a:avLst/>
                <a:gdLst/>
                <a:ahLst/>
                <a:cxnLst/>
                <a:rect l="l" t="t" r="r" b="b"/>
                <a:pathLst>
                  <a:path w="6450" h="8944" fill="none" extrusionOk="0">
                    <a:moveTo>
                      <a:pt x="3566" y="1"/>
                    </a:moveTo>
                    <a:lnTo>
                      <a:pt x="3566" y="1"/>
                    </a:lnTo>
                    <a:lnTo>
                      <a:pt x="3215" y="20"/>
                    </a:lnTo>
                    <a:lnTo>
                      <a:pt x="3215" y="20"/>
                    </a:lnTo>
                    <a:lnTo>
                      <a:pt x="3137" y="20"/>
                    </a:lnTo>
                    <a:lnTo>
                      <a:pt x="3137" y="20"/>
                    </a:lnTo>
                    <a:lnTo>
                      <a:pt x="3118" y="40"/>
                    </a:lnTo>
                    <a:lnTo>
                      <a:pt x="3118" y="40"/>
                    </a:lnTo>
                    <a:lnTo>
                      <a:pt x="3079" y="40"/>
                    </a:lnTo>
                    <a:lnTo>
                      <a:pt x="3059" y="40"/>
                    </a:lnTo>
                    <a:lnTo>
                      <a:pt x="3059" y="40"/>
                    </a:lnTo>
                    <a:lnTo>
                      <a:pt x="2825" y="98"/>
                    </a:lnTo>
                    <a:lnTo>
                      <a:pt x="2825" y="98"/>
                    </a:lnTo>
                    <a:lnTo>
                      <a:pt x="2572" y="176"/>
                    </a:lnTo>
                    <a:lnTo>
                      <a:pt x="2572" y="176"/>
                    </a:lnTo>
                    <a:lnTo>
                      <a:pt x="2572" y="176"/>
                    </a:lnTo>
                    <a:lnTo>
                      <a:pt x="2533" y="195"/>
                    </a:lnTo>
                    <a:lnTo>
                      <a:pt x="2514" y="195"/>
                    </a:lnTo>
                    <a:lnTo>
                      <a:pt x="2514" y="195"/>
                    </a:lnTo>
                    <a:lnTo>
                      <a:pt x="2475" y="215"/>
                    </a:lnTo>
                    <a:lnTo>
                      <a:pt x="2475" y="215"/>
                    </a:lnTo>
                    <a:lnTo>
                      <a:pt x="2475" y="215"/>
                    </a:lnTo>
                    <a:lnTo>
                      <a:pt x="2436" y="234"/>
                    </a:lnTo>
                    <a:lnTo>
                      <a:pt x="2436" y="234"/>
                    </a:lnTo>
                    <a:lnTo>
                      <a:pt x="2436" y="215"/>
                    </a:lnTo>
                    <a:lnTo>
                      <a:pt x="2436" y="234"/>
                    </a:lnTo>
                    <a:lnTo>
                      <a:pt x="2436" y="234"/>
                    </a:lnTo>
                    <a:lnTo>
                      <a:pt x="2163" y="351"/>
                    </a:lnTo>
                    <a:lnTo>
                      <a:pt x="2124" y="371"/>
                    </a:lnTo>
                    <a:lnTo>
                      <a:pt x="2104" y="390"/>
                    </a:lnTo>
                    <a:lnTo>
                      <a:pt x="2085" y="410"/>
                    </a:lnTo>
                    <a:lnTo>
                      <a:pt x="2085" y="410"/>
                    </a:lnTo>
                    <a:lnTo>
                      <a:pt x="2026" y="429"/>
                    </a:lnTo>
                    <a:lnTo>
                      <a:pt x="2026" y="429"/>
                    </a:lnTo>
                    <a:lnTo>
                      <a:pt x="1871" y="546"/>
                    </a:lnTo>
                    <a:lnTo>
                      <a:pt x="1871" y="546"/>
                    </a:lnTo>
                    <a:lnTo>
                      <a:pt x="1695" y="663"/>
                    </a:lnTo>
                    <a:lnTo>
                      <a:pt x="1695" y="663"/>
                    </a:lnTo>
                    <a:lnTo>
                      <a:pt x="1695" y="663"/>
                    </a:lnTo>
                    <a:lnTo>
                      <a:pt x="1695" y="663"/>
                    </a:lnTo>
                    <a:lnTo>
                      <a:pt x="1695" y="663"/>
                    </a:lnTo>
                    <a:lnTo>
                      <a:pt x="1695" y="663"/>
                    </a:lnTo>
                    <a:lnTo>
                      <a:pt x="1695" y="663"/>
                    </a:lnTo>
                    <a:lnTo>
                      <a:pt x="1617" y="722"/>
                    </a:lnTo>
                    <a:lnTo>
                      <a:pt x="1617" y="722"/>
                    </a:lnTo>
                    <a:lnTo>
                      <a:pt x="1461" y="858"/>
                    </a:lnTo>
                    <a:lnTo>
                      <a:pt x="1461" y="858"/>
                    </a:lnTo>
                    <a:lnTo>
                      <a:pt x="1442" y="877"/>
                    </a:lnTo>
                    <a:lnTo>
                      <a:pt x="1442" y="877"/>
                    </a:lnTo>
                    <a:lnTo>
                      <a:pt x="1325" y="994"/>
                    </a:lnTo>
                    <a:lnTo>
                      <a:pt x="1325" y="994"/>
                    </a:lnTo>
                    <a:lnTo>
                      <a:pt x="1130" y="1209"/>
                    </a:lnTo>
                    <a:lnTo>
                      <a:pt x="1130" y="1209"/>
                    </a:lnTo>
                    <a:lnTo>
                      <a:pt x="994" y="1364"/>
                    </a:lnTo>
                    <a:lnTo>
                      <a:pt x="994" y="1384"/>
                    </a:lnTo>
                    <a:lnTo>
                      <a:pt x="994" y="1364"/>
                    </a:lnTo>
                    <a:lnTo>
                      <a:pt x="994" y="1384"/>
                    </a:lnTo>
                    <a:lnTo>
                      <a:pt x="994" y="1384"/>
                    </a:lnTo>
                    <a:lnTo>
                      <a:pt x="994" y="1384"/>
                    </a:lnTo>
                    <a:lnTo>
                      <a:pt x="994" y="1384"/>
                    </a:lnTo>
                    <a:lnTo>
                      <a:pt x="994" y="1384"/>
                    </a:lnTo>
                    <a:lnTo>
                      <a:pt x="994" y="1384"/>
                    </a:lnTo>
                    <a:lnTo>
                      <a:pt x="994" y="1384"/>
                    </a:lnTo>
                    <a:lnTo>
                      <a:pt x="994" y="1364"/>
                    </a:lnTo>
                    <a:lnTo>
                      <a:pt x="994" y="1384"/>
                    </a:lnTo>
                    <a:lnTo>
                      <a:pt x="994" y="1384"/>
                    </a:lnTo>
                    <a:lnTo>
                      <a:pt x="974" y="1384"/>
                    </a:lnTo>
                    <a:lnTo>
                      <a:pt x="994" y="1384"/>
                    </a:lnTo>
                    <a:lnTo>
                      <a:pt x="974" y="1384"/>
                    </a:lnTo>
                    <a:lnTo>
                      <a:pt x="974" y="1384"/>
                    </a:lnTo>
                    <a:lnTo>
                      <a:pt x="974" y="1384"/>
                    </a:lnTo>
                    <a:lnTo>
                      <a:pt x="955" y="1423"/>
                    </a:lnTo>
                    <a:lnTo>
                      <a:pt x="955" y="1423"/>
                    </a:lnTo>
                    <a:lnTo>
                      <a:pt x="799" y="1657"/>
                    </a:lnTo>
                    <a:lnTo>
                      <a:pt x="799" y="1657"/>
                    </a:lnTo>
                    <a:lnTo>
                      <a:pt x="643" y="1891"/>
                    </a:lnTo>
                    <a:lnTo>
                      <a:pt x="643" y="1891"/>
                    </a:lnTo>
                    <a:lnTo>
                      <a:pt x="526" y="2124"/>
                    </a:lnTo>
                    <a:lnTo>
                      <a:pt x="429" y="2358"/>
                    </a:lnTo>
                    <a:lnTo>
                      <a:pt x="429" y="2358"/>
                    </a:lnTo>
                    <a:lnTo>
                      <a:pt x="429" y="2358"/>
                    </a:lnTo>
                    <a:lnTo>
                      <a:pt x="429" y="2358"/>
                    </a:lnTo>
                    <a:lnTo>
                      <a:pt x="409" y="2397"/>
                    </a:lnTo>
                    <a:lnTo>
                      <a:pt x="409" y="2397"/>
                    </a:lnTo>
                    <a:lnTo>
                      <a:pt x="409" y="2397"/>
                    </a:lnTo>
                    <a:lnTo>
                      <a:pt x="409" y="2397"/>
                    </a:lnTo>
                    <a:lnTo>
                      <a:pt x="409" y="2397"/>
                    </a:lnTo>
                    <a:lnTo>
                      <a:pt x="234" y="2865"/>
                    </a:lnTo>
                    <a:lnTo>
                      <a:pt x="214" y="2923"/>
                    </a:lnTo>
                    <a:lnTo>
                      <a:pt x="214" y="2923"/>
                    </a:lnTo>
                    <a:lnTo>
                      <a:pt x="136" y="3254"/>
                    </a:lnTo>
                    <a:lnTo>
                      <a:pt x="136" y="3254"/>
                    </a:lnTo>
                    <a:lnTo>
                      <a:pt x="59" y="3703"/>
                    </a:lnTo>
                    <a:lnTo>
                      <a:pt x="39" y="3703"/>
                    </a:lnTo>
                    <a:lnTo>
                      <a:pt x="59" y="3703"/>
                    </a:lnTo>
                    <a:lnTo>
                      <a:pt x="59" y="3683"/>
                    </a:lnTo>
                    <a:lnTo>
                      <a:pt x="59" y="3683"/>
                    </a:lnTo>
                    <a:lnTo>
                      <a:pt x="20" y="4073"/>
                    </a:lnTo>
                    <a:lnTo>
                      <a:pt x="0" y="4462"/>
                    </a:lnTo>
                    <a:lnTo>
                      <a:pt x="0" y="4462"/>
                    </a:lnTo>
                    <a:lnTo>
                      <a:pt x="20" y="4852"/>
                    </a:lnTo>
                    <a:lnTo>
                      <a:pt x="59" y="5222"/>
                    </a:lnTo>
                    <a:lnTo>
                      <a:pt x="39" y="5203"/>
                    </a:lnTo>
                    <a:lnTo>
                      <a:pt x="39" y="5203"/>
                    </a:lnTo>
                    <a:lnTo>
                      <a:pt x="98" y="5554"/>
                    </a:lnTo>
                    <a:lnTo>
                      <a:pt x="195" y="5904"/>
                    </a:lnTo>
                    <a:lnTo>
                      <a:pt x="195" y="5904"/>
                    </a:lnTo>
                    <a:lnTo>
                      <a:pt x="292" y="6235"/>
                    </a:lnTo>
                    <a:lnTo>
                      <a:pt x="409" y="6547"/>
                    </a:lnTo>
                    <a:lnTo>
                      <a:pt x="409" y="6547"/>
                    </a:lnTo>
                    <a:lnTo>
                      <a:pt x="409" y="6547"/>
                    </a:lnTo>
                    <a:lnTo>
                      <a:pt x="409" y="6547"/>
                    </a:lnTo>
                    <a:lnTo>
                      <a:pt x="409" y="6547"/>
                    </a:lnTo>
                    <a:lnTo>
                      <a:pt x="526" y="6820"/>
                    </a:lnTo>
                    <a:lnTo>
                      <a:pt x="682" y="7093"/>
                    </a:lnTo>
                    <a:lnTo>
                      <a:pt x="682" y="7093"/>
                    </a:lnTo>
                    <a:lnTo>
                      <a:pt x="838" y="7327"/>
                    </a:lnTo>
                    <a:lnTo>
                      <a:pt x="994" y="7560"/>
                    </a:lnTo>
                    <a:lnTo>
                      <a:pt x="994" y="7560"/>
                    </a:lnTo>
                    <a:lnTo>
                      <a:pt x="994" y="7560"/>
                    </a:lnTo>
                    <a:lnTo>
                      <a:pt x="994" y="7560"/>
                    </a:lnTo>
                    <a:lnTo>
                      <a:pt x="994" y="7580"/>
                    </a:lnTo>
                    <a:lnTo>
                      <a:pt x="994" y="7560"/>
                    </a:lnTo>
                    <a:lnTo>
                      <a:pt x="994" y="7580"/>
                    </a:lnTo>
                    <a:lnTo>
                      <a:pt x="994" y="7580"/>
                    </a:lnTo>
                    <a:lnTo>
                      <a:pt x="994" y="7580"/>
                    </a:lnTo>
                    <a:lnTo>
                      <a:pt x="994" y="7580"/>
                    </a:lnTo>
                    <a:lnTo>
                      <a:pt x="994" y="7580"/>
                    </a:lnTo>
                    <a:lnTo>
                      <a:pt x="1169" y="7775"/>
                    </a:lnTo>
                    <a:lnTo>
                      <a:pt x="1344" y="7950"/>
                    </a:lnTo>
                    <a:lnTo>
                      <a:pt x="1344" y="7950"/>
                    </a:lnTo>
                    <a:lnTo>
                      <a:pt x="1500" y="8106"/>
                    </a:lnTo>
                    <a:lnTo>
                      <a:pt x="1676" y="8262"/>
                    </a:lnTo>
                    <a:lnTo>
                      <a:pt x="1676" y="8262"/>
                    </a:lnTo>
                    <a:lnTo>
                      <a:pt x="1676" y="8262"/>
                    </a:lnTo>
                    <a:lnTo>
                      <a:pt x="1676" y="8262"/>
                    </a:lnTo>
                    <a:lnTo>
                      <a:pt x="1695" y="8262"/>
                    </a:lnTo>
                    <a:lnTo>
                      <a:pt x="1695" y="8262"/>
                    </a:lnTo>
                    <a:lnTo>
                      <a:pt x="1871" y="8398"/>
                    </a:lnTo>
                    <a:lnTo>
                      <a:pt x="2065" y="8515"/>
                    </a:lnTo>
                    <a:lnTo>
                      <a:pt x="2065" y="8515"/>
                    </a:lnTo>
                    <a:lnTo>
                      <a:pt x="2241" y="8613"/>
                    </a:lnTo>
                    <a:lnTo>
                      <a:pt x="2436" y="8710"/>
                    </a:lnTo>
                    <a:lnTo>
                      <a:pt x="2416" y="8690"/>
                    </a:lnTo>
                    <a:lnTo>
                      <a:pt x="2416" y="8690"/>
                    </a:lnTo>
                    <a:lnTo>
                      <a:pt x="2611" y="8768"/>
                    </a:lnTo>
                    <a:lnTo>
                      <a:pt x="2825" y="8846"/>
                    </a:lnTo>
                    <a:lnTo>
                      <a:pt x="2825" y="8846"/>
                    </a:lnTo>
                    <a:lnTo>
                      <a:pt x="3176" y="8905"/>
                    </a:lnTo>
                    <a:lnTo>
                      <a:pt x="3195" y="8924"/>
                    </a:lnTo>
                    <a:lnTo>
                      <a:pt x="3195" y="8924"/>
                    </a:lnTo>
                    <a:lnTo>
                      <a:pt x="3390" y="8924"/>
                    </a:lnTo>
                    <a:lnTo>
                      <a:pt x="3566" y="8944"/>
                    </a:lnTo>
                    <a:lnTo>
                      <a:pt x="3566" y="8944"/>
                    </a:lnTo>
                    <a:lnTo>
                      <a:pt x="3858" y="892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lnTo>
                      <a:pt x="3838" y="1"/>
                    </a:lnTo>
                    <a:lnTo>
                      <a:pt x="3585" y="1"/>
                    </a:lnTo>
                    <a:lnTo>
                      <a:pt x="356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093;p35"/>
              <p:cNvSpPr/>
              <p:nvPr/>
            </p:nvSpPr>
            <p:spPr>
              <a:xfrm>
                <a:off x="1519400" y="91470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094;p35"/>
              <p:cNvSpPr/>
              <p:nvPr/>
            </p:nvSpPr>
            <p:spPr>
              <a:xfrm>
                <a:off x="1551050" y="957550"/>
                <a:ext cx="525" cy="25"/>
              </a:xfrm>
              <a:custGeom>
                <a:avLst/>
                <a:gdLst/>
                <a:ahLst/>
                <a:cxnLst/>
                <a:rect l="l" t="t" r="r" b="b"/>
                <a:pathLst>
                  <a:path w="21" h="1" fill="none" extrusionOk="0">
                    <a:moveTo>
                      <a:pt x="1" y="1"/>
                    </a:moveTo>
                    <a:lnTo>
                      <a:pt x="20"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095;p35"/>
              <p:cNvSpPr/>
              <p:nvPr/>
            </p:nvSpPr>
            <p:spPr>
              <a:xfrm>
                <a:off x="1534000" y="7851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096;p35"/>
              <p:cNvSpPr/>
              <p:nvPr/>
            </p:nvSpPr>
            <p:spPr>
              <a:xfrm>
                <a:off x="1534000" y="7851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097;p35"/>
              <p:cNvSpPr/>
              <p:nvPr/>
            </p:nvSpPr>
            <p:spPr>
              <a:xfrm>
                <a:off x="1519400" y="809975"/>
                <a:ext cx="25" cy="500"/>
              </a:xfrm>
              <a:custGeom>
                <a:avLst/>
                <a:gdLst/>
                <a:ahLst/>
                <a:cxnLst/>
                <a:rect l="l" t="t" r="r" b="b"/>
                <a:pathLst>
                  <a:path w="1" h="20" extrusionOk="0">
                    <a:moveTo>
                      <a:pt x="0" y="20"/>
                    </a:moveTo>
                    <a:lnTo>
                      <a:pt x="0" y="0"/>
                    </a:lnTo>
                    <a:lnTo>
                      <a:pt x="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098;p35"/>
              <p:cNvSpPr/>
              <p:nvPr/>
            </p:nvSpPr>
            <p:spPr>
              <a:xfrm>
                <a:off x="1519400" y="809975"/>
                <a:ext cx="25" cy="500"/>
              </a:xfrm>
              <a:custGeom>
                <a:avLst/>
                <a:gdLst/>
                <a:ahLst/>
                <a:cxnLst/>
                <a:rect l="l" t="t" r="r" b="b"/>
                <a:pathLst>
                  <a:path w="1" h="20" fill="none" extrusionOk="0">
                    <a:moveTo>
                      <a:pt x="0" y="20"/>
                    </a:moveTo>
                    <a:lnTo>
                      <a:pt x="0" y="0"/>
                    </a:lnTo>
                    <a:lnTo>
                      <a:pt x="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099;p35"/>
              <p:cNvSpPr/>
              <p:nvPr/>
            </p:nvSpPr>
            <p:spPr>
              <a:xfrm>
                <a:off x="1588550" y="973625"/>
                <a:ext cx="525" cy="525"/>
              </a:xfrm>
              <a:custGeom>
                <a:avLst/>
                <a:gdLst/>
                <a:ahLst/>
                <a:cxnLst/>
                <a:rect l="l" t="t" r="r" b="b"/>
                <a:pathLst>
                  <a:path w="21" h="21" extrusionOk="0">
                    <a:moveTo>
                      <a:pt x="20" y="20"/>
                    </a:moveTo>
                    <a:lnTo>
                      <a:pt x="1" y="1"/>
                    </a:lnTo>
                    <a:lnTo>
                      <a:pt x="1" y="1"/>
                    </a:lnTo>
                    <a:lnTo>
                      <a:pt x="2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00;p35"/>
              <p:cNvSpPr/>
              <p:nvPr/>
            </p:nvSpPr>
            <p:spPr>
              <a:xfrm>
                <a:off x="1589050" y="974125"/>
                <a:ext cx="25" cy="25"/>
              </a:xfrm>
              <a:custGeom>
                <a:avLst/>
                <a:gdLst/>
                <a:ahLst/>
                <a:cxnLst/>
                <a:rect l="l" t="t" r="r" b="b"/>
                <a:pathLst>
                  <a:path w="1" h="1" extrusionOk="0">
                    <a:moveTo>
                      <a:pt x="0" y="0"/>
                    </a:moveTo>
                    <a:lnTo>
                      <a:pt x="0" y="0"/>
                    </a:lnTo>
                    <a:lnTo>
                      <a:pt x="0" y="0"/>
                    </a:lnTo>
                    <a:lnTo>
                      <a:pt x="0"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01;p35"/>
              <p:cNvSpPr/>
              <p:nvPr/>
            </p:nvSpPr>
            <p:spPr>
              <a:xfrm>
                <a:off x="1589050" y="9741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02;p35"/>
              <p:cNvSpPr/>
              <p:nvPr/>
            </p:nvSpPr>
            <p:spPr>
              <a:xfrm>
                <a:off x="1477025" y="848450"/>
                <a:ext cx="66750" cy="27775"/>
              </a:xfrm>
              <a:custGeom>
                <a:avLst/>
                <a:gdLst/>
                <a:ahLst/>
                <a:cxnLst/>
                <a:rect l="l" t="t" r="r" b="b"/>
                <a:pathLst>
                  <a:path w="2670" h="1111" extrusionOk="0">
                    <a:moveTo>
                      <a:pt x="1072" y="0"/>
                    </a:moveTo>
                    <a:lnTo>
                      <a:pt x="818" y="39"/>
                    </a:lnTo>
                    <a:lnTo>
                      <a:pt x="585" y="98"/>
                    </a:lnTo>
                    <a:lnTo>
                      <a:pt x="390" y="156"/>
                    </a:lnTo>
                    <a:lnTo>
                      <a:pt x="234" y="234"/>
                    </a:lnTo>
                    <a:lnTo>
                      <a:pt x="98" y="332"/>
                    </a:lnTo>
                    <a:lnTo>
                      <a:pt x="20" y="429"/>
                    </a:lnTo>
                    <a:lnTo>
                      <a:pt x="0" y="488"/>
                    </a:lnTo>
                    <a:lnTo>
                      <a:pt x="0" y="546"/>
                    </a:lnTo>
                    <a:lnTo>
                      <a:pt x="0" y="604"/>
                    </a:lnTo>
                    <a:lnTo>
                      <a:pt x="20" y="663"/>
                    </a:lnTo>
                    <a:lnTo>
                      <a:pt x="98" y="760"/>
                    </a:lnTo>
                    <a:lnTo>
                      <a:pt x="234" y="858"/>
                    </a:lnTo>
                    <a:lnTo>
                      <a:pt x="390" y="936"/>
                    </a:lnTo>
                    <a:lnTo>
                      <a:pt x="585" y="1014"/>
                    </a:lnTo>
                    <a:lnTo>
                      <a:pt x="818" y="1053"/>
                    </a:lnTo>
                    <a:lnTo>
                      <a:pt x="1072" y="1092"/>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488"/>
                    </a:lnTo>
                    <a:lnTo>
                      <a:pt x="2650" y="429"/>
                    </a:lnTo>
                    <a:lnTo>
                      <a:pt x="2572" y="332"/>
                    </a:lnTo>
                    <a:lnTo>
                      <a:pt x="2455" y="234"/>
                    </a:lnTo>
                    <a:lnTo>
                      <a:pt x="2280" y="156"/>
                    </a:lnTo>
                    <a:lnTo>
                      <a:pt x="2085" y="98"/>
                    </a:lnTo>
                    <a:lnTo>
                      <a:pt x="1851" y="39"/>
                    </a:lnTo>
                    <a:lnTo>
                      <a:pt x="161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03;p35"/>
              <p:cNvSpPr/>
              <p:nvPr/>
            </p:nvSpPr>
            <p:spPr>
              <a:xfrm>
                <a:off x="1477025" y="848450"/>
                <a:ext cx="66750" cy="27775"/>
              </a:xfrm>
              <a:custGeom>
                <a:avLst/>
                <a:gdLst/>
                <a:ahLst/>
                <a:cxnLst/>
                <a:rect l="l" t="t" r="r" b="b"/>
                <a:pathLst>
                  <a:path w="2670" h="1111" fill="none" extrusionOk="0">
                    <a:moveTo>
                      <a:pt x="0" y="546"/>
                    </a:moveTo>
                    <a:lnTo>
                      <a:pt x="0" y="546"/>
                    </a:lnTo>
                    <a:lnTo>
                      <a:pt x="0" y="604"/>
                    </a:lnTo>
                    <a:lnTo>
                      <a:pt x="20" y="663"/>
                    </a:lnTo>
                    <a:lnTo>
                      <a:pt x="98" y="760"/>
                    </a:lnTo>
                    <a:lnTo>
                      <a:pt x="234" y="858"/>
                    </a:lnTo>
                    <a:lnTo>
                      <a:pt x="390" y="936"/>
                    </a:lnTo>
                    <a:lnTo>
                      <a:pt x="585" y="1014"/>
                    </a:lnTo>
                    <a:lnTo>
                      <a:pt x="818" y="1053"/>
                    </a:lnTo>
                    <a:lnTo>
                      <a:pt x="1072" y="1092"/>
                    </a:lnTo>
                    <a:lnTo>
                      <a:pt x="1345" y="1111"/>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546"/>
                    </a:lnTo>
                    <a:lnTo>
                      <a:pt x="2669" y="488"/>
                    </a:lnTo>
                    <a:lnTo>
                      <a:pt x="2650" y="429"/>
                    </a:lnTo>
                    <a:lnTo>
                      <a:pt x="2572" y="332"/>
                    </a:lnTo>
                    <a:lnTo>
                      <a:pt x="2455" y="234"/>
                    </a:lnTo>
                    <a:lnTo>
                      <a:pt x="2280" y="156"/>
                    </a:lnTo>
                    <a:lnTo>
                      <a:pt x="2085" y="98"/>
                    </a:lnTo>
                    <a:lnTo>
                      <a:pt x="1851" y="39"/>
                    </a:lnTo>
                    <a:lnTo>
                      <a:pt x="1617" y="0"/>
                    </a:lnTo>
                    <a:lnTo>
                      <a:pt x="1345" y="0"/>
                    </a:lnTo>
                    <a:lnTo>
                      <a:pt x="1345" y="0"/>
                    </a:lnTo>
                    <a:lnTo>
                      <a:pt x="1072" y="0"/>
                    </a:lnTo>
                    <a:lnTo>
                      <a:pt x="818" y="39"/>
                    </a:lnTo>
                    <a:lnTo>
                      <a:pt x="585" y="98"/>
                    </a:lnTo>
                    <a:lnTo>
                      <a:pt x="390" y="156"/>
                    </a:lnTo>
                    <a:lnTo>
                      <a:pt x="234" y="234"/>
                    </a:lnTo>
                    <a:lnTo>
                      <a:pt x="98" y="332"/>
                    </a:lnTo>
                    <a:lnTo>
                      <a:pt x="20" y="429"/>
                    </a:lnTo>
                    <a:lnTo>
                      <a:pt x="0" y="488"/>
                    </a:lnTo>
                    <a:lnTo>
                      <a:pt x="0" y="54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04;p35"/>
              <p:cNvSpPr/>
              <p:nvPr/>
            </p:nvSpPr>
            <p:spPr>
              <a:xfrm>
                <a:off x="1915400" y="736900"/>
                <a:ext cx="162225" cy="244550"/>
              </a:xfrm>
              <a:custGeom>
                <a:avLst/>
                <a:gdLst/>
                <a:ahLst/>
                <a:cxnLst/>
                <a:rect l="l" t="t" r="r" b="b"/>
                <a:pathLst>
                  <a:path w="6489" h="9782" extrusionOk="0">
                    <a:moveTo>
                      <a:pt x="2066" y="1"/>
                    </a:moveTo>
                    <a:lnTo>
                      <a:pt x="1813" y="20"/>
                    </a:lnTo>
                    <a:lnTo>
                      <a:pt x="1540" y="40"/>
                    </a:lnTo>
                    <a:lnTo>
                      <a:pt x="1287" y="79"/>
                    </a:lnTo>
                    <a:lnTo>
                      <a:pt x="1033" y="137"/>
                    </a:lnTo>
                    <a:lnTo>
                      <a:pt x="780" y="215"/>
                    </a:lnTo>
                    <a:lnTo>
                      <a:pt x="546" y="312"/>
                    </a:lnTo>
                    <a:lnTo>
                      <a:pt x="312" y="410"/>
                    </a:lnTo>
                    <a:lnTo>
                      <a:pt x="79" y="546"/>
                    </a:lnTo>
                    <a:lnTo>
                      <a:pt x="449" y="585"/>
                    </a:lnTo>
                    <a:lnTo>
                      <a:pt x="800" y="683"/>
                    </a:lnTo>
                    <a:lnTo>
                      <a:pt x="1072" y="780"/>
                    </a:lnTo>
                    <a:lnTo>
                      <a:pt x="1326" y="897"/>
                    </a:lnTo>
                    <a:lnTo>
                      <a:pt x="1579" y="1033"/>
                    </a:lnTo>
                    <a:lnTo>
                      <a:pt x="1813" y="1189"/>
                    </a:lnTo>
                    <a:lnTo>
                      <a:pt x="2027" y="1364"/>
                    </a:lnTo>
                    <a:lnTo>
                      <a:pt x="2222" y="1559"/>
                    </a:lnTo>
                    <a:lnTo>
                      <a:pt x="2397" y="1754"/>
                    </a:lnTo>
                    <a:lnTo>
                      <a:pt x="2573" y="1988"/>
                    </a:lnTo>
                    <a:lnTo>
                      <a:pt x="2728" y="2202"/>
                    </a:lnTo>
                    <a:lnTo>
                      <a:pt x="2845" y="2456"/>
                    </a:lnTo>
                    <a:lnTo>
                      <a:pt x="2962" y="2709"/>
                    </a:lnTo>
                    <a:lnTo>
                      <a:pt x="3060" y="2962"/>
                    </a:lnTo>
                    <a:lnTo>
                      <a:pt x="3157" y="3235"/>
                    </a:lnTo>
                    <a:lnTo>
                      <a:pt x="3216" y="3508"/>
                    </a:lnTo>
                    <a:lnTo>
                      <a:pt x="3274" y="3800"/>
                    </a:lnTo>
                    <a:lnTo>
                      <a:pt x="3313" y="4073"/>
                    </a:lnTo>
                    <a:lnTo>
                      <a:pt x="3332" y="4365"/>
                    </a:lnTo>
                    <a:lnTo>
                      <a:pt x="3352" y="4657"/>
                    </a:lnTo>
                    <a:lnTo>
                      <a:pt x="3332" y="4950"/>
                    </a:lnTo>
                    <a:lnTo>
                      <a:pt x="3313" y="5242"/>
                    </a:lnTo>
                    <a:lnTo>
                      <a:pt x="3274" y="5515"/>
                    </a:lnTo>
                    <a:lnTo>
                      <a:pt x="3216" y="5807"/>
                    </a:lnTo>
                    <a:lnTo>
                      <a:pt x="3157" y="6080"/>
                    </a:lnTo>
                    <a:lnTo>
                      <a:pt x="3079" y="6372"/>
                    </a:lnTo>
                    <a:lnTo>
                      <a:pt x="2982" y="6645"/>
                    </a:lnTo>
                    <a:lnTo>
                      <a:pt x="2884" y="6898"/>
                    </a:lnTo>
                    <a:lnTo>
                      <a:pt x="2748" y="7171"/>
                    </a:lnTo>
                    <a:lnTo>
                      <a:pt x="2612" y="7424"/>
                    </a:lnTo>
                    <a:lnTo>
                      <a:pt x="2456" y="7658"/>
                    </a:lnTo>
                    <a:lnTo>
                      <a:pt x="2300" y="7872"/>
                    </a:lnTo>
                    <a:lnTo>
                      <a:pt x="2124" y="8086"/>
                    </a:lnTo>
                    <a:lnTo>
                      <a:pt x="1930" y="8281"/>
                    </a:lnTo>
                    <a:lnTo>
                      <a:pt x="1715" y="8457"/>
                    </a:lnTo>
                    <a:lnTo>
                      <a:pt x="1501" y="8632"/>
                    </a:lnTo>
                    <a:lnTo>
                      <a:pt x="1267" y="8768"/>
                    </a:lnTo>
                    <a:lnTo>
                      <a:pt x="1033" y="8905"/>
                    </a:lnTo>
                    <a:lnTo>
                      <a:pt x="780" y="9022"/>
                    </a:lnTo>
                    <a:lnTo>
                      <a:pt x="507" y="9100"/>
                    </a:lnTo>
                    <a:lnTo>
                      <a:pt x="254" y="9158"/>
                    </a:lnTo>
                    <a:lnTo>
                      <a:pt x="1" y="9197"/>
                    </a:lnTo>
                    <a:lnTo>
                      <a:pt x="235" y="9333"/>
                    </a:lnTo>
                    <a:lnTo>
                      <a:pt x="488" y="9450"/>
                    </a:lnTo>
                    <a:lnTo>
                      <a:pt x="722" y="9548"/>
                    </a:lnTo>
                    <a:lnTo>
                      <a:pt x="994" y="9626"/>
                    </a:lnTo>
                    <a:lnTo>
                      <a:pt x="1248" y="9684"/>
                    </a:lnTo>
                    <a:lnTo>
                      <a:pt x="1520" y="9743"/>
                    </a:lnTo>
                    <a:lnTo>
                      <a:pt x="1793" y="9762"/>
                    </a:lnTo>
                    <a:lnTo>
                      <a:pt x="2066" y="9782"/>
                    </a:lnTo>
                    <a:lnTo>
                      <a:pt x="2300" y="9762"/>
                    </a:lnTo>
                    <a:lnTo>
                      <a:pt x="2514" y="9743"/>
                    </a:lnTo>
                    <a:lnTo>
                      <a:pt x="2748" y="9723"/>
                    </a:lnTo>
                    <a:lnTo>
                      <a:pt x="2962" y="9684"/>
                    </a:lnTo>
                    <a:lnTo>
                      <a:pt x="3177" y="9626"/>
                    </a:lnTo>
                    <a:lnTo>
                      <a:pt x="3391" y="9567"/>
                    </a:lnTo>
                    <a:lnTo>
                      <a:pt x="3781" y="9392"/>
                    </a:lnTo>
                    <a:lnTo>
                      <a:pt x="4170" y="9178"/>
                    </a:lnTo>
                    <a:lnTo>
                      <a:pt x="4540" y="8944"/>
                    </a:lnTo>
                    <a:lnTo>
                      <a:pt x="4872" y="8651"/>
                    </a:lnTo>
                    <a:lnTo>
                      <a:pt x="5183" y="8340"/>
                    </a:lnTo>
                    <a:lnTo>
                      <a:pt x="5476" y="7989"/>
                    </a:lnTo>
                    <a:lnTo>
                      <a:pt x="5729" y="7619"/>
                    </a:lnTo>
                    <a:lnTo>
                      <a:pt x="5943" y="7229"/>
                    </a:lnTo>
                    <a:lnTo>
                      <a:pt x="6138" y="6800"/>
                    </a:lnTo>
                    <a:lnTo>
                      <a:pt x="6275" y="6352"/>
                    </a:lnTo>
                    <a:lnTo>
                      <a:pt x="6391" y="5885"/>
                    </a:lnTo>
                    <a:lnTo>
                      <a:pt x="6450" y="5398"/>
                    </a:lnTo>
                    <a:lnTo>
                      <a:pt x="6489" y="4891"/>
                    </a:lnTo>
                    <a:lnTo>
                      <a:pt x="6450" y="4404"/>
                    </a:lnTo>
                    <a:lnTo>
                      <a:pt x="6391" y="3917"/>
                    </a:lnTo>
                    <a:lnTo>
                      <a:pt x="6275" y="3449"/>
                    </a:lnTo>
                    <a:lnTo>
                      <a:pt x="6138" y="3001"/>
                    </a:lnTo>
                    <a:lnTo>
                      <a:pt x="5943" y="2572"/>
                    </a:lnTo>
                    <a:lnTo>
                      <a:pt x="5729" y="2163"/>
                    </a:lnTo>
                    <a:lnTo>
                      <a:pt x="5476" y="1793"/>
                    </a:lnTo>
                    <a:lnTo>
                      <a:pt x="5183" y="1442"/>
                    </a:lnTo>
                    <a:lnTo>
                      <a:pt x="4872" y="1131"/>
                    </a:lnTo>
                    <a:lnTo>
                      <a:pt x="4540" y="838"/>
                    </a:lnTo>
                    <a:lnTo>
                      <a:pt x="4170" y="605"/>
                    </a:lnTo>
                    <a:lnTo>
                      <a:pt x="3781" y="390"/>
                    </a:lnTo>
                    <a:lnTo>
                      <a:pt x="3391" y="234"/>
                    </a:lnTo>
                    <a:lnTo>
                      <a:pt x="3177" y="156"/>
                    </a:lnTo>
                    <a:lnTo>
                      <a:pt x="2962" y="117"/>
                    </a:lnTo>
                    <a:lnTo>
                      <a:pt x="2748" y="59"/>
                    </a:lnTo>
                    <a:lnTo>
                      <a:pt x="2514" y="40"/>
                    </a:lnTo>
                    <a:lnTo>
                      <a:pt x="2300" y="20"/>
                    </a:lnTo>
                    <a:lnTo>
                      <a:pt x="2066"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05;p35"/>
              <p:cNvSpPr/>
              <p:nvPr/>
            </p:nvSpPr>
            <p:spPr>
              <a:xfrm>
                <a:off x="1915400" y="736900"/>
                <a:ext cx="162225" cy="244550"/>
              </a:xfrm>
              <a:custGeom>
                <a:avLst/>
                <a:gdLst/>
                <a:ahLst/>
                <a:cxnLst/>
                <a:rect l="l" t="t" r="r" b="b"/>
                <a:pathLst>
                  <a:path w="6489" h="9782" fill="none" extrusionOk="0">
                    <a:moveTo>
                      <a:pt x="6489" y="4891"/>
                    </a:moveTo>
                    <a:lnTo>
                      <a:pt x="6489" y="4891"/>
                    </a:lnTo>
                    <a:lnTo>
                      <a:pt x="6450" y="5398"/>
                    </a:lnTo>
                    <a:lnTo>
                      <a:pt x="6391" y="5885"/>
                    </a:lnTo>
                    <a:lnTo>
                      <a:pt x="6275" y="6352"/>
                    </a:lnTo>
                    <a:lnTo>
                      <a:pt x="6138" y="6800"/>
                    </a:lnTo>
                    <a:lnTo>
                      <a:pt x="5943" y="7229"/>
                    </a:lnTo>
                    <a:lnTo>
                      <a:pt x="5729" y="7619"/>
                    </a:lnTo>
                    <a:lnTo>
                      <a:pt x="5476" y="7989"/>
                    </a:lnTo>
                    <a:lnTo>
                      <a:pt x="5183" y="8340"/>
                    </a:lnTo>
                    <a:lnTo>
                      <a:pt x="4872" y="8651"/>
                    </a:lnTo>
                    <a:lnTo>
                      <a:pt x="4540" y="8944"/>
                    </a:lnTo>
                    <a:lnTo>
                      <a:pt x="4170" y="9178"/>
                    </a:lnTo>
                    <a:lnTo>
                      <a:pt x="3781" y="9392"/>
                    </a:lnTo>
                    <a:lnTo>
                      <a:pt x="3391" y="9567"/>
                    </a:lnTo>
                    <a:lnTo>
                      <a:pt x="3177" y="9626"/>
                    </a:lnTo>
                    <a:lnTo>
                      <a:pt x="2962" y="9684"/>
                    </a:lnTo>
                    <a:lnTo>
                      <a:pt x="2748" y="9723"/>
                    </a:lnTo>
                    <a:lnTo>
                      <a:pt x="2514" y="9743"/>
                    </a:lnTo>
                    <a:lnTo>
                      <a:pt x="2300" y="9762"/>
                    </a:lnTo>
                    <a:lnTo>
                      <a:pt x="2066" y="9782"/>
                    </a:lnTo>
                    <a:lnTo>
                      <a:pt x="2066" y="9782"/>
                    </a:lnTo>
                    <a:lnTo>
                      <a:pt x="1793" y="9762"/>
                    </a:lnTo>
                    <a:lnTo>
                      <a:pt x="1520" y="9743"/>
                    </a:lnTo>
                    <a:lnTo>
                      <a:pt x="1248" y="9684"/>
                    </a:lnTo>
                    <a:lnTo>
                      <a:pt x="994" y="9626"/>
                    </a:lnTo>
                    <a:lnTo>
                      <a:pt x="722" y="9548"/>
                    </a:lnTo>
                    <a:lnTo>
                      <a:pt x="488" y="9450"/>
                    </a:lnTo>
                    <a:lnTo>
                      <a:pt x="235" y="9333"/>
                    </a:lnTo>
                    <a:lnTo>
                      <a:pt x="1" y="9197"/>
                    </a:lnTo>
                    <a:lnTo>
                      <a:pt x="1" y="9197"/>
                    </a:lnTo>
                    <a:lnTo>
                      <a:pt x="254" y="9158"/>
                    </a:lnTo>
                    <a:lnTo>
                      <a:pt x="507" y="9100"/>
                    </a:lnTo>
                    <a:lnTo>
                      <a:pt x="507" y="9100"/>
                    </a:lnTo>
                    <a:lnTo>
                      <a:pt x="780" y="9022"/>
                    </a:lnTo>
                    <a:lnTo>
                      <a:pt x="1033" y="8905"/>
                    </a:lnTo>
                    <a:lnTo>
                      <a:pt x="1033" y="8905"/>
                    </a:lnTo>
                    <a:lnTo>
                      <a:pt x="1267" y="8768"/>
                    </a:lnTo>
                    <a:lnTo>
                      <a:pt x="1501" y="8632"/>
                    </a:lnTo>
                    <a:lnTo>
                      <a:pt x="1715" y="8457"/>
                    </a:lnTo>
                    <a:lnTo>
                      <a:pt x="1930" y="8281"/>
                    </a:lnTo>
                    <a:lnTo>
                      <a:pt x="1930" y="8281"/>
                    </a:lnTo>
                    <a:lnTo>
                      <a:pt x="2124" y="8086"/>
                    </a:lnTo>
                    <a:lnTo>
                      <a:pt x="2300" y="7872"/>
                    </a:lnTo>
                    <a:lnTo>
                      <a:pt x="2456" y="7658"/>
                    </a:lnTo>
                    <a:lnTo>
                      <a:pt x="2612" y="7424"/>
                    </a:lnTo>
                    <a:lnTo>
                      <a:pt x="2612" y="7424"/>
                    </a:lnTo>
                    <a:lnTo>
                      <a:pt x="2748" y="7171"/>
                    </a:lnTo>
                    <a:lnTo>
                      <a:pt x="2884" y="6898"/>
                    </a:lnTo>
                    <a:lnTo>
                      <a:pt x="2982" y="6645"/>
                    </a:lnTo>
                    <a:lnTo>
                      <a:pt x="3079" y="6372"/>
                    </a:lnTo>
                    <a:lnTo>
                      <a:pt x="3157" y="6080"/>
                    </a:lnTo>
                    <a:lnTo>
                      <a:pt x="3216" y="5807"/>
                    </a:lnTo>
                    <a:lnTo>
                      <a:pt x="3274" y="5515"/>
                    </a:lnTo>
                    <a:lnTo>
                      <a:pt x="3313" y="5242"/>
                    </a:lnTo>
                    <a:lnTo>
                      <a:pt x="3313" y="5242"/>
                    </a:lnTo>
                    <a:lnTo>
                      <a:pt x="3332" y="4950"/>
                    </a:lnTo>
                    <a:lnTo>
                      <a:pt x="3352" y="4657"/>
                    </a:lnTo>
                    <a:lnTo>
                      <a:pt x="3332" y="4365"/>
                    </a:lnTo>
                    <a:lnTo>
                      <a:pt x="3313" y="4073"/>
                    </a:lnTo>
                    <a:lnTo>
                      <a:pt x="3313" y="4073"/>
                    </a:lnTo>
                    <a:lnTo>
                      <a:pt x="3274" y="3800"/>
                    </a:lnTo>
                    <a:lnTo>
                      <a:pt x="3216" y="3508"/>
                    </a:lnTo>
                    <a:lnTo>
                      <a:pt x="3157" y="3235"/>
                    </a:lnTo>
                    <a:lnTo>
                      <a:pt x="3060" y="2962"/>
                    </a:lnTo>
                    <a:lnTo>
                      <a:pt x="3060" y="2962"/>
                    </a:lnTo>
                    <a:lnTo>
                      <a:pt x="2962" y="2709"/>
                    </a:lnTo>
                    <a:lnTo>
                      <a:pt x="2845" y="2456"/>
                    </a:lnTo>
                    <a:lnTo>
                      <a:pt x="2728" y="2202"/>
                    </a:lnTo>
                    <a:lnTo>
                      <a:pt x="2573" y="1988"/>
                    </a:lnTo>
                    <a:lnTo>
                      <a:pt x="2573" y="1988"/>
                    </a:lnTo>
                    <a:lnTo>
                      <a:pt x="2397" y="1754"/>
                    </a:lnTo>
                    <a:lnTo>
                      <a:pt x="2222" y="1559"/>
                    </a:lnTo>
                    <a:lnTo>
                      <a:pt x="2027" y="1364"/>
                    </a:lnTo>
                    <a:lnTo>
                      <a:pt x="1813" y="1189"/>
                    </a:lnTo>
                    <a:lnTo>
                      <a:pt x="1813" y="1189"/>
                    </a:lnTo>
                    <a:lnTo>
                      <a:pt x="1579" y="1033"/>
                    </a:lnTo>
                    <a:lnTo>
                      <a:pt x="1326" y="897"/>
                    </a:lnTo>
                    <a:lnTo>
                      <a:pt x="1072" y="780"/>
                    </a:lnTo>
                    <a:lnTo>
                      <a:pt x="800" y="683"/>
                    </a:lnTo>
                    <a:lnTo>
                      <a:pt x="800" y="683"/>
                    </a:lnTo>
                    <a:lnTo>
                      <a:pt x="449" y="585"/>
                    </a:lnTo>
                    <a:lnTo>
                      <a:pt x="79" y="546"/>
                    </a:lnTo>
                    <a:lnTo>
                      <a:pt x="79" y="546"/>
                    </a:lnTo>
                    <a:lnTo>
                      <a:pt x="312" y="410"/>
                    </a:lnTo>
                    <a:lnTo>
                      <a:pt x="546" y="312"/>
                    </a:lnTo>
                    <a:lnTo>
                      <a:pt x="780" y="215"/>
                    </a:lnTo>
                    <a:lnTo>
                      <a:pt x="1033" y="137"/>
                    </a:lnTo>
                    <a:lnTo>
                      <a:pt x="1287" y="79"/>
                    </a:lnTo>
                    <a:lnTo>
                      <a:pt x="1540" y="40"/>
                    </a:lnTo>
                    <a:lnTo>
                      <a:pt x="1813" y="20"/>
                    </a:lnTo>
                    <a:lnTo>
                      <a:pt x="2066" y="1"/>
                    </a:lnTo>
                    <a:lnTo>
                      <a:pt x="2066" y="1"/>
                    </a:lnTo>
                    <a:lnTo>
                      <a:pt x="2300" y="20"/>
                    </a:lnTo>
                    <a:lnTo>
                      <a:pt x="2514" y="40"/>
                    </a:lnTo>
                    <a:lnTo>
                      <a:pt x="2748" y="59"/>
                    </a:lnTo>
                    <a:lnTo>
                      <a:pt x="2962" y="117"/>
                    </a:lnTo>
                    <a:lnTo>
                      <a:pt x="3177" y="156"/>
                    </a:lnTo>
                    <a:lnTo>
                      <a:pt x="3391" y="234"/>
                    </a:lnTo>
                    <a:lnTo>
                      <a:pt x="3781" y="390"/>
                    </a:lnTo>
                    <a:lnTo>
                      <a:pt x="4170" y="605"/>
                    </a:lnTo>
                    <a:lnTo>
                      <a:pt x="4540" y="838"/>
                    </a:lnTo>
                    <a:lnTo>
                      <a:pt x="4872" y="1131"/>
                    </a:lnTo>
                    <a:lnTo>
                      <a:pt x="5183" y="1442"/>
                    </a:lnTo>
                    <a:lnTo>
                      <a:pt x="5476" y="1793"/>
                    </a:lnTo>
                    <a:lnTo>
                      <a:pt x="5729" y="2163"/>
                    </a:lnTo>
                    <a:lnTo>
                      <a:pt x="5943" y="2572"/>
                    </a:lnTo>
                    <a:lnTo>
                      <a:pt x="6138" y="3001"/>
                    </a:lnTo>
                    <a:lnTo>
                      <a:pt x="6275" y="3449"/>
                    </a:lnTo>
                    <a:lnTo>
                      <a:pt x="6391" y="3917"/>
                    </a:lnTo>
                    <a:lnTo>
                      <a:pt x="6450" y="4404"/>
                    </a:lnTo>
                    <a:lnTo>
                      <a:pt x="6489" y="489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06;p35"/>
              <p:cNvSpPr/>
              <p:nvPr/>
            </p:nvSpPr>
            <p:spPr>
              <a:xfrm>
                <a:off x="1856950" y="747125"/>
                <a:ext cx="161750" cy="224100"/>
              </a:xfrm>
              <a:custGeom>
                <a:avLst/>
                <a:gdLst/>
                <a:ahLst/>
                <a:cxnLst/>
                <a:rect l="l" t="t" r="r" b="b"/>
                <a:pathLst>
                  <a:path w="6470" h="8964" extrusionOk="0">
                    <a:moveTo>
                      <a:pt x="2865" y="1"/>
                    </a:moveTo>
                    <a:lnTo>
                      <a:pt x="2631" y="20"/>
                    </a:lnTo>
                    <a:lnTo>
                      <a:pt x="2339" y="176"/>
                    </a:lnTo>
                    <a:lnTo>
                      <a:pt x="2066" y="351"/>
                    </a:lnTo>
                    <a:lnTo>
                      <a:pt x="1813" y="546"/>
                    </a:lnTo>
                    <a:lnTo>
                      <a:pt x="1559" y="761"/>
                    </a:lnTo>
                    <a:lnTo>
                      <a:pt x="1326" y="994"/>
                    </a:lnTo>
                    <a:lnTo>
                      <a:pt x="1111" y="1248"/>
                    </a:lnTo>
                    <a:lnTo>
                      <a:pt x="916" y="1501"/>
                    </a:lnTo>
                    <a:lnTo>
                      <a:pt x="741" y="1793"/>
                    </a:lnTo>
                    <a:lnTo>
                      <a:pt x="566" y="2086"/>
                    </a:lnTo>
                    <a:lnTo>
                      <a:pt x="429" y="2397"/>
                    </a:lnTo>
                    <a:lnTo>
                      <a:pt x="293" y="2728"/>
                    </a:lnTo>
                    <a:lnTo>
                      <a:pt x="195" y="3060"/>
                    </a:lnTo>
                    <a:lnTo>
                      <a:pt x="118" y="3391"/>
                    </a:lnTo>
                    <a:lnTo>
                      <a:pt x="59" y="3761"/>
                    </a:lnTo>
                    <a:lnTo>
                      <a:pt x="20" y="4112"/>
                    </a:lnTo>
                    <a:lnTo>
                      <a:pt x="1" y="4482"/>
                    </a:lnTo>
                    <a:lnTo>
                      <a:pt x="20" y="4852"/>
                    </a:lnTo>
                    <a:lnTo>
                      <a:pt x="59" y="5222"/>
                    </a:lnTo>
                    <a:lnTo>
                      <a:pt x="118" y="5573"/>
                    </a:lnTo>
                    <a:lnTo>
                      <a:pt x="195" y="5904"/>
                    </a:lnTo>
                    <a:lnTo>
                      <a:pt x="293" y="6236"/>
                    </a:lnTo>
                    <a:lnTo>
                      <a:pt x="429" y="6567"/>
                    </a:lnTo>
                    <a:lnTo>
                      <a:pt x="566" y="6879"/>
                    </a:lnTo>
                    <a:lnTo>
                      <a:pt x="722" y="7171"/>
                    </a:lnTo>
                    <a:lnTo>
                      <a:pt x="916" y="7444"/>
                    </a:lnTo>
                    <a:lnTo>
                      <a:pt x="1111" y="7716"/>
                    </a:lnTo>
                    <a:lnTo>
                      <a:pt x="1326" y="7970"/>
                    </a:lnTo>
                    <a:lnTo>
                      <a:pt x="1559" y="8203"/>
                    </a:lnTo>
                    <a:lnTo>
                      <a:pt x="1793" y="8418"/>
                    </a:lnTo>
                    <a:lnTo>
                      <a:pt x="2046" y="8613"/>
                    </a:lnTo>
                    <a:lnTo>
                      <a:pt x="2319" y="8788"/>
                    </a:lnTo>
                    <a:lnTo>
                      <a:pt x="2611" y="8944"/>
                    </a:lnTo>
                    <a:lnTo>
                      <a:pt x="2884" y="8963"/>
                    </a:lnTo>
                    <a:lnTo>
                      <a:pt x="3079" y="8944"/>
                    </a:lnTo>
                    <a:lnTo>
                      <a:pt x="3274" y="8924"/>
                    </a:lnTo>
                    <a:lnTo>
                      <a:pt x="3644" y="8846"/>
                    </a:lnTo>
                    <a:lnTo>
                      <a:pt x="3839" y="8788"/>
                    </a:lnTo>
                    <a:lnTo>
                      <a:pt x="4053" y="8710"/>
                    </a:lnTo>
                    <a:lnTo>
                      <a:pt x="4053" y="8710"/>
                    </a:lnTo>
                    <a:lnTo>
                      <a:pt x="4034" y="8730"/>
                    </a:lnTo>
                    <a:lnTo>
                      <a:pt x="4034" y="8730"/>
                    </a:lnTo>
                    <a:lnTo>
                      <a:pt x="4209" y="8632"/>
                    </a:lnTo>
                    <a:lnTo>
                      <a:pt x="4404" y="8535"/>
                    </a:lnTo>
                    <a:lnTo>
                      <a:pt x="4579" y="8418"/>
                    </a:lnTo>
                    <a:lnTo>
                      <a:pt x="4774" y="8281"/>
                    </a:lnTo>
                    <a:lnTo>
                      <a:pt x="4950" y="8126"/>
                    </a:lnTo>
                    <a:lnTo>
                      <a:pt x="5125" y="7970"/>
                    </a:lnTo>
                    <a:lnTo>
                      <a:pt x="5300" y="7775"/>
                    </a:lnTo>
                    <a:lnTo>
                      <a:pt x="5456" y="7580"/>
                    </a:lnTo>
                    <a:lnTo>
                      <a:pt x="5631" y="7346"/>
                    </a:lnTo>
                    <a:lnTo>
                      <a:pt x="5768" y="7112"/>
                    </a:lnTo>
                    <a:lnTo>
                      <a:pt x="5924" y="6840"/>
                    </a:lnTo>
                    <a:lnTo>
                      <a:pt x="6060" y="6547"/>
                    </a:lnTo>
                    <a:lnTo>
                      <a:pt x="6041" y="6567"/>
                    </a:lnTo>
                    <a:lnTo>
                      <a:pt x="6177" y="6236"/>
                    </a:lnTo>
                    <a:lnTo>
                      <a:pt x="6274" y="5924"/>
                    </a:lnTo>
                    <a:lnTo>
                      <a:pt x="6352" y="5573"/>
                    </a:lnTo>
                    <a:lnTo>
                      <a:pt x="6411" y="5222"/>
                    </a:lnTo>
                    <a:lnTo>
                      <a:pt x="6411" y="5242"/>
                    </a:lnTo>
                    <a:lnTo>
                      <a:pt x="6450" y="4872"/>
                    </a:lnTo>
                    <a:lnTo>
                      <a:pt x="6469" y="4482"/>
                    </a:lnTo>
                    <a:lnTo>
                      <a:pt x="6450" y="4092"/>
                    </a:lnTo>
                    <a:lnTo>
                      <a:pt x="6411" y="3703"/>
                    </a:lnTo>
                    <a:lnTo>
                      <a:pt x="6333" y="3255"/>
                    </a:lnTo>
                    <a:lnTo>
                      <a:pt x="6235" y="2943"/>
                    </a:lnTo>
                    <a:lnTo>
                      <a:pt x="6235" y="2884"/>
                    </a:lnTo>
                    <a:lnTo>
                      <a:pt x="6060" y="2417"/>
                    </a:lnTo>
                    <a:lnTo>
                      <a:pt x="6041" y="2378"/>
                    </a:lnTo>
                    <a:lnTo>
                      <a:pt x="5924" y="2144"/>
                    </a:lnTo>
                    <a:lnTo>
                      <a:pt x="5807" y="1910"/>
                    </a:lnTo>
                    <a:lnTo>
                      <a:pt x="5670" y="1676"/>
                    </a:lnTo>
                    <a:lnTo>
                      <a:pt x="5515" y="1443"/>
                    </a:lnTo>
                    <a:lnTo>
                      <a:pt x="5476" y="1404"/>
                    </a:lnTo>
                    <a:lnTo>
                      <a:pt x="5476" y="1384"/>
                    </a:lnTo>
                    <a:lnTo>
                      <a:pt x="5320" y="1209"/>
                    </a:lnTo>
                    <a:lnTo>
                      <a:pt x="5144" y="1014"/>
                    </a:lnTo>
                    <a:lnTo>
                      <a:pt x="5027" y="897"/>
                    </a:lnTo>
                    <a:lnTo>
                      <a:pt x="4989" y="878"/>
                    </a:lnTo>
                    <a:lnTo>
                      <a:pt x="4833" y="741"/>
                    </a:lnTo>
                    <a:lnTo>
                      <a:pt x="4774" y="683"/>
                    </a:lnTo>
                    <a:lnTo>
                      <a:pt x="4599" y="546"/>
                    </a:lnTo>
                    <a:lnTo>
                      <a:pt x="4423" y="449"/>
                    </a:lnTo>
                    <a:lnTo>
                      <a:pt x="4385" y="410"/>
                    </a:lnTo>
                    <a:lnTo>
                      <a:pt x="4346" y="390"/>
                    </a:lnTo>
                    <a:lnTo>
                      <a:pt x="4326" y="390"/>
                    </a:lnTo>
                    <a:lnTo>
                      <a:pt x="4307" y="371"/>
                    </a:lnTo>
                    <a:lnTo>
                      <a:pt x="4014" y="235"/>
                    </a:lnTo>
                    <a:lnTo>
                      <a:pt x="3995" y="235"/>
                    </a:lnTo>
                    <a:lnTo>
                      <a:pt x="3975" y="215"/>
                    </a:lnTo>
                    <a:lnTo>
                      <a:pt x="3936" y="215"/>
                    </a:lnTo>
                    <a:lnTo>
                      <a:pt x="3936" y="196"/>
                    </a:lnTo>
                    <a:lnTo>
                      <a:pt x="3878" y="196"/>
                    </a:lnTo>
                    <a:lnTo>
                      <a:pt x="3644" y="98"/>
                    </a:lnTo>
                    <a:lnTo>
                      <a:pt x="3391" y="59"/>
                    </a:lnTo>
                    <a:lnTo>
                      <a:pt x="3352" y="40"/>
                    </a:lnTo>
                    <a:lnTo>
                      <a:pt x="3254" y="40"/>
                    </a:lnTo>
                    <a:lnTo>
                      <a:pt x="2884"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07;p35"/>
              <p:cNvSpPr/>
              <p:nvPr/>
            </p:nvSpPr>
            <p:spPr>
              <a:xfrm>
                <a:off x="1856950" y="747125"/>
                <a:ext cx="161750" cy="224100"/>
              </a:xfrm>
              <a:custGeom>
                <a:avLst/>
                <a:gdLst/>
                <a:ahLst/>
                <a:cxnLst/>
                <a:rect l="l" t="t" r="r" b="b"/>
                <a:pathLst>
                  <a:path w="6470" h="8964" fill="none" extrusionOk="0">
                    <a:moveTo>
                      <a:pt x="2884" y="1"/>
                    </a:moveTo>
                    <a:lnTo>
                      <a:pt x="2884" y="1"/>
                    </a:lnTo>
                    <a:lnTo>
                      <a:pt x="3254" y="40"/>
                    </a:lnTo>
                    <a:lnTo>
                      <a:pt x="3254" y="40"/>
                    </a:lnTo>
                    <a:lnTo>
                      <a:pt x="3332" y="40"/>
                    </a:lnTo>
                    <a:lnTo>
                      <a:pt x="3332" y="40"/>
                    </a:lnTo>
                    <a:lnTo>
                      <a:pt x="3352" y="40"/>
                    </a:lnTo>
                    <a:lnTo>
                      <a:pt x="3352" y="40"/>
                    </a:lnTo>
                    <a:lnTo>
                      <a:pt x="3391" y="59"/>
                    </a:lnTo>
                    <a:lnTo>
                      <a:pt x="3391" y="59"/>
                    </a:lnTo>
                    <a:lnTo>
                      <a:pt x="3391" y="59"/>
                    </a:lnTo>
                    <a:lnTo>
                      <a:pt x="3644" y="98"/>
                    </a:lnTo>
                    <a:lnTo>
                      <a:pt x="3644" y="98"/>
                    </a:lnTo>
                    <a:lnTo>
                      <a:pt x="3878" y="196"/>
                    </a:lnTo>
                    <a:lnTo>
                      <a:pt x="3897" y="196"/>
                    </a:lnTo>
                    <a:lnTo>
                      <a:pt x="3897" y="196"/>
                    </a:lnTo>
                    <a:lnTo>
                      <a:pt x="3936" y="196"/>
                    </a:lnTo>
                    <a:lnTo>
                      <a:pt x="3936" y="215"/>
                    </a:lnTo>
                    <a:lnTo>
                      <a:pt x="3936" y="215"/>
                    </a:lnTo>
                    <a:lnTo>
                      <a:pt x="3975" y="215"/>
                    </a:lnTo>
                    <a:lnTo>
                      <a:pt x="3995" y="235"/>
                    </a:lnTo>
                    <a:lnTo>
                      <a:pt x="3995" y="235"/>
                    </a:lnTo>
                    <a:lnTo>
                      <a:pt x="4034" y="235"/>
                    </a:lnTo>
                    <a:lnTo>
                      <a:pt x="4014" y="235"/>
                    </a:lnTo>
                    <a:lnTo>
                      <a:pt x="4014" y="235"/>
                    </a:lnTo>
                    <a:lnTo>
                      <a:pt x="4014" y="235"/>
                    </a:lnTo>
                    <a:lnTo>
                      <a:pt x="4014" y="235"/>
                    </a:lnTo>
                    <a:lnTo>
                      <a:pt x="4307" y="371"/>
                    </a:lnTo>
                    <a:lnTo>
                      <a:pt x="4326" y="390"/>
                    </a:lnTo>
                    <a:lnTo>
                      <a:pt x="4346" y="390"/>
                    </a:lnTo>
                    <a:lnTo>
                      <a:pt x="4385" y="410"/>
                    </a:lnTo>
                    <a:lnTo>
                      <a:pt x="4385" y="410"/>
                    </a:lnTo>
                    <a:lnTo>
                      <a:pt x="4423" y="449"/>
                    </a:lnTo>
                    <a:lnTo>
                      <a:pt x="4423" y="449"/>
                    </a:lnTo>
                    <a:lnTo>
                      <a:pt x="4599" y="546"/>
                    </a:lnTo>
                    <a:lnTo>
                      <a:pt x="4599" y="546"/>
                    </a:lnTo>
                    <a:lnTo>
                      <a:pt x="4774" y="683"/>
                    </a:lnTo>
                    <a:lnTo>
                      <a:pt x="4774" y="683"/>
                    </a:lnTo>
                    <a:lnTo>
                      <a:pt x="4774" y="683"/>
                    </a:lnTo>
                    <a:lnTo>
                      <a:pt x="4774" y="683"/>
                    </a:lnTo>
                    <a:lnTo>
                      <a:pt x="4774" y="683"/>
                    </a:lnTo>
                    <a:lnTo>
                      <a:pt x="4774" y="683"/>
                    </a:lnTo>
                    <a:lnTo>
                      <a:pt x="4774" y="683"/>
                    </a:lnTo>
                    <a:lnTo>
                      <a:pt x="4833" y="741"/>
                    </a:lnTo>
                    <a:lnTo>
                      <a:pt x="4833" y="741"/>
                    </a:lnTo>
                    <a:lnTo>
                      <a:pt x="4989" y="878"/>
                    </a:lnTo>
                    <a:lnTo>
                      <a:pt x="4989" y="878"/>
                    </a:lnTo>
                    <a:lnTo>
                      <a:pt x="5027" y="897"/>
                    </a:lnTo>
                    <a:lnTo>
                      <a:pt x="5027" y="897"/>
                    </a:lnTo>
                    <a:lnTo>
                      <a:pt x="5144" y="1014"/>
                    </a:lnTo>
                    <a:lnTo>
                      <a:pt x="5144" y="1014"/>
                    </a:lnTo>
                    <a:lnTo>
                      <a:pt x="5320" y="1209"/>
                    </a:lnTo>
                    <a:lnTo>
                      <a:pt x="5320" y="1209"/>
                    </a:lnTo>
                    <a:lnTo>
                      <a:pt x="5476" y="1384"/>
                    </a:lnTo>
                    <a:lnTo>
                      <a:pt x="5476" y="1384"/>
                    </a:lnTo>
                    <a:lnTo>
                      <a:pt x="5476" y="1384"/>
                    </a:lnTo>
                    <a:lnTo>
                      <a:pt x="5476" y="1384"/>
                    </a:lnTo>
                    <a:lnTo>
                      <a:pt x="5476" y="1404"/>
                    </a:lnTo>
                    <a:lnTo>
                      <a:pt x="5476" y="1404"/>
                    </a:lnTo>
                    <a:lnTo>
                      <a:pt x="5476" y="1404"/>
                    </a:lnTo>
                    <a:lnTo>
                      <a:pt x="5476" y="1384"/>
                    </a:lnTo>
                    <a:lnTo>
                      <a:pt x="5476" y="1384"/>
                    </a:lnTo>
                    <a:lnTo>
                      <a:pt x="5476" y="1384"/>
                    </a:lnTo>
                    <a:lnTo>
                      <a:pt x="5476" y="1384"/>
                    </a:lnTo>
                    <a:lnTo>
                      <a:pt x="5476" y="1384"/>
                    </a:lnTo>
                    <a:lnTo>
                      <a:pt x="5476" y="1384"/>
                    </a:lnTo>
                    <a:lnTo>
                      <a:pt x="5476" y="1404"/>
                    </a:lnTo>
                    <a:lnTo>
                      <a:pt x="5476" y="1404"/>
                    </a:lnTo>
                    <a:lnTo>
                      <a:pt x="5476" y="1404"/>
                    </a:lnTo>
                    <a:lnTo>
                      <a:pt x="5476" y="1404"/>
                    </a:lnTo>
                    <a:lnTo>
                      <a:pt x="5476" y="1404"/>
                    </a:lnTo>
                    <a:lnTo>
                      <a:pt x="5476" y="1404"/>
                    </a:lnTo>
                    <a:lnTo>
                      <a:pt x="5515" y="1443"/>
                    </a:lnTo>
                    <a:lnTo>
                      <a:pt x="5515" y="1443"/>
                    </a:lnTo>
                    <a:lnTo>
                      <a:pt x="5670" y="1676"/>
                    </a:lnTo>
                    <a:lnTo>
                      <a:pt x="5670" y="1676"/>
                    </a:lnTo>
                    <a:lnTo>
                      <a:pt x="5807" y="1910"/>
                    </a:lnTo>
                    <a:lnTo>
                      <a:pt x="5807" y="1910"/>
                    </a:lnTo>
                    <a:lnTo>
                      <a:pt x="5924" y="2144"/>
                    </a:lnTo>
                    <a:lnTo>
                      <a:pt x="6041" y="2378"/>
                    </a:lnTo>
                    <a:lnTo>
                      <a:pt x="6041" y="2378"/>
                    </a:lnTo>
                    <a:lnTo>
                      <a:pt x="6041" y="2378"/>
                    </a:lnTo>
                    <a:lnTo>
                      <a:pt x="6041" y="2378"/>
                    </a:lnTo>
                    <a:lnTo>
                      <a:pt x="6060" y="2417"/>
                    </a:lnTo>
                    <a:lnTo>
                      <a:pt x="6060" y="2417"/>
                    </a:lnTo>
                    <a:lnTo>
                      <a:pt x="6060" y="2417"/>
                    </a:lnTo>
                    <a:lnTo>
                      <a:pt x="6060" y="2417"/>
                    </a:lnTo>
                    <a:lnTo>
                      <a:pt x="6060" y="2417"/>
                    </a:lnTo>
                    <a:lnTo>
                      <a:pt x="6235" y="2884"/>
                    </a:lnTo>
                    <a:lnTo>
                      <a:pt x="6235" y="2943"/>
                    </a:lnTo>
                    <a:lnTo>
                      <a:pt x="6235" y="2943"/>
                    </a:lnTo>
                    <a:lnTo>
                      <a:pt x="6333" y="3255"/>
                    </a:lnTo>
                    <a:lnTo>
                      <a:pt x="6333" y="3255"/>
                    </a:lnTo>
                    <a:lnTo>
                      <a:pt x="6411" y="3703"/>
                    </a:lnTo>
                    <a:lnTo>
                      <a:pt x="6411" y="3722"/>
                    </a:lnTo>
                    <a:lnTo>
                      <a:pt x="6411" y="3703"/>
                    </a:lnTo>
                    <a:lnTo>
                      <a:pt x="6411" y="3703"/>
                    </a:lnTo>
                    <a:lnTo>
                      <a:pt x="6411" y="3703"/>
                    </a:lnTo>
                    <a:lnTo>
                      <a:pt x="6450" y="4092"/>
                    </a:lnTo>
                    <a:lnTo>
                      <a:pt x="6469" y="4482"/>
                    </a:lnTo>
                    <a:lnTo>
                      <a:pt x="6469" y="4482"/>
                    </a:lnTo>
                    <a:lnTo>
                      <a:pt x="6450" y="4872"/>
                    </a:lnTo>
                    <a:lnTo>
                      <a:pt x="6411" y="5242"/>
                    </a:lnTo>
                    <a:lnTo>
                      <a:pt x="6411" y="5222"/>
                    </a:lnTo>
                    <a:lnTo>
                      <a:pt x="6411" y="5222"/>
                    </a:lnTo>
                    <a:lnTo>
                      <a:pt x="6352" y="5573"/>
                    </a:lnTo>
                    <a:lnTo>
                      <a:pt x="6274" y="5924"/>
                    </a:lnTo>
                    <a:lnTo>
                      <a:pt x="6274" y="5924"/>
                    </a:lnTo>
                    <a:lnTo>
                      <a:pt x="6177" y="6236"/>
                    </a:lnTo>
                    <a:lnTo>
                      <a:pt x="6041" y="6567"/>
                    </a:lnTo>
                    <a:lnTo>
                      <a:pt x="6041" y="6567"/>
                    </a:lnTo>
                    <a:lnTo>
                      <a:pt x="6041" y="6567"/>
                    </a:lnTo>
                    <a:lnTo>
                      <a:pt x="6060" y="6547"/>
                    </a:lnTo>
                    <a:lnTo>
                      <a:pt x="6060" y="6547"/>
                    </a:lnTo>
                    <a:lnTo>
                      <a:pt x="5924" y="6840"/>
                    </a:lnTo>
                    <a:lnTo>
                      <a:pt x="5768" y="7112"/>
                    </a:lnTo>
                    <a:lnTo>
                      <a:pt x="5768" y="7112"/>
                    </a:lnTo>
                    <a:lnTo>
                      <a:pt x="5631" y="7346"/>
                    </a:lnTo>
                    <a:lnTo>
                      <a:pt x="5456" y="7580"/>
                    </a:lnTo>
                    <a:lnTo>
                      <a:pt x="5476" y="7580"/>
                    </a:lnTo>
                    <a:lnTo>
                      <a:pt x="5456" y="7580"/>
                    </a:lnTo>
                    <a:lnTo>
                      <a:pt x="5456" y="7580"/>
                    </a:lnTo>
                    <a:lnTo>
                      <a:pt x="5456" y="7580"/>
                    </a:lnTo>
                    <a:lnTo>
                      <a:pt x="5456" y="7580"/>
                    </a:lnTo>
                    <a:lnTo>
                      <a:pt x="5456" y="7580"/>
                    </a:lnTo>
                    <a:lnTo>
                      <a:pt x="5456" y="7580"/>
                    </a:lnTo>
                    <a:lnTo>
                      <a:pt x="5456" y="7580"/>
                    </a:lnTo>
                    <a:lnTo>
                      <a:pt x="5456" y="7580"/>
                    </a:lnTo>
                    <a:lnTo>
                      <a:pt x="5456" y="7580"/>
                    </a:lnTo>
                    <a:lnTo>
                      <a:pt x="5300" y="7775"/>
                    </a:lnTo>
                    <a:lnTo>
                      <a:pt x="5125" y="7970"/>
                    </a:lnTo>
                    <a:lnTo>
                      <a:pt x="5125" y="7970"/>
                    </a:lnTo>
                    <a:lnTo>
                      <a:pt x="4950" y="8126"/>
                    </a:lnTo>
                    <a:lnTo>
                      <a:pt x="4774" y="8281"/>
                    </a:lnTo>
                    <a:lnTo>
                      <a:pt x="4774" y="8281"/>
                    </a:lnTo>
                    <a:lnTo>
                      <a:pt x="4774" y="8281"/>
                    </a:lnTo>
                    <a:lnTo>
                      <a:pt x="4774" y="8281"/>
                    </a:lnTo>
                    <a:lnTo>
                      <a:pt x="4774" y="8281"/>
                    </a:lnTo>
                    <a:lnTo>
                      <a:pt x="4774" y="8281"/>
                    </a:lnTo>
                    <a:lnTo>
                      <a:pt x="4579" y="8418"/>
                    </a:lnTo>
                    <a:lnTo>
                      <a:pt x="4404" y="8535"/>
                    </a:lnTo>
                    <a:lnTo>
                      <a:pt x="4404" y="8535"/>
                    </a:lnTo>
                    <a:lnTo>
                      <a:pt x="4209" y="8632"/>
                    </a:lnTo>
                    <a:lnTo>
                      <a:pt x="4034" y="8730"/>
                    </a:lnTo>
                    <a:lnTo>
                      <a:pt x="4053" y="8710"/>
                    </a:lnTo>
                    <a:lnTo>
                      <a:pt x="4053" y="8710"/>
                    </a:lnTo>
                    <a:lnTo>
                      <a:pt x="3839" y="8788"/>
                    </a:lnTo>
                    <a:lnTo>
                      <a:pt x="3644" y="8846"/>
                    </a:lnTo>
                    <a:lnTo>
                      <a:pt x="3644" y="8846"/>
                    </a:lnTo>
                    <a:lnTo>
                      <a:pt x="3274" y="8924"/>
                    </a:lnTo>
                    <a:lnTo>
                      <a:pt x="3274" y="8924"/>
                    </a:lnTo>
                    <a:lnTo>
                      <a:pt x="3274" y="8924"/>
                    </a:lnTo>
                    <a:lnTo>
                      <a:pt x="3079" y="8944"/>
                    </a:lnTo>
                    <a:lnTo>
                      <a:pt x="2884" y="8963"/>
                    </a:lnTo>
                    <a:lnTo>
                      <a:pt x="2884" y="8963"/>
                    </a:lnTo>
                    <a:lnTo>
                      <a:pt x="2611" y="8944"/>
                    </a:lnTo>
                    <a:lnTo>
                      <a:pt x="2611" y="8944"/>
                    </a:lnTo>
                    <a:lnTo>
                      <a:pt x="2319" y="8788"/>
                    </a:lnTo>
                    <a:lnTo>
                      <a:pt x="2046" y="8613"/>
                    </a:lnTo>
                    <a:lnTo>
                      <a:pt x="1793" y="8418"/>
                    </a:lnTo>
                    <a:lnTo>
                      <a:pt x="1559" y="8203"/>
                    </a:lnTo>
                    <a:lnTo>
                      <a:pt x="1326" y="7970"/>
                    </a:lnTo>
                    <a:lnTo>
                      <a:pt x="1111" y="7716"/>
                    </a:lnTo>
                    <a:lnTo>
                      <a:pt x="916" y="7444"/>
                    </a:lnTo>
                    <a:lnTo>
                      <a:pt x="722" y="7171"/>
                    </a:lnTo>
                    <a:lnTo>
                      <a:pt x="566" y="6879"/>
                    </a:lnTo>
                    <a:lnTo>
                      <a:pt x="429" y="6567"/>
                    </a:lnTo>
                    <a:lnTo>
                      <a:pt x="293" y="6236"/>
                    </a:lnTo>
                    <a:lnTo>
                      <a:pt x="195" y="5904"/>
                    </a:lnTo>
                    <a:lnTo>
                      <a:pt x="118" y="5573"/>
                    </a:lnTo>
                    <a:lnTo>
                      <a:pt x="59" y="5222"/>
                    </a:lnTo>
                    <a:lnTo>
                      <a:pt x="20" y="4852"/>
                    </a:lnTo>
                    <a:lnTo>
                      <a:pt x="1" y="4482"/>
                    </a:lnTo>
                    <a:lnTo>
                      <a:pt x="1" y="4482"/>
                    </a:lnTo>
                    <a:lnTo>
                      <a:pt x="20" y="4112"/>
                    </a:lnTo>
                    <a:lnTo>
                      <a:pt x="59" y="3761"/>
                    </a:lnTo>
                    <a:lnTo>
                      <a:pt x="118" y="3391"/>
                    </a:lnTo>
                    <a:lnTo>
                      <a:pt x="195" y="3060"/>
                    </a:lnTo>
                    <a:lnTo>
                      <a:pt x="293" y="2728"/>
                    </a:lnTo>
                    <a:lnTo>
                      <a:pt x="429" y="2397"/>
                    </a:lnTo>
                    <a:lnTo>
                      <a:pt x="566" y="2086"/>
                    </a:lnTo>
                    <a:lnTo>
                      <a:pt x="741" y="1793"/>
                    </a:lnTo>
                    <a:lnTo>
                      <a:pt x="916" y="1501"/>
                    </a:lnTo>
                    <a:lnTo>
                      <a:pt x="1111" y="1248"/>
                    </a:lnTo>
                    <a:lnTo>
                      <a:pt x="1326" y="994"/>
                    </a:lnTo>
                    <a:lnTo>
                      <a:pt x="1559" y="761"/>
                    </a:lnTo>
                    <a:lnTo>
                      <a:pt x="1813" y="546"/>
                    </a:lnTo>
                    <a:lnTo>
                      <a:pt x="2066" y="351"/>
                    </a:lnTo>
                    <a:lnTo>
                      <a:pt x="2339" y="176"/>
                    </a:lnTo>
                    <a:lnTo>
                      <a:pt x="2631" y="20"/>
                    </a:lnTo>
                    <a:lnTo>
                      <a:pt x="2631" y="20"/>
                    </a:lnTo>
                    <a:lnTo>
                      <a:pt x="2865" y="1"/>
                    </a:lnTo>
                    <a:lnTo>
                      <a:pt x="288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08;p35"/>
              <p:cNvSpPr/>
              <p:nvPr/>
            </p:nvSpPr>
            <p:spPr>
              <a:xfrm>
                <a:off x="2007950" y="9112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09;p35"/>
              <p:cNvSpPr/>
              <p:nvPr/>
            </p:nvSpPr>
            <p:spPr>
              <a:xfrm>
                <a:off x="1976300" y="95415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10;p35"/>
              <p:cNvSpPr/>
              <p:nvPr/>
            </p:nvSpPr>
            <p:spPr>
              <a:xfrm>
                <a:off x="1993825" y="7817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11;p35"/>
              <p:cNvSpPr/>
              <p:nvPr/>
            </p:nvSpPr>
            <p:spPr>
              <a:xfrm>
                <a:off x="1993825" y="7817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12;p35"/>
              <p:cNvSpPr/>
              <p:nvPr/>
            </p:nvSpPr>
            <p:spPr>
              <a:xfrm>
                <a:off x="2007950" y="8065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13;p35"/>
              <p:cNvSpPr/>
              <p:nvPr/>
            </p:nvSpPr>
            <p:spPr>
              <a:xfrm>
                <a:off x="2007950" y="8065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114;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115;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116;p35"/>
              <p:cNvSpPr/>
              <p:nvPr/>
            </p:nvSpPr>
            <p:spPr>
              <a:xfrm>
                <a:off x="1938775" y="9702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117;p35"/>
              <p:cNvSpPr/>
              <p:nvPr/>
            </p:nvSpPr>
            <p:spPr>
              <a:xfrm>
                <a:off x="1983600" y="844550"/>
                <a:ext cx="66750" cy="27800"/>
              </a:xfrm>
              <a:custGeom>
                <a:avLst/>
                <a:gdLst/>
                <a:ahLst/>
                <a:cxnLst/>
                <a:rect l="l" t="t" r="r" b="b"/>
                <a:pathLst>
                  <a:path w="2670" h="1112" extrusionOk="0">
                    <a:moveTo>
                      <a:pt x="1345" y="1"/>
                    </a:moveTo>
                    <a:lnTo>
                      <a:pt x="1072" y="20"/>
                    </a:lnTo>
                    <a:lnTo>
                      <a:pt x="819" y="59"/>
                    </a:lnTo>
                    <a:lnTo>
                      <a:pt x="585" y="98"/>
                    </a:lnTo>
                    <a:lnTo>
                      <a:pt x="390" y="176"/>
                    </a:lnTo>
                    <a:lnTo>
                      <a:pt x="234" y="254"/>
                    </a:lnTo>
                    <a:lnTo>
                      <a:pt x="98" y="351"/>
                    </a:lnTo>
                    <a:lnTo>
                      <a:pt x="20" y="449"/>
                    </a:lnTo>
                    <a:lnTo>
                      <a:pt x="0" y="507"/>
                    </a:lnTo>
                    <a:lnTo>
                      <a:pt x="0" y="566"/>
                    </a:lnTo>
                    <a:lnTo>
                      <a:pt x="0" y="624"/>
                    </a:lnTo>
                    <a:lnTo>
                      <a:pt x="20" y="682"/>
                    </a:lnTo>
                    <a:lnTo>
                      <a:pt x="98" y="780"/>
                    </a:lnTo>
                    <a:lnTo>
                      <a:pt x="234" y="877"/>
                    </a:lnTo>
                    <a:lnTo>
                      <a:pt x="390" y="955"/>
                    </a:lnTo>
                    <a:lnTo>
                      <a:pt x="585" y="1033"/>
                    </a:lnTo>
                    <a:lnTo>
                      <a:pt x="819" y="1072"/>
                    </a:lnTo>
                    <a:lnTo>
                      <a:pt x="1072" y="1111"/>
                    </a:lnTo>
                    <a:lnTo>
                      <a:pt x="1618" y="1111"/>
                    </a:lnTo>
                    <a:lnTo>
                      <a:pt x="1851" y="1072"/>
                    </a:lnTo>
                    <a:lnTo>
                      <a:pt x="2085" y="1033"/>
                    </a:lnTo>
                    <a:lnTo>
                      <a:pt x="2280" y="955"/>
                    </a:lnTo>
                    <a:lnTo>
                      <a:pt x="2455" y="877"/>
                    </a:lnTo>
                    <a:lnTo>
                      <a:pt x="2572" y="780"/>
                    </a:lnTo>
                    <a:lnTo>
                      <a:pt x="2650" y="682"/>
                    </a:lnTo>
                    <a:lnTo>
                      <a:pt x="2670" y="624"/>
                    </a:lnTo>
                    <a:lnTo>
                      <a:pt x="2670" y="566"/>
                    </a:lnTo>
                    <a:lnTo>
                      <a:pt x="2670" y="507"/>
                    </a:lnTo>
                    <a:lnTo>
                      <a:pt x="2650" y="449"/>
                    </a:lnTo>
                    <a:lnTo>
                      <a:pt x="2572" y="351"/>
                    </a:lnTo>
                    <a:lnTo>
                      <a:pt x="2455" y="254"/>
                    </a:lnTo>
                    <a:lnTo>
                      <a:pt x="2280" y="176"/>
                    </a:lnTo>
                    <a:lnTo>
                      <a:pt x="2085" y="98"/>
                    </a:lnTo>
                    <a:lnTo>
                      <a:pt x="1851" y="59"/>
                    </a:lnTo>
                    <a:lnTo>
                      <a:pt x="1618" y="20"/>
                    </a:lnTo>
                    <a:lnTo>
                      <a:pt x="1345"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118;p35"/>
              <p:cNvSpPr/>
              <p:nvPr/>
            </p:nvSpPr>
            <p:spPr>
              <a:xfrm>
                <a:off x="1983600" y="844550"/>
                <a:ext cx="66750" cy="27800"/>
              </a:xfrm>
              <a:custGeom>
                <a:avLst/>
                <a:gdLst/>
                <a:ahLst/>
                <a:cxnLst/>
                <a:rect l="l" t="t" r="r" b="b"/>
                <a:pathLst>
                  <a:path w="2670" h="1112" fill="none" extrusionOk="0">
                    <a:moveTo>
                      <a:pt x="2670" y="566"/>
                    </a:moveTo>
                    <a:lnTo>
                      <a:pt x="2670" y="566"/>
                    </a:lnTo>
                    <a:lnTo>
                      <a:pt x="2670" y="624"/>
                    </a:lnTo>
                    <a:lnTo>
                      <a:pt x="2650" y="682"/>
                    </a:lnTo>
                    <a:lnTo>
                      <a:pt x="2572" y="780"/>
                    </a:lnTo>
                    <a:lnTo>
                      <a:pt x="2455" y="877"/>
                    </a:lnTo>
                    <a:lnTo>
                      <a:pt x="2280" y="955"/>
                    </a:lnTo>
                    <a:lnTo>
                      <a:pt x="2085" y="1033"/>
                    </a:lnTo>
                    <a:lnTo>
                      <a:pt x="1851" y="1072"/>
                    </a:lnTo>
                    <a:lnTo>
                      <a:pt x="1618" y="1111"/>
                    </a:lnTo>
                    <a:lnTo>
                      <a:pt x="1345" y="1111"/>
                    </a:lnTo>
                    <a:lnTo>
                      <a:pt x="1345" y="1111"/>
                    </a:lnTo>
                    <a:lnTo>
                      <a:pt x="1072" y="1111"/>
                    </a:lnTo>
                    <a:lnTo>
                      <a:pt x="819" y="1072"/>
                    </a:lnTo>
                    <a:lnTo>
                      <a:pt x="585" y="1033"/>
                    </a:lnTo>
                    <a:lnTo>
                      <a:pt x="390" y="955"/>
                    </a:lnTo>
                    <a:lnTo>
                      <a:pt x="234" y="877"/>
                    </a:lnTo>
                    <a:lnTo>
                      <a:pt x="98" y="780"/>
                    </a:lnTo>
                    <a:lnTo>
                      <a:pt x="20" y="682"/>
                    </a:lnTo>
                    <a:lnTo>
                      <a:pt x="0" y="624"/>
                    </a:lnTo>
                    <a:lnTo>
                      <a:pt x="0" y="566"/>
                    </a:lnTo>
                    <a:lnTo>
                      <a:pt x="0" y="566"/>
                    </a:lnTo>
                    <a:lnTo>
                      <a:pt x="0" y="507"/>
                    </a:lnTo>
                    <a:lnTo>
                      <a:pt x="20" y="449"/>
                    </a:lnTo>
                    <a:lnTo>
                      <a:pt x="98" y="351"/>
                    </a:lnTo>
                    <a:lnTo>
                      <a:pt x="234" y="254"/>
                    </a:lnTo>
                    <a:lnTo>
                      <a:pt x="390" y="176"/>
                    </a:lnTo>
                    <a:lnTo>
                      <a:pt x="585" y="98"/>
                    </a:lnTo>
                    <a:lnTo>
                      <a:pt x="819" y="59"/>
                    </a:lnTo>
                    <a:lnTo>
                      <a:pt x="1072" y="20"/>
                    </a:lnTo>
                    <a:lnTo>
                      <a:pt x="1345" y="1"/>
                    </a:lnTo>
                    <a:lnTo>
                      <a:pt x="1345" y="1"/>
                    </a:lnTo>
                    <a:lnTo>
                      <a:pt x="1618" y="20"/>
                    </a:lnTo>
                    <a:lnTo>
                      <a:pt x="1851" y="59"/>
                    </a:lnTo>
                    <a:lnTo>
                      <a:pt x="2085" y="98"/>
                    </a:lnTo>
                    <a:lnTo>
                      <a:pt x="2280" y="176"/>
                    </a:lnTo>
                    <a:lnTo>
                      <a:pt x="2455" y="254"/>
                    </a:lnTo>
                    <a:lnTo>
                      <a:pt x="2572" y="351"/>
                    </a:lnTo>
                    <a:lnTo>
                      <a:pt x="2650" y="449"/>
                    </a:lnTo>
                    <a:lnTo>
                      <a:pt x="2670" y="507"/>
                    </a:lnTo>
                    <a:lnTo>
                      <a:pt x="2670" y="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119;p35"/>
              <p:cNvSpPr/>
              <p:nvPr/>
            </p:nvSpPr>
            <p:spPr>
              <a:xfrm>
                <a:off x="1575900" y="1003825"/>
                <a:ext cx="234325" cy="236275"/>
              </a:xfrm>
              <a:custGeom>
                <a:avLst/>
                <a:gdLst/>
                <a:ahLst/>
                <a:cxnLst/>
                <a:rect l="l" t="t" r="r" b="b"/>
                <a:pathLst>
                  <a:path w="9373" h="9451" extrusionOk="0">
                    <a:moveTo>
                      <a:pt x="2319" y="1"/>
                    </a:moveTo>
                    <a:lnTo>
                      <a:pt x="2066" y="20"/>
                    </a:lnTo>
                    <a:lnTo>
                      <a:pt x="1929" y="59"/>
                    </a:lnTo>
                    <a:lnTo>
                      <a:pt x="1773" y="118"/>
                    </a:lnTo>
                    <a:lnTo>
                      <a:pt x="1637" y="176"/>
                    </a:lnTo>
                    <a:lnTo>
                      <a:pt x="1501" y="274"/>
                    </a:lnTo>
                    <a:lnTo>
                      <a:pt x="1384" y="371"/>
                    </a:lnTo>
                    <a:lnTo>
                      <a:pt x="1286" y="468"/>
                    </a:lnTo>
                    <a:lnTo>
                      <a:pt x="1091" y="702"/>
                    </a:lnTo>
                    <a:lnTo>
                      <a:pt x="975" y="878"/>
                    </a:lnTo>
                    <a:lnTo>
                      <a:pt x="877" y="1033"/>
                    </a:lnTo>
                    <a:lnTo>
                      <a:pt x="702" y="1423"/>
                    </a:lnTo>
                    <a:lnTo>
                      <a:pt x="565" y="1813"/>
                    </a:lnTo>
                    <a:lnTo>
                      <a:pt x="429" y="2222"/>
                    </a:lnTo>
                    <a:lnTo>
                      <a:pt x="273" y="2806"/>
                    </a:lnTo>
                    <a:lnTo>
                      <a:pt x="254" y="2943"/>
                    </a:lnTo>
                    <a:lnTo>
                      <a:pt x="137" y="3372"/>
                    </a:lnTo>
                    <a:lnTo>
                      <a:pt x="59" y="3839"/>
                    </a:lnTo>
                    <a:lnTo>
                      <a:pt x="0" y="4326"/>
                    </a:lnTo>
                    <a:lnTo>
                      <a:pt x="0" y="4813"/>
                    </a:lnTo>
                    <a:lnTo>
                      <a:pt x="20" y="5281"/>
                    </a:lnTo>
                    <a:lnTo>
                      <a:pt x="78" y="5729"/>
                    </a:lnTo>
                    <a:lnTo>
                      <a:pt x="176" y="6177"/>
                    </a:lnTo>
                    <a:lnTo>
                      <a:pt x="312" y="6606"/>
                    </a:lnTo>
                    <a:lnTo>
                      <a:pt x="487" y="7015"/>
                    </a:lnTo>
                    <a:lnTo>
                      <a:pt x="702" y="7385"/>
                    </a:lnTo>
                    <a:lnTo>
                      <a:pt x="838" y="7580"/>
                    </a:lnTo>
                    <a:lnTo>
                      <a:pt x="975" y="7755"/>
                    </a:lnTo>
                    <a:lnTo>
                      <a:pt x="1111" y="7931"/>
                    </a:lnTo>
                    <a:lnTo>
                      <a:pt x="1267" y="8106"/>
                    </a:lnTo>
                    <a:lnTo>
                      <a:pt x="1442" y="8262"/>
                    </a:lnTo>
                    <a:lnTo>
                      <a:pt x="1618" y="8398"/>
                    </a:lnTo>
                    <a:lnTo>
                      <a:pt x="1793" y="8535"/>
                    </a:lnTo>
                    <a:lnTo>
                      <a:pt x="1968" y="8671"/>
                    </a:lnTo>
                    <a:lnTo>
                      <a:pt x="2183" y="8788"/>
                    </a:lnTo>
                    <a:lnTo>
                      <a:pt x="2397" y="8905"/>
                    </a:lnTo>
                    <a:lnTo>
                      <a:pt x="2631" y="9022"/>
                    </a:lnTo>
                    <a:lnTo>
                      <a:pt x="2845" y="9100"/>
                    </a:lnTo>
                    <a:lnTo>
                      <a:pt x="3137" y="9197"/>
                    </a:lnTo>
                    <a:lnTo>
                      <a:pt x="3410" y="9295"/>
                    </a:lnTo>
                    <a:lnTo>
                      <a:pt x="3663" y="9353"/>
                    </a:lnTo>
                    <a:lnTo>
                      <a:pt x="3917" y="9392"/>
                    </a:lnTo>
                    <a:lnTo>
                      <a:pt x="4287" y="9431"/>
                    </a:lnTo>
                    <a:lnTo>
                      <a:pt x="4618" y="9451"/>
                    </a:lnTo>
                    <a:lnTo>
                      <a:pt x="5027" y="9431"/>
                    </a:lnTo>
                    <a:lnTo>
                      <a:pt x="5300" y="9392"/>
                    </a:lnTo>
                    <a:lnTo>
                      <a:pt x="5553" y="9334"/>
                    </a:lnTo>
                    <a:lnTo>
                      <a:pt x="5807" y="9275"/>
                    </a:lnTo>
                    <a:lnTo>
                      <a:pt x="6060" y="9197"/>
                    </a:lnTo>
                    <a:lnTo>
                      <a:pt x="6313" y="9100"/>
                    </a:lnTo>
                    <a:lnTo>
                      <a:pt x="6547" y="8983"/>
                    </a:lnTo>
                    <a:lnTo>
                      <a:pt x="6781" y="8847"/>
                    </a:lnTo>
                    <a:lnTo>
                      <a:pt x="7015" y="8710"/>
                    </a:lnTo>
                    <a:lnTo>
                      <a:pt x="7248" y="8554"/>
                    </a:lnTo>
                    <a:lnTo>
                      <a:pt x="7482" y="8379"/>
                    </a:lnTo>
                    <a:lnTo>
                      <a:pt x="7697" y="8204"/>
                    </a:lnTo>
                    <a:lnTo>
                      <a:pt x="7911" y="8009"/>
                    </a:lnTo>
                    <a:lnTo>
                      <a:pt x="8125" y="7794"/>
                    </a:lnTo>
                    <a:lnTo>
                      <a:pt x="8359" y="7541"/>
                    </a:lnTo>
                    <a:lnTo>
                      <a:pt x="8573" y="7288"/>
                    </a:lnTo>
                    <a:lnTo>
                      <a:pt x="8768" y="7015"/>
                    </a:lnTo>
                    <a:lnTo>
                      <a:pt x="9002" y="6664"/>
                    </a:lnTo>
                    <a:lnTo>
                      <a:pt x="9158" y="6353"/>
                    </a:lnTo>
                    <a:lnTo>
                      <a:pt x="9255" y="6158"/>
                    </a:lnTo>
                    <a:lnTo>
                      <a:pt x="9314" y="6002"/>
                    </a:lnTo>
                    <a:lnTo>
                      <a:pt x="9353" y="5846"/>
                    </a:lnTo>
                    <a:lnTo>
                      <a:pt x="9372" y="5690"/>
                    </a:lnTo>
                    <a:lnTo>
                      <a:pt x="9372" y="5534"/>
                    </a:lnTo>
                    <a:lnTo>
                      <a:pt x="9372" y="5378"/>
                    </a:lnTo>
                    <a:lnTo>
                      <a:pt x="9314" y="5242"/>
                    </a:lnTo>
                    <a:lnTo>
                      <a:pt x="9255" y="5125"/>
                    </a:lnTo>
                    <a:lnTo>
                      <a:pt x="9158" y="4989"/>
                    </a:lnTo>
                    <a:lnTo>
                      <a:pt x="9021" y="4891"/>
                    </a:lnTo>
                    <a:lnTo>
                      <a:pt x="8885" y="4813"/>
                    </a:lnTo>
                    <a:lnTo>
                      <a:pt x="8710" y="4755"/>
                    </a:lnTo>
                    <a:lnTo>
                      <a:pt x="8515" y="4716"/>
                    </a:lnTo>
                    <a:lnTo>
                      <a:pt x="8340" y="4696"/>
                    </a:lnTo>
                    <a:lnTo>
                      <a:pt x="8242" y="4716"/>
                    </a:lnTo>
                    <a:lnTo>
                      <a:pt x="8106" y="4735"/>
                    </a:lnTo>
                    <a:lnTo>
                      <a:pt x="7969" y="4755"/>
                    </a:lnTo>
                    <a:lnTo>
                      <a:pt x="7969" y="4755"/>
                    </a:lnTo>
                    <a:lnTo>
                      <a:pt x="8340" y="4404"/>
                    </a:lnTo>
                    <a:lnTo>
                      <a:pt x="8593" y="4092"/>
                    </a:lnTo>
                    <a:lnTo>
                      <a:pt x="8710" y="3917"/>
                    </a:lnTo>
                    <a:lnTo>
                      <a:pt x="8827" y="3742"/>
                    </a:lnTo>
                    <a:lnTo>
                      <a:pt x="8905" y="3527"/>
                    </a:lnTo>
                    <a:lnTo>
                      <a:pt x="8982" y="3313"/>
                    </a:lnTo>
                    <a:lnTo>
                      <a:pt x="9002" y="3099"/>
                    </a:lnTo>
                    <a:lnTo>
                      <a:pt x="8982" y="2865"/>
                    </a:lnTo>
                    <a:lnTo>
                      <a:pt x="8924" y="2651"/>
                    </a:lnTo>
                    <a:lnTo>
                      <a:pt x="8827" y="2456"/>
                    </a:lnTo>
                    <a:lnTo>
                      <a:pt x="8729" y="2300"/>
                    </a:lnTo>
                    <a:lnTo>
                      <a:pt x="8612" y="2164"/>
                    </a:lnTo>
                    <a:lnTo>
                      <a:pt x="8456" y="2066"/>
                    </a:lnTo>
                    <a:lnTo>
                      <a:pt x="8301" y="1988"/>
                    </a:lnTo>
                    <a:lnTo>
                      <a:pt x="8164" y="1949"/>
                    </a:lnTo>
                    <a:lnTo>
                      <a:pt x="7833" y="1949"/>
                    </a:lnTo>
                    <a:lnTo>
                      <a:pt x="7658" y="1988"/>
                    </a:lnTo>
                    <a:lnTo>
                      <a:pt x="7482" y="2047"/>
                    </a:lnTo>
                    <a:lnTo>
                      <a:pt x="7307" y="2125"/>
                    </a:lnTo>
                    <a:lnTo>
                      <a:pt x="6976" y="2319"/>
                    </a:lnTo>
                    <a:lnTo>
                      <a:pt x="6625" y="2553"/>
                    </a:lnTo>
                    <a:lnTo>
                      <a:pt x="6586" y="2592"/>
                    </a:lnTo>
                    <a:lnTo>
                      <a:pt x="6800" y="2241"/>
                    </a:lnTo>
                    <a:lnTo>
                      <a:pt x="6976" y="1930"/>
                    </a:lnTo>
                    <a:lnTo>
                      <a:pt x="7132" y="1540"/>
                    </a:lnTo>
                    <a:lnTo>
                      <a:pt x="7190" y="1384"/>
                    </a:lnTo>
                    <a:lnTo>
                      <a:pt x="7229" y="1228"/>
                    </a:lnTo>
                    <a:lnTo>
                      <a:pt x="7248" y="1053"/>
                    </a:lnTo>
                    <a:lnTo>
                      <a:pt x="7248" y="917"/>
                    </a:lnTo>
                    <a:lnTo>
                      <a:pt x="7229" y="761"/>
                    </a:lnTo>
                    <a:lnTo>
                      <a:pt x="7190" y="644"/>
                    </a:lnTo>
                    <a:lnTo>
                      <a:pt x="7132" y="507"/>
                    </a:lnTo>
                    <a:lnTo>
                      <a:pt x="7034" y="390"/>
                    </a:lnTo>
                    <a:lnTo>
                      <a:pt x="6937" y="293"/>
                    </a:lnTo>
                    <a:lnTo>
                      <a:pt x="6820" y="215"/>
                    </a:lnTo>
                    <a:lnTo>
                      <a:pt x="6644" y="137"/>
                    </a:lnTo>
                    <a:lnTo>
                      <a:pt x="6469" y="79"/>
                    </a:lnTo>
                    <a:lnTo>
                      <a:pt x="6313" y="59"/>
                    </a:lnTo>
                    <a:lnTo>
                      <a:pt x="6177" y="40"/>
                    </a:lnTo>
                    <a:lnTo>
                      <a:pt x="6118" y="40"/>
                    </a:lnTo>
                    <a:lnTo>
                      <a:pt x="5943" y="79"/>
                    </a:lnTo>
                    <a:lnTo>
                      <a:pt x="5768" y="118"/>
                    </a:lnTo>
                    <a:lnTo>
                      <a:pt x="5592" y="196"/>
                    </a:lnTo>
                    <a:lnTo>
                      <a:pt x="5436" y="293"/>
                    </a:lnTo>
                    <a:lnTo>
                      <a:pt x="5281" y="410"/>
                    </a:lnTo>
                    <a:lnTo>
                      <a:pt x="5125" y="527"/>
                    </a:lnTo>
                    <a:lnTo>
                      <a:pt x="4988" y="683"/>
                    </a:lnTo>
                    <a:lnTo>
                      <a:pt x="4852" y="839"/>
                    </a:lnTo>
                    <a:lnTo>
                      <a:pt x="4599" y="1170"/>
                    </a:lnTo>
                    <a:lnTo>
                      <a:pt x="4345" y="1560"/>
                    </a:lnTo>
                    <a:lnTo>
                      <a:pt x="4092" y="1988"/>
                    </a:lnTo>
                    <a:lnTo>
                      <a:pt x="4073" y="1793"/>
                    </a:lnTo>
                    <a:lnTo>
                      <a:pt x="4034" y="1618"/>
                    </a:lnTo>
                    <a:lnTo>
                      <a:pt x="3995" y="1443"/>
                    </a:lnTo>
                    <a:lnTo>
                      <a:pt x="3936" y="1267"/>
                    </a:lnTo>
                    <a:lnTo>
                      <a:pt x="3858" y="1111"/>
                    </a:lnTo>
                    <a:lnTo>
                      <a:pt x="3780" y="956"/>
                    </a:lnTo>
                    <a:lnTo>
                      <a:pt x="3683" y="780"/>
                    </a:lnTo>
                    <a:lnTo>
                      <a:pt x="3585" y="644"/>
                    </a:lnTo>
                    <a:lnTo>
                      <a:pt x="3469" y="527"/>
                    </a:lnTo>
                    <a:lnTo>
                      <a:pt x="3352" y="410"/>
                    </a:lnTo>
                    <a:lnTo>
                      <a:pt x="3215" y="293"/>
                    </a:lnTo>
                    <a:lnTo>
                      <a:pt x="3059" y="196"/>
                    </a:lnTo>
                    <a:lnTo>
                      <a:pt x="2904" y="137"/>
                    </a:lnTo>
                    <a:lnTo>
                      <a:pt x="2767" y="79"/>
                    </a:lnTo>
                    <a:lnTo>
                      <a:pt x="2533" y="20"/>
                    </a:lnTo>
                    <a:lnTo>
                      <a:pt x="2319"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120;p35"/>
              <p:cNvSpPr/>
              <p:nvPr/>
            </p:nvSpPr>
            <p:spPr>
              <a:xfrm>
                <a:off x="1575900" y="1003825"/>
                <a:ext cx="234325" cy="236275"/>
              </a:xfrm>
              <a:custGeom>
                <a:avLst/>
                <a:gdLst/>
                <a:ahLst/>
                <a:cxnLst/>
                <a:rect l="l" t="t" r="r" b="b"/>
                <a:pathLst>
                  <a:path w="9373" h="9451" fill="none" extrusionOk="0">
                    <a:moveTo>
                      <a:pt x="2319" y="1"/>
                    </a:moveTo>
                    <a:lnTo>
                      <a:pt x="2319" y="1"/>
                    </a:lnTo>
                    <a:lnTo>
                      <a:pt x="2533" y="20"/>
                    </a:lnTo>
                    <a:lnTo>
                      <a:pt x="2767" y="79"/>
                    </a:lnTo>
                    <a:lnTo>
                      <a:pt x="2767" y="79"/>
                    </a:lnTo>
                    <a:lnTo>
                      <a:pt x="2904" y="137"/>
                    </a:lnTo>
                    <a:lnTo>
                      <a:pt x="3059" y="196"/>
                    </a:lnTo>
                    <a:lnTo>
                      <a:pt x="3215" y="293"/>
                    </a:lnTo>
                    <a:lnTo>
                      <a:pt x="3352" y="410"/>
                    </a:lnTo>
                    <a:lnTo>
                      <a:pt x="3352" y="410"/>
                    </a:lnTo>
                    <a:lnTo>
                      <a:pt x="3469" y="527"/>
                    </a:lnTo>
                    <a:lnTo>
                      <a:pt x="3585" y="644"/>
                    </a:lnTo>
                    <a:lnTo>
                      <a:pt x="3683" y="780"/>
                    </a:lnTo>
                    <a:lnTo>
                      <a:pt x="3780" y="956"/>
                    </a:lnTo>
                    <a:lnTo>
                      <a:pt x="3780" y="956"/>
                    </a:lnTo>
                    <a:lnTo>
                      <a:pt x="3858" y="1111"/>
                    </a:lnTo>
                    <a:lnTo>
                      <a:pt x="3936" y="1267"/>
                    </a:lnTo>
                    <a:lnTo>
                      <a:pt x="3995" y="1443"/>
                    </a:lnTo>
                    <a:lnTo>
                      <a:pt x="4034" y="1618"/>
                    </a:lnTo>
                    <a:lnTo>
                      <a:pt x="4034" y="1618"/>
                    </a:lnTo>
                    <a:lnTo>
                      <a:pt x="4073" y="1793"/>
                    </a:lnTo>
                    <a:lnTo>
                      <a:pt x="4092" y="1988"/>
                    </a:lnTo>
                    <a:lnTo>
                      <a:pt x="4092" y="1988"/>
                    </a:lnTo>
                    <a:lnTo>
                      <a:pt x="4345" y="1560"/>
                    </a:lnTo>
                    <a:lnTo>
                      <a:pt x="4345" y="1560"/>
                    </a:lnTo>
                    <a:lnTo>
                      <a:pt x="4599" y="1170"/>
                    </a:lnTo>
                    <a:lnTo>
                      <a:pt x="4852" y="839"/>
                    </a:lnTo>
                    <a:lnTo>
                      <a:pt x="4852" y="839"/>
                    </a:lnTo>
                    <a:lnTo>
                      <a:pt x="4988" y="683"/>
                    </a:lnTo>
                    <a:lnTo>
                      <a:pt x="5125" y="527"/>
                    </a:lnTo>
                    <a:lnTo>
                      <a:pt x="5281" y="410"/>
                    </a:lnTo>
                    <a:lnTo>
                      <a:pt x="5436" y="293"/>
                    </a:lnTo>
                    <a:lnTo>
                      <a:pt x="5436" y="293"/>
                    </a:lnTo>
                    <a:lnTo>
                      <a:pt x="5592" y="196"/>
                    </a:lnTo>
                    <a:lnTo>
                      <a:pt x="5768" y="118"/>
                    </a:lnTo>
                    <a:lnTo>
                      <a:pt x="5943" y="79"/>
                    </a:lnTo>
                    <a:lnTo>
                      <a:pt x="6118" y="40"/>
                    </a:lnTo>
                    <a:lnTo>
                      <a:pt x="6118" y="40"/>
                    </a:lnTo>
                    <a:lnTo>
                      <a:pt x="6177" y="40"/>
                    </a:lnTo>
                    <a:lnTo>
                      <a:pt x="6177" y="40"/>
                    </a:lnTo>
                    <a:lnTo>
                      <a:pt x="6313" y="59"/>
                    </a:lnTo>
                    <a:lnTo>
                      <a:pt x="6469" y="79"/>
                    </a:lnTo>
                    <a:lnTo>
                      <a:pt x="6469" y="79"/>
                    </a:lnTo>
                    <a:lnTo>
                      <a:pt x="6644" y="137"/>
                    </a:lnTo>
                    <a:lnTo>
                      <a:pt x="6820" y="215"/>
                    </a:lnTo>
                    <a:lnTo>
                      <a:pt x="6820" y="215"/>
                    </a:lnTo>
                    <a:lnTo>
                      <a:pt x="6937" y="293"/>
                    </a:lnTo>
                    <a:lnTo>
                      <a:pt x="7034" y="390"/>
                    </a:lnTo>
                    <a:lnTo>
                      <a:pt x="7034" y="390"/>
                    </a:lnTo>
                    <a:lnTo>
                      <a:pt x="7132" y="507"/>
                    </a:lnTo>
                    <a:lnTo>
                      <a:pt x="7190" y="644"/>
                    </a:lnTo>
                    <a:lnTo>
                      <a:pt x="7190" y="644"/>
                    </a:lnTo>
                    <a:lnTo>
                      <a:pt x="7229" y="761"/>
                    </a:lnTo>
                    <a:lnTo>
                      <a:pt x="7248" y="917"/>
                    </a:lnTo>
                    <a:lnTo>
                      <a:pt x="7248" y="917"/>
                    </a:lnTo>
                    <a:lnTo>
                      <a:pt x="7248" y="1053"/>
                    </a:lnTo>
                    <a:lnTo>
                      <a:pt x="7229" y="1228"/>
                    </a:lnTo>
                    <a:lnTo>
                      <a:pt x="7229" y="1228"/>
                    </a:lnTo>
                    <a:lnTo>
                      <a:pt x="7190" y="1384"/>
                    </a:lnTo>
                    <a:lnTo>
                      <a:pt x="7132" y="1540"/>
                    </a:lnTo>
                    <a:lnTo>
                      <a:pt x="7132" y="1540"/>
                    </a:lnTo>
                    <a:lnTo>
                      <a:pt x="6976" y="1930"/>
                    </a:lnTo>
                    <a:lnTo>
                      <a:pt x="6976" y="1930"/>
                    </a:lnTo>
                    <a:lnTo>
                      <a:pt x="6800" y="2241"/>
                    </a:lnTo>
                    <a:lnTo>
                      <a:pt x="6586" y="2592"/>
                    </a:lnTo>
                    <a:lnTo>
                      <a:pt x="6625" y="2553"/>
                    </a:lnTo>
                    <a:lnTo>
                      <a:pt x="6625" y="2553"/>
                    </a:lnTo>
                    <a:lnTo>
                      <a:pt x="6625" y="2553"/>
                    </a:lnTo>
                    <a:lnTo>
                      <a:pt x="6976" y="2319"/>
                    </a:lnTo>
                    <a:lnTo>
                      <a:pt x="7307" y="2125"/>
                    </a:lnTo>
                    <a:lnTo>
                      <a:pt x="7307" y="2125"/>
                    </a:lnTo>
                    <a:lnTo>
                      <a:pt x="7482" y="2047"/>
                    </a:lnTo>
                    <a:lnTo>
                      <a:pt x="7658" y="1988"/>
                    </a:lnTo>
                    <a:lnTo>
                      <a:pt x="7833" y="1949"/>
                    </a:lnTo>
                    <a:lnTo>
                      <a:pt x="7989" y="1949"/>
                    </a:lnTo>
                    <a:lnTo>
                      <a:pt x="7989" y="1949"/>
                    </a:lnTo>
                    <a:lnTo>
                      <a:pt x="7989" y="1949"/>
                    </a:lnTo>
                    <a:lnTo>
                      <a:pt x="8164" y="1949"/>
                    </a:lnTo>
                    <a:lnTo>
                      <a:pt x="8301" y="1988"/>
                    </a:lnTo>
                    <a:lnTo>
                      <a:pt x="8301" y="1988"/>
                    </a:lnTo>
                    <a:lnTo>
                      <a:pt x="8456" y="2066"/>
                    </a:lnTo>
                    <a:lnTo>
                      <a:pt x="8612" y="2164"/>
                    </a:lnTo>
                    <a:lnTo>
                      <a:pt x="8612" y="2164"/>
                    </a:lnTo>
                    <a:lnTo>
                      <a:pt x="8729" y="2300"/>
                    </a:lnTo>
                    <a:lnTo>
                      <a:pt x="8827" y="2456"/>
                    </a:lnTo>
                    <a:lnTo>
                      <a:pt x="8827" y="2456"/>
                    </a:lnTo>
                    <a:lnTo>
                      <a:pt x="8924" y="2651"/>
                    </a:lnTo>
                    <a:lnTo>
                      <a:pt x="8982" y="2865"/>
                    </a:lnTo>
                    <a:lnTo>
                      <a:pt x="8982" y="2865"/>
                    </a:lnTo>
                    <a:lnTo>
                      <a:pt x="9002" y="3099"/>
                    </a:lnTo>
                    <a:lnTo>
                      <a:pt x="8982" y="3313"/>
                    </a:lnTo>
                    <a:lnTo>
                      <a:pt x="8905" y="3527"/>
                    </a:lnTo>
                    <a:lnTo>
                      <a:pt x="8827" y="3742"/>
                    </a:lnTo>
                    <a:lnTo>
                      <a:pt x="8710" y="3917"/>
                    </a:lnTo>
                    <a:lnTo>
                      <a:pt x="8593" y="4092"/>
                    </a:lnTo>
                    <a:lnTo>
                      <a:pt x="8340" y="4404"/>
                    </a:lnTo>
                    <a:lnTo>
                      <a:pt x="8340" y="4404"/>
                    </a:lnTo>
                    <a:lnTo>
                      <a:pt x="7969" y="4755"/>
                    </a:lnTo>
                    <a:lnTo>
                      <a:pt x="7969" y="4755"/>
                    </a:lnTo>
                    <a:lnTo>
                      <a:pt x="8106" y="4735"/>
                    </a:lnTo>
                    <a:lnTo>
                      <a:pt x="8242" y="4716"/>
                    </a:lnTo>
                    <a:lnTo>
                      <a:pt x="8242" y="4716"/>
                    </a:lnTo>
                    <a:lnTo>
                      <a:pt x="8340" y="4696"/>
                    </a:lnTo>
                    <a:lnTo>
                      <a:pt x="8340" y="4696"/>
                    </a:lnTo>
                    <a:lnTo>
                      <a:pt x="8515" y="4716"/>
                    </a:lnTo>
                    <a:lnTo>
                      <a:pt x="8710" y="4755"/>
                    </a:lnTo>
                    <a:lnTo>
                      <a:pt x="8710" y="4755"/>
                    </a:lnTo>
                    <a:lnTo>
                      <a:pt x="8885" y="4813"/>
                    </a:lnTo>
                    <a:lnTo>
                      <a:pt x="9021" y="4891"/>
                    </a:lnTo>
                    <a:lnTo>
                      <a:pt x="9021" y="4891"/>
                    </a:lnTo>
                    <a:lnTo>
                      <a:pt x="9158" y="4989"/>
                    </a:lnTo>
                    <a:lnTo>
                      <a:pt x="9255" y="5125"/>
                    </a:lnTo>
                    <a:lnTo>
                      <a:pt x="9255" y="5125"/>
                    </a:lnTo>
                    <a:lnTo>
                      <a:pt x="9314" y="5242"/>
                    </a:lnTo>
                    <a:lnTo>
                      <a:pt x="9372" y="5378"/>
                    </a:lnTo>
                    <a:lnTo>
                      <a:pt x="9372" y="5378"/>
                    </a:lnTo>
                    <a:lnTo>
                      <a:pt x="9372" y="5534"/>
                    </a:lnTo>
                    <a:lnTo>
                      <a:pt x="9372" y="5690"/>
                    </a:lnTo>
                    <a:lnTo>
                      <a:pt x="9372" y="5690"/>
                    </a:lnTo>
                    <a:lnTo>
                      <a:pt x="9353" y="5846"/>
                    </a:lnTo>
                    <a:lnTo>
                      <a:pt x="9314" y="6002"/>
                    </a:lnTo>
                    <a:lnTo>
                      <a:pt x="9314" y="6002"/>
                    </a:lnTo>
                    <a:lnTo>
                      <a:pt x="9255" y="6158"/>
                    </a:lnTo>
                    <a:lnTo>
                      <a:pt x="9158" y="6353"/>
                    </a:lnTo>
                    <a:lnTo>
                      <a:pt x="9158" y="6353"/>
                    </a:lnTo>
                    <a:lnTo>
                      <a:pt x="9002" y="6664"/>
                    </a:lnTo>
                    <a:lnTo>
                      <a:pt x="8768" y="7015"/>
                    </a:lnTo>
                    <a:lnTo>
                      <a:pt x="8768" y="7015"/>
                    </a:lnTo>
                    <a:lnTo>
                      <a:pt x="8573" y="7288"/>
                    </a:lnTo>
                    <a:lnTo>
                      <a:pt x="8359" y="7541"/>
                    </a:lnTo>
                    <a:lnTo>
                      <a:pt x="8125" y="7794"/>
                    </a:lnTo>
                    <a:lnTo>
                      <a:pt x="7911" y="8009"/>
                    </a:lnTo>
                    <a:lnTo>
                      <a:pt x="7911" y="8009"/>
                    </a:lnTo>
                    <a:lnTo>
                      <a:pt x="7697" y="8204"/>
                    </a:lnTo>
                    <a:lnTo>
                      <a:pt x="7482" y="8379"/>
                    </a:lnTo>
                    <a:lnTo>
                      <a:pt x="7248" y="8554"/>
                    </a:lnTo>
                    <a:lnTo>
                      <a:pt x="7015" y="8710"/>
                    </a:lnTo>
                    <a:lnTo>
                      <a:pt x="7015" y="8710"/>
                    </a:lnTo>
                    <a:lnTo>
                      <a:pt x="6781" y="8847"/>
                    </a:lnTo>
                    <a:lnTo>
                      <a:pt x="6547" y="8983"/>
                    </a:lnTo>
                    <a:lnTo>
                      <a:pt x="6313" y="9100"/>
                    </a:lnTo>
                    <a:lnTo>
                      <a:pt x="6060" y="9197"/>
                    </a:lnTo>
                    <a:lnTo>
                      <a:pt x="6060" y="9197"/>
                    </a:lnTo>
                    <a:lnTo>
                      <a:pt x="5807" y="9275"/>
                    </a:lnTo>
                    <a:lnTo>
                      <a:pt x="5553" y="9334"/>
                    </a:lnTo>
                    <a:lnTo>
                      <a:pt x="5300" y="9392"/>
                    </a:lnTo>
                    <a:lnTo>
                      <a:pt x="5027" y="9431"/>
                    </a:lnTo>
                    <a:lnTo>
                      <a:pt x="5027" y="9431"/>
                    </a:lnTo>
                    <a:lnTo>
                      <a:pt x="4618" y="9451"/>
                    </a:lnTo>
                    <a:lnTo>
                      <a:pt x="4618" y="9451"/>
                    </a:lnTo>
                    <a:lnTo>
                      <a:pt x="4287" y="9431"/>
                    </a:lnTo>
                    <a:lnTo>
                      <a:pt x="3917" y="9392"/>
                    </a:lnTo>
                    <a:lnTo>
                      <a:pt x="3917" y="9392"/>
                    </a:lnTo>
                    <a:lnTo>
                      <a:pt x="3663" y="9353"/>
                    </a:lnTo>
                    <a:lnTo>
                      <a:pt x="3410" y="9295"/>
                    </a:lnTo>
                    <a:lnTo>
                      <a:pt x="3137" y="9197"/>
                    </a:lnTo>
                    <a:lnTo>
                      <a:pt x="2845" y="9100"/>
                    </a:lnTo>
                    <a:lnTo>
                      <a:pt x="2845" y="9100"/>
                    </a:lnTo>
                    <a:lnTo>
                      <a:pt x="2631" y="9022"/>
                    </a:lnTo>
                    <a:lnTo>
                      <a:pt x="2397" y="8905"/>
                    </a:lnTo>
                    <a:lnTo>
                      <a:pt x="2183" y="8788"/>
                    </a:lnTo>
                    <a:lnTo>
                      <a:pt x="1968" y="8671"/>
                    </a:lnTo>
                    <a:lnTo>
                      <a:pt x="1968" y="8671"/>
                    </a:lnTo>
                    <a:lnTo>
                      <a:pt x="1793" y="8535"/>
                    </a:lnTo>
                    <a:lnTo>
                      <a:pt x="1618" y="8398"/>
                    </a:lnTo>
                    <a:lnTo>
                      <a:pt x="1442" y="8262"/>
                    </a:lnTo>
                    <a:lnTo>
                      <a:pt x="1267" y="8106"/>
                    </a:lnTo>
                    <a:lnTo>
                      <a:pt x="1111" y="7931"/>
                    </a:lnTo>
                    <a:lnTo>
                      <a:pt x="975" y="7755"/>
                    </a:lnTo>
                    <a:lnTo>
                      <a:pt x="838" y="7580"/>
                    </a:lnTo>
                    <a:lnTo>
                      <a:pt x="702" y="7385"/>
                    </a:lnTo>
                    <a:lnTo>
                      <a:pt x="702" y="7385"/>
                    </a:lnTo>
                    <a:lnTo>
                      <a:pt x="487" y="7015"/>
                    </a:lnTo>
                    <a:lnTo>
                      <a:pt x="312" y="6606"/>
                    </a:lnTo>
                    <a:lnTo>
                      <a:pt x="176" y="6177"/>
                    </a:lnTo>
                    <a:lnTo>
                      <a:pt x="78" y="5729"/>
                    </a:lnTo>
                    <a:lnTo>
                      <a:pt x="78" y="5729"/>
                    </a:lnTo>
                    <a:lnTo>
                      <a:pt x="20" y="5281"/>
                    </a:lnTo>
                    <a:lnTo>
                      <a:pt x="0" y="4813"/>
                    </a:lnTo>
                    <a:lnTo>
                      <a:pt x="0" y="4326"/>
                    </a:lnTo>
                    <a:lnTo>
                      <a:pt x="59" y="3839"/>
                    </a:lnTo>
                    <a:lnTo>
                      <a:pt x="59" y="3839"/>
                    </a:lnTo>
                    <a:lnTo>
                      <a:pt x="137" y="3372"/>
                    </a:lnTo>
                    <a:lnTo>
                      <a:pt x="137" y="3372"/>
                    </a:lnTo>
                    <a:lnTo>
                      <a:pt x="254" y="2943"/>
                    </a:lnTo>
                    <a:lnTo>
                      <a:pt x="273" y="2806"/>
                    </a:lnTo>
                    <a:lnTo>
                      <a:pt x="273" y="2806"/>
                    </a:lnTo>
                    <a:lnTo>
                      <a:pt x="429" y="2222"/>
                    </a:lnTo>
                    <a:lnTo>
                      <a:pt x="429" y="2222"/>
                    </a:lnTo>
                    <a:lnTo>
                      <a:pt x="565" y="1813"/>
                    </a:lnTo>
                    <a:lnTo>
                      <a:pt x="702" y="1423"/>
                    </a:lnTo>
                    <a:lnTo>
                      <a:pt x="702" y="1423"/>
                    </a:lnTo>
                    <a:lnTo>
                      <a:pt x="877" y="1033"/>
                    </a:lnTo>
                    <a:lnTo>
                      <a:pt x="975" y="878"/>
                    </a:lnTo>
                    <a:lnTo>
                      <a:pt x="1091" y="702"/>
                    </a:lnTo>
                    <a:lnTo>
                      <a:pt x="1091" y="702"/>
                    </a:lnTo>
                    <a:lnTo>
                      <a:pt x="1286" y="468"/>
                    </a:lnTo>
                    <a:lnTo>
                      <a:pt x="1286" y="468"/>
                    </a:lnTo>
                    <a:lnTo>
                      <a:pt x="1384" y="371"/>
                    </a:lnTo>
                    <a:lnTo>
                      <a:pt x="1501" y="274"/>
                    </a:lnTo>
                    <a:lnTo>
                      <a:pt x="1501" y="274"/>
                    </a:lnTo>
                    <a:lnTo>
                      <a:pt x="1637" y="176"/>
                    </a:lnTo>
                    <a:lnTo>
                      <a:pt x="1773" y="118"/>
                    </a:lnTo>
                    <a:lnTo>
                      <a:pt x="1929" y="59"/>
                    </a:lnTo>
                    <a:lnTo>
                      <a:pt x="2066" y="20"/>
                    </a:lnTo>
                    <a:lnTo>
                      <a:pt x="2066" y="20"/>
                    </a:lnTo>
                    <a:lnTo>
                      <a:pt x="231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121;p35"/>
              <p:cNvSpPr/>
              <p:nvPr/>
            </p:nvSpPr>
            <p:spPr>
              <a:xfrm>
                <a:off x="1568100" y="1000425"/>
                <a:ext cx="245050" cy="244550"/>
              </a:xfrm>
              <a:custGeom>
                <a:avLst/>
                <a:gdLst/>
                <a:ahLst/>
                <a:cxnLst/>
                <a:rect l="l" t="t" r="r" b="b"/>
                <a:pathLst>
                  <a:path w="9802" h="9782" extrusionOk="0">
                    <a:moveTo>
                      <a:pt x="6469" y="293"/>
                    </a:moveTo>
                    <a:lnTo>
                      <a:pt x="6703" y="312"/>
                    </a:lnTo>
                    <a:lnTo>
                      <a:pt x="6878" y="371"/>
                    </a:lnTo>
                    <a:lnTo>
                      <a:pt x="7015" y="449"/>
                    </a:lnTo>
                    <a:lnTo>
                      <a:pt x="7112" y="565"/>
                    </a:lnTo>
                    <a:lnTo>
                      <a:pt x="7190" y="721"/>
                    </a:lnTo>
                    <a:lnTo>
                      <a:pt x="7229" y="858"/>
                    </a:lnTo>
                    <a:lnTo>
                      <a:pt x="7249" y="1014"/>
                    </a:lnTo>
                    <a:lnTo>
                      <a:pt x="7229" y="1228"/>
                    </a:lnTo>
                    <a:lnTo>
                      <a:pt x="7210" y="1462"/>
                    </a:lnTo>
                    <a:lnTo>
                      <a:pt x="7112" y="1773"/>
                    </a:lnTo>
                    <a:lnTo>
                      <a:pt x="6995" y="2085"/>
                    </a:lnTo>
                    <a:lnTo>
                      <a:pt x="6840" y="2358"/>
                    </a:lnTo>
                    <a:lnTo>
                      <a:pt x="6645" y="2670"/>
                    </a:lnTo>
                    <a:lnTo>
                      <a:pt x="6625" y="2748"/>
                    </a:lnTo>
                    <a:lnTo>
                      <a:pt x="6625" y="2806"/>
                    </a:lnTo>
                    <a:lnTo>
                      <a:pt x="6645" y="2865"/>
                    </a:lnTo>
                    <a:lnTo>
                      <a:pt x="6684" y="2904"/>
                    </a:lnTo>
                    <a:lnTo>
                      <a:pt x="6742" y="2942"/>
                    </a:lnTo>
                    <a:lnTo>
                      <a:pt x="6781" y="2942"/>
                    </a:lnTo>
                    <a:lnTo>
                      <a:pt x="6840" y="2923"/>
                    </a:lnTo>
                    <a:lnTo>
                      <a:pt x="6898" y="2904"/>
                    </a:lnTo>
                    <a:lnTo>
                      <a:pt x="6937" y="2845"/>
                    </a:lnTo>
                    <a:lnTo>
                      <a:pt x="7327" y="2553"/>
                    </a:lnTo>
                    <a:lnTo>
                      <a:pt x="7658" y="2358"/>
                    </a:lnTo>
                    <a:lnTo>
                      <a:pt x="7970" y="2222"/>
                    </a:lnTo>
                    <a:lnTo>
                      <a:pt x="8164" y="2183"/>
                    </a:lnTo>
                    <a:lnTo>
                      <a:pt x="8340" y="2163"/>
                    </a:lnTo>
                    <a:lnTo>
                      <a:pt x="8535" y="2183"/>
                    </a:lnTo>
                    <a:lnTo>
                      <a:pt x="8671" y="2222"/>
                    </a:lnTo>
                    <a:lnTo>
                      <a:pt x="8788" y="2319"/>
                    </a:lnTo>
                    <a:lnTo>
                      <a:pt x="8944" y="2475"/>
                    </a:lnTo>
                    <a:lnTo>
                      <a:pt x="9002" y="2592"/>
                    </a:lnTo>
                    <a:lnTo>
                      <a:pt x="9061" y="2728"/>
                    </a:lnTo>
                    <a:lnTo>
                      <a:pt x="9080" y="2845"/>
                    </a:lnTo>
                    <a:lnTo>
                      <a:pt x="9100" y="2962"/>
                    </a:lnTo>
                    <a:lnTo>
                      <a:pt x="9100" y="3098"/>
                    </a:lnTo>
                    <a:lnTo>
                      <a:pt x="9080" y="3215"/>
                    </a:lnTo>
                    <a:lnTo>
                      <a:pt x="9022" y="3410"/>
                    </a:lnTo>
                    <a:lnTo>
                      <a:pt x="8944" y="3605"/>
                    </a:lnTo>
                    <a:lnTo>
                      <a:pt x="8866" y="3761"/>
                    </a:lnTo>
                    <a:lnTo>
                      <a:pt x="8749" y="3936"/>
                    </a:lnTo>
                    <a:lnTo>
                      <a:pt x="8476" y="4306"/>
                    </a:lnTo>
                    <a:lnTo>
                      <a:pt x="8496" y="4267"/>
                    </a:lnTo>
                    <a:lnTo>
                      <a:pt x="8164" y="4618"/>
                    </a:lnTo>
                    <a:lnTo>
                      <a:pt x="8067" y="4716"/>
                    </a:lnTo>
                    <a:lnTo>
                      <a:pt x="8028" y="4774"/>
                    </a:lnTo>
                    <a:lnTo>
                      <a:pt x="8009" y="4832"/>
                    </a:lnTo>
                    <a:lnTo>
                      <a:pt x="8009" y="4891"/>
                    </a:lnTo>
                    <a:lnTo>
                      <a:pt x="8048" y="4949"/>
                    </a:lnTo>
                    <a:lnTo>
                      <a:pt x="8106" y="4988"/>
                    </a:lnTo>
                    <a:lnTo>
                      <a:pt x="8145" y="5008"/>
                    </a:lnTo>
                    <a:lnTo>
                      <a:pt x="8184" y="5027"/>
                    </a:lnTo>
                    <a:lnTo>
                      <a:pt x="8223" y="5008"/>
                    </a:lnTo>
                    <a:lnTo>
                      <a:pt x="8262" y="4988"/>
                    </a:lnTo>
                    <a:lnTo>
                      <a:pt x="8398" y="4969"/>
                    </a:lnTo>
                    <a:lnTo>
                      <a:pt x="8554" y="4949"/>
                    </a:lnTo>
                    <a:lnTo>
                      <a:pt x="8632" y="4930"/>
                    </a:lnTo>
                    <a:lnTo>
                      <a:pt x="8846" y="4949"/>
                    </a:lnTo>
                    <a:lnTo>
                      <a:pt x="8963" y="4988"/>
                    </a:lnTo>
                    <a:lnTo>
                      <a:pt x="9080" y="5027"/>
                    </a:lnTo>
                    <a:lnTo>
                      <a:pt x="9256" y="5144"/>
                    </a:lnTo>
                    <a:lnTo>
                      <a:pt x="9392" y="5300"/>
                    </a:lnTo>
                    <a:lnTo>
                      <a:pt x="9489" y="5495"/>
                    </a:lnTo>
                    <a:lnTo>
                      <a:pt x="9509" y="5592"/>
                    </a:lnTo>
                    <a:lnTo>
                      <a:pt x="9528" y="5709"/>
                    </a:lnTo>
                    <a:lnTo>
                      <a:pt x="9528" y="5846"/>
                    </a:lnTo>
                    <a:lnTo>
                      <a:pt x="9509" y="5962"/>
                    </a:lnTo>
                    <a:lnTo>
                      <a:pt x="9431" y="6196"/>
                    </a:lnTo>
                    <a:lnTo>
                      <a:pt x="9333" y="6450"/>
                    </a:lnTo>
                    <a:lnTo>
                      <a:pt x="9139" y="6781"/>
                    </a:lnTo>
                    <a:lnTo>
                      <a:pt x="8924" y="7132"/>
                    </a:lnTo>
                    <a:lnTo>
                      <a:pt x="8476" y="7716"/>
                    </a:lnTo>
                    <a:lnTo>
                      <a:pt x="8496" y="7677"/>
                    </a:lnTo>
                    <a:lnTo>
                      <a:pt x="8262" y="7911"/>
                    </a:lnTo>
                    <a:lnTo>
                      <a:pt x="8009" y="8164"/>
                    </a:lnTo>
                    <a:lnTo>
                      <a:pt x="7736" y="8379"/>
                    </a:lnTo>
                    <a:lnTo>
                      <a:pt x="7444" y="8593"/>
                    </a:lnTo>
                    <a:lnTo>
                      <a:pt x="7132" y="8768"/>
                    </a:lnTo>
                    <a:lnTo>
                      <a:pt x="6820" y="8944"/>
                    </a:lnTo>
                    <a:lnTo>
                      <a:pt x="6489" y="9099"/>
                    </a:lnTo>
                    <a:lnTo>
                      <a:pt x="6158" y="9216"/>
                    </a:lnTo>
                    <a:lnTo>
                      <a:pt x="6119" y="9236"/>
                    </a:lnTo>
                    <a:lnTo>
                      <a:pt x="5807" y="9314"/>
                    </a:lnTo>
                    <a:lnTo>
                      <a:pt x="5495" y="9392"/>
                    </a:lnTo>
                    <a:lnTo>
                      <a:pt x="5183" y="9450"/>
                    </a:lnTo>
                    <a:lnTo>
                      <a:pt x="4872" y="9470"/>
                    </a:lnTo>
                    <a:lnTo>
                      <a:pt x="4657" y="9470"/>
                    </a:lnTo>
                    <a:lnTo>
                      <a:pt x="4287" y="9450"/>
                    </a:lnTo>
                    <a:lnTo>
                      <a:pt x="3936" y="9411"/>
                    </a:lnTo>
                    <a:lnTo>
                      <a:pt x="3722" y="9353"/>
                    </a:lnTo>
                    <a:lnTo>
                      <a:pt x="3488" y="9294"/>
                    </a:lnTo>
                    <a:lnTo>
                      <a:pt x="3274" y="9216"/>
                    </a:lnTo>
                    <a:lnTo>
                      <a:pt x="3060" y="9119"/>
                    </a:lnTo>
                    <a:lnTo>
                      <a:pt x="2865" y="9002"/>
                    </a:lnTo>
                    <a:lnTo>
                      <a:pt x="2826" y="9002"/>
                    </a:lnTo>
                    <a:lnTo>
                      <a:pt x="2787" y="8983"/>
                    </a:lnTo>
                    <a:lnTo>
                      <a:pt x="2573" y="8866"/>
                    </a:lnTo>
                    <a:lnTo>
                      <a:pt x="2358" y="8729"/>
                    </a:lnTo>
                    <a:lnTo>
                      <a:pt x="2144" y="8573"/>
                    </a:lnTo>
                    <a:lnTo>
                      <a:pt x="1910" y="8398"/>
                    </a:lnTo>
                    <a:lnTo>
                      <a:pt x="1735" y="8242"/>
                    </a:lnTo>
                    <a:lnTo>
                      <a:pt x="1559" y="8086"/>
                    </a:lnTo>
                    <a:lnTo>
                      <a:pt x="1423" y="7950"/>
                    </a:lnTo>
                    <a:lnTo>
                      <a:pt x="1267" y="7755"/>
                    </a:lnTo>
                    <a:lnTo>
                      <a:pt x="1170" y="7619"/>
                    </a:lnTo>
                    <a:lnTo>
                      <a:pt x="1111" y="7560"/>
                    </a:lnTo>
                    <a:lnTo>
                      <a:pt x="975" y="7346"/>
                    </a:lnTo>
                    <a:lnTo>
                      <a:pt x="897" y="7170"/>
                    </a:lnTo>
                    <a:lnTo>
                      <a:pt x="799" y="6976"/>
                    </a:lnTo>
                    <a:lnTo>
                      <a:pt x="683" y="6722"/>
                    </a:lnTo>
                    <a:lnTo>
                      <a:pt x="585" y="6450"/>
                    </a:lnTo>
                    <a:lnTo>
                      <a:pt x="507" y="6157"/>
                    </a:lnTo>
                    <a:lnTo>
                      <a:pt x="449" y="5865"/>
                    </a:lnTo>
                    <a:lnTo>
                      <a:pt x="390" y="5514"/>
                    </a:lnTo>
                    <a:lnTo>
                      <a:pt x="371" y="5164"/>
                    </a:lnTo>
                    <a:lnTo>
                      <a:pt x="371" y="4832"/>
                    </a:lnTo>
                    <a:lnTo>
                      <a:pt x="390" y="4443"/>
                    </a:lnTo>
                    <a:lnTo>
                      <a:pt x="449" y="3995"/>
                    </a:lnTo>
                    <a:lnTo>
                      <a:pt x="546" y="3508"/>
                    </a:lnTo>
                    <a:lnTo>
                      <a:pt x="702" y="2884"/>
                    </a:lnTo>
                    <a:lnTo>
                      <a:pt x="897" y="2280"/>
                    </a:lnTo>
                    <a:lnTo>
                      <a:pt x="1033" y="1949"/>
                    </a:lnTo>
                    <a:lnTo>
                      <a:pt x="1170" y="1637"/>
                    </a:lnTo>
                    <a:lnTo>
                      <a:pt x="1306" y="1364"/>
                    </a:lnTo>
                    <a:lnTo>
                      <a:pt x="1462" y="1111"/>
                    </a:lnTo>
                    <a:lnTo>
                      <a:pt x="1657" y="877"/>
                    </a:lnTo>
                    <a:lnTo>
                      <a:pt x="1852" y="682"/>
                    </a:lnTo>
                    <a:lnTo>
                      <a:pt x="1969" y="585"/>
                    </a:lnTo>
                    <a:lnTo>
                      <a:pt x="2105" y="507"/>
                    </a:lnTo>
                    <a:lnTo>
                      <a:pt x="2241" y="449"/>
                    </a:lnTo>
                    <a:lnTo>
                      <a:pt x="2358" y="429"/>
                    </a:lnTo>
                    <a:lnTo>
                      <a:pt x="2514" y="410"/>
                    </a:lnTo>
                    <a:lnTo>
                      <a:pt x="2573" y="410"/>
                    </a:lnTo>
                    <a:lnTo>
                      <a:pt x="2709" y="449"/>
                    </a:lnTo>
                    <a:lnTo>
                      <a:pt x="2865" y="487"/>
                    </a:lnTo>
                    <a:lnTo>
                      <a:pt x="3001" y="546"/>
                    </a:lnTo>
                    <a:lnTo>
                      <a:pt x="3138" y="624"/>
                    </a:lnTo>
                    <a:lnTo>
                      <a:pt x="3313" y="760"/>
                    </a:lnTo>
                    <a:lnTo>
                      <a:pt x="3488" y="936"/>
                    </a:lnTo>
                    <a:lnTo>
                      <a:pt x="3605" y="1092"/>
                    </a:lnTo>
                    <a:lnTo>
                      <a:pt x="3722" y="1247"/>
                    </a:lnTo>
                    <a:lnTo>
                      <a:pt x="3917" y="1598"/>
                    </a:lnTo>
                    <a:lnTo>
                      <a:pt x="4014" y="1871"/>
                    </a:lnTo>
                    <a:lnTo>
                      <a:pt x="4073" y="2007"/>
                    </a:lnTo>
                    <a:lnTo>
                      <a:pt x="4112" y="2183"/>
                    </a:lnTo>
                    <a:lnTo>
                      <a:pt x="4131" y="2261"/>
                    </a:lnTo>
                    <a:lnTo>
                      <a:pt x="4170" y="2319"/>
                    </a:lnTo>
                    <a:lnTo>
                      <a:pt x="4229" y="2358"/>
                    </a:lnTo>
                    <a:lnTo>
                      <a:pt x="4307" y="2358"/>
                    </a:lnTo>
                    <a:lnTo>
                      <a:pt x="4326" y="2377"/>
                    </a:lnTo>
                    <a:lnTo>
                      <a:pt x="4365" y="2377"/>
                    </a:lnTo>
                    <a:lnTo>
                      <a:pt x="4424" y="2358"/>
                    </a:lnTo>
                    <a:lnTo>
                      <a:pt x="4462" y="2319"/>
                    </a:lnTo>
                    <a:lnTo>
                      <a:pt x="4501" y="2241"/>
                    </a:lnTo>
                    <a:lnTo>
                      <a:pt x="4540" y="2144"/>
                    </a:lnTo>
                    <a:lnTo>
                      <a:pt x="4638" y="1968"/>
                    </a:lnTo>
                    <a:lnTo>
                      <a:pt x="4794" y="1657"/>
                    </a:lnTo>
                    <a:lnTo>
                      <a:pt x="4950" y="1364"/>
                    </a:lnTo>
                    <a:lnTo>
                      <a:pt x="5125" y="1130"/>
                    </a:lnTo>
                    <a:lnTo>
                      <a:pt x="5300" y="916"/>
                    </a:lnTo>
                    <a:lnTo>
                      <a:pt x="5515" y="702"/>
                    </a:lnTo>
                    <a:lnTo>
                      <a:pt x="5729" y="526"/>
                    </a:lnTo>
                    <a:lnTo>
                      <a:pt x="5904" y="429"/>
                    </a:lnTo>
                    <a:lnTo>
                      <a:pt x="6080" y="351"/>
                    </a:lnTo>
                    <a:lnTo>
                      <a:pt x="6236" y="312"/>
                    </a:lnTo>
                    <a:lnTo>
                      <a:pt x="6411" y="293"/>
                    </a:lnTo>
                    <a:close/>
                    <a:moveTo>
                      <a:pt x="2495" y="0"/>
                    </a:moveTo>
                    <a:lnTo>
                      <a:pt x="2319" y="20"/>
                    </a:lnTo>
                    <a:lnTo>
                      <a:pt x="2144" y="39"/>
                    </a:lnTo>
                    <a:lnTo>
                      <a:pt x="1988" y="98"/>
                    </a:lnTo>
                    <a:lnTo>
                      <a:pt x="1871" y="156"/>
                    </a:lnTo>
                    <a:lnTo>
                      <a:pt x="1735" y="234"/>
                    </a:lnTo>
                    <a:lnTo>
                      <a:pt x="1618" y="312"/>
                    </a:lnTo>
                    <a:lnTo>
                      <a:pt x="1384" y="526"/>
                    </a:lnTo>
                    <a:lnTo>
                      <a:pt x="1170" y="780"/>
                    </a:lnTo>
                    <a:lnTo>
                      <a:pt x="994" y="1053"/>
                    </a:lnTo>
                    <a:lnTo>
                      <a:pt x="819" y="1364"/>
                    </a:lnTo>
                    <a:lnTo>
                      <a:pt x="663" y="1696"/>
                    </a:lnTo>
                    <a:lnTo>
                      <a:pt x="527" y="2085"/>
                    </a:lnTo>
                    <a:lnTo>
                      <a:pt x="410" y="2416"/>
                    </a:lnTo>
                    <a:lnTo>
                      <a:pt x="312" y="2748"/>
                    </a:lnTo>
                    <a:lnTo>
                      <a:pt x="234" y="3079"/>
                    </a:lnTo>
                    <a:lnTo>
                      <a:pt x="137" y="3430"/>
                    </a:lnTo>
                    <a:lnTo>
                      <a:pt x="79" y="3761"/>
                    </a:lnTo>
                    <a:lnTo>
                      <a:pt x="40" y="4073"/>
                    </a:lnTo>
                    <a:lnTo>
                      <a:pt x="20" y="4365"/>
                    </a:lnTo>
                    <a:lnTo>
                      <a:pt x="1" y="4657"/>
                    </a:lnTo>
                    <a:lnTo>
                      <a:pt x="1" y="4910"/>
                    </a:lnTo>
                    <a:lnTo>
                      <a:pt x="1" y="5144"/>
                    </a:lnTo>
                    <a:lnTo>
                      <a:pt x="20" y="5397"/>
                    </a:lnTo>
                    <a:lnTo>
                      <a:pt x="59" y="5651"/>
                    </a:lnTo>
                    <a:lnTo>
                      <a:pt x="98" y="5885"/>
                    </a:lnTo>
                    <a:lnTo>
                      <a:pt x="157" y="6138"/>
                    </a:lnTo>
                    <a:lnTo>
                      <a:pt x="234" y="6372"/>
                    </a:lnTo>
                    <a:lnTo>
                      <a:pt x="312" y="6605"/>
                    </a:lnTo>
                    <a:lnTo>
                      <a:pt x="390" y="6800"/>
                    </a:lnTo>
                    <a:lnTo>
                      <a:pt x="488" y="7015"/>
                    </a:lnTo>
                    <a:lnTo>
                      <a:pt x="605" y="7229"/>
                    </a:lnTo>
                    <a:lnTo>
                      <a:pt x="722" y="7443"/>
                    </a:lnTo>
                    <a:lnTo>
                      <a:pt x="858" y="7638"/>
                    </a:lnTo>
                    <a:lnTo>
                      <a:pt x="1092" y="7950"/>
                    </a:lnTo>
                    <a:lnTo>
                      <a:pt x="1345" y="8242"/>
                    </a:lnTo>
                    <a:lnTo>
                      <a:pt x="1637" y="8534"/>
                    </a:lnTo>
                    <a:lnTo>
                      <a:pt x="1988" y="8827"/>
                    </a:lnTo>
                    <a:lnTo>
                      <a:pt x="2183" y="8963"/>
                    </a:lnTo>
                    <a:lnTo>
                      <a:pt x="2378" y="9099"/>
                    </a:lnTo>
                    <a:lnTo>
                      <a:pt x="2612" y="9236"/>
                    </a:lnTo>
                    <a:lnTo>
                      <a:pt x="2845" y="9372"/>
                    </a:lnTo>
                    <a:lnTo>
                      <a:pt x="3118" y="9489"/>
                    </a:lnTo>
                    <a:lnTo>
                      <a:pt x="3410" y="9587"/>
                    </a:lnTo>
                    <a:lnTo>
                      <a:pt x="3703" y="9664"/>
                    </a:lnTo>
                    <a:lnTo>
                      <a:pt x="4034" y="9742"/>
                    </a:lnTo>
                    <a:lnTo>
                      <a:pt x="4326" y="9781"/>
                    </a:lnTo>
                    <a:lnTo>
                      <a:pt x="4638" y="9781"/>
                    </a:lnTo>
                    <a:lnTo>
                      <a:pt x="5125" y="9762"/>
                    </a:lnTo>
                    <a:lnTo>
                      <a:pt x="5398" y="9723"/>
                    </a:lnTo>
                    <a:lnTo>
                      <a:pt x="5651" y="9684"/>
                    </a:lnTo>
                    <a:lnTo>
                      <a:pt x="5924" y="9606"/>
                    </a:lnTo>
                    <a:lnTo>
                      <a:pt x="6216" y="9528"/>
                    </a:lnTo>
                    <a:lnTo>
                      <a:pt x="6469" y="9431"/>
                    </a:lnTo>
                    <a:lnTo>
                      <a:pt x="6723" y="9333"/>
                    </a:lnTo>
                    <a:lnTo>
                      <a:pt x="6976" y="9216"/>
                    </a:lnTo>
                    <a:lnTo>
                      <a:pt x="7229" y="9080"/>
                    </a:lnTo>
                    <a:lnTo>
                      <a:pt x="7463" y="8944"/>
                    </a:lnTo>
                    <a:lnTo>
                      <a:pt x="7697" y="8788"/>
                    </a:lnTo>
                    <a:lnTo>
                      <a:pt x="7931" y="8632"/>
                    </a:lnTo>
                    <a:lnTo>
                      <a:pt x="8145" y="8456"/>
                    </a:lnTo>
                    <a:lnTo>
                      <a:pt x="8340" y="8281"/>
                    </a:lnTo>
                    <a:lnTo>
                      <a:pt x="8515" y="8106"/>
                    </a:lnTo>
                    <a:lnTo>
                      <a:pt x="8690" y="7911"/>
                    </a:lnTo>
                    <a:lnTo>
                      <a:pt x="8885" y="7697"/>
                    </a:lnTo>
                    <a:lnTo>
                      <a:pt x="9080" y="7463"/>
                    </a:lnTo>
                    <a:lnTo>
                      <a:pt x="9256" y="7209"/>
                    </a:lnTo>
                    <a:lnTo>
                      <a:pt x="9392" y="6956"/>
                    </a:lnTo>
                    <a:lnTo>
                      <a:pt x="9528" y="6722"/>
                    </a:lnTo>
                    <a:lnTo>
                      <a:pt x="9665" y="6430"/>
                    </a:lnTo>
                    <a:lnTo>
                      <a:pt x="9762" y="6157"/>
                    </a:lnTo>
                    <a:lnTo>
                      <a:pt x="9801" y="5904"/>
                    </a:lnTo>
                    <a:lnTo>
                      <a:pt x="9801" y="5768"/>
                    </a:lnTo>
                    <a:lnTo>
                      <a:pt x="9782" y="5612"/>
                    </a:lnTo>
                    <a:lnTo>
                      <a:pt x="9762" y="5475"/>
                    </a:lnTo>
                    <a:lnTo>
                      <a:pt x="9704" y="5358"/>
                    </a:lnTo>
                    <a:lnTo>
                      <a:pt x="9645" y="5222"/>
                    </a:lnTo>
                    <a:lnTo>
                      <a:pt x="9567" y="5105"/>
                    </a:lnTo>
                    <a:lnTo>
                      <a:pt x="9489" y="5027"/>
                    </a:lnTo>
                    <a:lnTo>
                      <a:pt x="9411" y="4949"/>
                    </a:lnTo>
                    <a:lnTo>
                      <a:pt x="9314" y="4891"/>
                    </a:lnTo>
                    <a:lnTo>
                      <a:pt x="9197" y="4832"/>
                    </a:lnTo>
                    <a:lnTo>
                      <a:pt x="9178" y="4813"/>
                    </a:lnTo>
                    <a:lnTo>
                      <a:pt x="9061" y="4774"/>
                    </a:lnTo>
                    <a:lnTo>
                      <a:pt x="8924" y="4735"/>
                    </a:lnTo>
                    <a:lnTo>
                      <a:pt x="8788" y="4716"/>
                    </a:lnTo>
                    <a:lnTo>
                      <a:pt x="8515" y="4716"/>
                    </a:lnTo>
                    <a:lnTo>
                      <a:pt x="8554" y="4696"/>
                    </a:lnTo>
                    <a:lnTo>
                      <a:pt x="8807" y="4404"/>
                    </a:lnTo>
                    <a:lnTo>
                      <a:pt x="9061" y="4092"/>
                    </a:lnTo>
                    <a:lnTo>
                      <a:pt x="9158" y="3917"/>
                    </a:lnTo>
                    <a:lnTo>
                      <a:pt x="9275" y="3702"/>
                    </a:lnTo>
                    <a:lnTo>
                      <a:pt x="9333" y="3527"/>
                    </a:lnTo>
                    <a:lnTo>
                      <a:pt x="9372" y="3332"/>
                    </a:lnTo>
                    <a:lnTo>
                      <a:pt x="9411" y="3157"/>
                    </a:lnTo>
                    <a:lnTo>
                      <a:pt x="9411" y="2962"/>
                    </a:lnTo>
                    <a:lnTo>
                      <a:pt x="9372" y="2787"/>
                    </a:lnTo>
                    <a:lnTo>
                      <a:pt x="9314" y="2592"/>
                    </a:lnTo>
                    <a:lnTo>
                      <a:pt x="9217" y="2416"/>
                    </a:lnTo>
                    <a:lnTo>
                      <a:pt x="9080" y="2241"/>
                    </a:lnTo>
                    <a:lnTo>
                      <a:pt x="8963" y="2124"/>
                    </a:lnTo>
                    <a:lnTo>
                      <a:pt x="8827" y="2027"/>
                    </a:lnTo>
                    <a:lnTo>
                      <a:pt x="8807" y="2027"/>
                    </a:lnTo>
                    <a:lnTo>
                      <a:pt x="8690" y="1968"/>
                    </a:lnTo>
                    <a:lnTo>
                      <a:pt x="8554" y="1949"/>
                    </a:lnTo>
                    <a:lnTo>
                      <a:pt x="8418" y="1929"/>
                    </a:lnTo>
                    <a:lnTo>
                      <a:pt x="8242" y="1949"/>
                    </a:lnTo>
                    <a:lnTo>
                      <a:pt x="8067" y="1988"/>
                    </a:lnTo>
                    <a:lnTo>
                      <a:pt x="7911" y="2027"/>
                    </a:lnTo>
                    <a:lnTo>
                      <a:pt x="7736" y="2105"/>
                    </a:lnTo>
                    <a:lnTo>
                      <a:pt x="7560" y="2183"/>
                    </a:lnTo>
                    <a:lnTo>
                      <a:pt x="7268" y="2377"/>
                    </a:lnTo>
                    <a:lnTo>
                      <a:pt x="7190" y="2436"/>
                    </a:lnTo>
                    <a:lnTo>
                      <a:pt x="7346" y="2124"/>
                    </a:lnTo>
                    <a:lnTo>
                      <a:pt x="7463" y="1793"/>
                    </a:lnTo>
                    <a:lnTo>
                      <a:pt x="7521" y="1598"/>
                    </a:lnTo>
                    <a:lnTo>
                      <a:pt x="7560" y="1364"/>
                    </a:lnTo>
                    <a:lnTo>
                      <a:pt x="7560" y="1169"/>
                    </a:lnTo>
                    <a:lnTo>
                      <a:pt x="7560" y="955"/>
                    </a:lnTo>
                    <a:lnTo>
                      <a:pt x="7521" y="760"/>
                    </a:lnTo>
                    <a:lnTo>
                      <a:pt x="7463" y="585"/>
                    </a:lnTo>
                    <a:lnTo>
                      <a:pt x="7385" y="429"/>
                    </a:lnTo>
                    <a:lnTo>
                      <a:pt x="7268" y="273"/>
                    </a:lnTo>
                    <a:lnTo>
                      <a:pt x="7171" y="195"/>
                    </a:lnTo>
                    <a:lnTo>
                      <a:pt x="7034" y="117"/>
                    </a:lnTo>
                    <a:lnTo>
                      <a:pt x="6956" y="78"/>
                    </a:lnTo>
                    <a:lnTo>
                      <a:pt x="6859" y="39"/>
                    </a:lnTo>
                    <a:lnTo>
                      <a:pt x="6742" y="20"/>
                    </a:lnTo>
                    <a:lnTo>
                      <a:pt x="6567" y="0"/>
                    </a:lnTo>
                    <a:lnTo>
                      <a:pt x="6489" y="0"/>
                    </a:lnTo>
                    <a:lnTo>
                      <a:pt x="6294" y="20"/>
                    </a:lnTo>
                    <a:lnTo>
                      <a:pt x="6099" y="78"/>
                    </a:lnTo>
                    <a:lnTo>
                      <a:pt x="5904" y="137"/>
                    </a:lnTo>
                    <a:lnTo>
                      <a:pt x="5709" y="234"/>
                    </a:lnTo>
                    <a:lnTo>
                      <a:pt x="5554" y="332"/>
                    </a:lnTo>
                    <a:lnTo>
                      <a:pt x="5398" y="468"/>
                    </a:lnTo>
                    <a:lnTo>
                      <a:pt x="5242" y="604"/>
                    </a:lnTo>
                    <a:lnTo>
                      <a:pt x="5086" y="780"/>
                    </a:lnTo>
                    <a:lnTo>
                      <a:pt x="4950" y="975"/>
                    </a:lnTo>
                    <a:lnTo>
                      <a:pt x="4833" y="1150"/>
                    </a:lnTo>
                    <a:lnTo>
                      <a:pt x="4618" y="1501"/>
                    </a:lnTo>
                    <a:lnTo>
                      <a:pt x="4540" y="1676"/>
                    </a:lnTo>
                    <a:lnTo>
                      <a:pt x="4443" y="1871"/>
                    </a:lnTo>
                    <a:lnTo>
                      <a:pt x="4404" y="1696"/>
                    </a:lnTo>
                    <a:lnTo>
                      <a:pt x="4346" y="1540"/>
                    </a:lnTo>
                    <a:lnTo>
                      <a:pt x="4268" y="1364"/>
                    </a:lnTo>
                    <a:lnTo>
                      <a:pt x="4190" y="1189"/>
                    </a:lnTo>
                    <a:lnTo>
                      <a:pt x="4053" y="975"/>
                    </a:lnTo>
                    <a:lnTo>
                      <a:pt x="3878" y="760"/>
                    </a:lnTo>
                    <a:lnTo>
                      <a:pt x="3683" y="546"/>
                    </a:lnTo>
                    <a:lnTo>
                      <a:pt x="3488" y="371"/>
                    </a:lnTo>
                    <a:lnTo>
                      <a:pt x="3313" y="254"/>
                    </a:lnTo>
                    <a:lnTo>
                      <a:pt x="3138" y="156"/>
                    </a:lnTo>
                    <a:lnTo>
                      <a:pt x="2943" y="78"/>
                    </a:lnTo>
                    <a:lnTo>
                      <a:pt x="2767" y="39"/>
                    </a:lnTo>
                    <a:lnTo>
                      <a:pt x="263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122;p35"/>
              <p:cNvSpPr/>
              <p:nvPr/>
            </p:nvSpPr>
            <p:spPr>
              <a:xfrm>
                <a:off x="1726900" y="995550"/>
                <a:ext cx="234325" cy="236275"/>
              </a:xfrm>
              <a:custGeom>
                <a:avLst/>
                <a:gdLst/>
                <a:ahLst/>
                <a:cxnLst/>
                <a:rect l="l" t="t" r="r" b="b"/>
                <a:pathLst>
                  <a:path w="9373" h="9451" extrusionOk="0">
                    <a:moveTo>
                      <a:pt x="7054" y="1"/>
                    </a:moveTo>
                    <a:lnTo>
                      <a:pt x="6839" y="20"/>
                    </a:lnTo>
                    <a:lnTo>
                      <a:pt x="6605" y="78"/>
                    </a:lnTo>
                    <a:lnTo>
                      <a:pt x="6450" y="117"/>
                    </a:lnTo>
                    <a:lnTo>
                      <a:pt x="6313" y="195"/>
                    </a:lnTo>
                    <a:lnTo>
                      <a:pt x="6157" y="293"/>
                    </a:lnTo>
                    <a:lnTo>
                      <a:pt x="6021" y="410"/>
                    </a:lnTo>
                    <a:lnTo>
                      <a:pt x="5904" y="527"/>
                    </a:lnTo>
                    <a:lnTo>
                      <a:pt x="5787" y="644"/>
                    </a:lnTo>
                    <a:lnTo>
                      <a:pt x="5690" y="780"/>
                    </a:lnTo>
                    <a:lnTo>
                      <a:pt x="5592" y="955"/>
                    </a:lnTo>
                    <a:lnTo>
                      <a:pt x="5514" y="1111"/>
                    </a:lnTo>
                    <a:lnTo>
                      <a:pt x="5436" y="1267"/>
                    </a:lnTo>
                    <a:lnTo>
                      <a:pt x="5378" y="1442"/>
                    </a:lnTo>
                    <a:lnTo>
                      <a:pt x="5339" y="1618"/>
                    </a:lnTo>
                    <a:lnTo>
                      <a:pt x="5300" y="1793"/>
                    </a:lnTo>
                    <a:lnTo>
                      <a:pt x="5281" y="1988"/>
                    </a:lnTo>
                    <a:lnTo>
                      <a:pt x="5027" y="1559"/>
                    </a:lnTo>
                    <a:lnTo>
                      <a:pt x="4774" y="1170"/>
                    </a:lnTo>
                    <a:lnTo>
                      <a:pt x="4521" y="838"/>
                    </a:lnTo>
                    <a:lnTo>
                      <a:pt x="4384" y="682"/>
                    </a:lnTo>
                    <a:lnTo>
                      <a:pt x="4248" y="527"/>
                    </a:lnTo>
                    <a:lnTo>
                      <a:pt x="4092" y="410"/>
                    </a:lnTo>
                    <a:lnTo>
                      <a:pt x="3936" y="293"/>
                    </a:lnTo>
                    <a:lnTo>
                      <a:pt x="3780" y="195"/>
                    </a:lnTo>
                    <a:lnTo>
                      <a:pt x="3605" y="117"/>
                    </a:lnTo>
                    <a:lnTo>
                      <a:pt x="3430" y="78"/>
                    </a:lnTo>
                    <a:lnTo>
                      <a:pt x="3254" y="40"/>
                    </a:lnTo>
                    <a:lnTo>
                      <a:pt x="3196" y="40"/>
                    </a:lnTo>
                    <a:lnTo>
                      <a:pt x="3059" y="59"/>
                    </a:lnTo>
                    <a:lnTo>
                      <a:pt x="2904" y="78"/>
                    </a:lnTo>
                    <a:lnTo>
                      <a:pt x="2728" y="137"/>
                    </a:lnTo>
                    <a:lnTo>
                      <a:pt x="2553" y="215"/>
                    </a:lnTo>
                    <a:lnTo>
                      <a:pt x="2436" y="293"/>
                    </a:lnTo>
                    <a:lnTo>
                      <a:pt x="2338" y="390"/>
                    </a:lnTo>
                    <a:lnTo>
                      <a:pt x="2241" y="507"/>
                    </a:lnTo>
                    <a:lnTo>
                      <a:pt x="2183" y="644"/>
                    </a:lnTo>
                    <a:lnTo>
                      <a:pt x="2144" y="760"/>
                    </a:lnTo>
                    <a:lnTo>
                      <a:pt x="2124" y="916"/>
                    </a:lnTo>
                    <a:lnTo>
                      <a:pt x="2124" y="1053"/>
                    </a:lnTo>
                    <a:lnTo>
                      <a:pt x="2144" y="1228"/>
                    </a:lnTo>
                    <a:lnTo>
                      <a:pt x="2183" y="1364"/>
                    </a:lnTo>
                    <a:lnTo>
                      <a:pt x="2241" y="1540"/>
                    </a:lnTo>
                    <a:lnTo>
                      <a:pt x="2397" y="1929"/>
                    </a:lnTo>
                    <a:lnTo>
                      <a:pt x="2572" y="2241"/>
                    </a:lnTo>
                    <a:lnTo>
                      <a:pt x="2787" y="2572"/>
                    </a:lnTo>
                    <a:lnTo>
                      <a:pt x="2748" y="2553"/>
                    </a:lnTo>
                    <a:lnTo>
                      <a:pt x="2397" y="2319"/>
                    </a:lnTo>
                    <a:lnTo>
                      <a:pt x="2066" y="2124"/>
                    </a:lnTo>
                    <a:lnTo>
                      <a:pt x="1890" y="2046"/>
                    </a:lnTo>
                    <a:lnTo>
                      <a:pt x="1715" y="1988"/>
                    </a:lnTo>
                    <a:lnTo>
                      <a:pt x="1540" y="1949"/>
                    </a:lnTo>
                    <a:lnTo>
                      <a:pt x="1208" y="1949"/>
                    </a:lnTo>
                    <a:lnTo>
                      <a:pt x="1072" y="1988"/>
                    </a:lnTo>
                    <a:lnTo>
                      <a:pt x="916" y="2066"/>
                    </a:lnTo>
                    <a:lnTo>
                      <a:pt x="760" y="2163"/>
                    </a:lnTo>
                    <a:lnTo>
                      <a:pt x="643" y="2280"/>
                    </a:lnTo>
                    <a:lnTo>
                      <a:pt x="546" y="2456"/>
                    </a:lnTo>
                    <a:lnTo>
                      <a:pt x="449" y="2650"/>
                    </a:lnTo>
                    <a:lnTo>
                      <a:pt x="390" y="2865"/>
                    </a:lnTo>
                    <a:lnTo>
                      <a:pt x="371" y="3099"/>
                    </a:lnTo>
                    <a:lnTo>
                      <a:pt x="390" y="3313"/>
                    </a:lnTo>
                    <a:lnTo>
                      <a:pt x="468" y="3527"/>
                    </a:lnTo>
                    <a:lnTo>
                      <a:pt x="546" y="3741"/>
                    </a:lnTo>
                    <a:lnTo>
                      <a:pt x="663" y="3917"/>
                    </a:lnTo>
                    <a:lnTo>
                      <a:pt x="780" y="4092"/>
                    </a:lnTo>
                    <a:lnTo>
                      <a:pt x="1033" y="4404"/>
                    </a:lnTo>
                    <a:lnTo>
                      <a:pt x="1384" y="4755"/>
                    </a:lnTo>
                    <a:lnTo>
                      <a:pt x="1384" y="4755"/>
                    </a:lnTo>
                    <a:lnTo>
                      <a:pt x="1267" y="4735"/>
                    </a:lnTo>
                    <a:lnTo>
                      <a:pt x="1130" y="4696"/>
                    </a:lnTo>
                    <a:lnTo>
                      <a:pt x="1014" y="4696"/>
                    </a:lnTo>
                    <a:lnTo>
                      <a:pt x="838" y="4716"/>
                    </a:lnTo>
                    <a:lnTo>
                      <a:pt x="663" y="4755"/>
                    </a:lnTo>
                    <a:lnTo>
                      <a:pt x="488" y="4813"/>
                    </a:lnTo>
                    <a:lnTo>
                      <a:pt x="351" y="4891"/>
                    </a:lnTo>
                    <a:lnTo>
                      <a:pt x="215" y="4988"/>
                    </a:lnTo>
                    <a:lnTo>
                      <a:pt x="117" y="5125"/>
                    </a:lnTo>
                    <a:lnTo>
                      <a:pt x="59" y="5242"/>
                    </a:lnTo>
                    <a:lnTo>
                      <a:pt x="0" y="5378"/>
                    </a:lnTo>
                    <a:lnTo>
                      <a:pt x="0" y="5534"/>
                    </a:lnTo>
                    <a:lnTo>
                      <a:pt x="0" y="5690"/>
                    </a:lnTo>
                    <a:lnTo>
                      <a:pt x="20" y="5826"/>
                    </a:lnTo>
                    <a:lnTo>
                      <a:pt x="59" y="6002"/>
                    </a:lnTo>
                    <a:lnTo>
                      <a:pt x="117" y="6157"/>
                    </a:lnTo>
                    <a:lnTo>
                      <a:pt x="195" y="6352"/>
                    </a:lnTo>
                    <a:lnTo>
                      <a:pt x="371" y="6664"/>
                    </a:lnTo>
                    <a:lnTo>
                      <a:pt x="604" y="6995"/>
                    </a:lnTo>
                    <a:lnTo>
                      <a:pt x="799" y="7288"/>
                    </a:lnTo>
                    <a:lnTo>
                      <a:pt x="1014" y="7541"/>
                    </a:lnTo>
                    <a:lnTo>
                      <a:pt x="1247" y="7794"/>
                    </a:lnTo>
                    <a:lnTo>
                      <a:pt x="1462" y="8008"/>
                    </a:lnTo>
                    <a:lnTo>
                      <a:pt x="1676" y="8203"/>
                    </a:lnTo>
                    <a:lnTo>
                      <a:pt x="1890" y="8379"/>
                    </a:lnTo>
                    <a:lnTo>
                      <a:pt x="2124" y="8554"/>
                    </a:lnTo>
                    <a:lnTo>
                      <a:pt x="2358" y="8710"/>
                    </a:lnTo>
                    <a:lnTo>
                      <a:pt x="2592" y="8846"/>
                    </a:lnTo>
                    <a:lnTo>
                      <a:pt x="2826" y="8983"/>
                    </a:lnTo>
                    <a:lnTo>
                      <a:pt x="3059" y="9100"/>
                    </a:lnTo>
                    <a:lnTo>
                      <a:pt x="3313" y="9197"/>
                    </a:lnTo>
                    <a:lnTo>
                      <a:pt x="3566" y="9275"/>
                    </a:lnTo>
                    <a:lnTo>
                      <a:pt x="3819" y="9333"/>
                    </a:lnTo>
                    <a:lnTo>
                      <a:pt x="4073" y="9392"/>
                    </a:lnTo>
                    <a:lnTo>
                      <a:pt x="4345" y="9431"/>
                    </a:lnTo>
                    <a:lnTo>
                      <a:pt x="4755" y="9450"/>
                    </a:lnTo>
                    <a:lnTo>
                      <a:pt x="5086" y="9431"/>
                    </a:lnTo>
                    <a:lnTo>
                      <a:pt x="5456" y="9392"/>
                    </a:lnTo>
                    <a:lnTo>
                      <a:pt x="5709" y="9353"/>
                    </a:lnTo>
                    <a:lnTo>
                      <a:pt x="5963" y="9275"/>
                    </a:lnTo>
                    <a:lnTo>
                      <a:pt x="6235" y="9197"/>
                    </a:lnTo>
                    <a:lnTo>
                      <a:pt x="6528" y="9100"/>
                    </a:lnTo>
                    <a:lnTo>
                      <a:pt x="6742" y="9022"/>
                    </a:lnTo>
                    <a:lnTo>
                      <a:pt x="6976" y="8905"/>
                    </a:lnTo>
                    <a:lnTo>
                      <a:pt x="7190" y="8788"/>
                    </a:lnTo>
                    <a:lnTo>
                      <a:pt x="7404" y="8671"/>
                    </a:lnTo>
                    <a:lnTo>
                      <a:pt x="7580" y="8535"/>
                    </a:lnTo>
                    <a:lnTo>
                      <a:pt x="7755" y="8398"/>
                    </a:lnTo>
                    <a:lnTo>
                      <a:pt x="7930" y="8262"/>
                    </a:lnTo>
                    <a:lnTo>
                      <a:pt x="8106" y="8106"/>
                    </a:lnTo>
                    <a:lnTo>
                      <a:pt x="8262" y="7931"/>
                    </a:lnTo>
                    <a:lnTo>
                      <a:pt x="8398" y="7755"/>
                    </a:lnTo>
                    <a:lnTo>
                      <a:pt x="8534" y="7580"/>
                    </a:lnTo>
                    <a:lnTo>
                      <a:pt x="8671" y="7385"/>
                    </a:lnTo>
                    <a:lnTo>
                      <a:pt x="8885" y="7015"/>
                    </a:lnTo>
                    <a:lnTo>
                      <a:pt x="9060" y="6606"/>
                    </a:lnTo>
                    <a:lnTo>
                      <a:pt x="9197" y="6177"/>
                    </a:lnTo>
                    <a:lnTo>
                      <a:pt x="9294" y="5729"/>
                    </a:lnTo>
                    <a:lnTo>
                      <a:pt x="9353" y="5281"/>
                    </a:lnTo>
                    <a:lnTo>
                      <a:pt x="9372" y="4813"/>
                    </a:lnTo>
                    <a:lnTo>
                      <a:pt x="9372" y="4326"/>
                    </a:lnTo>
                    <a:lnTo>
                      <a:pt x="9314" y="3839"/>
                    </a:lnTo>
                    <a:lnTo>
                      <a:pt x="9236" y="3371"/>
                    </a:lnTo>
                    <a:lnTo>
                      <a:pt x="9119" y="2943"/>
                    </a:lnTo>
                    <a:lnTo>
                      <a:pt x="9080" y="2787"/>
                    </a:lnTo>
                    <a:lnTo>
                      <a:pt x="8944" y="2222"/>
                    </a:lnTo>
                    <a:lnTo>
                      <a:pt x="8807" y="1813"/>
                    </a:lnTo>
                    <a:lnTo>
                      <a:pt x="8671" y="1423"/>
                    </a:lnTo>
                    <a:lnTo>
                      <a:pt x="8495" y="1033"/>
                    </a:lnTo>
                    <a:lnTo>
                      <a:pt x="8398" y="877"/>
                    </a:lnTo>
                    <a:lnTo>
                      <a:pt x="8281" y="702"/>
                    </a:lnTo>
                    <a:lnTo>
                      <a:pt x="8086" y="468"/>
                    </a:lnTo>
                    <a:lnTo>
                      <a:pt x="7989" y="371"/>
                    </a:lnTo>
                    <a:lnTo>
                      <a:pt x="7872" y="273"/>
                    </a:lnTo>
                    <a:lnTo>
                      <a:pt x="7736" y="176"/>
                    </a:lnTo>
                    <a:lnTo>
                      <a:pt x="7599" y="117"/>
                    </a:lnTo>
                    <a:lnTo>
                      <a:pt x="7443" y="59"/>
                    </a:lnTo>
                    <a:lnTo>
                      <a:pt x="7307" y="20"/>
                    </a:lnTo>
                    <a:lnTo>
                      <a:pt x="7054"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123;p35"/>
              <p:cNvSpPr/>
              <p:nvPr/>
            </p:nvSpPr>
            <p:spPr>
              <a:xfrm>
                <a:off x="1726900" y="995550"/>
                <a:ext cx="234325" cy="236275"/>
              </a:xfrm>
              <a:custGeom>
                <a:avLst/>
                <a:gdLst/>
                <a:ahLst/>
                <a:cxnLst/>
                <a:rect l="l" t="t" r="r" b="b"/>
                <a:pathLst>
                  <a:path w="9373" h="9451" fill="none" extrusionOk="0">
                    <a:moveTo>
                      <a:pt x="7054" y="1"/>
                    </a:moveTo>
                    <a:lnTo>
                      <a:pt x="7054" y="1"/>
                    </a:lnTo>
                    <a:lnTo>
                      <a:pt x="6839" y="20"/>
                    </a:lnTo>
                    <a:lnTo>
                      <a:pt x="6605" y="78"/>
                    </a:lnTo>
                    <a:lnTo>
                      <a:pt x="6605" y="78"/>
                    </a:lnTo>
                    <a:lnTo>
                      <a:pt x="6450" y="117"/>
                    </a:lnTo>
                    <a:lnTo>
                      <a:pt x="6313" y="195"/>
                    </a:lnTo>
                    <a:lnTo>
                      <a:pt x="6157" y="293"/>
                    </a:lnTo>
                    <a:lnTo>
                      <a:pt x="6021" y="410"/>
                    </a:lnTo>
                    <a:lnTo>
                      <a:pt x="6021" y="410"/>
                    </a:lnTo>
                    <a:lnTo>
                      <a:pt x="5904" y="527"/>
                    </a:lnTo>
                    <a:lnTo>
                      <a:pt x="5787" y="644"/>
                    </a:lnTo>
                    <a:lnTo>
                      <a:pt x="5690" y="780"/>
                    </a:lnTo>
                    <a:lnTo>
                      <a:pt x="5592" y="955"/>
                    </a:lnTo>
                    <a:lnTo>
                      <a:pt x="5592" y="955"/>
                    </a:lnTo>
                    <a:lnTo>
                      <a:pt x="5514" y="1111"/>
                    </a:lnTo>
                    <a:lnTo>
                      <a:pt x="5436" y="1267"/>
                    </a:lnTo>
                    <a:lnTo>
                      <a:pt x="5378" y="1442"/>
                    </a:lnTo>
                    <a:lnTo>
                      <a:pt x="5339" y="1618"/>
                    </a:lnTo>
                    <a:lnTo>
                      <a:pt x="5339" y="1618"/>
                    </a:lnTo>
                    <a:lnTo>
                      <a:pt x="5300" y="1793"/>
                    </a:lnTo>
                    <a:lnTo>
                      <a:pt x="5281" y="1988"/>
                    </a:lnTo>
                    <a:lnTo>
                      <a:pt x="5281" y="1988"/>
                    </a:lnTo>
                    <a:lnTo>
                      <a:pt x="5027" y="1559"/>
                    </a:lnTo>
                    <a:lnTo>
                      <a:pt x="5027" y="1559"/>
                    </a:lnTo>
                    <a:lnTo>
                      <a:pt x="4774" y="1170"/>
                    </a:lnTo>
                    <a:lnTo>
                      <a:pt x="4521" y="838"/>
                    </a:lnTo>
                    <a:lnTo>
                      <a:pt x="4521" y="838"/>
                    </a:lnTo>
                    <a:lnTo>
                      <a:pt x="4384" y="682"/>
                    </a:lnTo>
                    <a:lnTo>
                      <a:pt x="4248" y="527"/>
                    </a:lnTo>
                    <a:lnTo>
                      <a:pt x="4092" y="410"/>
                    </a:lnTo>
                    <a:lnTo>
                      <a:pt x="3936" y="293"/>
                    </a:lnTo>
                    <a:lnTo>
                      <a:pt x="3936" y="293"/>
                    </a:lnTo>
                    <a:lnTo>
                      <a:pt x="3780" y="195"/>
                    </a:lnTo>
                    <a:lnTo>
                      <a:pt x="3605" y="117"/>
                    </a:lnTo>
                    <a:lnTo>
                      <a:pt x="3430" y="78"/>
                    </a:lnTo>
                    <a:lnTo>
                      <a:pt x="3254" y="40"/>
                    </a:lnTo>
                    <a:lnTo>
                      <a:pt x="3254" y="40"/>
                    </a:lnTo>
                    <a:lnTo>
                      <a:pt x="3196" y="40"/>
                    </a:lnTo>
                    <a:lnTo>
                      <a:pt x="3196" y="40"/>
                    </a:lnTo>
                    <a:lnTo>
                      <a:pt x="3059" y="59"/>
                    </a:lnTo>
                    <a:lnTo>
                      <a:pt x="2904" y="78"/>
                    </a:lnTo>
                    <a:lnTo>
                      <a:pt x="2904" y="78"/>
                    </a:lnTo>
                    <a:lnTo>
                      <a:pt x="2728" y="137"/>
                    </a:lnTo>
                    <a:lnTo>
                      <a:pt x="2553" y="215"/>
                    </a:lnTo>
                    <a:lnTo>
                      <a:pt x="2553" y="215"/>
                    </a:lnTo>
                    <a:lnTo>
                      <a:pt x="2436" y="293"/>
                    </a:lnTo>
                    <a:lnTo>
                      <a:pt x="2338" y="390"/>
                    </a:lnTo>
                    <a:lnTo>
                      <a:pt x="2338" y="390"/>
                    </a:lnTo>
                    <a:lnTo>
                      <a:pt x="2241" y="507"/>
                    </a:lnTo>
                    <a:lnTo>
                      <a:pt x="2183" y="644"/>
                    </a:lnTo>
                    <a:lnTo>
                      <a:pt x="2183" y="644"/>
                    </a:lnTo>
                    <a:lnTo>
                      <a:pt x="2144" y="760"/>
                    </a:lnTo>
                    <a:lnTo>
                      <a:pt x="2124" y="916"/>
                    </a:lnTo>
                    <a:lnTo>
                      <a:pt x="2124" y="916"/>
                    </a:lnTo>
                    <a:lnTo>
                      <a:pt x="2124" y="1053"/>
                    </a:lnTo>
                    <a:lnTo>
                      <a:pt x="2144" y="1228"/>
                    </a:lnTo>
                    <a:lnTo>
                      <a:pt x="2144" y="1228"/>
                    </a:lnTo>
                    <a:lnTo>
                      <a:pt x="2183" y="1364"/>
                    </a:lnTo>
                    <a:lnTo>
                      <a:pt x="2241" y="1540"/>
                    </a:lnTo>
                    <a:lnTo>
                      <a:pt x="2241" y="1540"/>
                    </a:lnTo>
                    <a:lnTo>
                      <a:pt x="2397" y="1929"/>
                    </a:lnTo>
                    <a:lnTo>
                      <a:pt x="2397" y="1929"/>
                    </a:lnTo>
                    <a:lnTo>
                      <a:pt x="2572" y="2241"/>
                    </a:lnTo>
                    <a:lnTo>
                      <a:pt x="2787" y="2572"/>
                    </a:lnTo>
                    <a:lnTo>
                      <a:pt x="2748" y="2553"/>
                    </a:lnTo>
                    <a:lnTo>
                      <a:pt x="2748" y="2553"/>
                    </a:lnTo>
                    <a:lnTo>
                      <a:pt x="2748" y="2553"/>
                    </a:lnTo>
                    <a:lnTo>
                      <a:pt x="2397" y="2319"/>
                    </a:lnTo>
                    <a:lnTo>
                      <a:pt x="2066" y="2124"/>
                    </a:lnTo>
                    <a:lnTo>
                      <a:pt x="2066" y="2124"/>
                    </a:lnTo>
                    <a:lnTo>
                      <a:pt x="1890" y="2046"/>
                    </a:lnTo>
                    <a:lnTo>
                      <a:pt x="1715" y="1988"/>
                    </a:lnTo>
                    <a:lnTo>
                      <a:pt x="1540" y="1949"/>
                    </a:lnTo>
                    <a:lnTo>
                      <a:pt x="1384" y="1949"/>
                    </a:lnTo>
                    <a:lnTo>
                      <a:pt x="1384" y="1949"/>
                    </a:lnTo>
                    <a:lnTo>
                      <a:pt x="1384" y="1949"/>
                    </a:lnTo>
                    <a:lnTo>
                      <a:pt x="1208" y="1949"/>
                    </a:lnTo>
                    <a:lnTo>
                      <a:pt x="1072" y="1988"/>
                    </a:lnTo>
                    <a:lnTo>
                      <a:pt x="1072" y="1988"/>
                    </a:lnTo>
                    <a:lnTo>
                      <a:pt x="916" y="2066"/>
                    </a:lnTo>
                    <a:lnTo>
                      <a:pt x="760" y="2163"/>
                    </a:lnTo>
                    <a:lnTo>
                      <a:pt x="760" y="2163"/>
                    </a:lnTo>
                    <a:lnTo>
                      <a:pt x="643" y="2280"/>
                    </a:lnTo>
                    <a:lnTo>
                      <a:pt x="546" y="2456"/>
                    </a:lnTo>
                    <a:lnTo>
                      <a:pt x="546" y="2456"/>
                    </a:lnTo>
                    <a:lnTo>
                      <a:pt x="449" y="2650"/>
                    </a:lnTo>
                    <a:lnTo>
                      <a:pt x="390" y="2865"/>
                    </a:lnTo>
                    <a:lnTo>
                      <a:pt x="390" y="2865"/>
                    </a:lnTo>
                    <a:lnTo>
                      <a:pt x="371" y="3099"/>
                    </a:lnTo>
                    <a:lnTo>
                      <a:pt x="390" y="3313"/>
                    </a:lnTo>
                    <a:lnTo>
                      <a:pt x="468" y="3527"/>
                    </a:lnTo>
                    <a:lnTo>
                      <a:pt x="546" y="3741"/>
                    </a:lnTo>
                    <a:lnTo>
                      <a:pt x="663" y="3917"/>
                    </a:lnTo>
                    <a:lnTo>
                      <a:pt x="780" y="4092"/>
                    </a:lnTo>
                    <a:lnTo>
                      <a:pt x="1033" y="4404"/>
                    </a:lnTo>
                    <a:lnTo>
                      <a:pt x="1033" y="4404"/>
                    </a:lnTo>
                    <a:lnTo>
                      <a:pt x="1384" y="4755"/>
                    </a:lnTo>
                    <a:lnTo>
                      <a:pt x="1384" y="4755"/>
                    </a:lnTo>
                    <a:lnTo>
                      <a:pt x="1267" y="4735"/>
                    </a:lnTo>
                    <a:lnTo>
                      <a:pt x="1130" y="4696"/>
                    </a:lnTo>
                    <a:lnTo>
                      <a:pt x="1130" y="4696"/>
                    </a:lnTo>
                    <a:lnTo>
                      <a:pt x="1014" y="4696"/>
                    </a:lnTo>
                    <a:lnTo>
                      <a:pt x="1014" y="4696"/>
                    </a:lnTo>
                    <a:lnTo>
                      <a:pt x="838" y="4716"/>
                    </a:lnTo>
                    <a:lnTo>
                      <a:pt x="663" y="4755"/>
                    </a:lnTo>
                    <a:lnTo>
                      <a:pt x="663" y="4755"/>
                    </a:lnTo>
                    <a:lnTo>
                      <a:pt x="488" y="4813"/>
                    </a:lnTo>
                    <a:lnTo>
                      <a:pt x="351" y="4891"/>
                    </a:lnTo>
                    <a:lnTo>
                      <a:pt x="351" y="4891"/>
                    </a:lnTo>
                    <a:lnTo>
                      <a:pt x="215" y="4988"/>
                    </a:lnTo>
                    <a:lnTo>
                      <a:pt x="117" y="5125"/>
                    </a:lnTo>
                    <a:lnTo>
                      <a:pt x="117" y="5125"/>
                    </a:lnTo>
                    <a:lnTo>
                      <a:pt x="59" y="5242"/>
                    </a:lnTo>
                    <a:lnTo>
                      <a:pt x="0" y="5378"/>
                    </a:lnTo>
                    <a:lnTo>
                      <a:pt x="0" y="5378"/>
                    </a:lnTo>
                    <a:lnTo>
                      <a:pt x="0" y="5534"/>
                    </a:lnTo>
                    <a:lnTo>
                      <a:pt x="0" y="5690"/>
                    </a:lnTo>
                    <a:lnTo>
                      <a:pt x="0" y="5690"/>
                    </a:lnTo>
                    <a:lnTo>
                      <a:pt x="20" y="5826"/>
                    </a:lnTo>
                    <a:lnTo>
                      <a:pt x="59" y="6002"/>
                    </a:lnTo>
                    <a:lnTo>
                      <a:pt x="59" y="6002"/>
                    </a:lnTo>
                    <a:lnTo>
                      <a:pt x="117" y="6157"/>
                    </a:lnTo>
                    <a:lnTo>
                      <a:pt x="195" y="6352"/>
                    </a:lnTo>
                    <a:lnTo>
                      <a:pt x="195" y="6352"/>
                    </a:lnTo>
                    <a:lnTo>
                      <a:pt x="371" y="6664"/>
                    </a:lnTo>
                    <a:lnTo>
                      <a:pt x="604" y="6995"/>
                    </a:lnTo>
                    <a:lnTo>
                      <a:pt x="604" y="6995"/>
                    </a:lnTo>
                    <a:lnTo>
                      <a:pt x="799" y="7288"/>
                    </a:lnTo>
                    <a:lnTo>
                      <a:pt x="1014" y="7541"/>
                    </a:lnTo>
                    <a:lnTo>
                      <a:pt x="1247" y="7794"/>
                    </a:lnTo>
                    <a:lnTo>
                      <a:pt x="1462" y="8008"/>
                    </a:lnTo>
                    <a:lnTo>
                      <a:pt x="1462" y="8008"/>
                    </a:lnTo>
                    <a:lnTo>
                      <a:pt x="1676" y="8203"/>
                    </a:lnTo>
                    <a:lnTo>
                      <a:pt x="1890" y="8379"/>
                    </a:lnTo>
                    <a:lnTo>
                      <a:pt x="2124" y="8554"/>
                    </a:lnTo>
                    <a:lnTo>
                      <a:pt x="2358" y="8710"/>
                    </a:lnTo>
                    <a:lnTo>
                      <a:pt x="2358" y="8710"/>
                    </a:lnTo>
                    <a:lnTo>
                      <a:pt x="2592" y="8846"/>
                    </a:lnTo>
                    <a:lnTo>
                      <a:pt x="2826" y="8983"/>
                    </a:lnTo>
                    <a:lnTo>
                      <a:pt x="3059" y="9100"/>
                    </a:lnTo>
                    <a:lnTo>
                      <a:pt x="3313" y="9197"/>
                    </a:lnTo>
                    <a:lnTo>
                      <a:pt x="3313" y="9197"/>
                    </a:lnTo>
                    <a:lnTo>
                      <a:pt x="3566" y="9275"/>
                    </a:lnTo>
                    <a:lnTo>
                      <a:pt x="3819" y="9333"/>
                    </a:lnTo>
                    <a:lnTo>
                      <a:pt x="4073" y="9392"/>
                    </a:lnTo>
                    <a:lnTo>
                      <a:pt x="4345" y="9431"/>
                    </a:lnTo>
                    <a:lnTo>
                      <a:pt x="4345" y="9431"/>
                    </a:lnTo>
                    <a:lnTo>
                      <a:pt x="4755" y="9450"/>
                    </a:lnTo>
                    <a:lnTo>
                      <a:pt x="4755" y="9450"/>
                    </a:lnTo>
                    <a:lnTo>
                      <a:pt x="5086" y="9431"/>
                    </a:lnTo>
                    <a:lnTo>
                      <a:pt x="5456" y="9392"/>
                    </a:lnTo>
                    <a:lnTo>
                      <a:pt x="5456" y="9392"/>
                    </a:lnTo>
                    <a:lnTo>
                      <a:pt x="5709" y="9353"/>
                    </a:lnTo>
                    <a:lnTo>
                      <a:pt x="5963" y="9275"/>
                    </a:lnTo>
                    <a:lnTo>
                      <a:pt x="6235" y="9197"/>
                    </a:lnTo>
                    <a:lnTo>
                      <a:pt x="6528" y="9100"/>
                    </a:lnTo>
                    <a:lnTo>
                      <a:pt x="6528" y="9100"/>
                    </a:lnTo>
                    <a:lnTo>
                      <a:pt x="6742" y="9022"/>
                    </a:lnTo>
                    <a:lnTo>
                      <a:pt x="6976" y="8905"/>
                    </a:lnTo>
                    <a:lnTo>
                      <a:pt x="7190" y="8788"/>
                    </a:lnTo>
                    <a:lnTo>
                      <a:pt x="7404" y="8671"/>
                    </a:lnTo>
                    <a:lnTo>
                      <a:pt x="7404" y="8671"/>
                    </a:lnTo>
                    <a:lnTo>
                      <a:pt x="7580" y="8535"/>
                    </a:lnTo>
                    <a:lnTo>
                      <a:pt x="7755" y="8398"/>
                    </a:lnTo>
                    <a:lnTo>
                      <a:pt x="7930" y="8262"/>
                    </a:lnTo>
                    <a:lnTo>
                      <a:pt x="8106" y="8106"/>
                    </a:lnTo>
                    <a:lnTo>
                      <a:pt x="8262" y="7931"/>
                    </a:lnTo>
                    <a:lnTo>
                      <a:pt x="8398" y="7755"/>
                    </a:lnTo>
                    <a:lnTo>
                      <a:pt x="8534" y="7580"/>
                    </a:lnTo>
                    <a:lnTo>
                      <a:pt x="8671" y="7385"/>
                    </a:lnTo>
                    <a:lnTo>
                      <a:pt x="8671" y="7385"/>
                    </a:lnTo>
                    <a:lnTo>
                      <a:pt x="8885" y="7015"/>
                    </a:lnTo>
                    <a:lnTo>
                      <a:pt x="9060" y="6606"/>
                    </a:lnTo>
                    <a:lnTo>
                      <a:pt x="9197" y="6177"/>
                    </a:lnTo>
                    <a:lnTo>
                      <a:pt x="9294" y="5729"/>
                    </a:lnTo>
                    <a:lnTo>
                      <a:pt x="9294" y="5729"/>
                    </a:lnTo>
                    <a:lnTo>
                      <a:pt x="9353" y="5281"/>
                    </a:lnTo>
                    <a:lnTo>
                      <a:pt x="9372" y="4813"/>
                    </a:lnTo>
                    <a:lnTo>
                      <a:pt x="9372" y="4326"/>
                    </a:lnTo>
                    <a:lnTo>
                      <a:pt x="9314" y="3839"/>
                    </a:lnTo>
                    <a:lnTo>
                      <a:pt x="9314" y="3839"/>
                    </a:lnTo>
                    <a:lnTo>
                      <a:pt x="9236" y="3371"/>
                    </a:lnTo>
                    <a:lnTo>
                      <a:pt x="9236" y="3371"/>
                    </a:lnTo>
                    <a:lnTo>
                      <a:pt x="9119" y="2943"/>
                    </a:lnTo>
                    <a:lnTo>
                      <a:pt x="9080" y="2787"/>
                    </a:lnTo>
                    <a:lnTo>
                      <a:pt x="9080" y="2787"/>
                    </a:lnTo>
                    <a:lnTo>
                      <a:pt x="8944" y="2222"/>
                    </a:lnTo>
                    <a:lnTo>
                      <a:pt x="8944" y="2222"/>
                    </a:lnTo>
                    <a:lnTo>
                      <a:pt x="8807" y="1813"/>
                    </a:lnTo>
                    <a:lnTo>
                      <a:pt x="8671" y="1423"/>
                    </a:lnTo>
                    <a:lnTo>
                      <a:pt x="8671" y="1423"/>
                    </a:lnTo>
                    <a:lnTo>
                      <a:pt x="8495" y="1033"/>
                    </a:lnTo>
                    <a:lnTo>
                      <a:pt x="8398" y="877"/>
                    </a:lnTo>
                    <a:lnTo>
                      <a:pt x="8281" y="702"/>
                    </a:lnTo>
                    <a:lnTo>
                      <a:pt x="8281" y="702"/>
                    </a:lnTo>
                    <a:lnTo>
                      <a:pt x="8086" y="468"/>
                    </a:lnTo>
                    <a:lnTo>
                      <a:pt x="8086" y="468"/>
                    </a:lnTo>
                    <a:lnTo>
                      <a:pt x="7989" y="371"/>
                    </a:lnTo>
                    <a:lnTo>
                      <a:pt x="7872" y="273"/>
                    </a:lnTo>
                    <a:lnTo>
                      <a:pt x="7872" y="273"/>
                    </a:lnTo>
                    <a:lnTo>
                      <a:pt x="7736" y="176"/>
                    </a:lnTo>
                    <a:lnTo>
                      <a:pt x="7599" y="117"/>
                    </a:lnTo>
                    <a:lnTo>
                      <a:pt x="7443" y="59"/>
                    </a:lnTo>
                    <a:lnTo>
                      <a:pt x="7307" y="20"/>
                    </a:lnTo>
                    <a:lnTo>
                      <a:pt x="7307" y="20"/>
                    </a:lnTo>
                    <a:lnTo>
                      <a:pt x="705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35"/>
              <p:cNvSpPr/>
              <p:nvPr/>
            </p:nvSpPr>
            <p:spPr>
              <a:xfrm>
                <a:off x="1723500" y="991175"/>
                <a:ext cx="245500" cy="244550"/>
              </a:xfrm>
              <a:custGeom>
                <a:avLst/>
                <a:gdLst/>
                <a:ahLst/>
                <a:cxnLst/>
                <a:rect l="l" t="t" r="r" b="b"/>
                <a:pathLst>
                  <a:path w="9820" h="9782" extrusionOk="0">
                    <a:moveTo>
                      <a:pt x="3390" y="292"/>
                    </a:moveTo>
                    <a:lnTo>
                      <a:pt x="3566" y="312"/>
                    </a:lnTo>
                    <a:lnTo>
                      <a:pt x="3721" y="351"/>
                    </a:lnTo>
                    <a:lnTo>
                      <a:pt x="3897" y="429"/>
                    </a:lnTo>
                    <a:lnTo>
                      <a:pt x="4072" y="507"/>
                    </a:lnTo>
                    <a:lnTo>
                      <a:pt x="4287" y="682"/>
                    </a:lnTo>
                    <a:lnTo>
                      <a:pt x="4520" y="916"/>
                    </a:lnTo>
                    <a:lnTo>
                      <a:pt x="4676" y="1130"/>
                    </a:lnTo>
                    <a:lnTo>
                      <a:pt x="4852" y="1364"/>
                    </a:lnTo>
                    <a:lnTo>
                      <a:pt x="5007" y="1656"/>
                    </a:lnTo>
                    <a:lnTo>
                      <a:pt x="5183" y="1968"/>
                    </a:lnTo>
                    <a:lnTo>
                      <a:pt x="5261" y="2143"/>
                    </a:lnTo>
                    <a:lnTo>
                      <a:pt x="5300" y="2241"/>
                    </a:lnTo>
                    <a:lnTo>
                      <a:pt x="5339" y="2299"/>
                    </a:lnTo>
                    <a:lnTo>
                      <a:pt x="5378" y="2358"/>
                    </a:lnTo>
                    <a:lnTo>
                      <a:pt x="5436" y="2377"/>
                    </a:lnTo>
                    <a:lnTo>
                      <a:pt x="5475" y="2377"/>
                    </a:lnTo>
                    <a:lnTo>
                      <a:pt x="5495" y="2358"/>
                    </a:lnTo>
                    <a:lnTo>
                      <a:pt x="5572" y="2358"/>
                    </a:lnTo>
                    <a:lnTo>
                      <a:pt x="5631" y="2319"/>
                    </a:lnTo>
                    <a:lnTo>
                      <a:pt x="5670" y="2260"/>
                    </a:lnTo>
                    <a:lnTo>
                      <a:pt x="5709" y="2182"/>
                    </a:lnTo>
                    <a:lnTo>
                      <a:pt x="5748" y="2007"/>
                    </a:lnTo>
                    <a:lnTo>
                      <a:pt x="5787" y="1871"/>
                    </a:lnTo>
                    <a:lnTo>
                      <a:pt x="5904" y="1578"/>
                    </a:lnTo>
                    <a:lnTo>
                      <a:pt x="6099" y="1247"/>
                    </a:lnTo>
                    <a:lnTo>
                      <a:pt x="6196" y="1091"/>
                    </a:lnTo>
                    <a:lnTo>
                      <a:pt x="6313" y="935"/>
                    </a:lnTo>
                    <a:lnTo>
                      <a:pt x="6488" y="760"/>
                    </a:lnTo>
                    <a:lnTo>
                      <a:pt x="6664" y="624"/>
                    </a:lnTo>
                    <a:lnTo>
                      <a:pt x="6800" y="546"/>
                    </a:lnTo>
                    <a:lnTo>
                      <a:pt x="6936" y="487"/>
                    </a:lnTo>
                    <a:lnTo>
                      <a:pt x="7092" y="429"/>
                    </a:lnTo>
                    <a:lnTo>
                      <a:pt x="7229" y="409"/>
                    </a:lnTo>
                    <a:lnTo>
                      <a:pt x="7287" y="409"/>
                    </a:lnTo>
                    <a:lnTo>
                      <a:pt x="7462" y="429"/>
                    </a:lnTo>
                    <a:lnTo>
                      <a:pt x="7579" y="448"/>
                    </a:lnTo>
                    <a:lnTo>
                      <a:pt x="7696" y="507"/>
                    </a:lnTo>
                    <a:lnTo>
                      <a:pt x="7833" y="585"/>
                    </a:lnTo>
                    <a:lnTo>
                      <a:pt x="7949" y="682"/>
                    </a:lnTo>
                    <a:lnTo>
                      <a:pt x="8144" y="877"/>
                    </a:lnTo>
                    <a:lnTo>
                      <a:pt x="8339" y="1111"/>
                    </a:lnTo>
                    <a:lnTo>
                      <a:pt x="8495" y="1364"/>
                    </a:lnTo>
                    <a:lnTo>
                      <a:pt x="8651" y="1637"/>
                    </a:lnTo>
                    <a:lnTo>
                      <a:pt x="8787" y="1949"/>
                    </a:lnTo>
                    <a:lnTo>
                      <a:pt x="8924" y="2280"/>
                    </a:lnTo>
                    <a:lnTo>
                      <a:pt x="9099" y="2884"/>
                    </a:lnTo>
                    <a:lnTo>
                      <a:pt x="9255" y="3488"/>
                    </a:lnTo>
                    <a:lnTo>
                      <a:pt x="9352" y="3994"/>
                    </a:lnTo>
                    <a:lnTo>
                      <a:pt x="9411" y="4423"/>
                    </a:lnTo>
                    <a:lnTo>
                      <a:pt x="9430" y="4832"/>
                    </a:lnTo>
                    <a:lnTo>
                      <a:pt x="9430" y="5163"/>
                    </a:lnTo>
                    <a:lnTo>
                      <a:pt x="9411" y="5514"/>
                    </a:lnTo>
                    <a:lnTo>
                      <a:pt x="9372" y="5865"/>
                    </a:lnTo>
                    <a:lnTo>
                      <a:pt x="9294" y="6157"/>
                    </a:lnTo>
                    <a:lnTo>
                      <a:pt x="9216" y="6430"/>
                    </a:lnTo>
                    <a:lnTo>
                      <a:pt x="9119" y="6722"/>
                    </a:lnTo>
                    <a:lnTo>
                      <a:pt x="9002" y="6975"/>
                    </a:lnTo>
                    <a:lnTo>
                      <a:pt x="8904" y="7170"/>
                    </a:lnTo>
                    <a:lnTo>
                      <a:pt x="8826" y="7346"/>
                    </a:lnTo>
                    <a:lnTo>
                      <a:pt x="8690" y="7560"/>
                    </a:lnTo>
                    <a:lnTo>
                      <a:pt x="8651" y="7618"/>
                    </a:lnTo>
                    <a:lnTo>
                      <a:pt x="8553" y="7755"/>
                    </a:lnTo>
                    <a:lnTo>
                      <a:pt x="8378" y="7950"/>
                    </a:lnTo>
                    <a:lnTo>
                      <a:pt x="8242" y="8086"/>
                    </a:lnTo>
                    <a:lnTo>
                      <a:pt x="8086" y="8242"/>
                    </a:lnTo>
                    <a:lnTo>
                      <a:pt x="7891" y="8398"/>
                    </a:lnTo>
                    <a:lnTo>
                      <a:pt x="7677" y="8573"/>
                    </a:lnTo>
                    <a:lnTo>
                      <a:pt x="7443" y="8729"/>
                    </a:lnTo>
                    <a:lnTo>
                      <a:pt x="7229" y="8865"/>
                    </a:lnTo>
                    <a:lnTo>
                      <a:pt x="7014" y="8982"/>
                    </a:lnTo>
                    <a:lnTo>
                      <a:pt x="6975" y="8982"/>
                    </a:lnTo>
                    <a:lnTo>
                      <a:pt x="6936" y="9002"/>
                    </a:lnTo>
                    <a:lnTo>
                      <a:pt x="6741" y="9119"/>
                    </a:lnTo>
                    <a:lnTo>
                      <a:pt x="6527" y="9216"/>
                    </a:lnTo>
                    <a:lnTo>
                      <a:pt x="6313" y="9294"/>
                    </a:lnTo>
                    <a:lnTo>
                      <a:pt x="6099" y="9353"/>
                    </a:lnTo>
                    <a:lnTo>
                      <a:pt x="5865" y="9411"/>
                    </a:lnTo>
                    <a:lnTo>
                      <a:pt x="5514" y="9450"/>
                    </a:lnTo>
                    <a:lnTo>
                      <a:pt x="5144" y="9469"/>
                    </a:lnTo>
                    <a:lnTo>
                      <a:pt x="4949" y="9469"/>
                    </a:lnTo>
                    <a:lnTo>
                      <a:pt x="4637" y="9430"/>
                    </a:lnTo>
                    <a:lnTo>
                      <a:pt x="4325" y="9391"/>
                    </a:lnTo>
                    <a:lnTo>
                      <a:pt x="3994" y="9314"/>
                    </a:lnTo>
                    <a:lnTo>
                      <a:pt x="3683" y="9216"/>
                    </a:lnTo>
                    <a:lnTo>
                      <a:pt x="3644" y="9216"/>
                    </a:lnTo>
                    <a:lnTo>
                      <a:pt x="3312" y="9080"/>
                    </a:lnTo>
                    <a:lnTo>
                      <a:pt x="2981" y="8943"/>
                    </a:lnTo>
                    <a:lnTo>
                      <a:pt x="2669" y="8768"/>
                    </a:lnTo>
                    <a:lnTo>
                      <a:pt x="2358" y="8593"/>
                    </a:lnTo>
                    <a:lnTo>
                      <a:pt x="2085" y="8378"/>
                    </a:lnTo>
                    <a:lnTo>
                      <a:pt x="1793" y="8164"/>
                    </a:lnTo>
                    <a:lnTo>
                      <a:pt x="1539" y="7911"/>
                    </a:lnTo>
                    <a:lnTo>
                      <a:pt x="1305" y="7657"/>
                    </a:lnTo>
                    <a:lnTo>
                      <a:pt x="1325" y="7696"/>
                    </a:lnTo>
                    <a:lnTo>
                      <a:pt x="877" y="7131"/>
                    </a:lnTo>
                    <a:lnTo>
                      <a:pt x="662" y="6781"/>
                    </a:lnTo>
                    <a:lnTo>
                      <a:pt x="468" y="6449"/>
                    </a:lnTo>
                    <a:lnTo>
                      <a:pt x="370" y="6196"/>
                    </a:lnTo>
                    <a:lnTo>
                      <a:pt x="292" y="5962"/>
                    </a:lnTo>
                    <a:lnTo>
                      <a:pt x="292" y="5845"/>
                    </a:lnTo>
                    <a:lnTo>
                      <a:pt x="273" y="5709"/>
                    </a:lnTo>
                    <a:lnTo>
                      <a:pt x="292" y="5592"/>
                    </a:lnTo>
                    <a:lnTo>
                      <a:pt x="312" y="5495"/>
                    </a:lnTo>
                    <a:lnTo>
                      <a:pt x="409" y="5300"/>
                    </a:lnTo>
                    <a:lnTo>
                      <a:pt x="546" y="5144"/>
                    </a:lnTo>
                    <a:lnTo>
                      <a:pt x="721" y="5027"/>
                    </a:lnTo>
                    <a:lnTo>
                      <a:pt x="838" y="4988"/>
                    </a:lnTo>
                    <a:lnTo>
                      <a:pt x="955" y="4949"/>
                    </a:lnTo>
                    <a:lnTo>
                      <a:pt x="1169" y="4930"/>
                    </a:lnTo>
                    <a:lnTo>
                      <a:pt x="1247" y="4930"/>
                    </a:lnTo>
                    <a:lnTo>
                      <a:pt x="1403" y="4949"/>
                    </a:lnTo>
                    <a:lnTo>
                      <a:pt x="1559" y="4988"/>
                    </a:lnTo>
                    <a:lnTo>
                      <a:pt x="1578" y="5008"/>
                    </a:lnTo>
                    <a:lnTo>
                      <a:pt x="1656" y="5008"/>
                    </a:lnTo>
                    <a:lnTo>
                      <a:pt x="1715" y="4988"/>
                    </a:lnTo>
                    <a:lnTo>
                      <a:pt x="1754" y="4949"/>
                    </a:lnTo>
                    <a:lnTo>
                      <a:pt x="1793" y="4891"/>
                    </a:lnTo>
                    <a:lnTo>
                      <a:pt x="1793" y="4832"/>
                    </a:lnTo>
                    <a:lnTo>
                      <a:pt x="1773" y="4774"/>
                    </a:lnTo>
                    <a:lnTo>
                      <a:pt x="1734" y="4715"/>
                    </a:lnTo>
                    <a:lnTo>
                      <a:pt x="1637" y="4598"/>
                    </a:lnTo>
                    <a:lnTo>
                      <a:pt x="1325" y="4267"/>
                    </a:lnTo>
                    <a:lnTo>
                      <a:pt x="1344" y="4306"/>
                    </a:lnTo>
                    <a:lnTo>
                      <a:pt x="1052" y="3936"/>
                    </a:lnTo>
                    <a:lnTo>
                      <a:pt x="955" y="3761"/>
                    </a:lnTo>
                    <a:lnTo>
                      <a:pt x="857" y="3605"/>
                    </a:lnTo>
                    <a:lnTo>
                      <a:pt x="779" y="3410"/>
                    </a:lnTo>
                    <a:lnTo>
                      <a:pt x="721" y="3215"/>
                    </a:lnTo>
                    <a:lnTo>
                      <a:pt x="701" y="3098"/>
                    </a:lnTo>
                    <a:lnTo>
                      <a:pt x="701" y="2962"/>
                    </a:lnTo>
                    <a:lnTo>
                      <a:pt x="721" y="2845"/>
                    </a:lnTo>
                    <a:lnTo>
                      <a:pt x="760" y="2728"/>
                    </a:lnTo>
                    <a:lnTo>
                      <a:pt x="799" y="2592"/>
                    </a:lnTo>
                    <a:lnTo>
                      <a:pt x="857" y="2475"/>
                    </a:lnTo>
                    <a:lnTo>
                      <a:pt x="1013" y="2319"/>
                    </a:lnTo>
                    <a:lnTo>
                      <a:pt x="1150" y="2221"/>
                    </a:lnTo>
                    <a:lnTo>
                      <a:pt x="1286" y="2182"/>
                    </a:lnTo>
                    <a:lnTo>
                      <a:pt x="1461" y="2163"/>
                    </a:lnTo>
                    <a:lnTo>
                      <a:pt x="1656" y="2182"/>
                    </a:lnTo>
                    <a:lnTo>
                      <a:pt x="1832" y="2221"/>
                    </a:lnTo>
                    <a:lnTo>
                      <a:pt x="2143" y="2358"/>
                    </a:lnTo>
                    <a:lnTo>
                      <a:pt x="2474" y="2553"/>
                    </a:lnTo>
                    <a:lnTo>
                      <a:pt x="2864" y="2845"/>
                    </a:lnTo>
                    <a:lnTo>
                      <a:pt x="2923" y="2903"/>
                    </a:lnTo>
                    <a:lnTo>
                      <a:pt x="2962" y="2923"/>
                    </a:lnTo>
                    <a:lnTo>
                      <a:pt x="3020" y="2942"/>
                    </a:lnTo>
                    <a:lnTo>
                      <a:pt x="3059" y="2923"/>
                    </a:lnTo>
                    <a:lnTo>
                      <a:pt x="3117" y="2903"/>
                    </a:lnTo>
                    <a:lnTo>
                      <a:pt x="3156" y="2864"/>
                    </a:lnTo>
                    <a:lnTo>
                      <a:pt x="3176" y="2806"/>
                    </a:lnTo>
                    <a:lnTo>
                      <a:pt x="3195" y="2728"/>
                    </a:lnTo>
                    <a:lnTo>
                      <a:pt x="3156" y="2670"/>
                    </a:lnTo>
                    <a:lnTo>
                      <a:pt x="2962" y="2358"/>
                    </a:lnTo>
                    <a:lnTo>
                      <a:pt x="2825" y="2085"/>
                    </a:lnTo>
                    <a:lnTo>
                      <a:pt x="2689" y="1754"/>
                    </a:lnTo>
                    <a:lnTo>
                      <a:pt x="2591" y="1442"/>
                    </a:lnTo>
                    <a:lnTo>
                      <a:pt x="2572" y="1228"/>
                    </a:lnTo>
                    <a:lnTo>
                      <a:pt x="2552" y="994"/>
                    </a:lnTo>
                    <a:lnTo>
                      <a:pt x="2572" y="857"/>
                    </a:lnTo>
                    <a:lnTo>
                      <a:pt x="2611" y="721"/>
                    </a:lnTo>
                    <a:lnTo>
                      <a:pt x="2689" y="565"/>
                    </a:lnTo>
                    <a:lnTo>
                      <a:pt x="2786" y="448"/>
                    </a:lnTo>
                    <a:lnTo>
                      <a:pt x="2923" y="370"/>
                    </a:lnTo>
                    <a:lnTo>
                      <a:pt x="3098" y="312"/>
                    </a:lnTo>
                    <a:lnTo>
                      <a:pt x="3332" y="292"/>
                    </a:lnTo>
                    <a:close/>
                    <a:moveTo>
                      <a:pt x="3234" y="0"/>
                    </a:moveTo>
                    <a:lnTo>
                      <a:pt x="3059" y="20"/>
                    </a:lnTo>
                    <a:lnTo>
                      <a:pt x="2942" y="39"/>
                    </a:lnTo>
                    <a:lnTo>
                      <a:pt x="2845" y="78"/>
                    </a:lnTo>
                    <a:lnTo>
                      <a:pt x="2767" y="117"/>
                    </a:lnTo>
                    <a:lnTo>
                      <a:pt x="2630" y="176"/>
                    </a:lnTo>
                    <a:lnTo>
                      <a:pt x="2533" y="273"/>
                    </a:lnTo>
                    <a:lnTo>
                      <a:pt x="2416" y="409"/>
                    </a:lnTo>
                    <a:lnTo>
                      <a:pt x="2338" y="585"/>
                    </a:lnTo>
                    <a:lnTo>
                      <a:pt x="2280" y="760"/>
                    </a:lnTo>
                    <a:lnTo>
                      <a:pt x="2241" y="955"/>
                    </a:lnTo>
                    <a:lnTo>
                      <a:pt x="2241" y="1169"/>
                    </a:lnTo>
                    <a:lnTo>
                      <a:pt x="2260" y="1364"/>
                    </a:lnTo>
                    <a:lnTo>
                      <a:pt x="2299" y="1598"/>
                    </a:lnTo>
                    <a:lnTo>
                      <a:pt x="2338" y="1793"/>
                    </a:lnTo>
                    <a:lnTo>
                      <a:pt x="2474" y="2124"/>
                    </a:lnTo>
                    <a:lnTo>
                      <a:pt x="2611" y="2436"/>
                    </a:lnTo>
                    <a:lnTo>
                      <a:pt x="2611" y="2436"/>
                    </a:lnTo>
                    <a:lnTo>
                      <a:pt x="2533" y="2377"/>
                    </a:lnTo>
                    <a:lnTo>
                      <a:pt x="2241" y="2182"/>
                    </a:lnTo>
                    <a:lnTo>
                      <a:pt x="2085" y="2104"/>
                    </a:lnTo>
                    <a:lnTo>
                      <a:pt x="1890" y="2027"/>
                    </a:lnTo>
                    <a:lnTo>
                      <a:pt x="1734" y="1968"/>
                    </a:lnTo>
                    <a:lnTo>
                      <a:pt x="1559" y="1949"/>
                    </a:lnTo>
                    <a:lnTo>
                      <a:pt x="1383" y="1929"/>
                    </a:lnTo>
                    <a:lnTo>
                      <a:pt x="1247" y="1929"/>
                    </a:lnTo>
                    <a:lnTo>
                      <a:pt x="1111" y="1968"/>
                    </a:lnTo>
                    <a:lnTo>
                      <a:pt x="994" y="2007"/>
                    </a:lnTo>
                    <a:lnTo>
                      <a:pt x="974" y="2027"/>
                    </a:lnTo>
                    <a:lnTo>
                      <a:pt x="838" y="2124"/>
                    </a:lnTo>
                    <a:lnTo>
                      <a:pt x="721" y="2241"/>
                    </a:lnTo>
                    <a:lnTo>
                      <a:pt x="585" y="2416"/>
                    </a:lnTo>
                    <a:lnTo>
                      <a:pt x="487" y="2592"/>
                    </a:lnTo>
                    <a:lnTo>
                      <a:pt x="429" y="2786"/>
                    </a:lnTo>
                    <a:lnTo>
                      <a:pt x="409" y="2962"/>
                    </a:lnTo>
                    <a:lnTo>
                      <a:pt x="390" y="3157"/>
                    </a:lnTo>
                    <a:lnTo>
                      <a:pt x="429" y="3332"/>
                    </a:lnTo>
                    <a:lnTo>
                      <a:pt x="468" y="3527"/>
                    </a:lnTo>
                    <a:lnTo>
                      <a:pt x="546" y="3702"/>
                    </a:lnTo>
                    <a:lnTo>
                      <a:pt x="643" y="3916"/>
                    </a:lnTo>
                    <a:lnTo>
                      <a:pt x="740" y="4092"/>
                    </a:lnTo>
                    <a:lnTo>
                      <a:pt x="857" y="4248"/>
                    </a:lnTo>
                    <a:lnTo>
                      <a:pt x="994" y="4404"/>
                    </a:lnTo>
                    <a:lnTo>
                      <a:pt x="1247" y="4696"/>
                    </a:lnTo>
                    <a:lnTo>
                      <a:pt x="1286" y="4715"/>
                    </a:lnTo>
                    <a:lnTo>
                      <a:pt x="1013" y="4715"/>
                    </a:lnTo>
                    <a:lnTo>
                      <a:pt x="877" y="4735"/>
                    </a:lnTo>
                    <a:lnTo>
                      <a:pt x="740" y="4774"/>
                    </a:lnTo>
                    <a:lnTo>
                      <a:pt x="643" y="4813"/>
                    </a:lnTo>
                    <a:lnTo>
                      <a:pt x="604" y="4832"/>
                    </a:lnTo>
                    <a:lnTo>
                      <a:pt x="487" y="4891"/>
                    </a:lnTo>
                    <a:lnTo>
                      <a:pt x="390" y="4949"/>
                    </a:lnTo>
                    <a:lnTo>
                      <a:pt x="312" y="5027"/>
                    </a:lnTo>
                    <a:lnTo>
                      <a:pt x="234" y="5105"/>
                    </a:lnTo>
                    <a:lnTo>
                      <a:pt x="156" y="5222"/>
                    </a:lnTo>
                    <a:lnTo>
                      <a:pt x="97" y="5339"/>
                    </a:lnTo>
                    <a:lnTo>
                      <a:pt x="58" y="5475"/>
                    </a:lnTo>
                    <a:lnTo>
                      <a:pt x="20" y="5612"/>
                    </a:lnTo>
                    <a:lnTo>
                      <a:pt x="0" y="5767"/>
                    </a:lnTo>
                    <a:lnTo>
                      <a:pt x="0" y="5904"/>
                    </a:lnTo>
                    <a:lnTo>
                      <a:pt x="58" y="6157"/>
                    </a:lnTo>
                    <a:lnTo>
                      <a:pt x="136" y="6430"/>
                    </a:lnTo>
                    <a:lnTo>
                      <a:pt x="273" y="6722"/>
                    </a:lnTo>
                    <a:lnTo>
                      <a:pt x="409" y="6956"/>
                    </a:lnTo>
                    <a:lnTo>
                      <a:pt x="565" y="7209"/>
                    </a:lnTo>
                    <a:lnTo>
                      <a:pt x="721" y="7443"/>
                    </a:lnTo>
                    <a:lnTo>
                      <a:pt x="916" y="7696"/>
                    </a:lnTo>
                    <a:lnTo>
                      <a:pt x="1111" y="7911"/>
                    </a:lnTo>
                    <a:lnTo>
                      <a:pt x="1286" y="8106"/>
                    </a:lnTo>
                    <a:lnTo>
                      <a:pt x="1481" y="8281"/>
                    </a:lnTo>
                    <a:lnTo>
                      <a:pt x="1656" y="8456"/>
                    </a:lnTo>
                    <a:lnTo>
                      <a:pt x="1890" y="8632"/>
                    </a:lnTo>
                    <a:lnTo>
                      <a:pt x="2104" y="8787"/>
                    </a:lnTo>
                    <a:lnTo>
                      <a:pt x="2338" y="8943"/>
                    </a:lnTo>
                    <a:lnTo>
                      <a:pt x="2572" y="9080"/>
                    </a:lnTo>
                    <a:lnTo>
                      <a:pt x="2825" y="9216"/>
                    </a:lnTo>
                    <a:lnTo>
                      <a:pt x="3078" y="9333"/>
                    </a:lnTo>
                    <a:lnTo>
                      <a:pt x="3332" y="9430"/>
                    </a:lnTo>
                    <a:lnTo>
                      <a:pt x="3585" y="9528"/>
                    </a:lnTo>
                    <a:lnTo>
                      <a:pt x="3877" y="9606"/>
                    </a:lnTo>
                    <a:lnTo>
                      <a:pt x="4150" y="9684"/>
                    </a:lnTo>
                    <a:lnTo>
                      <a:pt x="4423" y="9723"/>
                    </a:lnTo>
                    <a:lnTo>
                      <a:pt x="4676" y="9762"/>
                    </a:lnTo>
                    <a:lnTo>
                      <a:pt x="5163" y="9781"/>
                    </a:lnTo>
                    <a:lnTo>
                      <a:pt x="5475" y="9762"/>
                    </a:lnTo>
                    <a:lnTo>
                      <a:pt x="5787" y="9742"/>
                    </a:lnTo>
                    <a:lnTo>
                      <a:pt x="6118" y="9664"/>
                    </a:lnTo>
                    <a:lnTo>
                      <a:pt x="6410" y="9586"/>
                    </a:lnTo>
                    <a:lnTo>
                      <a:pt x="6683" y="9489"/>
                    </a:lnTo>
                    <a:lnTo>
                      <a:pt x="6956" y="9372"/>
                    </a:lnTo>
                    <a:lnTo>
                      <a:pt x="7190" y="9236"/>
                    </a:lnTo>
                    <a:lnTo>
                      <a:pt x="7423" y="9099"/>
                    </a:lnTo>
                    <a:lnTo>
                      <a:pt x="7638" y="8963"/>
                    </a:lnTo>
                    <a:lnTo>
                      <a:pt x="7833" y="8826"/>
                    </a:lnTo>
                    <a:lnTo>
                      <a:pt x="8164" y="8534"/>
                    </a:lnTo>
                    <a:lnTo>
                      <a:pt x="8456" y="8242"/>
                    </a:lnTo>
                    <a:lnTo>
                      <a:pt x="8709" y="7930"/>
                    </a:lnTo>
                    <a:lnTo>
                      <a:pt x="8943" y="7638"/>
                    </a:lnTo>
                    <a:lnTo>
                      <a:pt x="9080" y="7424"/>
                    </a:lnTo>
                    <a:lnTo>
                      <a:pt x="9196" y="7229"/>
                    </a:lnTo>
                    <a:lnTo>
                      <a:pt x="9313" y="7014"/>
                    </a:lnTo>
                    <a:lnTo>
                      <a:pt x="9411" y="6800"/>
                    </a:lnTo>
                    <a:lnTo>
                      <a:pt x="9489" y="6586"/>
                    </a:lnTo>
                    <a:lnTo>
                      <a:pt x="9567" y="6371"/>
                    </a:lnTo>
                    <a:lnTo>
                      <a:pt x="9645" y="6118"/>
                    </a:lnTo>
                    <a:lnTo>
                      <a:pt x="9703" y="5884"/>
                    </a:lnTo>
                    <a:lnTo>
                      <a:pt x="9742" y="5651"/>
                    </a:lnTo>
                    <a:lnTo>
                      <a:pt x="9781" y="5397"/>
                    </a:lnTo>
                    <a:lnTo>
                      <a:pt x="9800" y="5144"/>
                    </a:lnTo>
                    <a:lnTo>
                      <a:pt x="9820" y="4910"/>
                    </a:lnTo>
                    <a:lnTo>
                      <a:pt x="9820" y="4657"/>
                    </a:lnTo>
                    <a:lnTo>
                      <a:pt x="9800" y="4365"/>
                    </a:lnTo>
                    <a:lnTo>
                      <a:pt x="9761" y="4072"/>
                    </a:lnTo>
                    <a:lnTo>
                      <a:pt x="9723" y="3761"/>
                    </a:lnTo>
                    <a:lnTo>
                      <a:pt x="9664" y="3429"/>
                    </a:lnTo>
                    <a:lnTo>
                      <a:pt x="9586" y="3079"/>
                    </a:lnTo>
                    <a:lnTo>
                      <a:pt x="9489" y="2747"/>
                    </a:lnTo>
                    <a:lnTo>
                      <a:pt x="9391" y="2416"/>
                    </a:lnTo>
                    <a:lnTo>
                      <a:pt x="9294" y="2085"/>
                    </a:lnTo>
                    <a:lnTo>
                      <a:pt x="9138" y="1695"/>
                    </a:lnTo>
                    <a:lnTo>
                      <a:pt x="8982" y="1364"/>
                    </a:lnTo>
                    <a:lnTo>
                      <a:pt x="8807" y="1052"/>
                    </a:lnTo>
                    <a:lnTo>
                      <a:pt x="8631" y="780"/>
                    </a:lnTo>
                    <a:lnTo>
                      <a:pt x="8417" y="526"/>
                    </a:lnTo>
                    <a:lnTo>
                      <a:pt x="8183" y="312"/>
                    </a:lnTo>
                    <a:lnTo>
                      <a:pt x="8066" y="215"/>
                    </a:lnTo>
                    <a:lnTo>
                      <a:pt x="7949" y="156"/>
                    </a:lnTo>
                    <a:lnTo>
                      <a:pt x="7813" y="98"/>
                    </a:lnTo>
                    <a:lnTo>
                      <a:pt x="7657" y="39"/>
                    </a:lnTo>
                    <a:lnTo>
                      <a:pt x="7482" y="20"/>
                    </a:lnTo>
                    <a:lnTo>
                      <a:pt x="7326" y="0"/>
                    </a:lnTo>
                    <a:lnTo>
                      <a:pt x="7170" y="0"/>
                    </a:lnTo>
                    <a:lnTo>
                      <a:pt x="7034" y="20"/>
                    </a:lnTo>
                    <a:lnTo>
                      <a:pt x="6858" y="78"/>
                    </a:lnTo>
                    <a:lnTo>
                      <a:pt x="6664" y="156"/>
                    </a:lnTo>
                    <a:lnTo>
                      <a:pt x="6508" y="253"/>
                    </a:lnTo>
                    <a:lnTo>
                      <a:pt x="6332" y="370"/>
                    </a:lnTo>
                    <a:lnTo>
                      <a:pt x="6118" y="546"/>
                    </a:lnTo>
                    <a:lnTo>
                      <a:pt x="5923" y="760"/>
                    </a:lnTo>
                    <a:lnTo>
                      <a:pt x="5748" y="974"/>
                    </a:lnTo>
                    <a:lnTo>
                      <a:pt x="5631" y="1189"/>
                    </a:lnTo>
                    <a:lnTo>
                      <a:pt x="5533" y="1364"/>
                    </a:lnTo>
                    <a:lnTo>
                      <a:pt x="5456" y="1520"/>
                    </a:lnTo>
                    <a:lnTo>
                      <a:pt x="5397" y="1695"/>
                    </a:lnTo>
                    <a:lnTo>
                      <a:pt x="5358" y="1851"/>
                    </a:lnTo>
                    <a:lnTo>
                      <a:pt x="5280" y="1676"/>
                    </a:lnTo>
                    <a:lnTo>
                      <a:pt x="5183" y="1500"/>
                    </a:lnTo>
                    <a:lnTo>
                      <a:pt x="4988" y="1150"/>
                    </a:lnTo>
                    <a:lnTo>
                      <a:pt x="4852" y="974"/>
                    </a:lnTo>
                    <a:lnTo>
                      <a:pt x="4715" y="780"/>
                    </a:lnTo>
                    <a:lnTo>
                      <a:pt x="4559" y="604"/>
                    </a:lnTo>
                    <a:lnTo>
                      <a:pt x="4403" y="468"/>
                    </a:lnTo>
                    <a:lnTo>
                      <a:pt x="4248" y="331"/>
                    </a:lnTo>
                    <a:lnTo>
                      <a:pt x="4092" y="234"/>
                    </a:lnTo>
                    <a:lnTo>
                      <a:pt x="3916" y="137"/>
                    </a:lnTo>
                    <a:lnTo>
                      <a:pt x="3721" y="78"/>
                    </a:lnTo>
                    <a:lnTo>
                      <a:pt x="3507" y="20"/>
                    </a:lnTo>
                    <a:lnTo>
                      <a:pt x="331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125;p35"/>
              <p:cNvSpPr/>
              <p:nvPr/>
            </p:nvSpPr>
            <p:spPr>
              <a:xfrm>
                <a:off x="1723500" y="991175"/>
                <a:ext cx="245500" cy="244550"/>
              </a:xfrm>
              <a:custGeom>
                <a:avLst/>
                <a:gdLst/>
                <a:ahLst/>
                <a:cxnLst/>
                <a:rect l="l" t="t" r="r" b="b"/>
                <a:pathLst>
                  <a:path w="9820" h="9782" fill="none" extrusionOk="0">
                    <a:moveTo>
                      <a:pt x="7326" y="0"/>
                    </a:moveTo>
                    <a:lnTo>
                      <a:pt x="7326" y="0"/>
                    </a:lnTo>
                    <a:lnTo>
                      <a:pt x="7170" y="0"/>
                    </a:lnTo>
                    <a:lnTo>
                      <a:pt x="7034" y="20"/>
                    </a:lnTo>
                    <a:lnTo>
                      <a:pt x="7034" y="20"/>
                    </a:lnTo>
                    <a:lnTo>
                      <a:pt x="6858" y="78"/>
                    </a:lnTo>
                    <a:lnTo>
                      <a:pt x="6664" y="156"/>
                    </a:lnTo>
                    <a:lnTo>
                      <a:pt x="6664" y="156"/>
                    </a:lnTo>
                    <a:lnTo>
                      <a:pt x="6508" y="253"/>
                    </a:lnTo>
                    <a:lnTo>
                      <a:pt x="6332" y="370"/>
                    </a:lnTo>
                    <a:lnTo>
                      <a:pt x="6332" y="370"/>
                    </a:lnTo>
                    <a:lnTo>
                      <a:pt x="6118" y="546"/>
                    </a:lnTo>
                    <a:lnTo>
                      <a:pt x="5923" y="760"/>
                    </a:lnTo>
                    <a:lnTo>
                      <a:pt x="5923" y="760"/>
                    </a:lnTo>
                    <a:lnTo>
                      <a:pt x="5748" y="974"/>
                    </a:lnTo>
                    <a:lnTo>
                      <a:pt x="5631" y="1189"/>
                    </a:lnTo>
                    <a:lnTo>
                      <a:pt x="5631" y="1189"/>
                    </a:lnTo>
                    <a:lnTo>
                      <a:pt x="5533" y="1364"/>
                    </a:lnTo>
                    <a:lnTo>
                      <a:pt x="5456" y="1520"/>
                    </a:lnTo>
                    <a:lnTo>
                      <a:pt x="5397" y="1695"/>
                    </a:lnTo>
                    <a:lnTo>
                      <a:pt x="5358" y="1851"/>
                    </a:lnTo>
                    <a:lnTo>
                      <a:pt x="5358" y="1851"/>
                    </a:lnTo>
                    <a:lnTo>
                      <a:pt x="5280" y="1676"/>
                    </a:lnTo>
                    <a:lnTo>
                      <a:pt x="5183" y="1500"/>
                    </a:lnTo>
                    <a:lnTo>
                      <a:pt x="5183" y="1500"/>
                    </a:lnTo>
                    <a:lnTo>
                      <a:pt x="4988" y="1150"/>
                    </a:lnTo>
                    <a:lnTo>
                      <a:pt x="4852" y="974"/>
                    </a:lnTo>
                    <a:lnTo>
                      <a:pt x="4715" y="780"/>
                    </a:lnTo>
                    <a:lnTo>
                      <a:pt x="4715" y="780"/>
                    </a:lnTo>
                    <a:lnTo>
                      <a:pt x="4559" y="604"/>
                    </a:lnTo>
                    <a:lnTo>
                      <a:pt x="4403" y="468"/>
                    </a:lnTo>
                    <a:lnTo>
                      <a:pt x="4248" y="331"/>
                    </a:lnTo>
                    <a:lnTo>
                      <a:pt x="4092" y="234"/>
                    </a:lnTo>
                    <a:lnTo>
                      <a:pt x="4092" y="234"/>
                    </a:lnTo>
                    <a:lnTo>
                      <a:pt x="3916" y="137"/>
                    </a:lnTo>
                    <a:lnTo>
                      <a:pt x="3721" y="78"/>
                    </a:lnTo>
                    <a:lnTo>
                      <a:pt x="3507" y="20"/>
                    </a:lnTo>
                    <a:lnTo>
                      <a:pt x="3312" y="0"/>
                    </a:lnTo>
                    <a:lnTo>
                      <a:pt x="3234" y="0"/>
                    </a:lnTo>
                    <a:lnTo>
                      <a:pt x="3234" y="0"/>
                    </a:lnTo>
                    <a:lnTo>
                      <a:pt x="3059" y="20"/>
                    </a:lnTo>
                    <a:lnTo>
                      <a:pt x="3059" y="20"/>
                    </a:lnTo>
                    <a:lnTo>
                      <a:pt x="2942" y="39"/>
                    </a:lnTo>
                    <a:lnTo>
                      <a:pt x="2845" y="78"/>
                    </a:lnTo>
                    <a:lnTo>
                      <a:pt x="2845" y="78"/>
                    </a:lnTo>
                    <a:lnTo>
                      <a:pt x="2767" y="117"/>
                    </a:lnTo>
                    <a:lnTo>
                      <a:pt x="2767" y="117"/>
                    </a:lnTo>
                    <a:lnTo>
                      <a:pt x="2630" y="176"/>
                    </a:lnTo>
                    <a:lnTo>
                      <a:pt x="2533" y="273"/>
                    </a:lnTo>
                    <a:lnTo>
                      <a:pt x="2533" y="273"/>
                    </a:lnTo>
                    <a:lnTo>
                      <a:pt x="2416" y="409"/>
                    </a:lnTo>
                    <a:lnTo>
                      <a:pt x="2338" y="585"/>
                    </a:lnTo>
                    <a:lnTo>
                      <a:pt x="2280" y="760"/>
                    </a:lnTo>
                    <a:lnTo>
                      <a:pt x="2241" y="955"/>
                    </a:lnTo>
                    <a:lnTo>
                      <a:pt x="2241" y="955"/>
                    </a:lnTo>
                    <a:lnTo>
                      <a:pt x="2241" y="1169"/>
                    </a:lnTo>
                    <a:lnTo>
                      <a:pt x="2260" y="1364"/>
                    </a:lnTo>
                    <a:lnTo>
                      <a:pt x="2260" y="1364"/>
                    </a:lnTo>
                    <a:lnTo>
                      <a:pt x="2299" y="1598"/>
                    </a:lnTo>
                    <a:lnTo>
                      <a:pt x="2338" y="1793"/>
                    </a:lnTo>
                    <a:lnTo>
                      <a:pt x="2338" y="1793"/>
                    </a:lnTo>
                    <a:lnTo>
                      <a:pt x="2474" y="2124"/>
                    </a:lnTo>
                    <a:lnTo>
                      <a:pt x="2611" y="2436"/>
                    </a:lnTo>
                    <a:lnTo>
                      <a:pt x="2533" y="2377"/>
                    </a:lnTo>
                    <a:lnTo>
                      <a:pt x="2533" y="2377"/>
                    </a:lnTo>
                    <a:lnTo>
                      <a:pt x="2241" y="2182"/>
                    </a:lnTo>
                    <a:lnTo>
                      <a:pt x="2085" y="2104"/>
                    </a:lnTo>
                    <a:lnTo>
                      <a:pt x="1890" y="2027"/>
                    </a:lnTo>
                    <a:lnTo>
                      <a:pt x="1890" y="2027"/>
                    </a:lnTo>
                    <a:lnTo>
                      <a:pt x="1734" y="1968"/>
                    </a:lnTo>
                    <a:lnTo>
                      <a:pt x="1559" y="1949"/>
                    </a:lnTo>
                    <a:lnTo>
                      <a:pt x="1559" y="1949"/>
                    </a:lnTo>
                    <a:lnTo>
                      <a:pt x="1383" y="1929"/>
                    </a:lnTo>
                    <a:lnTo>
                      <a:pt x="1383" y="1929"/>
                    </a:lnTo>
                    <a:lnTo>
                      <a:pt x="1247" y="1929"/>
                    </a:lnTo>
                    <a:lnTo>
                      <a:pt x="1247" y="1929"/>
                    </a:lnTo>
                    <a:lnTo>
                      <a:pt x="1111" y="1968"/>
                    </a:lnTo>
                    <a:lnTo>
                      <a:pt x="994" y="2007"/>
                    </a:lnTo>
                    <a:lnTo>
                      <a:pt x="974" y="2027"/>
                    </a:lnTo>
                    <a:lnTo>
                      <a:pt x="974" y="2027"/>
                    </a:lnTo>
                    <a:lnTo>
                      <a:pt x="838" y="2124"/>
                    </a:lnTo>
                    <a:lnTo>
                      <a:pt x="721" y="2241"/>
                    </a:lnTo>
                    <a:lnTo>
                      <a:pt x="721" y="2241"/>
                    </a:lnTo>
                    <a:lnTo>
                      <a:pt x="585" y="2416"/>
                    </a:lnTo>
                    <a:lnTo>
                      <a:pt x="487" y="2592"/>
                    </a:lnTo>
                    <a:lnTo>
                      <a:pt x="487" y="2592"/>
                    </a:lnTo>
                    <a:lnTo>
                      <a:pt x="429" y="2786"/>
                    </a:lnTo>
                    <a:lnTo>
                      <a:pt x="409" y="2962"/>
                    </a:lnTo>
                    <a:lnTo>
                      <a:pt x="409" y="2962"/>
                    </a:lnTo>
                    <a:lnTo>
                      <a:pt x="390" y="3157"/>
                    </a:lnTo>
                    <a:lnTo>
                      <a:pt x="390" y="3157"/>
                    </a:lnTo>
                    <a:lnTo>
                      <a:pt x="429" y="3332"/>
                    </a:lnTo>
                    <a:lnTo>
                      <a:pt x="429" y="3332"/>
                    </a:lnTo>
                    <a:lnTo>
                      <a:pt x="468" y="3527"/>
                    </a:lnTo>
                    <a:lnTo>
                      <a:pt x="546" y="3702"/>
                    </a:lnTo>
                    <a:lnTo>
                      <a:pt x="546" y="3702"/>
                    </a:lnTo>
                    <a:lnTo>
                      <a:pt x="643" y="3916"/>
                    </a:lnTo>
                    <a:lnTo>
                      <a:pt x="740" y="4092"/>
                    </a:lnTo>
                    <a:lnTo>
                      <a:pt x="740" y="4092"/>
                    </a:lnTo>
                    <a:lnTo>
                      <a:pt x="857" y="4248"/>
                    </a:lnTo>
                    <a:lnTo>
                      <a:pt x="994" y="4404"/>
                    </a:lnTo>
                    <a:lnTo>
                      <a:pt x="994" y="4404"/>
                    </a:lnTo>
                    <a:lnTo>
                      <a:pt x="1247" y="4696"/>
                    </a:lnTo>
                    <a:lnTo>
                      <a:pt x="1286" y="4715"/>
                    </a:lnTo>
                    <a:lnTo>
                      <a:pt x="1228" y="4715"/>
                    </a:lnTo>
                    <a:lnTo>
                      <a:pt x="1169" y="4715"/>
                    </a:lnTo>
                    <a:lnTo>
                      <a:pt x="1169" y="4715"/>
                    </a:lnTo>
                    <a:lnTo>
                      <a:pt x="1013" y="4715"/>
                    </a:lnTo>
                    <a:lnTo>
                      <a:pt x="877" y="4735"/>
                    </a:lnTo>
                    <a:lnTo>
                      <a:pt x="740" y="4774"/>
                    </a:lnTo>
                    <a:lnTo>
                      <a:pt x="643" y="4813"/>
                    </a:lnTo>
                    <a:lnTo>
                      <a:pt x="643" y="4813"/>
                    </a:lnTo>
                    <a:lnTo>
                      <a:pt x="604" y="4832"/>
                    </a:lnTo>
                    <a:lnTo>
                      <a:pt x="604" y="4832"/>
                    </a:lnTo>
                    <a:lnTo>
                      <a:pt x="487" y="4891"/>
                    </a:lnTo>
                    <a:lnTo>
                      <a:pt x="390" y="4949"/>
                    </a:lnTo>
                    <a:lnTo>
                      <a:pt x="312" y="5027"/>
                    </a:lnTo>
                    <a:lnTo>
                      <a:pt x="234" y="5105"/>
                    </a:lnTo>
                    <a:lnTo>
                      <a:pt x="234" y="5105"/>
                    </a:lnTo>
                    <a:lnTo>
                      <a:pt x="156" y="5222"/>
                    </a:lnTo>
                    <a:lnTo>
                      <a:pt x="97" y="5339"/>
                    </a:lnTo>
                    <a:lnTo>
                      <a:pt x="58" y="5475"/>
                    </a:lnTo>
                    <a:lnTo>
                      <a:pt x="20" y="5612"/>
                    </a:lnTo>
                    <a:lnTo>
                      <a:pt x="20" y="5612"/>
                    </a:lnTo>
                    <a:lnTo>
                      <a:pt x="0" y="5767"/>
                    </a:lnTo>
                    <a:lnTo>
                      <a:pt x="0" y="5904"/>
                    </a:lnTo>
                    <a:lnTo>
                      <a:pt x="0" y="5904"/>
                    </a:lnTo>
                    <a:lnTo>
                      <a:pt x="58" y="6157"/>
                    </a:lnTo>
                    <a:lnTo>
                      <a:pt x="58" y="6157"/>
                    </a:lnTo>
                    <a:lnTo>
                      <a:pt x="136" y="6430"/>
                    </a:lnTo>
                    <a:lnTo>
                      <a:pt x="273" y="6722"/>
                    </a:lnTo>
                    <a:lnTo>
                      <a:pt x="273" y="6722"/>
                    </a:lnTo>
                    <a:lnTo>
                      <a:pt x="409" y="6956"/>
                    </a:lnTo>
                    <a:lnTo>
                      <a:pt x="565" y="7209"/>
                    </a:lnTo>
                    <a:lnTo>
                      <a:pt x="721" y="7443"/>
                    </a:lnTo>
                    <a:lnTo>
                      <a:pt x="916" y="7696"/>
                    </a:lnTo>
                    <a:lnTo>
                      <a:pt x="916" y="7696"/>
                    </a:lnTo>
                    <a:lnTo>
                      <a:pt x="1111" y="7911"/>
                    </a:lnTo>
                    <a:lnTo>
                      <a:pt x="1286" y="8106"/>
                    </a:lnTo>
                    <a:lnTo>
                      <a:pt x="1481" y="8281"/>
                    </a:lnTo>
                    <a:lnTo>
                      <a:pt x="1656" y="8456"/>
                    </a:lnTo>
                    <a:lnTo>
                      <a:pt x="1656" y="8456"/>
                    </a:lnTo>
                    <a:lnTo>
                      <a:pt x="1890" y="8632"/>
                    </a:lnTo>
                    <a:lnTo>
                      <a:pt x="2104" y="8787"/>
                    </a:lnTo>
                    <a:lnTo>
                      <a:pt x="2338" y="8943"/>
                    </a:lnTo>
                    <a:lnTo>
                      <a:pt x="2572" y="9080"/>
                    </a:lnTo>
                    <a:lnTo>
                      <a:pt x="2572" y="9080"/>
                    </a:lnTo>
                    <a:lnTo>
                      <a:pt x="2825" y="9216"/>
                    </a:lnTo>
                    <a:lnTo>
                      <a:pt x="3078" y="9333"/>
                    </a:lnTo>
                    <a:lnTo>
                      <a:pt x="3332" y="9430"/>
                    </a:lnTo>
                    <a:lnTo>
                      <a:pt x="3585" y="9528"/>
                    </a:lnTo>
                    <a:lnTo>
                      <a:pt x="3585" y="9528"/>
                    </a:lnTo>
                    <a:lnTo>
                      <a:pt x="3877" y="9606"/>
                    </a:lnTo>
                    <a:lnTo>
                      <a:pt x="4150" y="9684"/>
                    </a:lnTo>
                    <a:lnTo>
                      <a:pt x="4423" y="9723"/>
                    </a:lnTo>
                    <a:lnTo>
                      <a:pt x="4676" y="9762"/>
                    </a:lnTo>
                    <a:lnTo>
                      <a:pt x="4676" y="9762"/>
                    </a:lnTo>
                    <a:lnTo>
                      <a:pt x="5163" y="9781"/>
                    </a:lnTo>
                    <a:lnTo>
                      <a:pt x="5163" y="9781"/>
                    </a:lnTo>
                    <a:lnTo>
                      <a:pt x="5475" y="9762"/>
                    </a:lnTo>
                    <a:lnTo>
                      <a:pt x="5787" y="9742"/>
                    </a:lnTo>
                    <a:lnTo>
                      <a:pt x="5787" y="9742"/>
                    </a:lnTo>
                    <a:lnTo>
                      <a:pt x="6118" y="9664"/>
                    </a:lnTo>
                    <a:lnTo>
                      <a:pt x="6410" y="9586"/>
                    </a:lnTo>
                    <a:lnTo>
                      <a:pt x="6410" y="9586"/>
                    </a:lnTo>
                    <a:lnTo>
                      <a:pt x="6683" y="9489"/>
                    </a:lnTo>
                    <a:lnTo>
                      <a:pt x="6956" y="9372"/>
                    </a:lnTo>
                    <a:lnTo>
                      <a:pt x="6956" y="9372"/>
                    </a:lnTo>
                    <a:lnTo>
                      <a:pt x="7190" y="9236"/>
                    </a:lnTo>
                    <a:lnTo>
                      <a:pt x="7423" y="9099"/>
                    </a:lnTo>
                    <a:lnTo>
                      <a:pt x="7423" y="9099"/>
                    </a:lnTo>
                    <a:lnTo>
                      <a:pt x="7638" y="8963"/>
                    </a:lnTo>
                    <a:lnTo>
                      <a:pt x="7833" y="8826"/>
                    </a:lnTo>
                    <a:lnTo>
                      <a:pt x="7833" y="8826"/>
                    </a:lnTo>
                    <a:lnTo>
                      <a:pt x="8164" y="8534"/>
                    </a:lnTo>
                    <a:lnTo>
                      <a:pt x="8456" y="8242"/>
                    </a:lnTo>
                    <a:lnTo>
                      <a:pt x="8456" y="8242"/>
                    </a:lnTo>
                    <a:lnTo>
                      <a:pt x="8709" y="7930"/>
                    </a:lnTo>
                    <a:lnTo>
                      <a:pt x="8943" y="7638"/>
                    </a:lnTo>
                    <a:lnTo>
                      <a:pt x="8943" y="7638"/>
                    </a:lnTo>
                    <a:lnTo>
                      <a:pt x="9080" y="7424"/>
                    </a:lnTo>
                    <a:lnTo>
                      <a:pt x="9080" y="7424"/>
                    </a:lnTo>
                    <a:lnTo>
                      <a:pt x="9196" y="7229"/>
                    </a:lnTo>
                    <a:lnTo>
                      <a:pt x="9313" y="7014"/>
                    </a:lnTo>
                    <a:lnTo>
                      <a:pt x="9411" y="6800"/>
                    </a:lnTo>
                    <a:lnTo>
                      <a:pt x="9489" y="6586"/>
                    </a:lnTo>
                    <a:lnTo>
                      <a:pt x="9489" y="6586"/>
                    </a:lnTo>
                    <a:lnTo>
                      <a:pt x="9567" y="6371"/>
                    </a:lnTo>
                    <a:lnTo>
                      <a:pt x="9645" y="6118"/>
                    </a:lnTo>
                    <a:lnTo>
                      <a:pt x="9703" y="5884"/>
                    </a:lnTo>
                    <a:lnTo>
                      <a:pt x="9742" y="5651"/>
                    </a:lnTo>
                    <a:lnTo>
                      <a:pt x="9781" y="5397"/>
                    </a:lnTo>
                    <a:lnTo>
                      <a:pt x="9800" y="5144"/>
                    </a:lnTo>
                    <a:lnTo>
                      <a:pt x="9820" y="4910"/>
                    </a:lnTo>
                    <a:lnTo>
                      <a:pt x="9820" y="4657"/>
                    </a:lnTo>
                    <a:lnTo>
                      <a:pt x="9820" y="4657"/>
                    </a:lnTo>
                    <a:lnTo>
                      <a:pt x="9800" y="4365"/>
                    </a:lnTo>
                    <a:lnTo>
                      <a:pt x="9761" y="4072"/>
                    </a:lnTo>
                    <a:lnTo>
                      <a:pt x="9723" y="3761"/>
                    </a:lnTo>
                    <a:lnTo>
                      <a:pt x="9664" y="3429"/>
                    </a:lnTo>
                    <a:lnTo>
                      <a:pt x="9664" y="3429"/>
                    </a:lnTo>
                    <a:lnTo>
                      <a:pt x="9586" y="3079"/>
                    </a:lnTo>
                    <a:lnTo>
                      <a:pt x="9489" y="2747"/>
                    </a:lnTo>
                    <a:lnTo>
                      <a:pt x="9391" y="2416"/>
                    </a:lnTo>
                    <a:lnTo>
                      <a:pt x="9294" y="2085"/>
                    </a:lnTo>
                    <a:lnTo>
                      <a:pt x="9294" y="2085"/>
                    </a:lnTo>
                    <a:lnTo>
                      <a:pt x="9138" y="1695"/>
                    </a:lnTo>
                    <a:lnTo>
                      <a:pt x="8982" y="1364"/>
                    </a:lnTo>
                    <a:lnTo>
                      <a:pt x="8807" y="1052"/>
                    </a:lnTo>
                    <a:lnTo>
                      <a:pt x="8631" y="780"/>
                    </a:lnTo>
                    <a:lnTo>
                      <a:pt x="8631" y="780"/>
                    </a:lnTo>
                    <a:lnTo>
                      <a:pt x="8417" y="526"/>
                    </a:lnTo>
                    <a:lnTo>
                      <a:pt x="8183" y="312"/>
                    </a:lnTo>
                    <a:lnTo>
                      <a:pt x="8183" y="312"/>
                    </a:lnTo>
                    <a:lnTo>
                      <a:pt x="8066" y="215"/>
                    </a:lnTo>
                    <a:lnTo>
                      <a:pt x="7949" y="156"/>
                    </a:lnTo>
                    <a:lnTo>
                      <a:pt x="7949" y="156"/>
                    </a:lnTo>
                    <a:lnTo>
                      <a:pt x="7813" y="98"/>
                    </a:lnTo>
                    <a:lnTo>
                      <a:pt x="7657" y="39"/>
                    </a:lnTo>
                    <a:lnTo>
                      <a:pt x="7657" y="39"/>
                    </a:lnTo>
                    <a:lnTo>
                      <a:pt x="7482" y="20"/>
                    </a:lnTo>
                    <a:lnTo>
                      <a:pt x="732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126;p35"/>
              <p:cNvSpPr/>
              <p:nvPr/>
            </p:nvSpPr>
            <p:spPr>
              <a:xfrm>
                <a:off x="1730300" y="998475"/>
                <a:ext cx="228975" cy="229450"/>
              </a:xfrm>
              <a:custGeom>
                <a:avLst/>
                <a:gdLst/>
                <a:ahLst/>
                <a:cxnLst/>
                <a:rect l="l" t="t" r="r" b="b"/>
                <a:pathLst>
                  <a:path w="9159" h="9178" fill="none" extrusionOk="0">
                    <a:moveTo>
                      <a:pt x="2748" y="2650"/>
                    </a:moveTo>
                    <a:lnTo>
                      <a:pt x="2748" y="2650"/>
                    </a:lnTo>
                    <a:lnTo>
                      <a:pt x="2787" y="2631"/>
                    </a:lnTo>
                    <a:lnTo>
                      <a:pt x="2787" y="2631"/>
                    </a:lnTo>
                    <a:lnTo>
                      <a:pt x="2845" y="2611"/>
                    </a:lnTo>
                    <a:lnTo>
                      <a:pt x="2845" y="2611"/>
                    </a:lnTo>
                    <a:lnTo>
                      <a:pt x="2884" y="2572"/>
                    </a:lnTo>
                    <a:lnTo>
                      <a:pt x="2904" y="2514"/>
                    </a:lnTo>
                    <a:lnTo>
                      <a:pt x="2923" y="2436"/>
                    </a:lnTo>
                    <a:lnTo>
                      <a:pt x="2884" y="2378"/>
                    </a:lnTo>
                    <a:lnTo>
                      <a:pt x="2884" y="2378"/>
                    </a:lnTo>
                    <a:lnTo>
                      <a:pt x="2690" y="2066"/>
                    </a:lnTo>
                    <a:lnTo>
                      <a:pt x="2553" y="1793"/>
                    </a:lnTo>
                    <a:lnTo>
                      <a:pt x="2553" y="1793"/>
                    </a:lnTo>
                    <a:lnTo>
                      <a:pt x="2417" y="1462"/>
                    </a:lnTo>
                    <a:lnTo>
                      <a:pt x="2319" y="1150"/>
                    </a:lnTo>
                    <a:lnTo>
                      <a:pt x="2319" y="1150"/>
                    </a:lnTo>
                    <a:lnTo>
                      <a:pt x="2300" y="936"/>
                    </a:lnTo>
                    <a:lnTo>
                      <a:pt x="2280" y="702"/>
                    </a:lnTo>
                    <a:lnTo>
                      <a:pt x="2280" y="702"/>
                    </a:lnTo>
                    <a:lnTo>
                      <a:pt x="2300" y="565"/>
                    </a:lnTo>
                    <a:lnTo>
                      <a:pt x="2339" y="429"/>
                    </a:lnTo>
                    <a:lnTo>
                      <a:pt x="2339" y="429"/>
                    </a:lnTo>
                    <a:lnTo>
                      <a:pt x="2417" y="273"/>
                    </a:lnTo>
                    <a:lnTo>
                      <a:pt x="2417" y="273"/>
                    </a:lnTo>
                    <a:lnTo>
                      <a:pt x="2514" y="156"/>
                    </a:lnTo>
                    <a:lnTo>
                      <a:pt x="2514" y="156"/>
                    </a:lnTo>
                    <a:lnTo>
                      <a:pt x="2651" y="78"/>
                    </a:lnTo>
                    <a:lnTo>
                      <a:pt x="2651" y="78"/>
                    </a:lnTo>
                    <a:lnTo>
                      <a:pt x="2826" y="20"/>
                    </a:lnTo>
                    <a:lnTo>
                      <a:pt x="2826" y="20"/>
                    </a:lnTo>
                    <a:lnTo>
                      <a:pt x="3060" y="0"/>
                    </a:lnTo>
                    <a:lnTo>
                      <a:pt x="3099" y="0"/>
                    </a:lnTo>
                    <a:lnTo>
                      <a:pt x="3118" y="0"/>
                    </a:lnTo>
                    <a:lnTo>
                      <a:pt x="3118" y="0"/>
                    </a:lnTo>
                    <a:lnTo>
                      <a:pt x="3294" y="20"/>
                    </a:lnTo>
                    <a:lnTo>
                      <a:pt x="3449" y="59"/>
                    </a:lnTo>
                    <a:lnTo>
                      <a:pt x="3449" y="59"/>
                    </a:lnTo>
                    <a:lnTo>
                      <a:pt x="3625" y="137"/>
                    </a:lnTo>
                    <a:lnTo>
                      <a:pt x="3800" y="215"/>
                    </a:lnTo>
                    <a:lnTo>
                      <a:pt x="3800" y="215"/>
                    </a:lnTo>
                    <a:lnTo>
                      <a:pt x="4015" y="390"/>
                    </a:lnTo>
                    <a:lnTo>
                      <a:pt x="4248" y="624"/>
                    </a:lnTo>
                    <a:lnTo>
                      <a:pt x="4248" y="624"/>
                    </a:lnTo>
                    <a:lnTo>
                      <a:pt x="4404" y="838"/>
                    </a:lnTo>
                    <a:lnTo>
                      <a:pt x="4580" y="1072"/>
                    </a:lnTo>
                    <a:lnTo>
                      <a:pt x="4735" y="1364"/>
                    </a:lnTo>
                    <a:lnTo>
                      <a:pt x="4911" y="1676"/>
                    </a:lnTo>
                    <a:lnTo>
                      <a:pt x="4989" y="1851"/>
                    </a:lnTo>
                    <a:lnTo>
                      <a:pt x="5028" y="1949"/>
                    </a:lnTo>
                    <a:lnTo>
                      <a:pt x="5067" y="2007"/>
                    </a:lnTo>
                    <a:lnTo>
                      <a:pt x="5067" y="2007"/>
                    </a:lnTo>
                    <a:lnTo>
                      <a:pt x="5106" y="2066"/>
                    </a:lnTo>
                    <a:lnTo>
                      <a:pt x="5164" y="2085"/>
                    </a:lnTo>
                    <a:lnTo>
                      <a:pt x="5164" y="2085"/>
                    </a:lnTo>
                    <a:lnTo>
                      <a:pt x="5203" y="2085"/>
                    </a:lnTo>
                    <a:lnTo>
                      <a:pt x="5223" y="2066"/>
                    </a:lnTo>
                    <a:lnTo>
                      <a:pt x="5242" y="2066"/>
                    </a:lnTo>
                    <a:lnTo>
                      <a:pt x="5242" y="2066"/>
                    </a:lnTo>
                    <a:lnTo>
                      <a:pt x="5300" y="2066"/>
                    </a:lnTo>
                    <a:lnTo>
                      <a:pt x="5359" y="2027"/>
                    </a:lnTo>
                    <a:lnTo>
                      <a:pt x="5359" y="2027"/>
                    </a:lnTo>
                    <a:lnTo>
                      <a:pt x="5398" y="1968"/>
                    </a:lnTo>
                    <a:lnTo>
                      <a:pt x="5437" y="1890"/>
                    </a:lnTo>
                    <a:lnTo>
                      <a:pt x="5437" y="1890"/>
                    </a:lnTo>
                    <a:lnTo>
                      <a:pt x="5476" y="1715"/>
                    </a:lnTo>
                    <a:lnTo>
                      <a:pt x="5515" y="1579"/>
                    </a:lnTo>
                    <a:lnTo>
                      <a:pt x="5515" y="1579"/>
                    </a:lnTo>
                    <a:lnTo>
                      <a:pt x="5632" y="1286"/>
                    </a:lnTo>
                    <a:lnTo>
                      <a:pt x="5632" y="1286"/>
                    </a:lnTo>
                    <a:lnTo>
                      <a:pt x="5827" y="955"/>
                    </a:lnTo>
                    <a:lnTo>
                      <a:pt x="5924" y="799"/>
                    </a:lnTo>
                    <a:lnTo>
                      <a:pt x="6041" y="643"/>
                    </a:lnTo>
                    <a:lnTo>
                      <a:pt x="6041" y="643"/>
                    </a:lnTo>
                    <a:lnTo>
                      <a:pt x="6216" y="468"/>
                    </a:lnTo>
                    <a:lnTo>
                      <a:pt x="6392" y="332"/>
                    </a:lnTo>
                    <a:lnTo>
                      <a:pt x="6392" y="332"/>
                    </a:lnTo>
                    <a:lnTo>
                      <a:pt x="6528" y="254"/>
                    </a:lnTo>
                    <a:lnTo>
                      <a:pt x="6664" y="195"/>
                    </a:lnTo>
                    <a:lnTo>
                      <a:pt x="6664" y="195"/>
                    </a:lnTo>
                    <a:lnTo>
                      <a:pt x="6820" y="137"/>
                    </a:lnTo>
                    <a:lnTo>
                      <a:pt x="6957" y="117"/>
                    </a:lnTo>
                    <a:lnTo>
                      <a:pt x="7015" y="117"/>
                    </a:lnTo>
                    <a:lnTo>
                      <a:pt x="7015" y="117"/>
                    </a:lnTo>
                    <a:lnTo>
                      <a:pt x="7190" y="137"/>
                    </a:lnTo>
                    <a:lnTo>
                      <a:pt x="7190" y="137"/>
                    </a:lnTo>
                    <a:lnTo>
                      <a:pt x="7307" y="156"/>
                    </a:lnTo>
                    <a:lnTo>
                      <a:pt x="7424" y="215"/>
                    </a:lnTo>
                    <a:lnTo>
                      <a:pt x="7424" y="215"/>
                    </a:lnTo>
                    <a:lnTo>
                      <a:pt x="7561" y="293"/>
                    </a:lnTo>
                    <a:lnTo>
                      <a:pt x="7677" y="390"/>
                    </a:lnTo>
                    <a:lnTo>
                      <a:pt x="7677" y="390"/>
                    </a:lnTo>
                    <a:lnTo>
                      <a:pt x="7872" y="585"/>
                    </a:lnTo>
                    <a:lnTo>
                      <a:pt x="8067" y="819"/>
                    </a:lnTo>
                    <a:lnTo>
                      <a:pt x="8067" y="819"/>
                    </a:lnTo>
                    <a:lnTo>
                      <a:pt x="8223" y="1072"/>
                    </a:lnTo>
                    <a:lnTo>
                      <a:pt x="8379" y="1345"/>
                    </a:lnTo>
                    <a:lnTo>
                      <a:pt x="8515" y="1657"/>
                    </a:lnTo>
                    <a:lnTo>
                      <a:pt x="8652" y="1988"/>
                    </a:lnTo>
                    <a:lnTo>
                      <a:pt x="8652" y="1988"/>
                    </a:lnTo>
                    <a:lnTo>
                      <a:pt x="8827" y="2592"/>
                    </a:lnTo>
                    <a:lnTo>
                      <a:pt x="8983" y="3196"/>
                    </a:lnTo>
                    <a:lnTo>
                      <a:pt x="8983" y="3196"/>
                    </a:lnTo>
                    <a:lnTo>
                      <a:pt x="9080" y="3702"/>
                    </a:lnTo>
                    <a:lnTo>
                      <a:pt x="9139" y="4131"/>
                    </a:lnTo>
                    <a:lnTo>
                      <a:pt x="9139" y="4131"/>
                    </a:lnTo>
                    <a:lnTo>
                      <a:pt x="9158" y="4540"/>
                    </a:lnTo>
                    <a:lnTo>
                      <a:pt x="9158" y="4871"/>
                    </a:lnTo>
                    <a:lnTo>
                      <a:pt x="9158" y="4871"/>
                    </a:lnTo>
                    <a:lnTo>
                      <a:pt x="9139" y="5222"/>
                    </a:lnTo>
                    <a:lnTo>
                      <a:pt x="9100" y="5573"/>
                    </a:lnTo>
                    <a:lnTo>
                      <a:pt x="9100" y="5573"/>
                    </a:lnTo>
                    <a:lnTo>
                      <a:pt x="9022" y="5865"/>
                    </a:lnTo>
                    <a:lnTo>
                      <a:pt x="8944" y="6138"/>
                    </a:lnTo>
                    <a:lnTo>
                      <a:pt x="8847" y="6430"/>
                    </a:lnTo>
                    <a:lnTo>
                      <a:pt x="8730" y="6683"/>
                    </a:lnTo>
                    <a:lnTo>
                      <a:pt x="8730" y="6683"/>
                    </a:lnTo>
                    <a:lnTo>
                      <a:pt x="8632" y="6878"/>
                    </a:lnTo>
                    <a:lnTo>
                      <a:pt x="8632" y="6878"/>
                    </a:lnTo>
                    <a:lnTo>
                      <a:pt x="8554" y="7054"/>
                    </a:lnTo>
                    <a:lnTo>
                      <a:pt x="8554" y="7054"/>
                    </a:lnTo>
                    <a:lnTo>
                      <a:pt x="8418" y="7268"/>
                    </a:lnTo>
                    <a:lnTo>
                      <a:pt x="8379" y="7326"/>
                    </a:lnTo>
                    <a:lnTo>
                      <a:pt x="8379" y="7326"/>
                    </a:lnTo>
                    <a:lnTo>
                      <a:pt x="8281" y="7463"/>
                    </a:lnTo>
                    <a:lnTo>
                      <a:pt x="8281" y="7463"/>
                    </a:lnTo>
                    <a:lnTo>
                      <a:pt x="8106" y="7658"/>
                    </a:lnTo>
                    <a:lnTo>
                      <a:pt x="8106" y="7658"/>
                    </a:lnTo>
                    <a:lnTo>
                      <a:pt x="7970" y="7794"/>
                    </a:lnTo>
                    <a:lnTo>
                      <a:pt x="7970" y="7794"/>
                    </a:lnTo>
                    <a:lnTo>
                      <a:pt x="7814" y="7950"/>
                    </a:lnTo>
                    <a:lnTo>
                      <a:pt x="7619" y="8106"/>
                    </a:lnTo>
                    <a:lnTo>
                      <a:pt x="7619" y="8106"/>
                    </a:lnTo>
                    <a:lnTo>
                      <a:pt x="7405" y="8281"/>
                    </a:lnTo>
                    <a:lnTo>
                      <a:pt x="7171" y="8437"/>
                    </a:lnTo>
                    <a:lnTo>
                      <a:pt x="7171" y="8437"/>
                    </a:lnTo>
                    <a:lnTo>
                      <a:pt x="6957" y="8573"/>
                    </a:lnTo>
                    <a:lnTo>
                      <a:pt x="6742" y="8690"/>
                    </a:lnTo>
                    <a:lnTo>
                      <a:pt x="6703" y="8690"/>
                    </a:lnTo>
                    <a:lnTo>
                      <a:pt x="6664" y="8710"/>
                    </a:lnTo>
                    <a:lnTo>
                      <a:pt x="6664" y="8710"/>
                    </a:lnTo>
                    <a:lnTo>
                      <a:pt x="6469" y="8827"/>
                    </a:lnTo>
                    <a:lnTo>
                      <a:pt x="6469" y="8827"/>
                    </a:lnTo>
                    <a:lnTo>
                      <a:pt x="6255" y="8924"/>
                    </a:lnTo>
                    <a:lnTo>
                      <a:pt x="6041" y="9002"/>
                    </a:lnTo>
                    <a:lnTo>
                      <a:pt x="5827" y="9061"/>
                    </a:lnTo>
                    <a:lnTo>
                      <a:pt x="5593" y="9119"/>
                    </a:lnTo>
                    <a:lnTo>
                      <a:pt x="5593" y="9119"/>
                    </a:lnTo>
                    <a:lnTo>
                      <a:pt x="5242" y="9158"/>
                    </a:lnTo>
                    <a:lnTo>
                      <a:pt x="4872" y="9177"/>
                    </a:lnTo>
                    <a:lnTo>
                      <a:pt x="4872" y="9177"/>
                    </a:lnTo>
                    <a:lnTo>
                      <a:pt x="4677" y="9177"/>
                    </a:lnTo>
                    <a:lnTo>
                      <a:pt x="4677" y="9177"/>
                    </a:lnTo>
                    <a:lnTo>
                      <a:pt x="4365" y="9138"/>
                    </a:lnTo>
                    <a:lnTo>
                      <a:pt x="4053" y="9099"/>
                    </a:lnTo>
                    <a:lnTo>
                      <a:pt x="3722" y="9022"/>
                    </a:lnTo>
                    <a:lnTo>
                      <a:pt x="3411" y="8924"/>
                    </a:lnTo>
                    <a:lnTo>
                      <a:pt x="3372" y="8924"/>
                    </a:lnTo>
                    <a:lnTo>
                      <a:pt x="3372" y="8924"/>
                    </a:lnTo>
                    <a:lnTo>
                      <a:pt x="3040" y="8788"/>
                    </a:lnTo>
                    <a:lnTo>
                      <a:pt x="2709" y="8651"/>
                    </a:lnTo>
                    <a:lnTo>
                      <a:pt x="2397" y="8476"/>
                    </a:lnTo>
                    <a:lnTo>
                      <a:pt x="2086" y="8301"/>
                    </a:lnTo>
                    <a:lnTo>
                      <a:pt x="2086" y="8301"/>
                    </a:lnTo>
                    <a:lnTo>
                      <a:pt x="1813" y="8086"/>
                    </a:lnTo>
                    <a:lnTo>
                      <a:pt x="1521" y="7872"/>
                    </a:lnTo>
                    <a:lnTo>
                      <a:pt x="1267" y="7619"/>
                    </a:lnTo>
                    <a:lnTo>
                      <a:pt x="1033" y="7365"/>
                    </a:lnTo>
                    <a:lnTo>
                      <a:pt x="1053" y="7404"/>
                    </a:lnTo>
                    <a:lnTo>
                      <a:pt x="1053" y="7404"/>
                    </a:lnTo>
                    <a:lnTo>
                      <a:pt x="605" y="6839"/>
                    </a:lnTo>
                    <a:lnTo>
                      <a:pt x="605" y="6839"/>
                    </a:lnTo>
                    <a:lnTo>
                      <a:pt x="390" y="6489"/>
                    </a:lnTo>
                    <a:lnTo>
                      <a:pt x="196" y="6157"/>
                    </a:lnTo>
                    <a:lnTo>
                      <a:pt x="196" y="6157"/>
                    </a:lnTo>
                    <a:lnTo>
                      <a:pt x="98" y="5904"/>
                    </a:lnTo>
                    <a:lnTo>
                      <a:pt x="20" y="5670"/>
                    </a:lnTo>
                    <a:lnTo>
                      <a:pt x="20" y="5670"/>
                    </a:lnTo>
                    <a:lnTo>
                      <a:pt x="20" y="5553"/>
                    </a:lnTo>
                    <a:lnTo>
                      <a:pt x="1" y="5417"/>
                    </a:lnTo>
                    <a:lnTo>
                      <a:pt x="1" y="5417"/>
                    </a:lnTo>
                    <a:lnTo>
                      <a:pt x="20" y="5300"/>
                    </a:lnTo>
                    <a:lnTo>
                      <a:pt x="40" y="5203"/>
                    </a:lnTo>
                    <a:lnTo>
                      <a:pt x="40" y="5203"/>
                    </a:lnTo>
                    <a:lnTo>
                      <a:pt x="137" y="5008"/>
                    </a:lnTo>
                    <a:lnTo>
                      <a:pt x="137" y="5008"/>
                    </a:lnTo>
                    <a:lnTo>
                      <a:pt x="274" y="4852"/>
                    </a:lnTo>
                    <a:lnTo>
                      <a:pt x="274" y="4852"/>
                    </a:lnTo>
                    <a:lnTo>
                      <a:pt x="449" y="4735"/>
                    </a:lnTo>
                    <a:lnTo>
                      <a:pt x="449" y="4735"/>
                    </a:lnTo>
                    <a:lnTo>
                      <a:pt x="566" y="4696"/>
                    </a:lnTo>
                    <a:lnTo>
                      <a:pt x="683" y="4657"/>
                    </a:lnTo>
                    <a:lnTo>
                      <a:pt x="683" y="4657"/>
                    </a:lnTo>
                    <a:lnTo>
                      <a:pt x="897" y="4638"/>
                    </a:lnTo>
                    <a:lnTo>
                      <a:pt x="897" y="4638"/>
                    </a:lnTo>
                    <a:lnTo>
                      <a:pt x="975" y="4638"/>
                    </a:lnTo>
                    <a:lnTo>
                      <a:pt x="975" y="4638"/>
                    </a:lnTo>
                    <a:lnTo>
                      <a:pt x="1131" y="4657"/>
                    </a:lnTo>
                    <a:lnTo>
                      <a:pt x="1287" y="4696"/>
                    </a:lnTo>
                    <a:lnTo>
                      <a:pt x="1306" y="4716"/>
                    </a:lnTo>
                    <a:lnTo>
                      <a:pt x="1306" y="4716"/>
                    </a:lnTo>
                    <a:lnTo>
                      <a:pt x="1365" y="4716"/>
                    </a:lnTo>
                    <a:lnTo>
                      <a:pt x="1365" y="4716"/>
                    </a:lnTo>
                    <a:lnTo>
                      <a:pt x="1384" y="4716"/>
                    </a:lnTo>
                    <a:lnTo>
                      <a:pt x="1384" y="4716"/>
                    </a:lnTo>
                    <a:lnTo>
                      <a:pt x="1443" y="4696"/>
                    </a:lnTo>
                    <a:lnTo>
                      <a:pt x="1443" y="4696"/>
                    </a:lnTo>
                    <a:lnTo>
                      <a:pt x="1482" y="4657"/>
                    </a:lnTo>
                    <a:lnTo>
                      <a:pt x="1482" y="4657"/>
                    </a:lnTo>
                    <a:lnTo>
                      <a:pt x="1521" y="4599"/>
                    </a:lnTo>
                    <a:lnTo>
                      <a:pt x="1521" y="4540"/>
                    </a:lnTo>
                    <a:lnTo>
                      <a:pt x="1521" y="4540"/>
                    </a:lnTo>
                    <a:lnTo>
                      <a:pt x="1501" y="4482"/>
                    </a:lnTo>
                    <a:lnTo>
                      <a:pt x="1462" y="4423"/>
                    </a:lnTo>
                    <a:lnTo>
                      <a:pt x="1365" y="4306"/>
                    </a:lnTo>
                    <a:lnTo>
                      <a:pt x="1365" y="4306"/>
                    </a:lnTo>
                    <a:lnTo>
                      <a:pt x="1053" y="3975"/>
                    </a:lnTo>
                    <a:lnTo>
                      <a:pt x="1072" y="4014"/>
                    </a:lnTo>
                    <a:lnTo>
                      <a:pt x="1072" y="4014"/>
                    </a:lnTo>
                    <a:lnTo>
                      <a:pt x="780" y="3644"/>
                    </a:lnTo>
                    <a:lnTo>
                      <a:pt x="683" y="3469"/>
                    </a:lnTo>
                    <a:lnTo>
                      <a:pt x="585" y="3313"/>
                    </a:lnTo>
                    <a:lnTo>
                      <a:pt x="585" y="3313"/>
                    </a:lnTo>
                    <a:lnTo>
                      <a:pt x="507" y="3118"/>
                    </a:lnTo>
                    <a:lnTo>
                      <a:pt x="449" y="2923"/>
                    </a:lnTo>
                    <a:lnTo>
                      <a:pt x="449" y="2923"/>
                    </a:lnTo>
                    <a:lnTo>
                      <a:pt x="429" y="2806"/>
                    </a:lnTo>
                    <a:lnTo>
                      <a:pt x="429" y="2670"/>
                    </a:lnTo>
                    <a:lnTo>
                      <a:pt x="429" y="2670"/>
                    </a:lnTo>
                    <a:lnTo>
                      <a:pt x="449" y="2553"/>
                    </a:lnTo>
                    <a:lnTo>
                      <a:pt x="488" y="2436"/>
                    </a:lnTo>
                    <a:lnTo>
                      <a:pt x="488" y="2436"/>
                    </a:lnTo>
                    <a:lnTo>
                      <a:pt x="527" y="2300"/>
                    </a:lnTo>
                    <a:lnTo>
                      <a:pt x="585" y="2183"/>
                    </a:lnTo>
                    <a:lnTo>
                      <a:pt x="585" y="2183"/>
                    </a:lnTo>
                    <a:lnTo>
                      <a:pt x="741" y="2027"/>
                    </a:lnTo>
                    <a:lnTo>
                      <a:pt x="741" y="2027"/>
                    </a:lnTo>
                    <a:lnTo>
                      <a:pt x="878" y="1929"/>
                    </a:lnTo>
                    <a:lnTo>
                      <a:pt x="878" y="1929"/>
                    </a:lnTo>
                    <a:lnTo>
                      <a:pt x="1014" y="1890"/>
                    </a:lnTo>
                    <a:lnTo>
                      <a:pt x="1014" y="1890"/>
                    </a:lnTo>
                    <a:lnTo>
                      <a:pt x="1189" y="1871"/>
                    </a:lnTo>
                    <a:lnTo>
                      <a:pt x="1189" y="1871"/>
                    </a:lnTo>
                    <a:lnTo>
                      <a:pt x="1384" y="1890"/>
                    </a:lnTo>
                    <a:lnTo>
                      <a:pt x="1560" y="1929"/>
                    </a:lnTo>
                    <a:lnTo>
                      <a:pt x="1560" y="1929"/>
                    </a:lnTo>
                    <a:lnTo>
                      <a:pt x="1871" y="2066"/>
                    </a:lnTo>
                    <a:lnTo>
                      <a:pt x="2202" y="2261"/>
                    </a:lnTo>
                    <a:lnTo>
                      <a:pt x="2202" y="2261"/>
                    </a:lnTo>
                    <a:lnTo>
                      <a:pt x="2592" y="2553"/>
                    </a:lnTo>
                    <a:lnTo>
                      <a:pt x="2592" y="2553"/>
                    </a:lnTo>
                    <a:lnTo>
                      <a:pt x="2651" y="2611"/>
                    </a:lnTo>
                    <a:lnTo>
                      <a:pt x="2690" y="2631"/>
                    </a:lnTo>
                    <a:lnTo>
                      <a:pt x="2690" y="2631"/>
                    </a:lnTo>
                    <a:lnTo>
                      <a:pt x="2748" y="26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2" name="Google Shape;1202;p35"/>
            <p:cNvGrpSpPr/>
            <p:nvPr/>
          </p:nvGrpSpPr>
          <p:grpSpPr>
            <a:xfrm>
              <a:off x="6808928" y="605273"/>
              <a:ext cx="1054260" cy="1041861"/>
              <a:chOff x="5149750" y="3034050"/>
              <a:chExt cx="952300" cy="941101"/>
            </a:xfrm>
          </p:grpSpPr>
          <p:sp>
            <p:nvSpPr>
              <p:cNvPr id="1203" name="Google Shape;1203;p35"/>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35"/>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35"/>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35"/>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35"/>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35"/>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35"/>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35"/>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35"/>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35"/>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35"/>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35"/>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35"/>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35"/>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35"/>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35"/>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35"/>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35"/>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35"/>
              <p:cNvSpPr/>
              <p:nvPr/>
            </p:nvSpPr>
            <p:spPr>
              <a:xfrm>
                <a:off x="5149750" y="3154376"/>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35"/>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35"/>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35"/>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35"/>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35"/>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35"/>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35"/>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35"/>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35"/>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35"/>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35"/>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35"/>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35"/>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35"/>
              <p:cNvSpPr/>
              <p:nvPr/>
            </p:nvSpPr>
            <p:spPr>
              <a:xfrm>
                <a:off x="5153544" y="3332758"/>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35"/>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35"/>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35"/>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39;p35"/>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40;p35"/>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35"/>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35"/>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35"/>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35"/>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35"/>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46;p35"/>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47;p35"/>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Google Shape;1248;p35"/>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9" name="Google Shape;1249;p35"/>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Google Shape;1250;p35"/>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1" name="Google Shape;1251;p35"/>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52;p35"/>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53;p35"/>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54;p35"/>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7" name="Google Shape;1127;p35"/>
            <p:cNvGrpSpPr/>
            <p:nvPr/>
          </p:nvGrpSpPr>
          <p:grpSpPr>
            <a:xfrm rot="464161">
              <a:off x="3720190" y="392624"/>
              <a:ext cx="1119485" cy="1096768"/>
              <a:chOff x="4961725" y="379850"/>
              <a:chExt cx="1031200" cy="1010275"/>
            </a:xfrm>
          </p:grpSpPr>
          <p:sp>
            <p:nvSpPr>
              <p:cNvPr id="1128" name="Google Shape;1128;p35"/>
              <p:cNvSpPr/>
              <p:nvPr/>
            </p:nvSpPr>
            <p:spPr>
              <a:xfrm>
                <a:off x="4961725" y="379850"/>
                <a:ext cx="1031200" cy="1010275"/>
              </a:xfrm>
              <a:custGeom>
                <a:avLst/>
                <a:gdLst/>
                <a:ahLst/>
                <a:cxnLst/>
                <a:rect l="l" t="t" r="r" b="b"/>
                <a:pathLst>
                  <a:path w="41248" h="40411" extrusionOk="0">
                    <a:moveTo>
                      <a:pt x="22446" y="10639"/>
                    </a:moveTo>
                    <a:lnTo>
                      <a:pt x="22426" y="10717"/>
                    </a:lnTo>
                    <a:lnTo>
                      <a:pt x="22426" y="10795"/>
                    </a:lnTo>
                    <a:lnTo>
                      <a:pt x="22426" y="10873"/>
                    </a:lnTo>
                    <a:lnTo>
                      <a:pt x="22465" y="10951"/>
                    </a:lnTo>
                    <a:lnTo>
                      <a:pt x="22504" y="11029"/>
                    </a:lnTo>
                    <a:lnTo>
                      <a:pt x="22563" y="11087"/>
                    </a:lnTo>
                    <a:lnTo>
                      <a:pt x="22621" y="11126"/>
                    </a:lnTo>
                    <a:lnTo>
                      <a:pt x="22699" y="11165"/>
                    </a:lnTo>
                    <a:lnTo>
                      <a:pt x="22777" y="11185"/>
                    </a:lnTo>
                    <a:lnTo>
                      <a:pt x="22855" y="11204"/>
                    </a:lnTo>
                    <a:lnTo>
                      <a:pt x="22933" y="11185"/>
                    </a:lnTo>
                    <a:lnTo>
                      <a:pt x="23030" y="11165"/>
                    </a:lnTo>
                    <a:lnTo>
                      <a:pt x="23089" y="11126"/>
                    </a:lnTo>
                    <a:lnTo>
                      <a:pt x="23128" y="11107"/>
                    </a:lnTo>
                    <a:lnTo>
                      <a:pt x="23186" y="11029"/>
                    </a:lnTo>
                    <a:lnTo>
                      <a:pt x="23245" y="10951"/>
                    </a:lnTo>
                    <a:lnTo>
                      <a:pt x="23362" y="10951"/>
                    </a:lnTo>
                    <a:lnTo>
                      <a:pt x="23420" y="10931"/>
                    </a:lnTo>
                    <a:lnTo>
                      <a:pt x="23478" y="10892"/>
                    </a:lnTo>
                    <a:lnTo>
                      <a:pt x="23537" y="10853"/>
                    </a:lnTo>
                    <a:lnTo>
                      <a:pt x="23576" y="10795"/>
                    </a:lnTo>
                    <a:lnTo>
                      <a:pt x="23829" y="11146"/>
                    </a:lnTo>
                    <a:lnTo>
                      <a:pt x="24121" y="11477"/>
                    </a:lnTo>
                    <a:lnTo>
                      <a:pt x="24453" y="11808"/>
                    </a:lnTo>
                    <a:lnTo>
                      <a:pt x="24842" y="12139"/>
                    </a:lnTo>
                    <a:lnTo>
                      <a:pt x="25174" y="12393"/>
                    </a:lnTo>
                    <a:lnTo>
                      <a:pt x="25524" y="12626"/>
                    </a:lnTo>
                    <a:lnTo>
                      <a:pt x="25992" y="12899"/>
                    </a:lnTo>
                    <a:lnTo>
                      <a:pt x="26479" y="13153"/>
                    </a:lnTo>
                    <a:lnTo>
                      <a:pt x="26927" y="13347"/>
                    </a:lnTo>
                    <a:lnTo>
                      <a:pt x="27336" y="13503"/>
                    </a:lnTo>
                    <a:lnTo>
                      <a:pt x="27726" y="13601"/>
                    </a:lnTo>
                    <a:lnTo>
                      <a:pt x="28174" y="13698"/>
                    </a:lnTo>
                    <a:lnTo>
                      <a:pt x="28427" y="13757"/>
                    </a:lnTo>
                    <a:lnTo>
                      <a:pt x="28369" y="13815"/>
                    </a:lnTo>
                    <a:lnTo>
                      <a:pt x="28330" y="13873"/>
                    </a:lnTo>
                    <a:lnTo>
                      <a:pt x="28291" y="13951"/>
                    </a:lnTo>
                    <a:lnTo>
                      <a:pt x="28291" y="14029"/>
                    </a:lnTo>
                    <a:lnTo>
                      <a:pt x="28271" y="14107"/>
                    </a:lnTo>
                    <a:lnTo>
                      <a:pt x="28291" y="14185"/>
                    </a:lnTo>
                    <a:lnTo>
                      <a:pt x="28330" y="14263"/>
                    </a:lnTo>
                    <a:lnTo>
                      <a:pt x="28369" y="14341"/>
                    </a:lnTo>
                    <a:lnTo>
                      <a:pt x="28408" y="14399"/>
                    </a:lnTo>
                    <a:lnTo>
                      <a:pt x="28486" y="14438"/>
                    </a:lnTo>
                    <a:lnTo>
                      <a:pt x="28564" y="14497"/>
                    </a:lnTo>
                    <a:lnTo>
                      <a:pt x="28642" y="14516"/>
                    </a:lnTo>
                    <a:lnTo>
                      <a:pt x="28759" y="14516"/>
                    </a:lnTo>
                    <a:lnTo>
                      <a:pt x="28875" y="14477"/>
                    </a:lnTo>
                    <a:lnTo>
                      <a:pt x="28973" y="14438"/>
                    </a:lnTo>
                    <a:lnTo>
                      <a:pt x="29343" y="14185"/>
                    </a:lnTo>
                    <a:lnTo>
                      <a:pt x="29752" y="13873"/>
                    </a:lnTo>
                    <a:lnTo>
                      <a:pt x="29752" y="14205"/>
                    </a:lnTo>
                    <a:lnTo>
                      <a:pt x="29791" y="14653"/>
                    </a:lnTo>
                    <a:lnTo>
                      <a:pt x="29869" y="15140"/>
                    </a:lnTo>
                    <a:lnTo>
                      <a:pt x="29986" y="15666"/>
                    </a:lnTo>
                    <a:lnTo>
                      <a:pt x="30122" y="16173"/>
                    </a:lnTo>
                    <a:lnTo>
                      <a:pt x="30259" y="16582"/>
                    </a:lnTo>
                    <a:lnTo>
                      <a:pt x="30415" y="16971"/>
                    </a:lnTo>
                    <a:lnTo>
                      <a:pt x="30649" y="17439"/>
                    </a:lnTo>
                    <a:lnTo>
                      <a:pt x="30882" y="17848"/>
                    </a:lnTo>
                    <a:lnTo>
                      <a:pt x="31136" y="18218"/>
                    </a:lnTo>
                    <a:lnTo>
                      <a:pt x="31408" y="18550"/>
                    </a:lnTo>
                    <a:lnTo>
                      <a:pt x="31330" y="18569"/>
                    </a:lnTo>
                    <a:lnTo>
                      <a:pt x="31272" y="18608"/>
                    </a:lnTo>
                    <a:lnTo>
                      <a:pt x="31233" y="18666"/>
                    </a:lnTo>
                    <a:lnTo>
                      <a:pt x="31194" y="18725"/>
                    </a:lnTo>
                    <a:lnTo>
                      <a:pt x="31155" y="18783"/>
                    </a:lnTo>
                    <a:lnTo>
                      <a:pt x="31155" y="18861"/>
                    </a:lnTo>
                    <a:lnTo>
                      <a:pt x="31155" y="18920"/>
                    </a:lnTo>
                    <a:lnTo>
                      <a:pt x="31175" y="18998"/>
                    </a:lnTo>
                    <a:lnTo>
                      <a:pt x="31194" y="19076"/>
                    </a:lnTo>
                    <a:lnTo>
                      <a:pt x="31233" y="19134"/>
                    </a:lnTo>
                    <a:lnTo>
                      <a:pt x="31292" y="19173"/>
                    </a:lnTo>
                    <a:lnTo>
                      <a:pt x="31350" y="19212"/>
                    </a:lnTo>
                    <a:lnTo>
                      <a:pt x="31408" y="19232"/>
                    </a:lnTo>
                    <a:lnTo>
                      <a:pt x="31564" y="19348"/>
                    </a:lnTo>
                    <a:lnTo>
                      <a:pt x="31720" y="19446"/>
                    </a:lnTo>
                    <a:lnTo>
                      <a:pt x="31915" y="19524"/>
                    </a:lnTo>
                    <a:lnTo>
                      <a:pt x="32129" y="19602"/>
                    </a:lnTo>
                    <a:lnTo>
                      <a:pt x="32246" y="19641"/>
                    </a:lnTo>
                    <a:lnTo>
                      <a:pt x="31973" y="19913"/>
                    </a:lnTo>
                    <a:lnTo>
                      <a:pt x="31720" y="20225"/>
                    </a:lnTo>
                    <a:lnTo>
                      <a:pt x="31467" y="20576"/>
                    </a:lnTo>
                    <a:lnTo>
                      <a:pt x="31233" y="20966"/>
                    </a:lnTo>
                    <a:lnTo>
                      <a:pt x="31038" y="21336"/>
                    </a:lnTo>
                    <a:lnTo>
                      <a:pt x="30863" y="21745"/>
                    </a:lnTo>
                    <a:lnTo>
                      <a:pt x="30668" y="22232"/>
                    </a:lnTo>
                    <a:lnTo>
                      <a:pt x="30512" y="22758"/>
                    </a:lnTo>
                    <a:lnTo>
                      <a:pt x="30395" y="23226"/>
                    </a:lnTo>
                    <a:lnTo>
                      <a:pt x="30317" y="23674"/>
                    </a:lnTo>
                    <a:lnTo>
                      <a:pt x="30278" y="24064"/>
                    </a:lnTo>
                    <a:lnTo>
                      <a:pt x="30259" y="24531"/>
                    </a:lnTo>
                    <a:lnTo>
                      <a:pt x="30239" y="24784"/>
                    </a:lnTo>
                    <a:lnTo>
                      <a:pt x="30181" y="24745"/>
                    </a:lnTo>
                    <a:lnTo>
                      <a:pt x="30103" y="24706"/>
                    </a:lnTo>
                    <a:lnTo>
                      <a:pt x="30025" y="24687"/>
                    </a:lnTo>
                    <a:lnTo>
                      <a:pt x="29869" y="24687"/>
                    </a:lnTo>
                    <a:lnTo>
                      <a:pt x="29791" y="24726"/>
                    </a:lnTo>
                    <a:lnTo>
                      <a:pt x="29713" y="24765"/>
                    </a:lnTo>
                    <a:lnTo>
                      <a:pt x="29655" y="24804"/>
                    </a:lnTo>
                    <a:lnTo>
                      <a:pt x="29616" y="24882"/>
                    </a:lnTo>
                    <a:lnTo>
                      <a:pt x="29577" y="24940"/>
                    </a:lnTo>
                    <a:lnTo>
                      <a:pt x="29538" y="25038"/>
                    </a:lnTo>
                    <a:lnTo>
                      <a:pt x="29538" y="25116"/>
                    </a:lnTo>
                    <a:lnTo>
                      <a:pt x="29538" y="25194"/>
                    </a:lnTo>
                    <a:lnTo>
                      <a:pt x="29557" y="25233"/>
                    </a:lnTo>
                    <a:lnTo>
                      <a:pt x="29596" y="25330"/>
                    </a:lnTo>
                    <a:lnTo>
                      <a:pt x="29655" y="25408"/>
                    </a:lnTo>
                    <a:lnTo>
                      <a:pt x="29616" y="25447"/>
                    </a:lnTo>
                    <a:lnTo>
                      <a:pt x="29596" y="25505"/>
                    </a:lnTo>
                    <a:lnTo>
                      <a:pt x="29596" y="25583"/>
                    </a:lnTo>
                    <a:lnTo>
                      <a:pt x="29616" y="25642"/>
                    </a:lnTo>
                    <a:lnTo>
                      <a:pt x="29635" y="25720"/>
                    </a:lnTo>
                    <a:lnTo>
                      <a:pt x="29655" y="25778"/>
                    </a:lnTo>
                    <a:lnTo>
                      <a:pt x="29246" y="25876"/>
                    </a:lnTo>
                    <a:lnTo>
                      <a:pt x="28817" y="26012"/>
                    </a:lnTo>
                    <a:lnTo>
                      <a:pt x="28388" y="26187"/>
                    </a:lnTo>
                    <a:lnTo>
                      <a:pt x="27940" y="26402"/>
                    </a:lnTo>
                    <a:lnTo>
                      <a:pt x="27570" y="26616"/>
                    </a:lnTo>
                    <a:lnTo>
                      <a:pt x="27200" y="26850"/>
                    </a:lnTo>
                    <a:lnTo>
                      <a:pt x="26771" y="27181"/>
                    </a:lnTo>
                    <a:lnTo>
                      <a:pt x="26362" y="27532"/>
                    </a:lnTo>
                    <a:lnTo>
                      <a:pt x="26011" y="27863"/>
                    </a:lnTo>
                    <a:lnTo>
                      <a:pt x="25700" y="28194"/>
                    </a:lnTo>
                    <a:lnTo>
                      <a:pt x="25466" y="28506"/>
                    </a:lnTo>
                    <a:lnTo>
                      <a:pt x="25193" y="28876"/>
                    </a:lnTo>
                    <a:lnTo>
                      <a:pt x="25115" y="29012"/>
                    </a:lnTo>
                    <a:lnTo>
                      <a:pt x="25057" y="28954"/>
                    </a:lnTo>
                    <a:lnTo>
                      <a:pt x="24979" y="28896"/>
                    </a:lnTo>
                    <a:lnTo>
                      <a:pt x="24959" y="28876"/>
                    </a:lnTo>
                    <a:lnTo>
                      <a:pt x="24881" y="28837"/>
                    </a:lnTo>
                    <a:lnTo>
                      <a:pt x="24823" y="28837"/>
                    </a:lnTo>
                    <a:lnTo>
                      <a:pt x="24686" y="28798"/>
                    </a:lnTo>
                    <a:lnTo>
                      <a:pt x="24531" y="28798"/>
                    </a:lnTo>
                    <a:lnTo>
                      <a:pt x="24453" y="28837"/>
                    </a:lnTo>
                    <a:lnTo>
                      <a:pt x="24394" y="28876"/>
                    </a:lnTo>
                    <a:lnTo>
                      <a:pt x="24316" y="28935"/>
                    </a:lnTo>
                    <a:lnTo>
                      <a:pt x="24277" y="29012"/>
                    </a:lnTo>
                    <a:lnTo>
                      <a:pt x="24238" y="29071"/>
                    </a:lnTo>
                    <a:lnTo>
                      <a:pt x="24219" y="29110"/>
                    </a:lnTo>
                    <a:lnTo>
                      <a:pt x="24199" y="29227"/>
                    </a:lnTo>
                    <a:lnTo>
                      <a:pt x="24219" y="29324"/>
                    </a:lnTo>
                    <a:lnTo>
                      <a:pt x="24238" y="29422"/>
                    </a:lnTo>
                    <a:lnTo>
                      <a:pt x="24238" y="29422"/>
                    </a:lnTo>
                    <a:lnTo>
                      <a:pt x="24121" y="29383"/>
                    </a:lnTo>
                    <a:lnTo>
                      <a:pt x="23654" y="29285"/>
                    </a:lnTo>
                    <a:lnTo>
                      <a:pt x="23264" y="29227"/>
                    </a:lnTo>
                    <a:lnTo>
                      <a:pt x="22816" y="29188"/>
                    </a:lnTo>
                    <a:lnTo>
                      <a:pt x="22329" y="29188"/>
                    </a:lnTo>
                    <a:lnTo>
                      <a:pt x="21783" y="29207"/>
                    </a:lnTo>
                    <a:lnTo>
                      <a:pt x="21257" y="29266"/>
                    </a:lnTo>
                    <a:lnTo>
                      <a:pt x="20829" y="29344"/>
                    </a:lnTo>
                    <a:lnTo>
                      <a:pt x="20419" y="29441"/>
                    </a:lnTo>
                    <a:lnTo>
                      <a:pt x="20010" y="29558"/>
                    </a:lnTo>
                    <a:lnTo>
                      <a:pt x="19621" y="29694"/>
                    </a:lnTo>
                    <a:lnTo>
                      <a:pt x="19270" y="29850"/>
                    </a:lnTo>
                    <a:lnTo>
                      <a:pt x="18939" y="30026"/>
                    </a:lnTo>
                    <a:lnTo>
                      <a:pt x="18919" y="29987"/>
                    </a:lnTo>
                    <a:lnTo>
                      <a:pt x="18861" y="29928"/>
                    </a:lnTo>
                    <a:lnTo>
                      <a:pt x="18783" y="29889"/>
                    </a:lnTo>
                    <a:lnTo>
                      <a:pt x="18705" y="29850"/>
                    </a:lnTo>
                    <a:lnTo>
                      <a:pt x="18471" y="29850"/>
                    </a:lnTo>
                    <a:lnTo>
                      <a:pt x="18471" y="29753"/>
                    </a:lnTo>
                    <a:lnTo>
                      <a:pt x="18432" y="29675"/>
                    </a:lnTo>
                    <a:lnTo>
                      <a:pt x="18413" y="29636"/>
                    </a:lnTo>
                    <a:lnTo>
                      <a:pt x="18374" y="29831"/>
                    </a:lnTo>
                    <a:lnTo>
                      <a:pt x="18354" y="29909"/>
                    </a:lnTo>
                    <a:lnTo>
                      <a:pt x="18296" y="29967"/>
                    </a:lnTo>
                    <a:lnTo>
                      <a:pt x="18237" y="30045"/>
                    </a:lnTo>
                    <a:lnTo>
                      <a:pt x="18198" y="30123"/>
                    </a:lnTo>
                    <a:lnTo>
                      <a:pt x="18179" y="30220"/>
                    </a:lnTo>
                    <a:lnTo>
                      <a:pt x="18140" y="30181"/>
                    </a:lnTo>
                    <a:lnTo>
                      <a:pt x="18179" y="30065"/>
                    </a:lnTo>
                    <a:lnTo>
                      <a:pt x="18218" y="29870"/>
                    </a:lnTo>
                    <a:lnTo>
                      <a:pt x="18140" y="29909"/>
                    </a:lnTo>
                    <a:lnTo>
                      <a:pt x="18081" y="29987"/>
                    </a:lnTo>
                    <a:lnTo>
                      <a:pt x="18042" y="30026"/>
                    </a:lnTo>
                    <a:lnTo>
                      <a:pt x="18023" y="30045"/>
                    </a:lnTo>
                    <a:lnTo>
                      <a:pt x="17984" y="30006"/>
                    </a:lnTo>
                    <a:lnTo>
                      <a:pt x="17672" y="29675"/>
                    </a:lnTo>
                    <a:lnTo>
                      <a:pt x="17380" y="29422"/>
                    </a:lnTo>
                    <a:lnTo>
                      <a:pt x="17029" y="29129"/>
                    </a:lnTo>
                    <a:lnTo>
                      <a:pt x="16620" y="28857"/>
                    </a:lnTo>
                    <a:lnTo>
                      <a:pt x="16152" y="28584"/>
                    </a:lnTo>
                    <a:lnTo>
                      <a:pt x="15685" y="28331"/>
                    </a:lnTo>
                    <a:lnTo>
                      <a:pt x="15295" y="28155"/>
                    </a:lnTo>
                    <a:lnTo>
                      <a:pt x="14906" y="27999"/>
                    </a:lnTo>
                    <a:lnTo>
                      <a:pt x="14418" y="27863"/>
                    </a:lnTo>
                    <a:lnTo>
                      <a:pt x="13951" y="27746"/>
                    </a:lnTo>
                    <a:lnTo>
                      <a:pt x="13522" y="27668"/>
                    </a:lnTo>
                    <a:lnTo>
                      <a:pt x="13093" y="27649"/>
                    </a:lnTo>
                    <a:lnTo>
                      <a:pt x="13113" y="27590"/>
                    </a:lnTo>
                    <a:lnTo>
                      <a:pt x="13132" y="27512"/>
                    </a:lnTo>
                    <a:lnTo>
                      <a:pt x="13132" y="27434"/>
                    </a:lnTo>
                    <a:lnTo>
                      <a:pt x="13113" y="27376"/>
                    </a:lnTo>
                    <a:lnTo>
                      <a:pt x="13074" y="27317"/>
                    </a:lnTo>
                    <a:lnTo>
                      <a:pt x="13055" y="27278"/>
                    </a:lnTo>
                    <a:lnTo>
                      <a:pt x="13093" y="27200"/>
                    </a:lnTo>
                    <a:lnTo>
                      <a:pt x="13113" y="27103"/>
                    </a:lnTo>
                    <a:lnTo>
                      <a:pt x="13113" y="27064"/>
                    </a:lnTo>
                    <a:lnTo>
                      <a:pt x="13113" y="26986"/>
                    </a:lnTo>
                    <a:lnTo>
                      <a:pt x="13093" y="26889"/>
                    </a:lnTo>
                    <a:lnTo>
                      <a:pt x="13055" y="26811"/>
                    </a:lnTo>
                    <a:lnTo>
                      <a:pt x="13016" y="26752"/>
                    </a:lnTo>
                    <a:lnTo>
                      <a:pt x="12957" y="26694"/>
                    </a:lnTo>
                    <a:lnTo>
                      <a:pt x="12879" y="26655"/>
                    </a:lnTo>
                    <a:lnTo>
                      <a:pt x="12801" y="26616"/>
                    </a:lnTo>
                    <a:lnTo>
                      <a:pt x="12645" y="26616"/>
                    </a:lnTo>
                    <a:lnTo>
                      <a:pt x="12567" y="26635"/>
                    </a:lnTo>
                    <a:lnTo>
                      <a:pt x="12489" y="26655"/>
                    </a:lnTo>
                    <a:lnTo>
                      <a:pt x="12412" y="26694"/>
                    </a:lnTo>
                    <a:lnTo>
                      <a:pt x="12353" y="26752"/>
                    </a:lnTo>
                    <a:lnTo>
                      <a:pt x="12314" y="26499"/>
                    </a:lnTo>
                    <a:lnTo>
                      <a:pt x="12217" y="26051"/>
                    </a:lnTo>
                    <a:lnTo>
                      <a:pt x="12119" y="25661"/>
                    </a:lnTo>
                    <a:lnTo>
                      <a:pt x="11963" y="25233"/>
                    </a:lnTo>
                    <a:lnTo>
                      <a:pt x="11788" y="24804"/>
                    </a:lnTo>
                    <a:lnTo>
                      <a:pt x="11535" y="24297"/>
                    </a:lnTo>
                    <a:lnTo>
                      <a:pt x="11281" y="23849"/>
                    </a:lnTo>
                    <a:lnTo>
                      <a:pt x="11028" y="23479"/>
                    </a:lnTo>
                    <a:lnTo>
                      <a:pt x="10775" y="23148"/>
                    </a:lnTo>
                    <a:lnTo>
                      <a:pt x="10483" y="22797"/>
                    </a:lnTo>
                    <a:lnTo>
                      <a:pt x="10190" y="22485"/>
                    </a:lnTo>
                    <a:lnTo>
                      <a:pt x="9898" y="22213"/>
                    </a:lnTo>
                    <a:lnTo>
                      <a:pt x="9586" y="21979"/>
                    </a:lnTo>
                    <a:lnTo>
                      <a:pt x="9684" y="21940"/>
                    </a:lnTo>
                    <a:lnTo>
                      <a:pt x="9898" y="21823"/>
                    </a:lnTo>
                    <a:lnTo>
                      <a:pt x="10054" y="21725"/>
                    </a:lnTo>
                    <a:lnTo>
                      <a:pt x="10210" y="21609"/>
                    </a:lnTo>
                    <a:lnTo>
                      <a:pt x="10346" y="21472"/>
                    </a:lnTo>
                    <a:lnTo>
                      <a:pt x="10405" y="21433"/>
                    </a:lnTo>
                    <a:lnTo>
                      <a:pt x="10463" y="21375"/>
                    </a:lnTo>
                    <a:lnTo>
                      <a:pt x="10502" y="21336"/>
                    </a:lnTo>
                    <a:lnTo>
                      <a:pt x="10522" y="21258"/>
                    </a:lnTo>
                    <a:lnTo>
                      <a:pt x="10541" y="21199"/>
                    </a:lnTo>
                    <a:lnTo>
                      <a:pt x="10541" y="21121"/>
                    </a:lnTo>
                    <a:lnTo>
                      <a:pt x="10541" y="21044"/>
                    </a:lnTo>
                    <a:lnTo>
                      <a:pt x="10522" y="20985"/>
                    </a:lnTo>
                    <a:lnTo>
                      <a:pt x="10483" y="20907"/>
                    </a:lnTo>
                    <a:lnTo>
                      <a:pt x="10424" y="20868"/>
                    </a:lnTo>
                    <a:lnTo>
                      <a:pt x="10385" y="20829"/>
                    </a:lnTo>
                    <a:lnTo>
                      <a:pt x="10307" y="20790"/>
                    </a:lnTo>
                    <a:lnTo>
                      <a:pt x="10249" y="20771"/>
                    </a:lnTo>
                    <a:lnTo>
                      <a:pt x="10463" y="20401"/>
                    </a:lnTo>
                    <a:lnTo>
                      <a:pt x="10658" y="20011"/>
                    </a:lnTo>
                    <a:lnTo>
                      <a:pt x="10814" y="19563"/>
                    </a:lnTo>
                    <a:lnTo>
                      <a:pt x="10970" y="19076"/>
                    </a:lnTo>
                    <a:lnTo>
                      <a:pt x="11067" y="18666"/>
                    </a:lnTo>
                    <a:lnTo>
                      <a:pt x="11145" y="18238"/>
                    </a:lnTo>
                    <a:lnTo>
                      <a:pt x="11204" y="17712"/>
                    </a:lnTo>
                    <a:lnTo>
                      <a:pt x="11223" y="17166"/>
                    </a:lnTo>
                    <a:lnTo>
                      <a:pt x="11223" y="16699"/>
                    </a:lnTo>
                    <a:lnTo>
                      <a:pt x="11184" y="16250"/>
                    </a:lnTo>
                    <a:lnTo>
                      <a:pt x="11184" y="16250"/>
                    </a:lnTo>
                    <a:lnTo>
                      <a:pt x="11398" y="16328"/>
                    </a:lnTo>
                    <a:lnTo>
                      <a:pt x="11496" y="16367"/>
                    </a:lnTo>
                    <a:lnTo>
                      <a:pt x="11613" y="16387"/>
                    </a:lnTo>
                    <a:lnTo>
                      <a:pt x="11652" y="16387"/>
                    </a:lnTo>
                    <a:lnTo>
                      <a:pt x="11730" y="16367"/>
                    </a:lnTo>
                    <a:lnTo>
                      <a:pt x="11808" y="16328"/>
                    </a:lnTo>
                    <a:lnTo>
                      <a:pt x="11885" y="16289"/>
                    </a:lnTo>
                    <a:lnTo>
                      <a:pt x="11944" y="16231"/>
                    </a:lnTo>
                    <a:lnTo>
                      <a:pt x="11983" y="16153"/>
                    </a:lnTo>
                    <a:lnTo>
                      <a:pt x="12022" y="16095"/>
                    </a:lnTo>
                    <a:lnTo>
                      <a:pt x="12041" y="15997"/>
                    </a:lnTo>
                    <a:lnTo>
                      <a:pt x="12041" y="15919"/>
                    </a:lnTo>
                    <a:lnTo>
                      <a:pt x="12022" y="15841"/>
                    </a:lnTo>
                    <a:lnTo>
                      <a:pt x="11983" y="15763"/>
                    </a:lnTo>
                    <a:lnTo>
                      <a:pt x="11944" y="15705"/>
                    </a:lnTo>
                    <a:lnTo>
                      <a:pt x="11905" y="15646"/>
                    </a:lnTo>
                    <a:lnTo>
                      <a:pt x="11827" y="15588"/>
                    </a:lnTo>
                    <a:lnTo>
                      <a:pt x="12080" y="15510"/>
                    </a:lnTo>
                    <a:lnTo>
                      <a:pt x="12509" y="15354"/>
                    </a:lnTo>
                    <a:lnTo>
                      <a:pt x="12879" y="15198"/>
                    </a:lnTo>
                    <a:lnTo>
                      <a:pt x="13288" y="14984"/>
                    </a:lnTo>
                    <a:lnTo>
                      <a:pt x="13698" y="14731"/>
                    </a:lnTo>
                    <a:lnTo>
                      <a:pt x="14146" y="14419"/>
                    </a:lnTo>
                    <a:lnTo>
                      <a:pt x="14555" y="14088"/>
                    </a:lnTo>
                    <a:lnTo>
                      <a:pt x="14886" y="13795"/>
                    </a:lnTo>
                    <a:lnTo>
                      <a:pt x="15178" y="13503"/>
                    </a:lnTo>
                    <a:lnTo>
                      <a:pt x="15510" y="13114"/>
                    </a:lnTo>
                    <a:lnTo>
                      <a:pt x="15802" y="12743"/>
                    </a:lnTo>
                    <a:lnTo>
                      <a:pt x="16036" y="12373"/>
                    </a:lnTo>
                    <a:lnTo>
                      <a:pt x="16230" y="11983"/>
                    </a:lnTo>
                    <a:lnTo>
                      <a:pt x="16289" y="12042"/>
                    </a:lnTo>
                    <a:lnTo>
                      <a:pt x="16347" y="12081"/>
                    </a:lnTo>
                    <a:lnTo>
                      <a:pt x="16406" y="12100"/>
                    </a:lnTo>
                    <a:lnTo>
                      <a:pt x="16484" y="12120"/>
                    </a:lnTo>
                    <a:lnTo>
                      <a:pt x="16562" y="12120"/>
                    </a:lnTo>
                    <a:lnTo>
                      <a:pt x="16620" y="12100"/>
                    </a:lnTo>
                    <a:lnTo>
                      <a:pt x="16698" y="12081"/>
                    </a:lnTo>
                    <a:lnTo>
                      <a:pt x="16756" y="12022"/>
                    </a:lnTo>
                    <a:lnTo>
                      <a:pt x="16795" y="11983"/>
                    </a:lnTo>
                    <a:lnTo>
                      <a:pt x="16834" y="11925"/>
                    </a:lnTo>
                    <a:lnTo>
                      <a:pt x="16873" y="11847"/>
                    </a:lnTo>
                    <a:lnTo>
                      <a:pt x="16873" y="11789"/>
                    </a:lnTo>
                    <a:lnTo>
                      <a:pt x="16873" y="11730"/>
                    </a:lnTo>
                    <a:lnTo>
                      <a:pt x="16932" y="11516"/>
                    </a:lnTo>
                    <a:lnTo>
                      <a:pt x="16951" y="11340"/>
                    </a:lnTo>
                    <a:lnTo>
                      <a:pt x="16951" y="11146"/>
                    </a:lnTo>
                    <a:lnTo>
                      <a:pt x="16932" y="10912"/>
                    </a:lnTo>
                    <a:lnTo>
                      <a:pt x="16912" y="10795"/>
                    </a:lnTo>
                    <a:lnTo>
                      <a:pt x="17283" y="10931"/>
                    </a:lnTo>
                    <a:lnTo>
                      <a:pt x="17672" y="11048"/>
                    </a:lnTo>
                    <a:lnTo>
                      <a:pt x="18081" y="11126"/>
                    </a:lnTo>
                    <a:lnTo>
                      <a:pt x="18530" y="11204"/>
                    </a:lnTo>
                    <a:lnTo>
                      <a:pt x="18958" y="11243"/>
                    </a:lnTo>
                    <a:lnTo>
                      <a:pt x="19387" y="11243"/>
                    </a:lnTo>
                    <a:lnTo>
                      <a:pt x="19913" y="11224"/>
                    </a:lnTo>
                    <a:lnTo>
                      <a:pt x="20458" y="11185"/>
                    </a:lnTo>
                    <a:lnTo>
                      <a:pt x="20946" y="11107"/>
                    </a:lnTo>
                    <a:lnTo>
                      <a:pt x="21374" y="11009"/>
                    </a:lnTo>
                    <a:lnTo>
                      <a:pt x="21764" y="10892"/>
                    </a:lnTo>
                    <a:lnTo>
                      <a:pt x="22193" y="10736"/>
                    </a:lnTo>
                    <a:lnTo>
                      <a:pt x="22446" y="10639"/>
                    </a:lnTo>
                    <a:close/>
                    <a:moveTo>
                      <a:pt x="19348" y="1"/>
                    </a:moveTo>
                    <a:lnTo>
                      <a:pt x="18997" y="157"/>
                    </a:lnTo>
                    <a:lnTo>
                      <a:pt x="18666" y="332"/>
                    </a:lnTo>
                    <a:lnTo>
                      <a:pt x="18335" y="546"/>
                    </a:lnTo>
                    <a:lnTo>
                      <a:pt x="18023" y="780"/>
                    </a:lnTo>
                    <a:lnTo>
                      <a:pt x="17692" y="1053"/>
                    </a:lnTo>
                    <a:lnTo>
                      <a:pt x="17399" y="1306"/>
                    </a:lnTo>
                    <a:lnTo>
                      <a:pt x="17107" y="1618"/>
                    </a:lnTo>
                    <a:lnTo>
                      <a:pt x="16815" y="1930"/>
                    </a:lnTo>
                    <a:lnTo>
                      <a:pt x="16542" y="2280"/>
                    </a:lnTo>
                    <a:lnTo>
                      <a:pt x="16269" y="2651"/>
                    </a:lnTo>
                    <a:lnTo>
                      <a:pt x="16036" y="3021"/>
                    </a:lnTo>
                    <a:lnTo>
                      <a:pt x="15802" y="3391"/>
                    </a:lnTo>
                    <a:lnTo>
                      <a:pt x="15568" y="3820"/>
                    </a:lnTo>
                    <a:lnTo>
                      <a:pt x="15354" y="4248"/>
                    </a:lnTo>
                    <a:lnTo>
                      <a:pt x="15178" y="4677"/>
                    </a:lnTo>
                    <a:lnTo>
                      <a:pt x="15042" y="5086"/>
                    </a:lnTo>
                    <a:lnTo>
                      <a:pt x="14925" y="5456"/>
                    </a:lnTo>
                    <a:lnTo>
                      <a:pt x="14828" y="5846"/>
                    </a:lnTo>
                    <a:lnTo>
                      <a:pt x="14769" y="6255"/>
                    </a:lnTo>
                    <a:lnTo>
                      <a:pt x="14711" y="6684"/>
                    </a:lnTo>
                    <a:lnTo>
                      <a:pt x="14672" y="7132"/>
                    </a:lnTo>
                    <a:lnTo>
                      <a:pt x="14282" y="6820"/>
                    </a:lnTo>
                    <a:lnTo>
                      <a:pt x="13912" y="6567"/>
                    </a:lnTo>
                    <a:lnTo>
                      <a:pt x="13522" y="6353"/>
                    </a:lnTo>
                    <a:lnTo>
                      <a:pt x="13113" y="6138"/>
                    </a:lnTo>
                    <a:lnTo>
                      <a:pt x="12684" y="5943"/>
                    </a:lnTo>
                    <a:lnTo>
                      <a:pt x="12236" y="5768"/>
                    </a:lnTo>
                    <a:lnTo>
                      <a:pt x="11808" y="5632"/>
                    </a:lnTo>
                    <a:lnTo>
                      <a:pt x="11379" y="5515"/>
                    </a:lnTo>
                    <a:lnTo>
                      <a:pt x="10950" y="5398"/>
                    </a:lnTo>
                    <a:lnTo>
                      <a:pt x="10502" y="5320"/>
                    </a:lnTo>
                    <a:lnTo>
                      <a:pt x="10073" y="5262"/>
                    </a:lnTo>
                    <a:lnTo>
                      <a:pt x="9664" y="5223"/>
                    </a:lnTo>
                    <a:lnTo>
                      <a:pt x="9275" y="5203"/>
                    </a:lnTo>
                    <a:lnTo>
                      <a:pt x="8827" y="5203"/>
                    </a:lnTo>
                    <a:lnTo>
                      <a:pt x="8456" y="5242"/>
                    </a:lnTo>
                    <a:lnTo>
                      <a:pt x="8086" y="5281"/>
                    </a:lnTo>
                    <a:lnTo>
                      <a:pt x="7696" y="5359"/>
                    </a:lnTo>
                    <a:lnTo>
                      <a:pt x="7326" y="5456"/>
                    </a:lnTo>
                    <a:lnTo>
                      <a:pt x="7092" y="5846"/>
                    </a:lnTo>
                    <a:lnTo>
                      <a:pt x="6976" y="6099"/>
                    </a:lnTo>
                    <a:lnTo>
                      <a:pt x="6859" y="6372"/>
                    </a:lnTo>
                    <a:lnTo>
                      <a:pt x="6761" y="6664"/>
                    </a:lnTo>
                    <a:lnTo>
                      <a:pt x="6664" y="6976"/>
                    </a:lnTo>
                    <a:lnTo>
                      <a:pt x="6586" y="7346"/>
                    </a:lnTo>
                    <a:lnTo>
                      <a:pt x="6508" y="7775"/>
                    </a:lnTo>
                    <a:lnTo>
                      <a:pt x="6469" y="8184"/>
                    </a:lnTo>
                    <a:lnTo>
                      <a:pt x="6449" y="8554"/>
                    </a:lnTo>
                    <a:lnTo>
                      <a:pt x="6449" y="9119"/>
                    </a:lnTo>
                    <a:lnTo>
                      <a:pt x="6469" y="9626"/>
                    </a:lnTo>
                    <a:lnTo>
                      <a:pt x="6508" y="9938"/>
                    </a:lnTo>
                    <a:lnTo>
                      <a:pt x="6547" y="10308"/>
                    </a:lnTo>
                    <a:lnTo>
                      <a:pt x="6605" y="10620"/>
                    </a:lnTo>
                    <a:lnTo>
                      <a:pt x="6683" y="10892"/>
                    </a:lnTo>
                    <a:lnTo>
                      <a:pt x="6839" y="11457"/>
                    </a:lnTo>
                    <a:lnTo>
                      <a:pt x="7034" y="11964"/>
                    </a:lnTo>
                    <a:lnTo>
                      <a:pt x="7268" y="12471"/>
                    </a:lnTo>
                    <a:lnTo>
                      <a:pt x="7521" y="12919"/>
                    </a:lnTo>
                    <a:lnTo>
                      <a:pt x="7112" y="12880"/>
                    </a:lnTo>
                    <a:lnTo>
                      <a:pt x="6683" y="12860"/>
                    </a:lnTo>
                    <a:lnTo>
                      <a:pt x="6411" y="12860"/>
                    </a:lnTo>
                    <a:lnTo>
                      <a:pt x="6118" y="12880"/>
                    </a:lnTo>
                    <a:lnTo>
                      <a:pt x="5807" y="12899"/>
                    </a:lnTo>
                    <a:lnTo>
                      <a:pt x="5514" y="12938"/>
                    </a:lnTo>
                    <a:lnTo>
                      <a:pt x="5203" y="12997"/>
                    </a:lnTo>
                    <a:lnTo>
                      <a:pt x="4891" y="13055"/>
                    </a:lnTo>
                    <a:lnTo>
                      <a:pt x="4579" y="13133"/>
                    </a:lnTo>
                    <a:lnTo>
                      <a:pt x="4267" y="13230"/>
                    </a:lnTo>
                    <a:lnTo>
                      <a:pt x="3994" y="13328"/>
                    </a:lnTo>
                    <a:lnTo>
                      <a:pt x="3722" y="13425"/>
                    </a:lnTo>
                    <a:lnTo>
                      <a:pt x="3371" y="13581"/>
                    </a:lnTo>
                    <a:lnTo>
                      <a:pt x="3079" y="13718"/>
                    </a:lnTo>
                    <a:lnTo>
                      <a:pt x="2631" y="13971"/>
                    </a:lnTo>
                    <a:lnTo>
                      <a:pt x="2163" y="14263"/>
                    </a:lnTo>
                    <a:lnTo>
                      <a:pt x="1851" y="14477"/>
                    </a:lnTo>
                    <a:lnTo>
                      <a:pt x="1540" y="14731"/>
                    </a:lnTo>
                    <a:lnTo>
                      <a:pt x="1208" y="15023"/>
                    </a:lnTo>
                    <a:lnTo>
                      <a:pt x="936" y="15276"/>
                    </a:lnTo>
                    <a:lnTo>
                      <a:pt x="721" y="15530"/>
                    </a:lnTo>
                    <a:lnTo>
                      <a:pt x="507" y="15763"/>
                    </a:lnTo>
                    <a:lnTo>
                      <a:pt x="351" y="15997"/>
                    </a:lnTo>
                    <a:lnTo>
                      <a:pt x="195" y="16231"/>
                    </a:lnTo>
                    <a:lnTo>
                      <a:pt x="0" y="16660"/>
                    </a:lnTo>
                    <a:lnTo>
                      <a:pt x="117" y="17010"/>
                    </a:lnTo>
                    <a:lnTo>
                      <a:pt x="234" y="17381"/>
                    </a:lnTo>
                    <a:lnTo>
                      <a:pt x="390" y="17731"/>
                    </a:lnTo>
                    <a:lnTo>
                      <a:pt x="585" y="18062"/>
                    </a:lnTo>
                    <a:lnTo>
                      <a:pt x="799" y="18433"/>
                    </a:lnTo>
                    <a:lnTo>
                      <a:pt x="1013" y="18764"/>
                    </a:lnTo>
                    <a:lnTo>
                      <a:pt x="1267" y="19095"/>
                    </a:lnTo>
                    <a:lnTo>
                      <a:pt x="1540" y="19426"/>
                    </a:lnTo>
                    <a:lnTo>
                      <a:pt x="1851" y="19758"/>
                    </a:lnTo>
                    <a:lnTo>
                      <a:pt x="2182" y="20069"/>
                    </a:lnTo>
                    <a:lnTo>
                      <a:pt x="2514" y="20362"/>
                    </a:lnTo>
                    <a:lnTo>
                      <a:pt x="2845" y="20654"/>
                    </a:lnTo>
                    <a:lnTo>
                      <a:pt x="3235" y="20946"/>
                    </a:lnTo>
                    <a:lnTo>
                      <a:pt x="3624" y="21199"/>
                    </a:lnTo>
                    <a:lnTo>
                      <a:pt x="4014" y="21433"/>
                    </a:lnTo>
                    <a:lnTo>
                      <a:pt x="4404" y="21648"/>
                    </a:lnTo>
                    <a:lnTo>
                      <a:pt x="4832" y="21842"/>
                    </a:lnTo>
                    <a:lnTo>
                      <a:pt x="5280" y="22018"/>
                    </a:lnTo>
                    <a:lnTo>
                      <a:pt x="4930" y="22271"/>
                    </a:lnTo>
                    <a:lnTo>
                      <a:pt x="4599" y="22544"/>
                    </a:lnTo>
                    <a:lnTo>
                      <a:pt x="4287" y="22817"/>
                    </a:lnTo>
                    <a:lnTo>
                      <a:pt x="3994" y="23109"/>
                    </a:lnTo>
                    <a:lnTo>
                      <a:pt x="3741" y="23401"/>
                    </a:lnTo>
                    <a:lnTo>
                      <a:pt x="3468" y="23732"/>
                    </a:lnTo>
                    <a:lnTo>
                      <a:pt x="3196" y="24102"/>
                    </a:lnTo>
                    <a:lnTo>
                      <a:pt x="2942" y="24512"/>
                    </a:lnTo>
                    <a:lnTo>
                      <a:pt x="2709" y="24940"/>
                    </a:lnTo>
                    <a:lnTo>
                      <a:pt x="2514" y="25330"/>
                    </a:lnTo>
                    <a:lnTo>
                      <a:pt x="2319" y="25739"/>
                    </a:lnTo>
                    <a:lnTo>
                      <a:pt x="2163" y="26148"/>
                    </a:lnTo>
                    <a:lnTo>
                      <a:pt x="2007" y="26577"/>
                    </a:lnTo>
                    <a:lnTo>
                      <a:pt x="1871" y="26986"/>
                    </a:lnTo>
                    <a:lnTo>
                      <a:pt x="1793" y="27395"/>
                    </a:lnTo>
                    <a:lnTo>
                      <a:pt x="1715" y="27785"/>
                    </a:lnTo>
                    <a:lnTo>
                      <a:pt x="1656" y="28214"/>
                    </a:lnTo>
                    <a:lnTo>
                      <a:pt x="1617" y="28584"/>
                    </a:lnTo>
                    <a:lnTo>
                      <a:pt x="1617" y="28973"/>
                    </a:lnTo>
                    <a:lnTo>
                      <a:pt x="1637" y="29344"/>
                    </a:lnTo>
                    <a:lnTo>
                      <a:pt x="1676" y="29733"/>
                    </a:lnTo>
                    <a:lnTo>
                      <a:pt x="2027" y="30026"/>
                    </a:lnTo>
                    <a:lnTo>
                      <a:pt x="2260" y="30181"/>
                    </a:lnTo>
                    <a:lnTo>
                      <a:pt x="2514" y="30337"/>
                    </a:lnTo>
                    <a:lnTo>
                      <a:pt x="2786" y="30474"/>
                    </a:lnTo>
                    <a:lnTo>
                      <a:pt x="3098" y="30610"/>
                    </a:lnTo>
                    <a:lnTo>
                      <a:pt x="3449" y="30747"/>
                    </a:lnTo>
                    <a:lnTo>
                      <a:pt x="3858" y="30883"/>
                    </a:lnTo>
                    <a:lnTo>
                      <a:pt x="4248" y="30980"/>
                    </a:lnTo>
                    <a:lnTo>
                      <a:pt x="4618" y="31058"/>
                    </a:lnTo>
                    <a:lnTo>
                      <a:pt x="5164" y="31156"/>
                    </a:lnTo>
                    <a:lnTo>
                      <a:pt x="5670" y="31195"/>
                    </a:lnTo>
                    <a:lnTo>
                      <a:pt x="6001" y="31214"/>
                    </a:lnTo>
                    <a:lnTo>
                      <a:pt x="6372" y="31214"/>
                    </a:lnTo>
                    <a:lnTo>
                      <a:pt x="6683" y="31195"/>
                    </a:lnTo>
                    <a:lnTo>
                      <a:pt x="6956" y="31175"/>
                    </a:lnTo>
                    <a:lnTo>
                      <a:pt x="7287" y="31136"/>
                    </a:lnTo>
                    <a:lnTo>
                      <a:pt x="7599" y="31078"/>
                    </a:lnTo>
                    <a:lnTo>
                      <a:pt x="7911" y="31019"/>
                    </a:lnTo>
                    <a:lnTo>
                      <a:pt x="8223" y="30941"/>
                    </a:lnTo>
                    <a:lnTo>
                      <a:pt x="8515" y="30863"/>
                    </a:lnTo>
                    <a:lnTo>
                      <a:pt x="8788" y="30766"/>
                    </a:lnTo>
                    <a:lnTo>
                      <a:pt x="9060" y="30669"/>
                    </a:lnTo>
                    <a:lnTo>
                      <a:pt x="9333" y="30552"/>
                    </a:lnTo>
                    <a:lnTo>
                      <a:pt x="9450" y="30493"/>
                    </a:lnTo>
                    <a:lnTo>
                      <a:pt x="9333" y="30883"/>
                    </a:lnTo>
                    <a:lnTo>
                      <a:pt x="9236" y="31253"/>
                    </a:lnTo>
                    <a:lnTo>
                      <a:pt x="9138" y="31623"/>
                    </a:lnTo>
                    <a:lnTo>
                      <a:pt x="9080" y="31993"/>
                    </a:lnTo>
                    <a:lnTo>
                      <a:pt x="9041" y="32422"/>
                    </a:lnTo>
                    <a:lnTo>
                      <a:pt x="9021" y="32870"/>
                    </a:lnTo>
                    <a:lnTo>
                      <a:pt x="9021" y="33338"/>
                    </a:lnTo>
                    <a:lnTo>
                      <a:pt x="9041" y="33844"/>
                    </a:lnTo>
                    <a:lnTo>
                      <a:pt x="9080" y="34273"/>
                    </a:lnTo>
                    <a:lnTo>
                      <a:pt x="9138" y="34721"/>
                    </a:lnTo>
                    <a:lnTo>
                      <a:pt x="9216" y="35150"/>
                    </a:lnTo>
                    <a:lnTo>
                      <a:pt x="9314" y="35598"/>
                    </a:lnTo>
                    <a:lnTo>
                      <a:pt x="9431" y="36007"/>
                    </a:lnTo>
                    <a:lnTo>
                      <a:pt x="9567" y="36416"/>
                    </a:lnTo>
                    <a:lnTo>
                      <a:pt x="9723" y="36767"/>
                    </a:lnTo>
                    <a:lnTo>
                      <a:pt x="9898" y="37176"/>
                    </a:lnTo>
                    <a:lnTo>
                      <a:pt x="10073" y="37507"/>
                    </a:lnTo>
                    <a:lnTo>
                      <a:pt x="10288" y="37839"/>
                    </a:lnTo>
                    <a:lnTo>
                      <a:pt x="10502" y="38131"/>
                    </a:lnTo>
                    <a:lnTo>
                      <a:pt x="10736" y="38443"/>
                    </a:lnTo>
                    <a:lnTo>
                      <a:pt x="11204" y="38501"/>
                    </a:lnTo>
                    <a:lnTo>
                      <a:pt x="11476" y="38521"/>
                    </a:lnTo>
                    <a:lnTo>
                      <a:pt x="11769" y="38501"/>
                    </a:lnTo>
                    <a:lnTo>
                      <a:pt x="12061" y="38482"/>
                    </a:lnTo>
                    <a:lnTo>
                      <a:pt x="12392" y="38423"/>
                    </a:lnTo>
                    <a:lnTo>
                      <a:pt x="12782" y="38345"/>
                    </a:lnTo>
                    <a:lnTo>
                      <a:pt x="13191" y="38248"/>
                    </a:lnTo>
                    <a:lnTo>
                      <a:pt x="13581" y="38131"/>
                    </a:lnTo>
                    <a:lnTo>
                      <a:pt x="13931" y="37995"/>
                    </a:lnTo>
                    <a:lnTo>
                      <a:pt x="14438" y="37761"/>
                    </a:lnTo>
                    <a:lnTo>
                      <a:pt x="14906" y="37527"/>
                    </a:lnTo>
                    <a:lnTo>
                      <a:pt x="15178" y="37371"/>
                    </a:lnTo>
                    <a:lnTo>
                      <a:pt x="15490" y="37176"/>
                    </a:lnTo>
                    <a:lnTo>
                      <a:pt x="15743" y="37001"/>
                    </a:lnTo>
                    <a:lnTo>
                      <a:pt x="15977" y="36826"/>
                    </a:lnTo>
                    <a:lnTo>
                      <a:pt x="16445" y="36416"/>
                    </a:lnTo>
                    <a:lnTo>
                      <a:pt x="16893" y="35988"/>
                    </a:lnTo>
                    <a:lnTo>
                      <a:pt x="17088" y="35773"/>
                    </a:lnTo>
                    <a:lnTo>
                      <a:pt x="17263" y="35540"/>
                    </a:lnTo>
                    <a:lnTo>
                      <a:pt x="17438" y="35306"/>
                    </a:lnTo>
                    <a:lnTo>
                      <a:pt x="17614" y="35072"/>
                    </a:lnTo>
                    <a:lnTo>
                      <a:pt x="17594" y="35481"/>
                    </a:lnTo>
                    <a:lnTo>
                      <a:pt x="17809" y="35968"/>
                    </a:lnTo>
                    <a:lnTo>
                      <a:pt x="18003" y="36358"/>
                    </a:lnTo>
                    <a:lnTo>
                      <a:pt x="18237" y="36748"/>
                    </a:lnTo>
                    <a:lnTo>
                      <a:pt x="18510" y="37137"/>
                    </a:lnTo>
                    <a:lnTo>
                      <a:pt x="18802" y="37546"/>
                    </a:lnTo>
                    <a:lnTo>
                      <a:pt x="19075" y="37878"/>
                    </a:lnTo>
                    <a:lnTo>
                      <a:pt x="19367" y="38209"/>
                    </a:lnTo>
                    <a:lnTo>
                      <a:pt x="19679" y="38540"/>
                    </a:lnTo>
                    <a:lnTo>
                      <a:pt x="20010" y="38852"/>
                    </a:lnTo>
                    <a:lnTo>
                      <a:pt x="20342" y="39125"/>
                    </a:lnTo>
                    <a:lnTo>
                      <a:pt x="20673" y="39378"/>
                    </a:lnTo>
                    <a:lnTo>
                      <a:pt x="20984" y="39592"/>
                    </a:lnTo>
                    <a:lnTo>
                      <a:pt x="21374" y="39826"/>
                    </a:lnTo>
                    <a:lnTo>
                      <a:pt x="21705" y="40001"/>
                    </a:lnTo>
                    <a:lnTo>
                      <a:pt x="22056" y="40177"/>
                    </a:lnTo>
                    <a:lnTo>
                      <a:pt x="22407" y="40294"/>
                    </a:lnTo>
                    <a:lnTo>
                      <a:pt x="22777" y="40411"/>
                    </a:lnTo>
                    <a:lnTo>
                      <a:pt x="23186" y="40216"/>
                    </a:lnTo>
                    <a:lnTo>
                      <a:pt x="23420" y="40079"/>
                    </a:lnTo>
                    <a:lnTo>
                      <a:pt x="23654" y="39904"/>
                    </a:lnTo>
                    <a:lnTo>
                      <a:pt x="23888" y="39709"/>
                    </a:lnTo>
                    <a:lnTo>
                      <a:pt x="24141" y="39495"/>
                    </a:lnTo>
                    <a:lnTo>
                      <a:pt x="24414" y="39222"/>
                    </a:lnTo>
                    <a:lnTo>
                      <a:pt x="24706" y="38891"/>
                    </a:lnTo>
                    <a:lnTo>
                      <a:pt x="24959" y="38579"/>
                    </a:lnTo>
                    <a:lnTo>
                      <a:pt x="25174" y="38287"/>
                    </a:lnTo>
                    <a:lnTo>
                      <a:pt x="25466" y="37800"/>
                    </a:lnTo>
                    <a:lnTo>
                      <a:pt x="25719" y="37352"/>
                    </a:lnTo>
                    <a:lnTo>
                      <a:pt x="25875" y="37059"/>
                    </a:lnTo>
                    <a:lnTo>
                      <a:pt x="26011" y="36728"/>
                    </a:lnTo>
                    <a:lnTo>
                      <a:pt x="26128" y="36436"/>
                    </a:lnTo>
                    <a:lnTo>
                      <a:pt x="26226" y="36163"/>
                    </a:lnTo>
                    <a:lnTo>
                      <a:pt x="26382" y="35618"/>
                    </a:lnTo>
                    <a:lnTo>
                      <a:pt x="26498" y="35091"/>
                    </a:lnTo>
                    <a:lnTo>
                      <a:pt x="26557" y="34565"/>
                    </a:lnTo>
                    <a:lnTo>
                      <a:pt x="26596" y="34059"/>
                    </a:lnTo>
                    <a:lnTo>
                      <a:pt x="26966" y="34390"/>
                    </a:lnTo>
                    <a:lnTo>
                      <a:pt x="27356" y="34702"/>
                    </a:lnTo>
                    <a:lnTo>
                      <a:pt x="27784" y="35014"/>
                    </a:lnTo>
                    <a:lnTo>
                      <a:pt x="28252" y="35286"/>
                    </a:lnTo>
                    <a:lnTo>
                      <a:pt x="28505" y="35423"/>
                    </a:lnTo>
                    <a:lnTo>
                      <a:pt x="28778" y="35559"/>
                    </a:lnTo>
                    <a:lnTo>
                      <a:pt x="29129" y="35715"/>
                    </a:lnTo>
                    <a:lnTo>
                      <a:pt x="29421" y="35832"/>
                    </a:lnTo>
                    <a:lnTo>
                      <a:pt x="29908" y="35988"/>
                    </a:lnTo>
                    <a:lnTo>
                      <a:pt x="30454" y="36124"/>
                    </a:lnTo>
                    <a:lnTo>
                      <a:pt x="30804" y="36202"/>
                    </a:lnTo>
                    <a:lnTo>
                      <a:pt x="31233" y="36260"/>
                    </a:lnTo>
                    <a:lnTo>
                      <a:pt x="31642" y="36299"/>
                    </a:lnTo>
                    <a:lnTo>
                      <a:pt x="32032" y="36319"/>
                    </a:lnTo>
                    <a:lnTo>
                      <a:pt x="32363" y="36319"/>
                    </a:lnTo>
                    <a:lnTo>
                      <a:pt x="32675" y="36299"/>
                    </a:lnTo>
                    <a:lnTo>
                      <a:pt x="32967" y="36260"/>
                    </a:lnTo>
                    <a:lnTo>
                      <a:pt x="33240" y="36202"/>
                    </a:lnTo>
                    <a:lnTo>
                      <a:pt x="33669" y="36066"/>
                    </a:lnTo>
                    <a:lnTo>
                      <a:pt x="33863" y="35734"/>
                    </a:lnTo>
                    <a:lnTo>
                      <a:pt x="34039" y="35403"/>
                    </a:lnTo>
                    <a:lnTo>
                      <a:pt x="34175" y="35033"/>
                    </a:lnTo>
                    <a:lnTo>
                      <a:pt x="34312" y="34682"/>
                    </a:lnTo>
                    <a:lnTo>
                      <a:pt x="34428" y="34254"/>
                    </a:lnTo>
                    <a:lnTo>
                      <a:pt x="34506" y="33883"/>
                    </a:lnTo>
                    <a:lnTo>
                      <a:pt x="34584" y="33474"/>
                    </a:lnTo>
                    <a:lnTo>
                      <a:pt x="34623" y="33046"/>
                    </a:lnTo>
                    <a:lnTo>
                      <a:pt x="34662" y="32598"/>
                    </a:lnTo>
                    <a:lnTo>
                      <a:pt x="34682" y="32149"/>
                    </a:lnTo>
                    <a:lnTo>
                      <a:pt x="34662" y="31701"/>
                    </a:lnTo>
                    <a:lnTo>
                      <a:pt x="34643" y="31253"/>
                    </a:lnTo>
                    <a:lnTo>
                      <a:pt x="34584" y="30766"/>
                    </a:lnTo>
                    <a:lnTo>
                      <a:pt x="34506" y="30298"/>
                    </a:lnTo>
                    <a:lnTo>
                      <a:pt x="34409" y="29850"/>
                    </a:lnTo>
                    <a:lnTo>
                      <a:pt x="34292" y="29441"/>
                    </a:lnTo>
                    <a:lnTo>
                      <a:pt x="34175" y="29090"/>
                    </a:lnTo>
                    <a:lnTo>
                      <a:pt x="34039" y="28740"/>
                    </a:lnTo>
                    <a:lnTo>
                      <a:pt x="33883" y="28369"/>
                    </a:lnTo>
                    <a:lnTo>
                      <a:pt x="33688" y="28019"/>
                    </a:lnTo>
                    <a:lnTo>
                      <a:pt x="33824" y="28058"/>
                    </a:lnTo>
                    <a:lnTo>
                      <a:pt x="34117" y="28116"/>
                    </a:lnTo>
                    <a:lnTo>
                      <a:pt x="34409" y="28194"/>
                    </a:lnTo>
                    <a:lnTo>
                      <a:pt x="34701" y="28233"/>
                    </a:lnTo>
                    <a:lnTo>
                      <a:pt x="34993" y="28272"/>
                    </a:lnTo>
                    <a:lnTo>
                      <a:pt x="35305" y="28292"/>
                    </a:lnTo>
                    <a:lnTo>
                      <a:pt x="35617" y="28311"/>
                    </a:lnTo>
                    <a:lnTo>
                      <a:pt x="35948" y="28311"/>
                    </a:lnTo>
                    <a:lnTo>
                      <a:pt x="36260" y="28292"/>
                    </a:lnTo>
                    <a:lnTo>
                      <a:pt x="36552" y="28272"/>
                    </a:lnTo>
                    <a:lnTo>
                      <a:pt x="36864" y="28253"/>
                    </a:lnTo>
                    <a:lnTo>
                      <a:pt x="37234" y="28194"/>
                    </a:lnTo>
                    <a:lnTo>
                      <a:pt x="37546" y="28116"/>
                    </a:lnTo>
                    <a:lnTo>
                      <a:pt x="38033" y="27999"/>
                    </a:lnTo>
                    <a:lnTo>
                      <a:pt x="38578" y="27824"/>
                    </a:lnTo>
                    <a:lnTo>
                      <a:pt x="38910" y="27688"/>
                    </a:lnTo>
                    <a:lnTo>
                      <a:pt x="39299" y="27532"/>
                    </a:lnTo>
                    <a:lnTo>
                      <a:pt x="39670" y="27337"/>
                    </a:lnTo>
                    <a:lnTo>
                      <a:pt x="40001" y="27142"/>
                    </a:lnTo>
                    <a:lnTo>
                      <a:pt x="40293" y="26967"/>
                    </a:lnTo>
                    <a:lnTo>
                      <a:pt x="40546" y="26772"/>
                    </a:lnTo>
                    <a:lnTo>
                      <a:pt x="40761" y="26596"/>
                    </a:lnTo>
                    <a:lnTo>
                      <a:pt x="40956" y="26402"/>
                    </a:lnTo>
                    <a:lnTo>
                      <a:pt x="41248" y="26051"/>
                    </a:lnTo>
                    <a:lnTo>
                      <a:pt x="41248" y="25661"/>
                    </a:lnTo>
                    <a:lnTo>
                      <a:pt x="41209" y="25291"/>
                    </a:lnTo>
                    <a:lnTo>
                      <a:pt x="41131" y="24921"/>
                    </a:lnTo>
                    <a:lnTo>
                      <a:pt x="41053" y="24551"/>
                    </a:lnTo>
                    <a:lnTo>
                      <a:pt x="40917" y="24122"/>
                    </a:lnTo>
                    <a:lnTo>
                      <a:pt x="40800" y="23752"/>
                    </a:lnTo>
                    <a:lnTo>
                      <a:pt x="40644" y="23382"/>
                    </a:lnTo>
                    <a:lnTo>
                      <a:pt x="40449" y="22992"/>
                    </a:lnTo>
                    <a:lnTo>
                      <a:pt x="40235" y="22583"/>
                    </a:lnTo>
                    <a:lnTo>
                      <a:pt x="40001" y="22193"/>
                    </a:lnTo>
                    <a:lnTo>
                      <a:pt x="39748" y="21823"/>
                    </a:lnTo>
                    <a:lnTo>
                      <a:pt x="39494" y="21472"/>
                    </a:lnTo>
                    <a:lnTo>
                      <a:pt x="39182" y="21082"/>
                    </a:lnTo>
                    <a:lnTo>
                      <a:pt x="38871" y="20732"/>
                    </a:lnTo>
                    <a:lnTo>
                      <a:pt x="38559" y="20420"/>
                    </a:lnTo>
                    <a:lnTo>
                      <a:pt x="38228" y="20108"/>
                    </a:lnTo>
                    <a:lnTo>
                      <a:pt x="37936" y="19874"/>
                    </a:lnTo>
                    <a:lnTo>
                      <a:pt x="37624" y="19641"/>
                    </a:lnTo>
                    <a:lnTo>
                      <a:pt x="37273" y="19407"/>
                    </a:lnTo>
                    <a:lnTo>
                      <a:pt x="36883" y="19193"/>
                    </a:lnTo>
                    <a:lnTo>
                      <a:pt x="36494" y="18998"/>
                    </a:lnTo>
                    <a:lnTo>
                      <a:pt x="36922" y="18744"/>
                    </a:lnTo>
                    <a:lnTo>
                      <a:pt x="37312" y="18491"/>
                    </a:lnTo>
                    <a:lnTo>
                      <a:pt x="37663" y="18238"/>
                    </a:lnTo>
                    <a:lnTo>
                      <a:pt x="38013" y="17946"/>
                    </a:lnTo>
                    <a:lnTo>
                      <a:pt x="38345" y="17614"/>
                    </a:lnTo>
                    <a:lnTo>
                      <a:pt x="38695" y="17264"/>
                    </a:lnTo>
                    <a:lnTo>
                      <a:pt x="38988" y="16932"/>
                    </a:lnTo>
                    <a:lnTo>
                      <a:pt x="39260" y="16582"/>
                    </a:lnTo>
                    <a:lnTo>
                      <a:pt x="39533" y="16231"/>
                    </a:lnTo>
                    <a:lnTo>
                      <a:pt x="39787" y="15841"/>
                    </a:lnTo>
                    <a:lnTo>
                      <a:pt x="40001" y="15471"/>
                    </a:lnTo>
                    <a:lnTo>
                      <a:pt x="40196" y="15101"/>
                    </a:lnTo>
                    <a:lnTo>
                      <a:pt x="40352" y="14750"/>
                    </a:lnTo>
                    <a:lnTo>
                      <a:pt x="40527" y="14341"/>
                    </a:lnTo>
                    <a:lnTo>
                      <a:pt x="40644" y="13990"/>
                    </a:lnTo>
                    <a:lnTo>
                      <a:pt x="40741" y="13620"/>
                    </a:lnTo>
                    <a:lnTo>
                      <a:pt x="40819" y="13250"/>
                    </a:lnTo>
                    <a:lnTo>
                      <a:pt x="40878" y="12860"/>
                    </a:lnTo>
                    <a:lnTo>
                      <a:pt x="40605" y="12490"/>
                    </a:lnTo>
                    <a:lnTo>
                      <a:pt x="40429" y="12276"/>
                    </a:lnTo>
                    <a:lnTo>
                      <a:pt x="40235" y="12081"/>
                    </a:lnTo>
                    <a:lnTo>
                      <a:pt x="40001" y="11867"/>
                    </a:lnTo>
                    <a:lnTo>
                      <a:pt x="39728" y="11672"/>
                    </a:lnTo>
                    <a:lnTo>
                      <a:pt x="39416" y="11438"/>
                    </a:lnTo>
                    <a:lnTo>
                      <a:pt x="39066" y="11224"/>
                    </a:lnTo>
                    <a:lnTo>
                      <a:pt x="38695" y="11009"/>
                    </a:lnTo>
                    <a:lnTo>
                      <a:pt x="38384" y="10853"/>
                    </a:lnTo>
                    <a:lnTo>
                      <a:pt x="37858" y="10639"/>
                    </a:lnTo>
                    <a:lnTo>
                      <a:pt x="37370" y="10444"/>
                    </a:lnTo>
                    <a:lnTo>
                      <a:pt x="37059" y="10366"/>
                    </a:lnTo>
                    <a:lnTo>
                      <a:pt x="36708" y="10269"/>
                    </a:lnTo>
                    <a:lnTo>
                      <a:pt x="36396" y="10210"/>
                    </a:lnTo>
                    <a:lnTo>
                      <a:pt x="36124" y="10152"/>
                    </a:lnTo>
                    <a:lnTo>
                      <a:pt x="35792" y="10113"/>
                    </a:lnTo>
                    <a:lnTo>
                      <a:pt x="35481" y="10094"/>
                    </a:lnTo>
                    <a:lnTo>
                      <a:pt x="35169" y="10074"/>
                    </a:lnTo>
                    <a:lnTo>
                      <a:pt x="34545" y="10074"/>
                    </a:lnTo>
                    <a:lnTo>
                      <a:pt x="34253" y="10094"/>
                    </a:lnTo>
                    <a:lnTo>
                      <a:pt x="33961" y="10132"/>
                    </a:lnTo>
                    <a:lnTo>
                      <a:pt x="33669" y="10171"/>
                    </a:lnTo>
                    <a:lnTo>
                      <a:pt x="33337" y="10249"/>
                    </a:lnTo>
                    <a:lnTo>
                      <a:pt x="33006" y="10327"/>
                    </a:lnTo>
                    <a:lnTo>
                      <a:pt x="32675" y="10425"/>
                    </a:lnTo>
                    <a:lnTo>
                      <a:pt x="32344" y="10522"/>
                    </a:lnTo>
                    <a:lnTo>
                      <a:pt x="32538" y="10035"/>
                    </a:lnTo>
                    <a:lnTo>
                      <a:pt x="32694" y="9509"/>
                    </a:lnTo>
                    <a:lnTo>
                      <a:pt x="32811" y="8963"/>
                    </a:lnTo>
                    <a:lnTo>
                      <a:pt x="32909" y="8398"/>
                    </a:lnTo>
                    <a:lnTo>
                      <a:pt x="32928" y="8106"/>
                    </a:lnTo>
                    <a:lnTo>
                      <a:pt x="32948" y="7814"/>
                    </a:lnTo>
                    <a:lnTo>
                      <a:pt x="32948" y="7444"/>
                    </a:lnTo>
                    <a:lnTo>
                      <a:pt x="32928" y="7112"/>
                    </a:lnTo>
                    <a:lnTo>
                      <a:pt x="32889" y="6606"/>
                    </a:lnTo>
                    <a:lnTo>
                      <a:pt x="32811" y="6041"/>
                    </a:lnTo>
                    <a:lnTo>
                      <a:pt x="32733" y="5690"/>
                    </a:lnTo>
                    <a:lnTo>
                      <a:pt x="32636" y="5281"/>
                    </a:lnTo>
                    <a:lnTo>
                      <a:pt x="32519" y="4872"/>
                    </a:lnTo>
                    <a:lnTo>
                      <a:pt x="32383" y="4521"/>
                    </a:lnTo>
                    <a:lnTo>
                      <a:pt x="32246" y="4209"/>
                    </a:lnTo>
                    <a:lnTo>
                      <a:pt x="32110" y="3937"/>
                    </a:lnTo>
                    <a:lnTo>
                      <a:pt x="31954" y="3683"/>
                    </a:lnTo>
                    <a:lnTo>
                      <a:pt x="31798" y="3449"/>
                    </a:lnTo>
                    <a:lnTo>
                      <a:pt x="31506" y="3099"/>
                    </a:lnTo>
                    <a:lnTo>
                      <a:pt x="31136" y="3060"/>
                    </a:lnTo>
                    <a:lnTo>
                      <a:pt x="30746" y="3040"/>
                    </a:lnTo>
                    <a:lnTo>
                      <a:pt x="30376" y="3040"/>
                    </a:lnTo>
                    <a:lnTo>
                      <a:pt x="29986" y="3060"/>
                    </a:lnTo>
                    <a:lnTo>
                      <a:pt x="29557" y="3118"/>
                    </a:lnTo>
                    <a:lnTo>
                      <a:pt x="29168" y="3177"/>
                    </a:lnTo>
                    <a:lnTo>
                      <a:pt x="28759" y="3274"/>
                    </a:lnTo>
                    <a:lnTo>
                      <a:pt x="28349" y="3391"/>
                    </a:lnTo>
                    <a:lnTo>
                      <a:pt x="27921" y="3547"/>
                    </a:lnTo>
                    <a:lnTo>
                      <a:pt x="27512" y="3703"/>
                    </a:lnTo>
                    <a:lnTo>
                      <a:pt x="27102" y="3878"/>
                    </a:lnTo>
                    <a:lnTo>
                      <a:pt x="26693" y="4073"/>
                    </a:lnTo>
                    <a:lnTo>
                      <a:pt x="26265" y="4326"/>
                    </a:lnTo>
                    <a:lnTo>
                      <a:pt x="25875" y="4560"/>
                    </a:lnTo>
                    <a:lnTo>
                      <a:pt x="25505" y="4833"/>
                    </a:lnTo>
                    <a:lnTo>
                      <a:pt x="25154" y="5106"/>
                    </a:lnTo>
                    <a:lnTo>
                      <a:pt x="24881" y="5339"/>
                    </a:lnTo>
                    <a:lnTo>
                      <a:pt x="24609" y="5612"/>
                    </a:lnTo>
                    <a:lnTo>
                      <a:pt x="24336" y="5885"/>
                    </a:lnTo>
                    <a:lnTo>
                      <a:pt x="24082" y="6197"/>
                    </a:lnTo>
                    <a:lnTo>
                      <a:pt x="24063" y="6060"/>
                    </a:lnTo>
                    <a:lnTo>
                      <a:pt x="24024" y="5768"/>
                    </a:lnTo>
                    <a:lnTo>
                      <a:pt x="23966" y="5495"/>
                    </a:lnTo>
                    <a:lnTo>
                      <a:pt x="23888" y="5203"/>
                    </a:lnTo>
                    <a:lnTo>
                      <a:pt x="23810" y="4911"/>
                    </a:lnTo>
                    <a:lnTo>
                      <a:pt x="23712" y="4619"/>
                    </a:lnTo>
                    <a:lnTo>
                      <a:pt x="23595" y="4307"/>
                    </a:lnTo>
                    <a:lnTo>
                      <a:pt x="23478" y="4015"/>
                    </a:lnTo>
                    <a:lnTo>
                      <a:pt x="23342" y="3722"/>
                    </a:lnTo>
                    <a:lnTo>
                      <a:pt x="23206" y="3469"/>
                    </a:lnTo>
                    <a:lnTo>
                      <a:pt x="23069" y="3196"/>
                    </a:lnTo>
                    <a:lnTo>
                      <a:pt x="22874" y="2884"/>
                    </a:lnTo>
                    <a:lnTo>
                      <a:pt x="22680" y="2612"/>
                    </a:lnTo>
                    <a:lnTo>
                      <a:pt x="22387" y="2222"/>
                    </a:lnTo>
                    <a:lnTo>
                      <a:pt x="22017" y="1774"/>
                    </a:lnTo>
                    <a:lnTo>
                      <a:pt x="21764" y="1521"/>
                    </a:lnTo>
                    <a:lnTo>
                      <a:pt x="21452" y="1228"/>
                    </a:lnTo>
                    <a:lnTo>
                      <a:pt x="21140" y="956"/>
                    </a:lnTo>
                    <a:lnTo>
                      <a:pt x="20829" y="722"/>
                    </a:lnTo>
                    <a:lnTo>
                      <a:pt x="20556" y="546"/>
                    </a:lnTo>
                    <a:lnTo>
                      <a:pt x="20283" y="371"/>
                    </a:lnTo>
                    <a:lnTo>
                      <a:pt x="20030" y="235"/>
                    </a:lnTo>
                    <a:lnTo>
                      <a:pt x="19776" y="137"/>
                    </a:lnTo>
                    <a:lnTo>
                      <a:pt x="1934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129;p35"/>
              <p:cNvSpPr/>
              <p:nvPr/>
            </p:nvSpPr>
            <p:spPr>
              <a:xfrm>
                <a:off x="5391825" y="481175"/>
                <a:ext cx="114500" cy="135925"/>
              </a:xfrm>
              <a:custGeom>
                <a:avLst/>
                <a:gdLst/>
                <a:ahLst/>
                <a:cxnLst/>
                <a:rect l="l" t="t" r="r" b="b"/>
                <a:pathLst>
                  <a:path w="4580" h="5437" extrusionOk="0">
                    <a:moveTo>
                      <a:pt x="2261" y="0"/>
                    </a:moveTo>
                    <a:lnTo>
                      <a:pt x="2085" y="78"/>
                    </a:lnTo>
                    <a:lnTo>
                      <a:pt x="1930" y="176"/>
                    </a:lnTo>
                    <a:lnTo>
                      <a:pt x="1774" y="273"/>
                    </a:lnTo>
                    <a:lnTo>
                      <a:pt x="1618" y="371"/>
                    </a:lnTo>
                    <a:lnTo>
                      <a:pt x="1326" y="643"/>
                    </a:lnTo>
                    <a:lnTo>
                      <a:pt x="1189" y="780"/>
                    </a:lnTo>
                    <a:lnTo>
                      <a:pt x="1053" y="936"/>
                    </a:lnTo>
                    <a:lnTo>
                      <a:pt x="780" y="1286"/>
                    </a:lnTo>
                    <a:lnTo>
                      <a:pt x="546" y="1637"/>
                    </a:lnTo>
                    <a:lnTo>
                      <a:pt x="332" y="2066"/>
                    </a:lnTo>
                    <a:lnTo>
                      <a:pt x="254" y="2261"/>
                    </a:lnTo>
                    <a:lnTo>
                      <a:pt x="176" y="2455"/>
                    </a:lnTo>
                    <a:lnTo>
                      <a:pt x="79" y="2826"/>
                    </a:lnTo>
                    <a:lnTo>
                      <a:pt x="20" y="3235"/>
                    </a:lnTo>
                    <a:lnTo>
                      <a:pt x="1" y="3605"/>
                    </a:lnTo>
                    <a:lnTo>
                      <a:pt x="20" y="3800"/>
                    </a:lnTo>
                    <a:lnTo>
                      <a:pt x="40" y="4014"/>
                    </a:lnTo>
                    <a:lnTo>
                      <a:pt x="59" y="4190"/>
                    </a:lnTo>
                    <a:lnTo>
                      <a:pt x="118" y="4365"/>
                    </a:lnTo>
                    <a:lnTo>
                      <a:pt x="176" y="4540"/>
                    </a:lnTo>
                    <a:lnTo>
                      <a:pt x="254" y="4716"/>
                    </a:lnTo>
                    <a:lnTo>
                      <a:pt x="332" y="4871"/>
                    </a:lnTo>
                    <a:lnTo>
                      <a:pt x="410" y="5008"/>
                    </a:lnTo>
                    <a:lnTo>
                      <a:pt x="546" y="5164"/>
                    </a:lnTo>
                    <a:lnTo>
                      <a:pt x="683" y="5300"/>
                    </a:lnTo>
                    <a:lnTo>
                      <a:pt x="702" y="5320"/>
                    </a:lnTo>
                    <a:lnTo>
                      <a:pt x="760" y="5359"/>
                    </a:lnTo>
                    <a:lnTo>
                      <a:pt x="838" y="5378"/>
                    </a:lnTo>
                    <a:lnTo>
                      <a:pt x="897" y="5359"/>
                    </a:lnTo>
                    <a:lnTo>
                      <a:pt x="955" y="5320"/>
                    </a:lnTo>
                    <a:lnTo>
                      <a:pt x="994" y="5261"/>
                    </a:lnTo>
                    <a:lnTo>
                      <a:pt x="1014" y="5183"/>
                    </a:lnTo>
                    <a:lnTo>
                      <a:pt x="1209" y="5261"/>
                    </a:lnTo>
                    <a:lnTo>
                      <a:pt x="1403" y="5339"/>
                    </a:lnTo>
                    <a:lnTo>
                      <a:pt x="1637" y="5378"/>
                    </a:lnTo>
                    <a:lnTo>
                      <a:pt x="1871" y="5417"/>
                    </a:lnTo>
                    <a:lnTo>
                      <a:pt x="2280" y="5437"/>
                    </a:lnTo>
                    <a:lnTo>
                      <a:pt x="2534" y="5437"/>
                    </a:lnTo>
                    <a:lnTo>
                      <a:pt x="2806" y="5417"/>
                    </a:lnTo>
                    <a:lnTo>
                      <a:pt x="3040" y="5378"/>
                    </a:lnTo>
                    <a:lnTo>
                      <a:pt x="3254" y="5320"/>
                    </a:lnTo>
                    <a:lnTo>
                      <a:pt x="3430" y="5281"/>
                    </a:lnTo>
                    <a:lnTo>
                      <a:pt x="3644" y="5203"/>
                    </a:lnTo>
                    <a:lnTo>
                      <a:pt x="3761" y="5144"/>
                    </a:lnTo>
                    <a:lnTo>
                      <a:pt x="3742" y="5222"/>
                    </a:lnTo>
                    <a:lnTo>
                      <a:pt x="3761" y="5300"/>
                    </a:lnTo>
                    <a:lnTo>
                      <a:pt x="3819" y="5359"/>
                    </a:lnTo>
                    <a:lnTo>
                      <a:pt x="3878" y="5398"/>
                    </a:lnTo>
                    <a:lnTo>
                      <a:pt x="3956" y="5417"/>
                    </a:lnTo>
                    <a:lnTo>
                      <a:pt x="4053" y="5398"/>
                    </a:lnTo>
                    <a:lnTo>
                      <a:pt x="4073" y="5378"/>
                    </a:lnTo>
                    <a:lnTo>
                      <a:pt x="4092" y="5378"/>
                    </a:lnTo>
                    <a:lnTo>
                      <a:pt x="4131" y="5339"/>
                    </a:lnTo>
                    <a:lnTo>
                      <a:pt x="4151" y="5281"/>
                    </a:lnTo>
                    <a:lnTo>
                      <a:pt x="4268" y="5027"/>
                    </a:lnTo>
                    <a:lnTo>
                      <a:pt x="4384" y="4716"/>
                    </a:lnTo>
                    <a:lnTo>
                      <a:pt x="4384" y="4696"/>
                    </a:lnTo>
                    <a:lnTo>
                      <a:pt x="4443" y="4599"/>
                    </a:lnTo>
                    <a:lnTo>
                      <a:pt x="4482" y="4482"/>
                    </a:lnTo>
                    <a:lnTo>
                      <a:pt x="4521" y="4365"/>
                    </a:lnTo>
                    <a:lnTo>
                      <a:pt x="4540" y="4229"/>
                    </a:lnTo>
                    <a:lnTo>
                      <a:pt x="4521" y="4151"/>
                    </a:lnTo>
                    <a:lnTo>
                      <a:pt x="4521" y="4112"/>
                    </a:lnTo>
                    <a:lnTo>
                      <a:pt x="4560" y="3819"/>
                    </a:lnTo>
                    <a:lnTo>
                      <a:pt x="4579" y="3527"/>
                    </a:lnTo>
                    <a:lnTo>
                      <a:pt x="4579" y="3235"/>
                    </a:lnTo>
                    <a:lnTo>
                      <a:pt x="4540" y="2943"/>
                    </a:lnTo>
                    <a:lnTo>
                      <a:pt x="4501" y="2650"/>
                    </a:lnTo>
                    <a:lnTo>
                      <a:pt x="4423" y="2378"/>
                    </a:lnTo>
                    <a:lnTo>
                      <a:pt x="4326" y="2085"/>
                    </a:lnTo>
                    <a:lnTo>
                      <a:pt x="4209" y="1813"/>
                    </a:lnTo>
                    <a:lnTo>
                      <a:pt x="4073" y="1559"/>
                    </a:lnTo>
                    <a:lnTo>
                      <a:pt x="3878" y="1267"/>
                    </a:lnTo>
                    <a:lnTo>
                      <a:pt x="3722" y="1072"/>
                    </a:lnTo>
                    <a:lnTo>
                      <a:pt x="3547" y="858"/>
                    </a:lnTo>
                    <a:lnTo>
                      <a:pt x="3293" y="605"/>
                    </a:lnTo>
                    <a:lnTo>
                      <a:pt x="2982" y="351"/>
                    </a:lnTo>
                    <a:lnTo>
                      <a:pt x="2728" y="195"/>
                    </a:lnTo>
                    <a:lnTo>
                      <a:pt x="2475" y="78"/>
                    </a:lnTo>
                    <a:lnTo>
                      <a:pt x="2300" y="20"/>
                    </a:lnTo>
                    <a:lnTo>
                      <a:pt x="22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Google Shape;1130;p35"/>
              <p:cNvSpPr/>
              <p:nvPr/>
            </p:nvSpPr>
            <p:spPr>
              <a:xfrm>
                <a:off x="5592025" y="544000"/>
                <a:ext cx="123250" cy="138850"/>
              </a:xfrm>
              <a:custGeom>
                <a:avLst/>
                <a:gdLst/>
                <a:ahLst/>
                <a:cxnLst/>
                <a:rect l="l" t="t" r="r" b="b"/>
                <a:pathLst>
                  <a:path w="4930" h="5554" extrusionOk="0">
                    <a:moveTo>
                      <a:pt x="3683" y="1"/>
                    </a:moveTo>
                    <a:lnTo>
                      <a:pt x="3488" y="20"/>
                    </a:lnTo>
                    <a:lnTo>
                      <a:pt x="3098" y="79"/>
                    </a:lnTo>
                    <a:lnTo>
                      <a:pt x="2904" y="118"/>
                    </a:lnTo>
                    <a:lnTo>
                      <a:pt x="2709" y="176"/>
                    </a:lnTo>
                    <a:lnTo>
                      <a:pt x="2300" y="332"/>
                    </a:lnTo>
                    <a:lnTo>
                      <a:pt x="1910" y="508"/>
                    </a:lnTo>
                    <a:lnTo>
                      <a:pt x="1501" y="741"/>
                    </a:lnTo>
                    <a:lnTo>
                      <a:pt x="1325" y="878"/>
                    </a:lnTo>
                    <a:lnTo>
                      <a:pt x="1150" y="995"/>
                    </a:lnTo>
                    <a:lnTo>
                      <a:pt x="877" y="1248"/>
                    </a:lnTo>
                    <a:lnTo>
                      <a:pt x="605" y="1579"/>
                    </a:lnTo>
                    <a:lnTo>
                      <a:pt x="390" y="1871"/>
                    </a:lnTo>
                    <a:lnTo>
                      <a:pt x="312" y="2027"/>
                    </a:lnTo>
                    <a:lnTo>
                      <a:pt x="195" y="2242"/>
                    </a:lnTo>
                    <a:lnTo>
                      <a:pt x="137" y="2397"/>
                    </a:lnTo>
                    <a:lnTo>
                      <a:pt x="78" y="2573"/>
                    </a:lnTo>
                    <a:lnTo>
                      <a:pt x="39" y="2748"/>
                    </a:lnTo>
                    <a:lnTo>
                      <a:pt x="1" y="2943"/>
                    </a:lnTo>
                    <a:lnTo>
                      <a:pt x="1" y="3099"/>
                    </a:lnTo>
                    <a:lnTo>
                      <a:pt x="1" y="3274"/>
                    </a:lnTo>
                    <a:lnTo>
                      <a:pt x="20" y="3489"/>
                    </a:lnTo>
                    <a:lnTo>
                      <a:pt x="78" y="3664"/>
                    </a:lnTo>
                    <a:lnTo>
                      <a:pt x="78" y="3683"/>
                    </a:lnTo>
                    <a:lnTo>
                      <a:pt x="98" y="3761"/>
                    </a:lnTo>
                    <a:lnTo>
                      <a:pt x="156" y="3800"/>
                    </a:lnTo>
                    <a:lnTo>
                      <a:pt x="215" y="3839"/>
                    </a:lnTo>
                    <a:lnTo>
                      <a:pt x="293" y="3839"/>
                    </a:lnTo>
                    <a:lnTo>
                      <a:pt x="351" y="3800"/>
                    </a:lnTo>
                    <a:lnTo>
                      <a:pt x="410" y="3742"/>
                    </a:lnTo>
                    <a:lnTo>
                      <a:pt x="527" y="3917"/>
                    </a:lnTo>
                    <a:lnTo>
                      <a:pt x="663" y="4073"/>
                    </a:lnTo>
                    <a:lnTo>
                      <a:pt x="819" y="4248"/>
                    </a:lnTo>
                    <a:lnTo>
                      <a:pt x="1014" y="4404"/>
                    </a:lnTo>
                    <a:lnTo>
                      <a:pt x="1170" y="4521"/>
                    </a:lnTo>
                    <a:lnTo>
                      <a:pt x="1345" y="4638"/>
                    </a:lnTo>
                    <a:lnTo>
                      <a:pt x="1559" y="4774"/>
                    </a:lnTo>
                    <a:lnTo>
                      <a:pt x="1793" y="4891"/>
                    </a:lnTo>
                    <a:lnTo>
                      <a:pt x="2007" y="4989"/>
                    </a:lnTo>
                    <a:lnTo>
                      <a:pt x="2222" y="5067"/>
                    </a:lnTo>
                    <a:lnTo>
                      <a:pt x="2397" y="5106"/>
                    </a:lnTo>
                    <a:lnTo>
                      <a:pt x="2611" y="5164"/>
                    </a:lnTo>
                    <a:lnTo>
                      <a:pt x="2748" y="5184"/>
                    </a:lnTo>
                    <a:lnTo>
                      <a:pt x="2689" y="5242"/>
                    </a:lnTo>
                    <a:lnTo>
                      <a:pt x="2670" y="5320"/>
                    </a:lnTo>
                    <a:lnTo>
                      <a:pt x="2670" y="5398"/>
                    </a:lnTo>
                    <a:lnTo>
                      <a:pt x="2709" y="5476"/>
                    </a:lnTo>
                    <a:lnTo>
                      <a:pt x="2767" y="5515"/>
                    </a:lnTo>
                    <a:lnTo>
                      <a:pt x="2845" y="5554"/>
                    </a:lnTo>
                    <a:lnTo>
                      <a:pt x="2904" y="5554"/>
                    </a:lnTo>
                    <a:lnTo>
                      <a:pt x="2962" y="5534"/>
                    </a:lnTo>
                    <a:lnTo>
                      <a:pt x="3001" y="5515"/>
                    </a:lnTo>
                    <a:lnTo>
                      <a:pt x="3235" y="5359"/>
                    </a:lnTo>
                    <a:lnTo>
                      <a:pt x="3488" y="5164"/>
                    </a:lnTo>
                    <a:lnTo>
                      <a:pt x="3508" y="5145"/>
                    </a:lnTo>
                    <a:lnTo>
                      <a:pt x="3625" y="5086"/>
                    </a:lnTo>
                    <a:lnTo>
                      <a:pt x="3722" y="5008"/>
                    </a:lnTo>
                    <a:lnTo>
                      <a:pt x="3800" y="4930"/>
                    </a:lnTo>
                    <a:lnTo>
                      <a:pt x="3878" y="4833"/>
                    </a:lnTo>
                    <a:lnTo>
                      <a:pt x="3917" y="4736"/>
                    </a:lnTo>
                    <a:lnTo>
                      <a:pt x="3936" y="4716"/>
                    </a:lnTo>
                    <a:lnTo>
                      <a:pt x="4131" y="4502"/>
                    </a:lnTo>
                    <a:lnTo>
                      <a:pt x="4306" y="4248"/>
                    </a:lnTo>
                    <a:lnTo>
                      <a:pt x="4462" y="3995"/>
                    </a:lnTo>
                    <a:lnTo>
                      <a:pt x="4599" y="3742"/>
                    </a:lnTo>
                    <a:lnTo>
                      <a:pt x="4696" y="3469"/>
                    </a:lnTo>
                    <a:lnTo>
                      <a:pt x="4794" y="3196"/>
                    </a:lnTo>
                    <a:lnTo>
                      <a:pt x="4852" y="2904"/>
                    </a:lnTo>
                    <a:lnTo>
                      <a:pt x="4910" y="2592"/>
                    </a:lnTo>
                    <a:lnTo>
                      <a:pt x="4930" y="2320"/>
                    </a:lnTo>
                    <a:lnTo>
                      <a:pt x="4930" y="1969"/>
                    </a:lnTo>
                    <a:lnTo>
                      <a:pt x="4891" y="1735"/>
                    </a:lnTo>
                    <a:lnTo>
                      <a:pt x="4871" y="1462"/>
                    </a:lnTo>
                    <a:lnTo>
                      <a:pt x="4774" y="1092"/>
                    </a:lnTo>
                    <a:lnTo>
                      <a:pt x="4657" y="722"/>
                    </a:lnTo>
                    <a:lnTo>
                      <a:pt x="4521" y="430"/>
                    </a:lnTo>
                    <a:lnTo>
                      <a:pt x="4384" y="215"/>
                    </a:lnTo>
                    <a:lnTo>
                      <a:pt x="4267" y="79"/>
                    </a:lnTo>
                    <a:lnTo>
                      <a:pt x="4229" y="40"/>
                    </a:lnTo>
                    <a:lnTo>
                      <a:pt x="4053" y="20"/>
                    </a:lnTo>
                    <a:lnTo>
                      <a:pt x="385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1" name="Google Shape;1131;p35"/>
              <p:cNvSpPr/>
              <p:nvPr/>
            </p:nvSpPr>
            <p:spPr>
              <a:xfrm>
                <a:off x="5197475" y="592725"/>
                <a:ext cx="126675" cy="135425"/>
              </a:xfrm>
              <a:custGeom>
                <a:avLst/>
                <a:gdLst/>
                <a:ahLst/>
                <a:cxnLst/>
                <a:rect l="l" t="t" r="r" b="b"/>
                <a:pathLst>
                  <a:path w="5067" h="5417" extrusionOk="0">
                    <a:moveTo>
                      <a:pt x="1150" y="0"/>
                    </a:moveTo>
                    <a:lnTo>
                      <a:pt x="975" y="20"/>
                    </a:lnTo>
                    <a:lnTo>
                      <a:pt x="780" y="39"/>
                    </a:lnTo>
                    <a:lnTo>
                      <a:pt x="605" y="78"/>
                    </a:lnTo>
                    <a:lnTo>
                      <a:pt x="429" y="137"/>
                    </a:lnTo>
                    <a:lnTo>
                      <a:pt x="410" y="176"/>
                    </a:lnTo>
                    <a:lnTo>
                      <a:pt x="312" y="312"/>
                    </a:lnTo>
                    <a:lnTo>
                      <a:pt x="195" y="565"/>
                    </a:lnTo>
                    <a:lnTo>
                      <a:pt x="98" y="858"/>
                    </a:lnTo>
                    <a:lnTo>
                      <a:pt x="39" y="1247"/>
                    </a:lnTo>
                    <a:lnTo>
                      <a:pt x="1" y="1617"/>
                    </a:lnTo>
                    <a:lnTo>
                      <a:pt x="1" y="2144"/>
                    </a:lnTo>
                    <a:lnTo>
                      <a:pt x="59" y="2475"/>
                    </a:lnTo>
                    <a:lnTo>
                      <a:pt x="117" y="2748"/>
                    </a:lnTo>
                    <a:lnTo>
                      <a:pt x="195" y="3059"/>
                    </a:lnTo>
                    <a:lnTo>
                      <a:pt x="312" y="3332"/>
                    </a:lnTo>
                    <a:lnTo>
                      <a:pt x="429" y="3605"/>
                    </a:lnTo>
                    <a:lnTo>
                      <a:pt x="585" y="3839"/>
                    </a:lnTo>
                    <a:lnTo>
                      <a:pt x="741" y="4092"/>
                    </a:lnTo>
                    <a:lnTo>
                      <a:pt x="936" y="4326"/>
                    </a:lnTo>
                    <a:lnTo>
                      <a:pt x="1150" y="4540"/>
                    </a:lnTo>
                    <a:lnTo>
                      <a:pt x="1364" y="4735"/>
                    </a:lnTo>
                    <a:lnTo>
                      <a:pt x="1384" y="4754"/>
                    </a:lnTo>
                    <a:lnTo>
                      <a:pt x="1403" y="4793"/>
                    </a:lnTo>
                    <a:lnTo>
                      <a:pt x="1423" y="4832"/>
                    </a:lnTo>
                    <a:lnTo>
                      <a:pt x="1520" y="4910"/>
                    </a:lnTo>
                    <a:lnTo>
                      <a:pt x="1618" y="4988"/>
                    </a:lnTo>
                    <a:lnTo>
                      <a:pt x="1735" y="5047"/>
                    </a:lnTo>
                    <a:lnTo>
                      <a:pt x="1851" y="5086"/>
                    </a:lnTo>
                    <a:lnTo>
                      <a:pt x="1851" y="5105"/>
                    </a:lnTo>
                    <a:lnTo>
                      <a:pt x="2144" y="5261"/>
                    </a:lnTo>
                    <a:lnTo>
                      <a:pt x="2397" y="5378"/>
                    </a:lnTo>
                    <a:lnTo>
                      <a:pt x="2436" y="5397"/>
                    </a:lnTo>
                    <a:lnTo>
                      <a:pt x="2494" y="5417"/>
                    </a:lnTo>
                    <a:lnTo>
                      <a:pt x="2514" y="5417"/>
                    </a:lnTo>
                    <a:lnTo>
                      <a:pt x="2553" y="5397"/>
                    </a:lnTo>
                    <a:lnTo>
                      <a:pt x="2631" y="5358"/>
                    </a:lnTo>
                    <a:lnTo>
                      <a:pt x="2670" y="5300"/>
                    </a:lnTo>
                    <a:lnTo>
                      <a:pt x="2709" y="5222"/>
                    </a:lnTo>
                    <a:lnTo>
                      <a:pt x="2689" y="5144"/>
                    </a:lnTo>
                    <a:lnTo>
                      <a:pt x="2670" y="5086"/>
                    </a:lnTo>
                    <a:lnTo>
                      <a:pt x="2611" y="5027"/>
                    </a:lnTo>
                    <a:lnTo>
                      <a:pt x="2728" y="4988"/>
                    </a:lnTo>
                    <a:lnTo>
                      <a:pt x="2943" y="4910"/>
                    </a:lnTo>
                    <a:lnTo>
                      <a:pt x="3118" y="4832"/>
                    </a:lnTo>
                    <a:lnTo>
                      <a:pt x="3293" y="4735"/>
                    </a:lnTo>
                    <a:lnTo>
                      <a:pt x="3508" y="4618"/>
                    </a:lnTo>
                    <a:lnTo>
                      <a:pt x="3722" y="4462"/>
                    </a:lnTo>
                    <a:lnTo>
                      <a:pt x="3917" y="4306"/>
                    </a:lnTo>
                    <a:lnTo>
                      <a:pt x="4073" y="4170"/>
                    </a:lnTo>
                    <a:lnTo>
                      <a:pt x="4229" y="4014"/>
                    </a:lnTo>
                    <a:lnTo>
                      <a:pt x="4384" y="3839"/>
                    </a:lnTo>
                    <a:lnTo>
                      <a:pt x="4521" y="3644"/>
                    </a:lnTo>
                    <a:lnTo>
                      <a:pt x="4638" y="3468"/>
                    </a:lnTo>
                    <a:lnTo>
                      <a:pt x="4735" y="3293"/>
                    </a:lnTo>
                    <a:lnTo>
                      <a:pt x="4774" y="3332"/>
                    </a:lnTo>
                    <a:lnTo>
                      <a:pt x="4852" y="3352"/>
                    </a:lnTo>
                    <a:lnTo>
                      <a:pt x="4910" y="3352"/>
                    </a:lnTo>
                    <a:lnTo>
                      <a:pt x="4988" y="3313"/>
                    </a:lnTo>
                    <a:lnTo>
                      <a:pt x="5027" y="3254"/>
                    </a:lnTo>
                    <a:lnTo>
                      <a:pt x="5047" y="3176"/>
                    </a:lnTo>
                    <a:lnTo>
                      <a:pt x="5047" y="3157"/>
                    </a:lnTo>
                    <a:lnTo>
                      <a:pt x="5066" y="2981"/>
                    </a:lnTo>
                    <a:lnTo>
                      <a:pt x="5066" y="2767"/>
                    </a:lnTo>
                    <a:lnTo>
                      <a:pt x="5047" y="2592"/>
                    </a:lnTo>
                    <a:lnTo>
                      <a:pt x="5008" y="2436"/>
                    </a:lnTo>
                    <a:lnTo>
                      <a:pt x="4949" y="2241"/>
                    </a:lnTo>
                    <a:lnTo>
                      <a:pt x="4891" y="2066"/>
                    </a:lnTo>
                    <a:lnTo>
                      <a:pt x="4813" y="1910"/>
                    </a:lnTo>
                    <a:lnTo>
                      <a:pt x="4716" y="1754"/>
                    </a:lnTo>
                    <a:lnTo>
                      <a:pt x="4599" y="1579"/>
                    </a:lnTo>
                    <a:lnTo>
                      <a:pt x="4482" y="1423"/>
                    </a:lnTo>
                    <a:lnTo>
                      <a:pt x="4229" y="1150"/>
                    </a:lnTo>
                    <a:lnTo>
                      <a:pt x="3917" y="877"/>
                    </a:lnTo>
                    <a:lnTo>
                      <a:pt x="3605" y="663"/>
                    </a:lnTo>
                    <a:lnTo>
                      <a:pt x="3410" y="565"/>
                    </a:lnTo>
                    <a:lnTo>
                      <a:pt x="3215" y="448"/>
                    </a:lnTo>
                    <a:lnTo>
                      <a:pt x="2787" y="273"/>
                    </a:lnTo>
                    <a:lnTo>
                      <a:pt x="2397" y="156"/>
                    </a:lnTo>
                    <a:lnTo>
                      <a:pt x="1968" y="59"/>
                    </a:lnTo>
                    <a:lnTo>
                      <a:pt x="1754" y="20"/>
                    </a:lnTo>
                    <a:lnTo>
                      <a:pt x="1559" y="20"/>
                    </a:lnTo>
                    <a:lnTo>
                      <a:pt x="115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35"/>
              <p:cNvSpPr/>
              <p:nvPr/>
            </p:nvSpPr>
            <p:spPr>
              <a:xfrm>
                <a:off x="5756675" y="902525"/>
                <a:ext cx="141750" cy="119350"/>
              </a:xfrm>
              <a:custGeom>
                <a:avLst/>
                <a:gdLst/>
                <a:ahLst/>
                <a:cxnLst/>
                <a:rect l="l" t="t" r="r" b="b"/>
                <a:pathLst>
                  <a:path w="5670" h="4774" extrusionOk="0">
                    <a:moveTo>
                      <a:pt x="2104" y="0"/>
                    </a:moveTo>
                    <a:lnTo>
                      <a:pt x="1929" y="20"/>
                    </a:lnTo>
                    <a:lnTo>
                      <a:pt x="1773" y="39"/>
                    </a:lnTo>
                    <a:lnTo>
                      <a:pt x="1559" y="98"/>
                    </a:lnTo>
                    <a:lnTo>
                      <a:pt x="1403" y="195"/>
                    </a:lnTo>
                    <a:lnTo>
                      <a:pt x="1364" y="195"/>
                    </a:lnTo>
                    <a:lnTo>
                      <a:pt x="1306" y="234"/>
                    </a:lnTo>
                    <a:lnTo>
                      <a:pt x="1267" y="292"/>
                    </a:lnTo>
                    <a:lnTo>
                      <a:pt x="1267" y="370"/>
                    </a:lnTo>
                    <a:lnTo>
                      <a:pt x="1267" y="429"/>
                    </a:lnTo>
                    <a:lnTo>
                      <a:pt x="1306" y="487"/>
                    </a:lnTo>
                    <a:lnTo>
                      <a:pt x="1364" y="526"/>
                    </a:lnTo>
                    <a:lnTo>
                      <a:pt x="1228" y="663"/>
                    </a:lnTo>
                    <a:lnTo>
                      <a:pt x="1091" y="838"/>
                    </a:lnTo>
                    <a:lnTo>
                      <a:pt x="955" y="1013"/>
                    </a:lnTo>
                    <a:lnTo>
                      <a:pt x="818" y="1228"/>
                    </a:lnTo>
                    <a:lnTo>
                      <a:pt x="643" y="1598"/>
                    </a:lnTo>
                    <a:lnTo>
                      <a:pt x="546" y="1832"/>
                    </a:lnTo>
                    <a:lnTo>
                      <a:pt x="468" y="2085"/>
                    </a:lnTo>
                    <a:lnTo>
                      <a:pt x="409" y="2319"/>
                    </a:lnTo>
                    <a:lnTo>
                      <a:pt x="370" y="2533"/>
                    </a:lnTo>
                    <a:lnTo>
                      <a:pt x="351" y="2728"/>
                    </a:lnTo>
                    <a:lnTo>
                      <a:pt x="351" y="2942"/>
                    </a:lnTo>
                    <a:lnTo>
                      <a:pt x="351" y="3079"/>
                    </a:lnTo>
                    <a:lnTo>
                      <a:pt x="273" y="3040"/>
                    </a:lnTo>
                    <a:lnTo>
                      <a:pt x="195" y="3020"/>
                    </a:lnTo>
                    <a:lnTo>
                      <a:pt x="117" y="3040"/>
                    </a:lnTo>
                    <a:lnTo>
                      <a:pt x="59" y="3079"/>
                    </a:lnTo>
                    <a:lnTo>
                      <a:pt x="20" y="3157"/>
                    </a:lnTo>
                    <a:lnTo>
                      <a:pt x="0" y="3234"/>
                    </a:lnTo>
                    <a:lnTo>
                      <a:pt x="0" y="3273"/>
                    </a:lnTo>
                    <a:lnTo>
                      <a:pt x="0" y="3293"/>
                    </a:lnTo>
                    <a:lnTo>
                      <a:pt x="39" y="3351"/>
                    </a:lnTo>
                    <a:lnTo>
                      <a:pt x="59" y="3390"/>
                    </a:lnTo>
                    <a:lnTo>
                      <a:pt x="253" y="3585"/>
                    </a:lnTo>
                    <a:lnTo>
                      <a:pt x="487" y="3799"/>
                    </a:lnTo>
                    <a:lnTo>
                      <a:pt x="507" y="3819"/>
                    </a:lnTo>
                    <a:lnTo>
                      <a:pt x="585" y="3916"/>
                    </a:lnTo>
                    <a:lnTo>
                      <a:pt x="682" y="4014"/>
                    </a:lnTo>
                    <a:lnTo>
                      <a:pt x="779" y="4072"/>
                    </a:lnTo>
                    <a:lnTo>
                      <a:pt x="877" y="4150"/>
                    </a:lnTo>
                    <a:lnTo>
                      <a:pt x="974" y="4150"/>
                    </a:lnTo>
                    <a:lnTo>
                      <a:pt x="994" y="4170"/>
                    </a:lnTo>
                    <a:lnTo>
                      <a:pt x="1247" y="4326"/>
                    </a:lnTo>
                    <a:lnTo>
                      <a:pt x="1520" y="4462"/>
                    </a:lnTo>
                    <a:lnTo>
                      <a:pt x="1793" y="4559"/>
                    </a:lnTo>
                    <a:lnTo>
                      <a:pt x="2085" y="4657"/>
                    </a:lnTo>
                    <a:lnTo>
                      <a:pt x="2358" y="4715"/>
                    </a:lnTo>
                    <a:lnTo>
                      <a:pt x="2650" y="4754"/>
                    </a:lnTo>
                    <a:lnTo>
                      <a:pt x="2942" y="4774"/>
                    </a:lnTo>
                    <a:lnTo>
                      <a:pt x="3254" y="4774"/>
                    </a:lnTo>
                    <a:lnTo>
                      <a:pt x="3546" y="4754"/>
                    </a:lnTo>
                    <a:lnTo>
                      <a:pt x="3877" y="4696"/>
                    </a:lnTo>
                    <a:lnTo>
                      <a:pt x="4364" y="4540"/>
                    </a:lnTo>
                    <a:lnTo>
                      <a:pt x="4715" y="4403"/>
                    </a:lnTo>
                    <a:lnTo>
                      <a:pt x="5066" y="4209"/>
                    </a:lnTo>
                    <a:lnTo>
                      <a:pt x="5319" y="4033"/>
                    </a:lnTo>
                    <a:lnTo>
                      <a:pt x="5514" y="3858"/>
                    </a:lnTo>
                    <a:lnTo>
                      <a:pt x="5631" y="3722"/>
                    </a:lnTo>
                    <a:lnTo>
                      <a:pt x="5670" y="3683"/>
                    </a:lnTo>
                    <a:lnTo>
                      <a:pt x="5650" y="3507"/>
                    </a:lnTo>
                    <a:lnTo>
                      <a:pt x="5650" y="3312"/>
                    </a:lnTo>
                    <a:lnTo>
                      <a:pt x="5611" y="3137"/>
                    </a:lnTo>
                    <a:lnTo>
                      <a:pt x="5572" y="2962"/>
                    </a:lnTo>
                    <a:lnTo>
                      <a:pt x="5436" y="2572"/>
                    </a:lnTo>
                    <a:lnTo>
                      <a:pt x="5358" y="2397"/>
                    </a:lnTo>
                    <a:lnTo>
                      <a:pt x="5280" y="2202"/>
                    </a:lnTo>
                    <a:lnTo>
                      <a:pt x="5066" y="1832"/>
                    </a:lnTo>
                    <a:lnTo>
                      <a:pt x="4813" y="1481"/>
                    </a:lnTo>
                    <a:lnTo>
                      <a:pt x="4520" y="1111"/>
                    </a:lnTo>
                    <a:lnTo>
                      <a:pt x="4364" y="955"/>
                    </a:lnTo>
                    <a:lnTo>
                      <a:pt x="4209" y="818"/>
                    </a:lnTo>
                    <a:lnTo>
                      <a:pt x="3916" y="585"/>
                    </a:lnTo>
                    <a:lnTo>
                      <a:pt x="3546" y="370"/>
                    </a:lnTo>
                    <a:lnTo>
                      <a:pt x="3234" y="214"/>
                    </a:lnTo>
                    <a:lnTo>
                      <a:pt x="3040" y="137"/>
                    </a:lnTo>
                    <a:lnTo>
                      <a:pt x="2825" y="78"/>
                    </a:lnTo>
                    <a:lnTo>
                      <a:pt x="2650" y="39"/>
                    </a:lnTo>
                    <a:lnTo>
                      <a:pt x="2475" y="20"/>
                    </a:lnTo>
                    <a:lnTo>
                      <a:pt x="229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35"/>
              <p:cNvSpPr/>
              <p:nvPr/>
            </p:nvSpPr>
            <p:spPr>
              <a:xfrm>
                <a:off x="5628550" y="1068625"/>
                <a:ext cx="126675" cy="134450"/>
              </a:xfrm>
              <a:custGeom>
                <a:avLst/>
                <a:gdLst/>
                <a:ahLst/>
                <a:cxnLst/>
                <a:rect l="l" t="t" r="r" b="b"/>
                <a:pathLst>
                  <a:path w="5067" h="5378" extrusionOk="0">
                    <a:moveTo>
                      <a:pt x="2748" y="0"/>
                    </a:moveTo>
                    <a:lnTo>
                      <a:pt x="2690" y="39"/>
                    </a:lnTo>
                    <a:lnTo>
                      <a:pt x="2631" y="78"/>
                    </a:lnTo>
                    <a:lnTo>
                      <a:pt x="2612" y="156"/>
                    </a:lnTo>
                    <a:lnTo>
                      <a:pt x="2612" y="214"/>
                    </a:lnTo>
                    <a:lnTo>
                      <a:pt x="2631" y="292"/>
                    </a:lnTo>
                    <a:lnTo>
                      <a:pt x="2436" y="331"/>
                    </a:lnTo>
                    <a:lnTo>
                      <a:pt x="2241" y="390"/>
                    </a:lnTo>
                    <a:lnTo>
                      <a:pt x="2027" y="468"/>
                    </a:lnTo>
                    <a:lnTo>
                      <a:pt x="1793" y="585"/>
                    </a:lnTo>
                    <a:lnTo>
                      <a:pt x="1618" y="682"/>
                    </a:lnTo>
                    <a:lnTo>
                      <a:pt x="1443" y="799"/>
                    </a:lnTo>
                    <a:lnTo>
                      <a:pt x="1248" y="955"/>
                    </a:lnTo>
                    <a:lnTo>
                      <a:pt x="1033" y="1130"/>
                    </a:lnTo>
                    <a:lnTo>
                      <a:pt x="878" y="1286"/>
                    </a:lnTo>
                    <a:lnTo>
                      <a:pt x="722" y="1442"/>
                    </a:lnTo>
                    <a:lnTo>
                      <a:pt x="605" y="1598"/>
                    </a:lnTo>
                    <a:lnTo>
                      <a:pt x="468" y="1773"/>
                    </a:lnTo>
                    <a:lnTo>
                      <a:pt x="410" y="1890"/>
                    </a:lnTo>
                    <a:lnTo>
                      <a:pt x="371" y="1812"/>
                    </a:lnTo>
                    <a:lnTo>
                      <a:pt x="313" y="1773"/>
                    </a:lnTo>
                    <a:lnTo>
                      <a:pt x="235" y="1734"/>
                    </a:lnTo>
                    <a:lnTo>
                      <a:pt x="157" y="1734"/>
                    </a:lnTo>
                    <a:lnTo>
                      <a:pt x="98" y="1773"/>
                    </a:lnTo>
                    <a:lnTo>
                      <a:pt x="40" y="1832"/>
                    </a:lnTo>
                    <a:lnTo>
                      <a:pt x="20" y="1871"/>
                    </a:lnTo>
                    <a:lnTo>
                      <a:pt x="1" y="1890"/>
                    </a:lnTo>
                    <a:lnTo>
                      <a:pt x="1" y="1949"/>
                    </a:lnTo>
                    <a:lnTo>
                      <a:pt x="1" y="2007"/>
                    </a:lnTo>
                    <a:lnTo>
                      <a:pt x="59" y="2260"/>
                    </a:lnTo>
                    <a:lnTo>
                      <a:pt x="137" y="2592"/>
                    </a:lnTo>
                    <a:lnTo>
                      <a:pt x="157" y="2611"/>
                    </a:lnTo>
                    <a:lnTo>
                      <a:pt x="157" y="2728"/>
                    </a:lnTo>
                    <a:lnTo>
                      <a:pt x="196" y="2845"/>
                    </a:lnTo>
                    <a:lnTo>
                      <a:pt x="235" y="2962"/>
                    </a:lnTo>
                    <a:lnTo>
                      <a:pt x="293" y="3079"/>
                    </a:lnTo>
                    <a:lnTo>
                      <a:pt x="352" y="3137"/>
                    </a:lnTo>
                    <a:lnTo>
                      <a:pt x="371" y="3157"/>
                    </a:lnTo>
                    <a:lnTo>
                      <a:pt x="507" y="3429"/>
                    </a:lnTo>
                    <a:lnTo>
                      <a:pt x="663" y="3683"/>
                    </a:lnTo>
                    <a:lnTo>
                      <a:pt x="839" y="3916"/>
                    </a:lnTo>
                    <a:lnTo>
                      <a:pt x="1033" y="4150"/>
                    </a:lnTo>
                    <a:lnTo>
                      <a:pt x="1228" y="4345"/>
                    </a:lnTo>
                    <a:lnTo>
                      <a:pt x="1443" y="4540"/>
                    </a:lnTo>
                    <a:lnTo>
                      <a:pt x="1696" y="4715"/>
                    </a:lnTo>
                    <a:lnTo>
                      <a:pt x="1949" y="4871"/>
                    </a:lnTo>
                    <a:lnTo>
                      <a:pt x="2202" y="5008"/>
                    </a:lnTo>
                    <a:lnTo>
                      <a:pt x="2514" y="5144"/>
                    </a:lnTo>
                    <a:lnTo>
                      <a:pt x="2748" y="5222"/>
                    </a:lnTo>
                    <a:lnTo>
                      <a:pt x="3021" y="5280"/>
                    </a:lnTo>
                    <a:lnTo>
                      <a:pt x="3391" y="5358"/>
                    </a:lnTo>
                    <a:lnTo>
                      <a:pt x="3781" y="5378"/>
                    </a:lnTo>
                    <a:lnTo>
                      <a:pt x="4092" y="5358"/>
                    </a:lnTo>
                    <a:lnTo>
                      <a:pt x="4365" y="5319"/>
                    </a:lnTo>
                    <a:lnTo>
                      <a:pt x="4541" y="5261"/>
                    </a:lnTo>
                    <a:lnTo>
                      <a:pt x="4580" y="5261"/>
                    </a:lnTo>
                    <a:lnTo>
                      <a:pt x="4677" y="5085"/>
                    </a:lnTo>
                    <a:lnTo>
                      <a:pt x="4755" y="4930"/>
                    </a:lnTo>
                    <a:lnTo>
                      <a:pt x="4813" y="4754"/>
                    </a:lnTo>
                    <a:lnTo>
                      <a:pt x="4891" y="4579"/>
                    </a:lnTo>
                    <a:lnTo>
                      <a:pt x="4989" y="4189"/>
                    </a:lnTo>
                    <a:lnTo>
                      <a:pt x="5008" y="3994"/>
                    </a:lnTo>
                    <a:lnTo>
                      <a:pt x="5047" y="3800"/>
                    </a:lnTo>
                    <a:lnTo>
                      <a:pt x="5067" y="3351"/>
                    </a:lnTo>
                    <a:lnTo>
                      <a:pt x="5047" y="2923"/>
                    </a:lnTo>
                    <a:lnTo>
                      <a:pt x="4989" y="2475"/>
                    </a:lnTo>
                    <a:lnTo>
                      <a:pt x="4930" y="2260"/>
                    </a:lnTo>
                    <a:lnTo>
                      <a:pt x="4872" y="2046"/>
                    </a:lnTo>
                    <a:lnTo>
                      <a:pt x="4755" y="1695"/>
                    </a:lnTo>
                    <a:lnTo>
                      <a:pt x="4560" y="1325"/>
                    </a:lnTo>
                    <a:lnTo>
                      <a:pt x="4365" y="1013"/>
                    </a:lnTo>
                    <a:lnTo>
                      <a:pt x="4268" y="857"/>
                    </a:lnTo>
                    <a:lnTo>
                      <a:pt x="4112" y="682"/>
                    </a:lnTo>
                    <a:lnTo>
                      <a:pt x="3976" y="565"/>
                    </a:lnTo>
                    <a:lnTo>
                      <a:pt x="3859" y="448"/>
                    </a:lnTo>
                    <a:lnTo>
                      <a:pt x="3703" y="331"/>
                    </a:lnTo>
                    <a:lnTo>
                      <a:pt x="3527" y="234"/>
                    </a:lnTo>
                    <a:lnTo>
                      <a:pt x="3391" y="156"/>
                    </a:lnTo>
                    <a:lnTo>
                      <a:pt x="3235" y="98"/>
                    </a:lnTo>
                    <a:lnTo>
                      <a:pt x="3021" y="39"/>
                    </a:lnTo>
                    <a:lnTo>
                      <a:pt x="2845" y="20"/>
                    </a:lnTo>
                    <a:lnTo>
                      <a:pt x="2826"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35"/>
              <p:cNvSpPr/>
              <p:nvPr/>
            </p:nvSpPr>
            <p:spPr>
              <a:xfrm>
                <a:off x="5090800" y="967300"/>
                <a:ext cx="139325" cy="122775"/>
              </a:xfrm>
              <a:custGeom>
                <a:avLst/>
                <a:gdLst/>
                <a:ahLst/>
                <a:cxnLst/>
                <a:rect l="l" t="t" r="r" b="b"/>
                <a:pathLst>
                  <a:path w="5573" h="4911" extrusionOk="0">
                    <a:moveTo>
                      <a:pt x="2982" y="0"/>
                    </a:moveTo>
                    <a:lnTo>
                      <a:pt x="2787" y="39"/>
                    </a:lnTo>
                    <a:lnTo>
                      <a:pt x="2611" y="78"/>
                    </a:lnTo>
                    <a:lnTo>
                      <a:pt x="2436" y="137"/>
                    </a:lnTo>
                    <a:lnTo>
                      <a:pt x="2280" y="195"/>
                    </a:lnTo>
                    <a:lnTo>
                      <a:pt x="2066" y="293"/>
                    </a:lnTo>
                    <a:lnTo>
                      <a:pt x="1910" y="390"/>
                    </a:lnTo>
                    <a:lnTo>
                      <a:pt x="1598" y="585"/>
                    </a:lnTo>
                    <a:lnTo>
                      <a:pt x="1286" y="858"/>
                    </a:lnTo>
                    <a:lnTo>
                      <a:pt x="1033" y="1131"/>
                    </a:lnTo>
                    <a:lnTo>
                      <a:pt x="897" y="1306"/>
                    </a:lnTo>
                    <a:lnTo>
                      <a:pt x="780" y="1481"/>
                    </a:lnTo>
                    <a:lnTo>
                      <a:pt x="527" y="1890"/>
                    </a:lnTo>
                    <a:lnTo>
                      <a:pt x="351" y="2261"/>
                    </a:lnTo>
                    <a:lnTo>
                      <a:pt x="195" y="2670"/>
                    </a:lnTo>
                    <a:lnTo>
                      <a:pt x="137" y="2865"/>
                    </a:lnTo>
                    <a:lnTo>
                      <a:pt x="78" y="3079"/>
                    </a:lnTo>
                    <a:lnTo>
                      <a:pt x="20" y="3469"/>
                    </a:lnTo>
                    <a:lnTo>
                      <a:pt x="1" y="3644"/>
                    </a:lnTo>
                    <a:lnTo>
                      <a:pt x="1" y="3839"/>
                    </a:lnTo>
                    <a:lnTo>
                      <a:pt x="20" y="4014"/>
                    </a:lnTo>
                    <a:lnTo>
                      <a:pt x="40" y="4209"/>
                    </a:lnTo>
                    <a:lnTo>
                      <a:pt x="78" y="4229"/>
                    </a:lnTo>
                    <a:lnTo>
                      <a:pt x="215" y="4345"/>
                    </a:lnTo>
                    <a:lnTo>
                      <a:pt x="429" y="4501"/>
                    </a:lnTo>
                    <a:lnTo>
                      <a:pt x="721" y="4638"/>
                    </a:lnTo>
                    <a:lnTo>
                      <a:pt x="1092" y="4755"/>
                    </a:lnTo>
                    <a:lnTo>
                      <a:pt x="1462" y="4852"/>
                    </a:lnTo>
                    <a:lnTo>
                      <a:pt x="1715" y="4891"/>
                    </a:lnTo>
                    <a:lnTo>
                      <a:pt x="1968" y="4910"/>
                    </a:lnTo>
                    <a:lnTo>
                      <a:pt x="2300" y="4910"/>
                    </a:lnTo>
                    <a:lnTo>
                      <a:pt x="2592" y="4891"/>
                    </a:lnTo>
                    <a:lnTo>
                      <a:pt x="2904" y="4852"/>
                    </a:lnTo>
                    <a:lnTo>
                      <a:pt x="3196" y="4794"/>
                    </a:lnTo>
                    <a:lnTo>
                      <a:pt x="3469" y="4696"/>
                    </a:lnTo>
                    <a:lnTo>
                      <a:pt x="3741" y="4599"/>
                    </a:lnTo>
                    <a:lnTo>
                      <a:pt x="3995" y="4462"/>
                    </a:lnTo>
                    <a:lnTo>
                      <a:pt x="4268" y="4306"/>
                    </a:lnTo>
                    <a:lnTo>
                      <a:pt x="4501" y="4131"/>
                    </a:lnTo>
                    <a:lnTo>
                      <a:pt x="4735" y="3956"/>
                    </a:lnTo>
                    <a:lnTo>
                      <a:pt x="4755" y="3936"/>
                    </a:lnTo>
                    <a:lnTo>
                      <a:pt x="4833" y="3897"/>
                    </a:lnTo>
                    <a:lnTo>
                      <a:pt x="4930" y="3819"/>
                    </a:lnTo>
                    <a:lnTo>
                      <a:pt x="5027" y="3741"/>
                    </a:lnTo>
                    <a:lnTo>
                      <a:pt x="5086" y="3644"/>
                    </a:lnTo>
                    <a:lnTo>
                      <a:pt x="5144" y="3527"/>
                    </a:lnTo>
                    <a:lnTo>
                      <a:pt x="5164" y="3508"/>
                    </a:lnTo>
                    <a:lnTo>
                      <a:pt x="5378" y="3254"/>
                    </a:lnTo>
                    <a:lnTo>
                      <a:pt x="5534" y="3021"/>
                    </a:lnTo>
                    <a:lnTo>
                      <a:pt x="5553" y="2982"/>
                    </a:lnTo>
                    <a:lnTo>
                      <a:pt x="5573" y="2923"/>
                    </a:lnTo>
                    <a:lnTo>
                      <a:pt x="5573" y="2904"/>
                    </a:lnTo>
                    <a:lnTo>
                      <a:pt x="5573" y="2865"/>
                    </a:lnTo>
                    <a:lnTo>
                      <a:pt x="5534" y="2787"/>
                    </a:lnTo>
                    <a:lnTo>
                      <a:pt x="5476" y="2728"/>
                    </a:lnTo>
                    <a:lnTo>
                      <a:pt x="5417" y="2689"/>
                    </a:lnTo>
                    <a:lnTo>
                      <a:pt x="5339" y="2689"/>
                    </a:lnTo>
                    <a:lnTo>
                      <a:pt x="5261" y="2709"/>
                    </a:lnTo>
                    <a:lnTo>
                      <a:pt x="5203" y="2767"/>
                    </a:lnTo>
                    <a:lnTo>
                      <a:pt x="5183" y="2631"/>
                    </a:lnTo>
                    <a:lnTo>
                      <a:pt x="5125" y="2417"/>
                    </a:lnTo>
                    <a:lnTo>
                      <a:pt x="5086" y="2241"/>
                    </a:lnTo>
                    <a:lnTo>
                      <a:pt x="5008" y="2027"/>
                    </a:lnTo>
                    <a:lnTo>
                      <a:pt x="4910" y="1812"/>
                    </a:lnTo>
                    <a:lnTo>
                      <a:pt x="4794" y="1579"/>
                    </a:lnTo>
                    <a:lnTo>
                      <a:pt x="4677" y="1364"/>
                    </a:lnTo>
                    <a:lnTo>
                      <a:pt x="4443" y="1014"/>
                    </a:lnTo>
                    <a:lnTo>
                      <a:pt x="4287" y="838"/>
                    </a:lnTo>
                    <a:lnTo>
                      <a:pt x="4112" y="663"/>
                    </a:lnTo>
                    <a:lnTo>
                      <a:pt x="3956" y="527"/>
                    </a:lnTo>
                    <a:lnTo>
                      <a:pt x="3800" y="410"/>
                    </a:lnTo>
                    <a:lnTo>
                      <a:pt x="3839" y="371"/>
                    </a:lnTo>
                    <a:lnTo>
                      <a:pt x="3878" y="293"/>
                    </a:lnTo>
                    <a:lnTo>
                      <a:pt x="3878" y="234"/>
                    </a:lnTo>
                    <a:lnTo>
                      <a:pt x="3839" y="156"/>
                    </a:lnTo>
                    <a:lnTo>
                      <a:pt x="3800" y="117"/>
                    </a:lnTo>
                    <a:lnTo>
                      <a:pt x="3741" y="78"/>
                    </a:lnTo>
                    <a:lnTo>
                      <a:pt x="3702" y="78"/>
                    </a:lnTo>
                    <a:lnTo>
                      <a:pt x="3527" y="20"/>
                    </a:lnTo>
                    <a:lnTo>
                      <a:pt x="33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35"/>
              <p:cNvSpPr/>
              <p:nvPr/>
            </p:nvSpPr>
            <p:spPr>
              <a:xfrm>
                <a:off x="5256425" y="1113925"/>
                <a:ext cx="121300" cy="137875"/>
              </a:xfrm>
              <a:custGeom>
                <a:avLst/>
                <a:gdLst/>
                <a:ahLst/>
                <a:cxnLst/>
                <a:rect l="l" t="t" r="r" b="b"/>
                <a:pathLst>
                  <a:path w="4852" h="5515" extrusionOk="0">
                    <a:moveTo>
                      <a:pt x="1832" y="0"/>
                    </a:moveTo>
                    <a:lnTo>
                      <a:pt x="1754" y="20"/>
                    </a:lnTo>
                    <a:lnTo>
                      <a:pt x="1734" y="20"/>
                    </a:lnTo>
                    <a:lnTo>
                      <a:pt x="1539" y="78"/>
                    </a:lnTo>
                    <a:lnTo>
                      <a:pt x="1364" y="156"/>
                    </a:lnTo>
                    <a:lnTo>
                      <a:pt x="1208" y="253"/>
                    </a:lnTo>
                    <a:lnTo>
                      <a:pt x="1091" y="351"/>
                    </a:lnTo>
                    <a:lnTo>
                      <a:pt x="935" y="487"/>
                    </a:lnTo>
                    <a:lnTo>
                      <a:pt x="799" y="604"/>
                    </a:lnTo>
                    <a:lnTo>
                      <a:pt x="682" y="741"/>
                    </a:lnTo>
                    <a:lnTo>
                      <a:pt x="585" y="896"/>
                    </a:lnTo>
                    <a:lnTo>
                      <a:pt x="468" y="1091"/>
                    </a:lnTo>
                    <a:lnTo>
                      <a:pt x="370" y="1247"/>
                    </a:lnTo>
                    <a:lnTo>
                      <a:pt x="234" y="1578"/>
                    </a:lnTo>
                    <a:lnTo>
                      <a:pt x="117" y="1988"/>
                    </a:lnTo>
                    <a:lnTo>
                      <a:pt x="39" y="2358"/>
                    </a:lnTo>
                    <a:lnTo>
                      <a:pt x="20" y="2572"/>
                    </a:lnTo>
                    <a:lnTo>
                      <a:pt x="0" y="2786"/>
                    </a:lnTo>
                    <a:lnTo>
                      <a:pt x="20" y="3254"/>
                    </a:lnTo>
                    <a:lnTo>
                      <a:pt x="59" y="3663"/>
                    </a:lnTo>
                    <a:lnTo>
                      <a:pt x="156" y="4111"/>
                    </a:lnTo>
                    <a:lnTo>
                      <a:pt x="273" y="4501"/>
                    </a:lnTo>
                    <a:lnTo>
                      <a:pt x="429" y="4852"/>
                    </a:lnTo>
                    <a:lnTo>
                      <a:pt x="526" y="5027"/>
                    </a:lnTo>
                    <a:lnTo>
                      <a:pt x="604" y="5183"/>
                    </a:lnTo>
                    <a:lnTo>
                      <a:pt x="721" y="5339"/>
                    </a:lnTo>
                    <a:lnTo>
                      <a:pt x="838" y="5475"/>
                    </a:lnTo>
                    <a:lnTo>
                      <a:pt x="877" y="5475"/>
                    </a:lnTo>
                    <a:lnTo>
                      <a:pt x="1052" y="5514"/>
                    </a:lnTo>
                    <a:lnTo>
                      <a:pt x="1325" y="5514"/>
                    </a:lnTo>
                    <a:lnTo>
                      <a:pt x="1637" y="5475"/>
                    </a:lnTo>
                    <a:lnTo>
                      <a:pt x="2026" y="5378"/>
                    </a:lnTo>
                    <a:lnTo>
                      <a:pt x="2377" y="5261"/>
                    </a:lnTo>
                    <a:lnTo>
                      <a:pt x="2845" y="5047"/>
                    </a:lnTo>
                    <a:lnTo>
                      <a:pt x="3137" y="4871"/>
                    </a:lnTo>
                    <a:lnTo>
                      <a:pt x="3371" y="4696"/>
                    </a:lnTo>
                    <a:lnTo>
                      <a:pt x="3605" y="4501"/>
                    </a:lnTo>
                    <a:lnTo>
                      <a:pt x="3819" y="4287"/>
                    </a:lnTo>
                    <a:lnTo>
                      <a:pt x="4014" y="4053"/>
                    </a:lnTo>
                    <a:lnTo>
                      <a:pt x="4170" y="3839"/>
                    </a:lnTo>
                    <a:lnTo>
                      <a:pt x="4326" y="3566"/>
                    </a:lnTo>
                    <a:lnTo>
                      <a:pt x="4462" y="3312"/>
                    </a:lnTo>
                    <a:lnTo>
                      <a:pt x="4579" y="3040"/>
                    </a:lnTo>
                    <a:lnTo>
                      <a:pt x="4657" y="2747"/>
                    </a:lnTo>
                    <a:lnTo>
                      <a:pt x="4676" y="2728"/>
                    </a:lnTo>
                    <a:lnTo>
                      <a:pt x="4735" y="2650"/>
                    </a:lnTo>
                    <a:lnTo>
                      <a:pt x="4774" y="2533"/>
                    </a:lnTo>
                    <a:lnTo>
                      <a:pt x="4793" y="2416"/>
                    </a:lnTo>
                    <a:lnTo>
                      <a:pt x="4793" y="2299"/>
                    </a:lnTo>
                    <a:lnTo>
                      <a:pt x="4793" y="2163"/>
                    </a:lnTo>
                    <a:lnTo>
                      <a:pt x="4793" y="2143"/>
                    </a:lnTo>
                    <a:lnTo>
                      <a:pt x="4832" y="1812"/>
                    </a:lnTo>
                    <a:lnTo>
                      <a:pt x="4852" y="1539"/>
                    </a:lnTo>
                    <a:lnTo>
                      <a:pt x="4832" y="1500"/>
                    </a:lnTo>
                    <a:lnTo>
                      <a:pt x="4832" y="1442"/>
                    </a:lnTo>
                    <a:lnTo>
                      <a:pt x="4813" y="1422"/>
                    </a:lnTo>
                    <a:lnTo>
                      <a:pt x="4793" y="1384"/>
                    </a:lnTo>
                    <a:lnTo>
                      <a:pt x="4715" y="1345"/>
                    </a:lnTo>
                    <a:lnTo>
                      <a:pt x="4657" y="1325"/>
                    </a:lnTo>
                    <a:lnTo>
                      <a:pt x="4559" y="1325"/>
                    </a:lnTo>
                    <a:lnTo>
                      <a:pt x="4501" y="1364"/>
                    </a:lnTo>
                    <a:lnTo>
                      <a:pt x="4442" y="1422"/>
                    </a:lnTo>
                    <a:lnTo>
                      <a:pt x="4423" y="1500"/>
                    </a:lnTo>
                    <a:lnTo>
                      <a:pt x="4345" y="1403"/>
                    </a:lnTo>
                    <a:lnTo>
                      <a:pt x="4189" y="1247"/>
                    </a:lnTo>
                    <a:lnTo>
                      <a:pt x="4053" y="1111"/>
                    </a:lnTo>
                    <a:lnTo>
                      <a:pt x="3877" y="974"/>
                    </a:lnTo>
                    <a:lnTo>
                      <a:pt x="3683" y="838"/>
                    </a:lnTo>
                    <a:lnTo>
                      <a:pt x="3449" y="702"/>
                    </a:lnTo>
                    <a:lnTo>
                      <a:pt x="3234" y="585"/>
                    </a:lnTo>
                    <a:lnTo>
                      <a:pt x="3040" y="507"/>
                    </a:lnTo>
                    <a:lnTo>
                      <a:pt x="2845" y="429"/>
                    </a:lnTo>
                    <a:lnTo>
                      <a:pt x="2611" y="351"/>
                    </a:lnTo>
                    <a:lnTo>
                      <a:pt x="2397" y="312"/>
                    </a:lnTo>
                    <a:lnTo>
                      <a:pt x="2182" y="273"/>
                    </a:lnTo>
                    <a:lnTo>
                      <a:pt x="1968" y="273"/>
                    </a:lnTo>
                    <a:lnTo>
                      <a:pt x="1987" y="195"/>
                    </a:lnTo>
                    <a:lnTo>
                      <a:pt x="1987" y="137"/>
                    </a:lnTo>
                    <a:lnTo>
                      <a:pt x="1948" y="59"/>
                    </a:lnTo>
                    <a:lnTo>
                      <a:pt x="1890" y="20"/>
                    </a:lnTo>
                    <a:lnTo>
                      <a:pt x="18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35"/>
              <p:cNvSpPr/>
              <p:nvPr/>
            </p:nvSpPr>
            <p:spPr>
              <a:xfrm>
                <a:off x="5062550" y="761750"/>
                <a:ext cx="140300" cy="115950"/>
              </a:xfrm>
              <a:custGeom>
                <a:avLst/>
                <a:gdLst/>
                <a:ahLst/>
                <a:cxnLst/>
                <a:rect l="l" t="t" r="r" b="b"/>
                <a:pathLst>
                  <a:path w="5612" h="4638" extrusionOk="0">
                    <a:moveTo>
                      <a:pt x="3235" y="0"/>
                    </a:moveTo>
                    <a:lnTo>
                      <a:pt x="2962" y="20"/>
                    </a:lnTo>
                    <a:lnTo>
                      <a:pt x="2670" y="39"/>
                    </a:lnTo>
                    <a:lnTo>
                      <a:pt x="2378" y="98"/>
                    </a:lnTo>
                    <a:lnTo>
                      <a:pt x="2066" y="195"/>
                    </a:lnTo>
                    <a:lnTo>
                      <a:pt x="1793" y="293"/>
                    </a:lnTo>
                    <a:lnTo>
                      <a:pt x="1501" y="429"/>
                    </a:lnTo>
                    <a:lnTo>
                      <a:pt x="1286" y="546"/>
                    </a:lnTo>
                    <a:lnTo>
                      <a:pt x="1053" y="682"/>
                    </a:lnTo>
                    <a:lnTo>
                      <a:pt x="741" y="916"/>
                    </a:lnTo>
                    <a:lnTo>
                      <a:pt x="449" y="1189"/>
                    </a:lnTo>
                    <a:lnTo>
                      <a:pt x="254" y="1423"/>
                    </a:lnTo>
                    <a:lnTo>
                      <a:pt x="98" y="1637"/>
                    </a:lnTo>
                    <a:lnTo>
                      <a:pt x="20" y="1812"/>
                    </a:lnTo>
                    <a:lnTo>
                      <a:pt x="0" y="1832"/>
                    </a:lnTo>
                    <a:lnTo>
                      <a:pt x="0" y="1851"/>
                    </a:lnTo>
                    <a:lnTo>
                      <a:pt x="59" y="2027"/>
                    </a:lnTo>
                    <a:lnTo>
                      <a:pt x="117" y="2182"/>
                    </a:lnTo>
                    <a:lnTo>
                      <a:pt x="195" y="2358"/>
                    </a:lnTo>
                    <a:lnTo>
                      <a:pt x="273" y="2533"/>
                    </a:lnTo>
                    <a:lnTo>
                      <a:pt x="488" y="2864"/>
                    </a:lnTo>
                    <a:lnTo>
                      <a:pt x="624" y="3020"/>
                    </a:lnTo>
                    <a:lnTo>
                      <a:pt x="741" y="3176"/>
                    </a:lnTo>
                    <a:lnTo>
                      <a:pt x="1053" y="3488"/>
                    </a:lnTo>
                    <a:lnTo>
                      <a:pt x="1384" y="3780"/>
                    </a:lnTo>
                    <a:lnTo>
                      <a:pt x="1754" y="4053"/>
                    </a:lnTo>
                    <a:lnTo>
                      <a:pt x="1949" y="4150"/>
                    </a:lnTo>
                    <a:lnTo>
                      <a:pt x="2124" y="4267"/>
                    </a:lnTo>
                    <a:lnTo>
                      <a:pt x="2475" y="4404"/>
                    </a:lnTo>
                    <a:lnTo>
                      <a:pt x="2884" y="4521"/>
                    </a:lnTo>
                    <a:lnTo>
                      <a:pt x="3235" y="4598"/>
                    </a:lnTo>
                    <a:lnTo>
                      <a:pt x="3430" y="4618"/>
                    </a:lnTo>
                    <a:lnTo>
                      <a:pt x="3663" y="4637"/>
                    </a:lnTo>
                    <a:lnTo>
                      <a:pt x="3819" y="4618"/>
                    </a:lnTo>
                    <a:lnTo>
                      <a:pt x="3995" y="4598"/>
                    </a:lnTo>
                    <a:lnTo>
                      <a:pt x="4190" y="4560"/>
                    </a:lnTo>
                    <a:lnTo>
                      <a:pt x="4384" y="4521"/>
                    </a:lnTo>
                    <a:lnTo>
                      <a:pt x="4540" y="4462"/>
                    </a:lnTo>
                    <a:lnTo>
                      <a:pt x="4696" y="4404"/>
                    </a:lnTo>
                    <a:lnTo>
                      <a:pt x="4871" y="4287"/>
                    </a:lnTo>
                    <a:lnTo>
                      <a:pt x="5008" y="4170"/>
                    </a:lnTo>
                    <a:lnTo>
                      <a:pt x="5027" y="4150"/>
                    </a:lnTo>
                    <a:lnTo>
                      <a:pt x="5086" y="4092"/>
                    </a:lnTo>
                    <a:lnTo>
                      <a:pt x="5105" y="4033"/>
                    </a:lnTo>
                    <a:lnTo>
                      <a:pt x="5105" y="3956"/>
                    </a:lnTo>
                    <a:lnTo>
                      <a:pt x="5066" y="3897"/>
                    </a:lnTo>
                    <a:lnTo>
                      <a:pt x="5027" y="3858"/>
                    </a:lnTo>
                    <a:lnTo>
                      <a:pt x="4949" y="3839"/>
                    </a:lnTo>
                    <a:lnTo>
                      <a:pt x="5066" y="3663"/>
                    </a:lnTo>
                    <a:lnTo>
                      <a:pt x="5144" y="3468"/>
                    </a:lnTo>
                    <a:lnTo>
                      <a:pt x="5242" y="3254"/>
                    </a:lnTo>
                    <a:lnTo>
                      <a:pt x="5300" y="3020"/>
                    </a:lnTo>
                    <a:lnTo>
                      <a:pt x="5398" y="2611"/>
                    </a:lnTo>
                    <a:lnTo>
                      <a:pt x="5417" y="2358"/>
                    </a:lnTo>
                    <a:lnTo>
                      <a:pt x="5436" y="2085"/>
                    </a:lnTo>
                    <a:lnTo>
                      <a:pt x="5436" y="1851"/>
                    </a:lnTo>
                    <a:lnTo>
                      <a:pt x="5417" y="1637"/>
                    </a:lnTo>
                    <a:lnTo>
                      <a:pt x="5378" y="1462"/>
                    </a:lnTo>
                    <a:lnTo>
                      <a:pt x="5339" y="1228"/>
                    </a:lnTo>
                    <a:lnTo>
                      <a:pt x="5320" y="1111"/>
                    </a:lnTo>
                    <a:lnTo>
                      <a:pt x="5378" y="1130"/>
                    </a:lnTo>
                    <a:lnTo>
                      <a:pt x="5456" y="1130"/>
                    </a:lnTo>
                    <a:lnTo>
                      <a:pt x="5534" y="1091"/>
                    </a:lnTo>
                    <a:lnTo>
                      <a:pt x="5592" y="1033"/>
                    </a:lnTo>
                    <a:lnTo>
                      <a:pt x="5612" y="955"/>
                    </a:lnTo>
                    <a:lnTo>
                      <a:pt x="5612" y="858"/>
                    </a:lnTo>
                    <a:lnTo>
                      <a:pt x="5592" y="838"/>
                    </a:lnTo>
                    <a:lnTo>
                      <a:pt x="5573" y="819"/>
                    </a:lnTo>
                    <a:lnTo>
                      <a:pt x="5553" y="780"/>
                    </a:lnTo>
                    <a:lnTo>
                      <a:pt x="5495" y="741"/>
                    </a:lnTo>
                    <a:lnTo>
                      <a:pt x="5281" y="585"/>
                    </a:lnTo>
                    <a:lnTo>
                      <a:pt x="4988" y="448"/>
                    </a:lnTo>
                    <a:lnTo>
                      <a:pt x="4969" y="429"/>
                    </a:lnTo>
                    <a:lnTo>
                      <a:pt x="4871" y="351"/>
                    </a:lnTo>
                    <a:lnTo>
                      <a:pt x="4755" y="293"/>
                    </a:lnTo>
                    <a:lnTo>
                      <a:pt x="4638" y="234"/>
                    </a:lnTo>
                    <a:lnTo>
                      <a:pt x="4521" y="215"/>
                    </a:lnTo>
                    <a:lnTo>
                      <a:pt x="4404" y="215"/>
                    </a:lnTo>
                    <a:lnTo>
                      <a:pt x="4131" y="117"/>
                    </a:lnTo>
                    <a:lnTo>
                      <a:pt x="3839" y="59"/>
                    </a:lnTo>
                    <a:lnTo>
                      <a:pt x="3547" y="20"/>
                    </a:lnTo>
                    <a:lnTo>
                      <a:pt x="323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35"/>
              <p:cNvSpPr/>
              <p:nvPr/>
            </p:nvSpPr>
            <p:spPr>
              <a:xfrm>
                <a:off x="5743025" y="695000"/>
                <a:ext cx="142750" cy="117925"/>
              </a:xfrm>
              <a:custGeom>
                <a:avLst/>
                <a:gdLst/>
                <a:ahLst/>
                <a:cxnLst/>
                <a:rect l="l" t="t" r="r" b="b"/>
                <a:pathLst>
                  <a:path w="5710" h="4717" extrusionOk="0">
                    <a:moveTo>
                      <a:pt x="2806" y="1"/>
                    </a:moveTo>
                    <a:lnTo>
                      <a:pt x="2514" y="20"/>
                    </a:lnTo>
                    <a:lnTo>
                      <a:pt x="2222" y="59"/>
                    </a:lnTo>
                    <a:lnTo>
                      <a:pt x="1890" y="137"/>
                    </a:lnTo>
                    <a:lnTo>
                      <a:pt x="1559" y="235"/>
                    </a:lnTo>
                    <a:lnTo>
                      <a:pt x="1501" y="254"/>
                    </a:lnTo>
                    <a:lnTo>
                      <a:pt x="1306" y="313"/>
                    </a:lnTo>
                    <a:lnTo>
                      <a:pt x="1150" y="371"/>
                    </a:lnTo>
                    <a:lnTo>
                      <a:pt x="994" y="449"/>
                    </a:lnTo>
                    <a:lnTo>
                      <a:pt x="975" y="449"/>
                    </a:lnTo>
                    <a:lnTo>
                      <a:pt x="838" y="527"/>
                    </a:lnTo>
                    <a:lnTo>
                      <a:pt x="721" y="624"/>
                    </a:lnTo>
                    <a:lnTo>
                      <a:pt x="488" y="761"/>
                    </a:lnTo>
                    <a:lnTo>
                      <a:pt x="312" y="878"/>
                    </a:lnTo>
                    <a:lnTo>
                      <a:pt x="156" y="995"/>
                    </a:lnTo>
                    <a:lnTo>
                      <a:pt x="137" y="1014"/>
                    </a:lnTo>
                    <a:lnTo>
                      <a:pt x="137" y="1034"/>
                    </a:lnTo>
                    <a:lnTo>
                      <a:pt x="40" y="1092"/>
                    </a:lnTo>
                    <a:lnTo>
                      <a:pt x="20" y="1112"/>
                    </a:lnTo>
                    <a:lnTo>
                      <a:pt x="1" y="1151"/>
                    </a:lnTo>
                    <a:lnTo>
                      <a:pt x="1" y="1170"/>
                    </a:lnTo>
                    <a:lnTo>
                      <a:pt x="20" y="1228"/>
                    </a:lnTo>
                    <a:lnTo>
                      <a:pt x="40" y="1228"/>
                    </a:lnTo>
                    <a:lnTo>
                      <a:pt x="20" y="1267"/>
                    </a:lnTo>
                    <a:lnTo>
                      <a:pt x="40" y="1345"/>
                    </a:lnTo>
                    <a:lnTo>
                      <a:pt x="78" y="1423"/>
                    </a:lnTo>
                    <a:lnTo>
                      <a:pt x="137" y="1482"/>
                    </a:lnTo>
                    <a:lnTo>
                      <a:pt x="195" y="1501"/>
                    </a:lnTo>
                    <a:lnTo>
                      <a:pt x="332" y="1716"/>
                    </a:lnTo>
                    <a:lnTo>
                      <a:pt x="332" y="2008"/>
                    </a:lnTo>
                    <a:lnTo>
                      <a:pt x="351" y="2222"/>
                    </a:lnTo>
                    <a:lnTo>
                      <a:pt x="390" y="2456"/>
                    </a:lnTo>
                    <a:lnTo>
                      <a:pt x="449" y="2709"/>
                    </a:lnTo>
                    <a:lnTo>
                      <a:pt x="507" y="2963"/>
                    </a:lnTo>
                    <a:lnTo>
                      <a:pt x="663" y="3333"/>
                    </a:lnTo>
                    <a:lnTo>
                      <a:pt x="760" y="3567"/>
                    </a:lnTo>
                    <a:lnTo>
                      <a:pt x="877" y="3761"/>
                    </a:lnTo>
                    <a:lnTo>
                      <a:pt x="994" y="3937"/>
                    </a:lnTo>
                    <a:lnTo>
                      <a:pt x="1131" y="4093"/>
                    </a:lnTo>
                    <a:lnTo>
                      <a:pt x="1072" y="4132"/>
                    </a:lnTo>
                    <a:lnTo>
                      <a:pt x="1033" y="4171"/>
                    </a:lnTo>
                    <a:lnTo>
                      <a:pt x="1014" y="4248"/>
                    </a:lnTo>
                    <a:lnTo>
                      <a:pt x="1014" y="4326"/>
                    </a:lnTo>
                    <a:lnTo>
                      <a:pt x="1053" y="4385"/>
                    </a:lnTo>
                    <a:lnTo>
                      <a:pt x="1111" y="4424"/>
                    </a:lnTo>
                    <a:lnTo>
                      <a:pt x="1131" y="4443"/>
                    </a:lnTo>
                    <a:lnTo>
                      <a:pt x="1286" y="4541"/>
                    </a:lnTo>
                    <a:lnTo>
                      <a:pt x="1481" y="4599"/>
                    </a:lnTo>
                    <a:lnTo>
                      <a:pt x="1657" y="4658"/>
                    </a:lnTo>
                    <a:lnTo>
                      <a:pt x="1813" y="4677"/>
                    </a:lnTo>
                    <a:lnTo>
                      <a:pt x="2007" y="4697"/>
                    </a:lnTo>
                    <a:lnTo>
                      <a:pt x="2183" y="4716"/>
                    </a:lnTo>
                    <a:lnTo>
                      <a:pt x="2378" y="4697"/>
                    </a:lnTo>
                    <a:lnTo>
                      <a:pt x="2533" y="4677"/>
                    </a:lnTo>
                    <a:lnTo>
                      <a:pt x="2767" y="4638"/>
                    </a:lnTo>
                    <a:lnTo>
                      <a:pt x="2943" y="4580"/>
                    </a:lnTo>
                    <a:lnTo>
                      <a:pt x="3293" y="4463"/>
                    </a:lnTo>
                    <a:lnTo>
                      <a:pt x="3664" y="4268"/>
                    </a:lnTo>
                    <a:lnTo>
                      <a:pt x="3995" y="4073"/>
                    </a:lnTo>
                    <a:lnTo>
                      <a:pt x="4151" y="3937"/>
                    </a:lnTo>
                    <a:lnTo>
                      <a:pt x="4326" y="3800"/>
                    </a:lnTo>
                    <a:lnTo>
                      <a:pt x="4657" y="3469"/>
                    </a:lnTo>
                    <a:lnTo>
                      <a:pt x="4930" y="3157"/>
                    </a:lnTo>
                    <a:lnTo>
                      <a:pt x="5183" y="2787"/>
                    </a:lnTo>
                    <a:lnTo>
                      <a:pt x="5281" y="2612"/>
                    </a:lnTo>
                    <a:lnTo>
                      <a:pt x="5378" y="2436"/>
                    </a:lnTo>
                    <a:lnTo>
                      <a:pt x="5534" y="2066"/>
                    </a:lnTo>
                    <a:lnTo>
                      <a:pt x="5592" y="1891"/>
                    </a:lnTo>
                    <a:lnTo>
                      <a:pt x="5651" y="1716"/>
                    </a:lnTo>
                    <a:lnTo>
                      <a:pt x="5690" y="1540"/>
                    </a:lnTo>
                    <a:lnTo>
                      <a:pt x="5709" y="1365"/>
                    </a:lnTo>
                    <a:lnTo>
                      <a:pt x="5709" y="1345"/>
                    </a:lnTo>
                    <a:lnTo>
                      <a:pt x="5690" y="1326"/>
                    </a:lnTo>
                    <a:lnTo>
                      <a:pt x="5573" y="1170"/>
                    </a:lnTo>
                    <a:lnTo>
                      <a:pt x="5398" y="975"/>
                    </a:lnTo>
                    <a:lnTo>
                      <a:pt x="5164" y="780"/>
                    </a:lnTo>
                    <a:lnTo>
                      <a:pt x="4833" y="547"/>
                    </a:lnTo>
                    <a:lnTo>
                      <a:pt x="4501" y="371"/>
                    </a:lnTo>
                    <a:lnTo>
                      <a:pt x="4248" y="274"/>
                    </a:lnTo>
                    <a:lnTo>
                      <a:pt x="4014" y="176"/>
                    </a:lnTo>
                    <a:lnTo>
                      <a:pt x="3683" y="98"/>
                    </a:lnTo>
                    <a:lnTo>
                      <a:pt x="3410" y="40"/>
                    </a:lnTo>
                    <a:lnTo>
                      <a:pt x="309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35"/>
              <p:cNvSpPr/>
              <p:nvPr/>
            </p:nvSpPr>
            <p:spPr>
              <a:xfrm>
                <a:off x="5451250" y="1149475"/>
                <a:ext cx="114975" cy="139825"/>
              </a:xfrm>
              <a:custGeom>
                <a:avLst/>
                <a:gdLst/>
                <a:ahLst/>
                <a:cxnLst/>
                <a:rect l="l" t="t" r="r" b="b"/>
                <a:pathLst>
                  <a:path w="4599" h="5593" extrusionOk="0">
                    <a:moveTo>
                      <a:pt x="3683" y="0"/>
                    </a:moveTo>
                    <a:lnTo>
                      <a:pt x="3605" y="20"/>
                    </a:lnTo>
                    <a:lnTo>
                      <a:pt x="3547" y="78"/>
                    </a:lnTo>
                    <a:lnTo>
                      <a:pt x="3508" y="137"/>
                    </a:lnTo>
                    <a:lnTo>
                      <a:pt x="3508" y="215"/>
                    </a:lnTo>
                    <a:lnTo>
                      <a:pt x="3527" y="293"/>
                    </a:lnTo>
                    <a:lnTo>
                      <a:pt x="3410" y="254"/>
                    </a:lnTo>
                    <a:lnTo>
                      <a:pt x="3177" y="215"/>
                    </a:lnTo>
                    <a:lnTo>
                      <a:pt x="3001" y="176"/>
                    </a:lnTo>
                    <a:lnTo>
                      <a:pt x="2787" y="176"/>
                    </a:lnTo>
                    <a:lnTo>
                      <a:pt x="2534" y="156"/>
                    </a:lnTo>
                    <a:lnTo>
                      <a:pt x="2280" y="176"/>
                    </a:lnTo>
                    <a:lnTo>
                      <a:pt x="2027" y="195"/>
                    </a:lnTo>
                    <a:lnTo>
                      <a:pt x="1813" y="234"/>
                    </a:lnTo>
                    <a:lnTo>
                      <a:pt x="1618" y="273"/>
                    </a:lnTo>
                    <a:lnTo>
                      <a:pt x="1384" y="351"/>
                    </a:lnTo>
                    <a:lnTo>
                      <a:pt x="1170" y="429"/>
                    </a:lnTo>
                    <a:lnTo>
                      <a:pt x="975" y="527"/>
                    </a:lnTo>
                    <a:lnTo>
                      <a:pt x="799" y="624"/>
                    </a:lnTo>
                    <a:lnTo>
                      <a:pt x="780" y="566"/>
                    </a:lnTo>
                    <a:lnTo>
                      <a:pt x="741" y="507"/>
                    </a:lnTo>
                    <a:lnTo>
                      <a:pt x="663" y="488"/>
                    </a:lnTo>
                    <a:lnTo>
                      <a:pt x="605" y="468"/>
                    </a:lnTo>
                    <a:lnTo>
                      <a:pt x="527" y="507"/>
                    </a:lnTo>
                    <a:lnTo>
                      <a:pt x="488" y="546"/>
                    </a:lnTo>
                    <a:lnTo>
                      <a:pt x="468" y="566"/>
                    </a:lnTo>
                    <a:lnTo>
                      <a:pt x="332" y="702"/>
                    </a:lnTo>
                    <a:lnTo>
                      <a:pt x="234" y="897"/>
                    </a:lnTo>
                    <a:lnTo>
                      <a:pt x="157" y="1053"/>
                    </a:lnTo>
                    <a:lnTo>
                      <a:pt x="98" y="1208"/>
                    </a:lnTo>
                    <a:lnTo>
                      <a:pt x="59" y="1384"/>
                    </a:lnTo>
                    <a:lnTo>
                      <a:pt x="20" y="1579"/>
                    </a:lnTo>
                    <a:lnTo>
                      <a:pt x="1" y="1754"/>
                    </a:lnTo>
                    <a:lnTo>
                      <a:pt x="1" y="1929"/>
                    </a:lnTo>
                    <a:lnTo>
                      <a:pt x="1" y="2144"/>
                    </a:lnTo>
                    <a:lnTo>
                      <a:pt x="20" y="2339"/>
                    </a:lnTo>
                    <a:lnTo>
                      <a:pt x="79" y="2689"/>
                    </a:lnTo>
                    <a:lnTo>
                      <a:pt x="215" y="3098"/>
                    </a:lnTo>
                    <a:lnTo>
                      <a:pt x="351" y="3449"/>
                    </a:lnTo>
                    <a:lnTo>
                      <a:pt x="449" y="3625"/>
                    </a:lnTo>
                    <a:lnTo>
                      <a:pt x="566" y="3819"/>
                    </a:lnTo>
                    <a:lnTo>
                      <a:pt x="838" y="4209"/>
                    </a:lnTo>
                    <a:lnTo>
                      <a:pt x="1111" y="4521"/>
                    </a:lnTo>
                    <a:lnTo>
                      <a:pt x="1423" y="4833"/>
                    </a:lnTo>
                    <a:lnTo>
                      <a:pt x="1579" y="4969"/>
                    </a:lnTo>
                    <a:lnTo>
                      <a:pt x="1735" y="5086"/>
                    </a:lnTo>
                    <a:lnTo>
                      <a:pt x="2066" y="5300"/>
                    </a:lnTo>
                    <a:lnTo>
                      <a:pt x="2241" y="5398"/>
                    </a:lnTo>
                    <a:lnTo>
                      <a:pt x="2397" y="5475"/>
                    </a:lnTo>
                    <a:lnTo>
                      <a:pt x="2573" y="5534"/>
                    </a:lnTo>
                    <a:lnTo>
                      <a:pt x="2748" y="5592"/>
                    </a:lnTo>
                    <a:lnTo>
                      <a:pt x="2787" y="5573"/>
                    </a:lnTo>
                    <a:lnTo>
                      <a:pt x="2962" y="5495"/>
                    </a:lnTo>
                    <a:lnTo>
                      <a:pt x="3177" y="5339"/>
                    </a:lnTo>
                    <a:lnTo>
                      <a:pt x="3410" y="5144"/>
                    </a:lnTo>
                    <a:lnTo>
                      <a:pt x="3683" y="4852"/>
                    </a:lnTo>
                    <a:lnTo>
                      <a:pt x="3917" y="4560"/>
                    </a:lnTo>
                    <a:lnTo>
                      <a:pt x="4053" y="4326"/>
                    </a:lnTo>
                    <a:lnTo>
                      <a:pt x="4190" y="4112"/>
                    </a:lnTo>
                    <a:lnTo>
                      <a:pt x="4326" y="3800"/>
                    </a:lnTo>
                    <a:lnTo>
                      <a:pt x="4424" y="3547"/>
                    </a:lnTo>
                    <a:lnTo>
                      <a:pt x="4501" y="3235"/>
                    </a:lnTo>
                    <a:lnTo>
                      <a:pt x="4560" y="2943"/>
                    </a:lnTo>
                    <a:lnTo>
                      <a:pt x="4599" y="2650"/>
                    </a:lnTo>
                    <a:lnTo>
                      <a:pt x="4599" y="2378"/>
                    </a:lnTo>
                    <a:lnTo>
                      <a:pt x="4599" y="2066"/>
                    </a:lnTo>
                    <a:lnTo>
                      <a:pt x="4560" y="1774"/>
                    </a:lnTo>
                    <a:lnTo>
                      <a:pt x="4501" y="1481"/>
                    </a:lnTo>
                    <a:lnTo>
                      <a:pt x="4424" y="1208"/>
                    </a:lnTo>
                    <a:lnTo>
                      <a:pt x="4404" y="1170"/>
                    </a:lnTo>
                    <a:lnTo>
                      <a:pt x="4424" y="1092"/>
                    </a:lnTo>
                    <a:lnTo>
                      <a:pt x="4385" y="955"/>
                    </a:lnTo>
                    <a:lnTo>
                      <a:pt x="4346" y="838"/>
                    </a:lnTo>
                    <a:lnTo>
                      <a:pt x="4268" y="741"/>
                    </a:lnTo>
                    <a:lnTo>
                      <a:pt x="4209" y="643"/>
                    </a:lnTo>
                    <a:lnTo>
                      <a:pt x="4190" y="624"/>
                    </a:lnTo>
                    <a:lnTo>
                      <a:pt x="4034" y="332"/>
                    </a:lnTo>
                    <a:lnTo>
                      <a:pt x="3897" y="98"/>
                    </a:lnTo>
                    <a:lnTo>
                      <a:pt x="3858" y="59"/>
                    </a:lnTo>
                    <a:lnTo>
                      <a:pt x="3820" y="20"/>
                    </a:lnTo>
                    <a:lnTo>
                      <a:pt x="3800" y="20"/>
                    </a:lnTo>
                    <a:lnTo>
                      <a:pt x="37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35"/>
              <p:cNvSpPr/>
              <p:nvPr/>
            </p:nvSpPr>
            <p:spPr>
              <a:xfrm>
                <a:off x="5162900" y="582000"/>
                <a:ext cx="631300" cy="631300"/>
              </a:xfrm>
              <a:custGeom>
                <a:avLst/>
                <a:gdLst/>
                <a:ahLst/>
                <a:cxnLst/>
                <a:rect l="l" t="t" r="r" b="b"/>
                <a:pathLst>
                  <a:path w="25252" h="25252" extrusionOk="0">
                    <a:moveTo>
                      <a:pt x="12528" y="1"/>
                    </a:moveTo>
                    <a:lnTo>
                      <a:pt x="11885" y="20"/>
                    </a:lnTo>
                    <a:lnTo>
                      <a:pt x="11262" y="79"/>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35"/>
              <p:cNvSpPr/>
              <p:nvPr/>
            </p:nvSpPr>
            <p:spPr>
              <a:xfrm>
                <a:off x="5162900" y="582000"/>
                <a:ext cx="631300" cy="631300"/>
              </a:xfrm>
              <a:custGeom>
                <a:avLst/>
                <a:gdLst/>
                <a:ahLst/>
                <a:cxnLst/>
                <a:rect l="l" t="t" r="r" b="b"/>
                <a:pathLst>
                  <a:path w="25252" h="25252" fill="none" extrusionOk="0">
                    <a:moveTo>
                      <a:pt x="14652" y="25077"/>
                    </a:move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lnTo>
                      <a:pt x="11885" y="20"/>
                    </a:lnTo>
                    <a:lnTo>
                      <a:pt x="11262" y="79"/>
                    </a:lnTo>
                    <a:lnTo>
                      <a:pt x="10619" y="157"/>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35"/>
              <p:cNvSpPr/>
              <p:nvPr/>
            </p:nvSpPr>
            <p:spPr>
              <a:xfrm>
                <a:off x="5724525" y="1044750"/>
                <a:ext cx="25" cy="25"/>
              </a:xfrm>
              <a:custGeom>
                <a:avLst/>
                <a:gdLst/>
                <a:ahLst/>
                <a:cxnLst/>
                <a:rect l="l" t="t" r="r" b="b"/>
                <a:pathLst>
                  <a:path w="1" h="1" extrusionOk="0">
                    <a:moveTo>
                      <a:pt x="0" y="0"/>
                    </a:move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35"/>
              <p:cNvSpPr/>
              <p:nvPr/>
            </p:nvSpPr>
            <p:spPr>
              <a:xfrm>
                <a:off x="5162900" y="583950"/>
                <a:ext cx="631300" cy="629350"/>
              </a:xfrm>
              <a:custGeom>
                <a:avLst/>
                <a:gdLst/>
                <a:ahLst/>
                <a:cxnLst/>
                <a:rect l="l" t="t" r="r" b="b"/>
                <a:pathLst>
                  <a:path w="25252" h="25174" extrusionOk="0">
                    <a:moveTo>
                      <a:pt x="11223" y="1"/>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3132" y="25154"/>
                    </a:lnTo>
                    <a:lnTo>
                      <a:pt x="13639" y="25135"/>
                    </a:lnTo>
                    <a:lnTo>
                      <a:pt x="14146" y="25076"/>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4959" y="9840"/>
                    </a:lnTo>
                    <a:lnTo>
                      <a:pt x="24803" y="9178"/>
                    </a:lnTo>
                    <a:lnTo>
                      <a:pt x="24823" y="9353"/>
                    </a:lnTo>
                    <a:lnTo>
                      <a:pt x="24940" y="10015"/>
                    </a:lnTo>
                    <a:lnTo>
                      <a:pt x="24998" y="10697"/>
                    </a:lnTo>
                    <a:lnTo>
                      <a:pt x="25018" y="11379"/>
                    </a:lnTo>
                    <a:lnTo>
                      <a:pt x="24998" y="12061"/>
                    </a:lnTo>
                    <a:lnTo>
                      <a:pt x="24940" y="12743"/>
                    </a:lnTo>
                    <a:lnTo>
                      <a:pt x="24842" y="13425"/>
                    </a:lnTo>
                    <a:lnTo>
                      <a:pt x="24706" y="14088"/>
                    </a:lnTo>
                    <a:lnTo>
                      <a:pt x="24530" y="14750"/>
                    </a:lnTo>
                    <a:lnTo>
                      <a:pt x="24316" y="15373"/>
                    </a:lnTo>
                    <a:lnTo>
                      <a:pt x="24082" y="15997"/>
                    </a:lnTo>
                    <a:lnTo>
                      <a:pt x="23790" y="16601"/>
                    </a:lnTo>
                    <a:lnTo>
                      <a:pt x="23478" y="17166"/>
                    </a:lnTo>
                    <a:lnTo>
                      <a:pt x="23147" y="17731"/>
                    </a:lnTo>
                    <a:lnTo>
                      <a:pt x="22777" y="18257"/>
                    </a:lnTo>
                    <a:lnTo>
                      <a:pt x="22387" y="18764"/>
                    </a:lnTo>
                    <a:lnTo>
                      <a:pt x="21978" y="19251"/>
                    </a:lnTo>
                    <a:lnTo>
                      <a:pt x="21530" y="19718"/>
                    </a:lnTo>
                    <a:lnTo>
                      <a:pt x="21062" y="20147"/>
                    </a:lnTo>
                    <a:lnTo>
                      <a:pt x="20575" y="20556"/>
                    </a:lnTo>
                    <a:lnTo>
                      <a:pt x="20049" y="20926"/>
                    </a:lnTo>
                    <a:lnTo>
                      <a:pt x="19523" y="21277"/>
                    </a:lnTo>
                    <a:lnTo>
                      <a:pt x="18978" y="21608"/>
                    </a:lnTo>
                    <a:lnTo>
                      <a:pt x="18412" y="21901"/>
                    </a:lnTo>
                    <a:lnTo>
                      <a:pt x="17828" y="22154"/>
                    </a:lnTo>
                    <a:lnTo>
                      <a:pt x="17204" y="22388"/>
                    </a:lnTo>
                    <a:lnTo>
                      <a:pt x="16562" y="22583"/>
                    </a:lnTo>
                    <a:lnTo>
                      <a:pt x="15919" y="22758"/>
                    </a:lnTo>
                    <a:lnTo>
                      <a:pt x="15276" y="22875"/>
                    </a:lnTo>
                    <a:lnTo>
                      <a:pt x="14574" y="22972"/>
                    </a:lnTo>
                    <a:lnTo>
                      <a:pt x="13873" y="23011"/>
                    </a:lnTo>
                    <a:lnTo>
                      <a:pt x="13171" y="23031"/>
                    </a:lnTo>
                    <a:lnTo>
                      <a:pt x="12470" y="22992"/>
                    </a:lnTo>
                    <a:lnTo>
                      <a:pt x="11788" y="22914"/>
                    </a:lnTo>
                    <a:lnTo>
                      <a:pt x="11125" y="22797"/>
                    </a:lnTo>
                    <a:lnTo>
                      <a:pt x="10463" y="22660"/>
                    </a:lnTo>
                    <a:lnTo>
                      <a:pt x="9820" y="22466"/>
                    </a:lnTo>
                    <a:lnTo>
                      <a:pt x="9197" y="22251"/>
                    </a:lnTo>
                    <a:lnTo>
                      <a:pt x="8593" y="21979"/>
                    </a:lnTo>
                    <a:lnTo>
                      <a:pt x="7989" y="21686"/>
                    </a:lnTo>
                    <a:lnTo>
                      <a:pt x="7404" y="21375"/>
                    </a:lnTo>
                    <a:lnTo>
                      <a:pt x="6859" y="21004"/>
                    </a:lnTo>
                    <a:lnTo>
                      <a:pt x="6332" y="20634"/>
                    </a:lnTo>
                    <a:lnTo>
                      <a:pt x="5826" y="20225"/>
                    </a:lnTo>
                    <a:lnTo>
                      <a:pt x="5339" y="19777"/>
                    </a:lnTo>
                    <a:lnTo>
                      <a:pt x="4871" y="19309"/>
                    </a:lnTo>
                    <a:lnTo>
                      <a:pt x="4442" y="18822"/>
                    </a:lnTo>
                    <a:lnTo>
                      <a:pt x="4033" y="18296"/>
                    </a:lnTo>
                    <a:lnTo>
                      <a:pt x="3663" y="17751"/>
                    </a:lnTo>
                    <a:lnTo>
                      <a:pt x="3312" y="17185"/>
                    </a:lnTo>
                    <a:lnTo>
                      <a:pt x="3001" y="16581"/>
                    </a:lnTo>
                    <a:lnTo>
                      <a:pt x="2708" y="15977"/>
                    </a:lnTo>
                    <a:lnTo>
                      <a:pt x="2475" y="15354"/>
                    </a:lnTo>
                    <a:lnTo>
                      <a:pt x="2260" y="14730"/>
                    </a:lnTo>
                    <a:lnTo>
                      <a:pt x="2085" y="14068"/>
                    </a:lnTo>
                    <a:lnTo>
                      <a:pt x="1949" y="13425"/>
                    </a:lnTo>
                    <a:lnTo>
                      <a:pt x="1851" y="12763"/>
                    </a:lnTo>
                    <a:lnTo>
                      <a:pt x="1793" y="12061"/>
                    </a:lnTo>
                    <a:lnTo>
                      <a:pt x="1773" y="11379"/>
                    </a:lnTo>
                    <a:lnTo>
                      <a:pt x="1793" y="10678"/>
                    </a:lnTo>
                    <a:lnTo>
                      <a:pt x="1871" y="9976"/>
                    </a:lnTo>
                    <a:lnTo>
                      <a:pt x="1968" y="9333"/>
                    </a:lnTo>
                    <a:lnTo>
                      <a:pt x="2104" y="8671"/>
                    </a:lnTo>
                    <a:lnTo>
                      <a:pt x="2280" y="8028"/>
                    </a:lnTo>
                    <a:lnTo>
                      <a:pt x="2494" y="7385"/>
                    </a:lnTo>
                    <a:lnTo>
                      <a:pt x="2689" y="6898"/>
                    </a:lnTo>
                    <a:lnTo>
                      <a:pt x="2903" y="6411"/>
                    </a:lnTo>
                    <a:lnTo>
                      <a:pt x="2923" y="6411"/>
                    </a:lnTo>
                    <a:lnTo>
                      <a:pt x="3196" y="5865"/>
                    </a:lnTo>
                    <a:lnTo>
                      <a:pt x="3507" y="5339"/>
                    </a:lnTo>
                    <a:lnTo>
                      <a:pt x="3605" y="5164"/>
                    </a:lnTo>
                    <a:lnTo>
                      <a:pt x="3605" y="5144"/>
                    </a:lnTo>
                    <a:lnTo>
                      <a:pt x="3624" y="5125"/>
                    </a:lnTo>
                    <a:lnTo>
                      <a:pt x="3663" y="5086"/>
                    </a:lnTo>
                    <a:lnTo>
                      <a:pt x="3683" y="5047"/>
                    </a:lnTo>
                    <a:lnTo>
                      <a:pt x="3702" y="5027"/>
                    </a:lnTo>
                    <a:lnTo>
                      <a:pt x="3702" y="5008"/>
                    </a:lnTo>
                    <a:lnTo>
                      <a:pt x="3722" y="4989"/>
                    </a:lnTo>
                    <a:lnTo>
                      <a:pt x="3741" y="4950"/>
                    </a:lnTo>
                    <a:lnTo>
                      <a:pt x="3761" y="4911"/>
                    </a:lnTo>
                    <a:lnTo>
                      <a:pt x="3800" y="4891"/>
                    </a:lnTo>
                    <a:lnTo>
                      <a:pt x="4189" y="4326"/>
                    </a:lnTo>
                    <a:lnTo>
                      <a:pt x="4598" y="3819"/>
                    </a:lnTo>
                    <a:lnTo>
                      <a:pt x="5046" y="3352"/>
                    </a:lnTo>
                    <a:lnTo>
                      <a:pt x="5495" y="2884"/>
                    </a:lnTo>
                    <a:lnTo>
                      <a:pt x="5982" y="2456"/>
                    </a:lnTo>
                    <a:lnTo>
                      <a:pt x="6040" y="2417"/>
                    </a:lnTo>
                    <a:lnTo>
                      <a:pt x="6371" y="2163"/>
                    </a:lnTo>
                    <a:lnTo>
                      <a:pt x="6703" y="1910"/>
                    </a:lnTo>
                    <a:lnTo>
                      <a:pt x="7034" y="1696"/>
                    </a:lnTo>
                    <a:lnTo>
                      <a:pt x="7385" y="1462"/>
                    </a:lnTo>
                    <a:lnTo>
                      <a:pt x="7774" y="1248"/>
                    </a:lnTo>
                    <a:lnTo>
                      <a:pt x="8183" y="1033"/>
                    </a:lnTo>
                    <a:lnTo>
                      <a:pt x="8515" y="858"/>
                    </a:lnTo>
                    <a:lnTo>
                      <a:pt x="8534" y="858"/>
                    </a:lnTo>
                    <a:lnTo>
                      <a:pt x="8554" y="838"/>
                    </a:lnTo>
                    <a:lnTo>
                      <a:pt x="9099" y="605"/>
                    </a:lnTo>
                    <a:lnTo>
                      <a:pt x="9664" y="410"/>
                    </a:lnTo>
                    <a:lnTo>
                      <a:pt x="10151" y="254"/>
                    </a:lnTo>
                    <a:lnTo>
                      <a:pt x="10658" y="118"/>
                    </a:lnTo>
                    <a:lnTo>
                      <a:pt x="11009" y="40"/>
                    </a:lnTo>
                    <a:lnTo>
                      <a:pt x="11223"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35"/>
              <p:cNvSpPr/>
              <p:nvPr/>
            </p:nvSpPr>
            <p:spPr>
              <a:xfrm>
                <a:off x="5162900" y="583950"/>
                <a:ext cx="631300" cy="629350"/>
              </a:xfrm>
              <a:custGeom>
                <a:avLst/>
                <a:gdLst/>
                <a:ahLst/>
                <a:cxnLst/>
                <a:rect l="l" t="t" r="r" b="b"/>
                <a:pathLst>
                  <a:path w="25252" h="25174" fill="none" extrusionOk="0">
                    <a:moveTo>
                      <a:pt x="10619" y="79"/>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2626" y="25174"/>
                    </a:lnTo>
                    <a:lnTo>
                      <a:pt x="13132" y="25154"/>
                    </a:lnTo>
                    <a:lnTo>
                      <a:pt x="13639" y="25135"/>
                    </a:lnTo>
                    <a:lnTo>
                      <a:pt x="14146" y="25076"/>
                    </a:lnTo>
                    <a:lnTo>
                      <a:pt x="14652" y="24999"/>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5095" y="10522"/>
                    </a:lnTo>
                    <a:lnTo>
                      <a:pt x="24959" y="9840"/>
                    </a:lnTo>
                    <a:lnTo>
                      <a:pt x="24803" y="9178"/>
                    </a:lnTo>
                    <a:lnTo>
                      <a:pt x="24803" y="9178"/>
                    </a:lnTo>
                    <a:lnTo>
                      <a:pt x="24823" y="9353"/>
                    </a:lnTo>
                    <a:lnTo>
                      <a:pt x="24823" y="9353"/>
                    </a:lnTo>
                    <a:lnTo>
                      <a:pt x="24940" y="10015"/>
                    </a:lnTo>
                    <a:lnTo>
                      <a:pt x="24998" y="10697"/>
                    </a:lnTo>
                    <a:lnTo>
                      <a:pt x="25018" y="11379"/>
                    </a:lnTo>
                    <a:lnTo>
                      <a:pt x="24998" y="12061"/>
                    </a:lnTo>
                    <a:lnTo>
                      <a:pt x="24998" y="12061"/>
                    </a:lnTo>
                    <a:lnTo>
                      <a:pt x="24940" y="12743"/>
                    </a:lnTo>
                    <a:lnTo>
                      <a:pt x="24842" y="13425"/>
                    </a:lnTo>
                    <a:lnTo>
                      <a:pt x="24706" y="14088"/>
                    </a:lnTo>
                    <a:lnTo>
                      <a:pt x="24530" y="14750"/>
                    </a:lnTo>
                    <a:lnTo>
                      <a:pt x="24530" y="14750"/>
                    </a:lnTo>
                    <a:lnTo>
                      <a:pt x="24316" y="15373"/>
                    </a:lnTo>
                    <a:lnTo>
                      <a:pt x="24082" y="15997"/>
                    </a:lnTo>
                    <a:lnTo>
                      <a:pt x="23790" y="16601"/>
                    </a:lnTo>
                    <a:lnTo>
                      <a:pt x="23478" y="17166"/>
                    </a:lnTo>
                    <a:lnTo>
                      <a:pt x="23478" y="17166"/>
                    </a:lnTo>
                    <a:lnTo>
                      <a:pt x="23147" y="17731"/>
                    </a:lnTo>
                    <a:lnTo>
                      <a:pt x="22777" y="18257"/>
                    </a:lnTo>
                    <a:lnTo>
                      <a:pt x="22387" y="18764"/>
                    </a:lnTo>
                    <a:lnTo>
                      <a:pt x="21978" y="19251"/>
                    </a:lnTo>
                    <a:lnTo>
                      <a:pt x="21978" y="19251"/>
                    </a:lnTo>
                    <a:lnTo>
                      <a:pt x="21530" y="19718"/>
                    </a:lnTo>
                    <a:lnTo>
                      <a:pt x="21062" y="20147"/>
                    </a:lnTo>
                    <a:lnTo>
                      <a:pt x="20575" y="20556"/>
                    </a:lnTo>
                    <a:lnTo>
                      <a:pt x="20049" y="20926"/>
                    </a:lnTo>
                    <a:lnTo>
                      <a:pt x="20049" y="20926"/>
                    </a:lnTo>
                    <a:lnTo>
                      <a:pt x="19523" y="21277"/>
                    </a:lnTo>
                    <a:lnTo>
                      <a:pt x="18978" y="21608"/>
                    </a:lnTo>
                    <a:lnTo>
                      <a:pt x="18412" y="21901"/>
                    </a:lnTo>
                    <a:lnTo>
                      <a:pt x="17828" y="22154"/>
                    </a:lnTo>
                    <a:lnTo>
                      <a:pt x="17828" y="22154"/>
                    </a:lnTo>
                    <a:lnTo>
                      <a:pt x="17204" y="22388"/>
                    </a:lnTo>
                    <a:lnTo>
                      <a:pt x="16562" y="22583"/>
                    </a:lnTo>
                    <a:lnTo>
                      <a:pt x="15919" y="22758"/>
                    </a:lnTo>
                    <a:lnTo>
                      <a:pt x="15276" y="22875"/>
                    </a:lnTo>
                    <a:lnTo>
                      <a:pt x="15276" y="22875"/>
                    </a:lnTo>
                    <a:lnTo>
                      <a:pt x="14574" y="22972"/>
                    </a:lnTo>
                    <a:lnTo>
                      <a:pt x="13873" y="23011"/>
                    </a:lnTo>
                    <a:lnTo>
                      <a:pt x="13171" y="23031"/>
                    </a:lnTo>
                    <a:lnTo>
                      <a:pt x="12470" y="22992"/>
                    </a:lnTo>
                    <a:lnTo>
                      <a:pt x="12470" y="22992"/>
                    </a:lnTo>
                    <a:lnTo>
                      <a:pt x="11788" y="22914"/>
                    </a:lnTo>
                    <a:lnTo>
                      <a:pt x="11125" y="22797"/>
                    </a:lnTo>
                    <a:lnTo>
                      <a:pt x="10463" y="22660"/>
                    </a:lnTo>
                    <a:lnTo>
                      <a:pt x="9820" y="22466"/>
                    </a:lnTo>
                    <a:lnTo>
                      <a:pt x="9820" y="22466"/>
                    </a:lnTo>
                    <a:lnTo>
                      <a:pt x="9197" y="22251"/>
                    </a:lnTo>
                    <a:lnTo>
                      <a:pt x="8593" y="21979"/>
                    </a:lnTo>
                    <a:lnTo>
                      <a:pt x="7989" y="21686"/>
                    </a:lnTo>
                    <a:lnTo>
                      <a:pt x="7404" y="21375"/>
                    </a:lnTo>
                    <a:lnTo>
                      <a:pt x="7404" y="21375"/>
                    </a:lnTo>
                    <a:lnTo>
                      <a:pt x="6859" y="21004"/>
                    </a:lnTo>
                    <a:lnTo>
                      <a:pt x="6332" y="20634"/>
                    </a:lnTo>
                    <a:lnTo>
                      <a:pt x="5826" y="20225"/>
                    </a:lnTo>
                    <a:lnTo>
                      <a:pt x="5339" y="19777"/>
                    </a:lnTo>
                    <a:lnTo>
                      <a:pt x="5339" y="19777"/>
                    </a:lnTo>
                    <a:lnTo>
                      <a:pt x="4871" y="19309"/>
                    </a:lnTo>
                    <a:lnTo>
                      <a:pt x="4442" y="18822"/>
                    </a:lnTo>
                    <a:lnTo>
                      <a:pt x="4033" y="18296"/>
                    </a:lnTo>
                    <a:lnTo>
                      <a:pt x="3663" y="17751"/>
                    </a:lnTo>
                    <a:lnTo>
                      <a:pt x="3663" y="17751"/>
                    </a:lnTo>
                    <a:lnTo>
                      <a:pt x="3312" y="17185"/>
                    </a:lnTo>
                    <a:lnTo>
                      <a:pt x="3001" y="16581"/>
                    </a:lnTo>
                    <a:lnTo>
                      <a:pt x="2708" y="15977"/>
                    </a:lnTo>
                    <a:lnTo>
                      <a:pt x="2475" y="15354"/>
                    </a:lnTo>
                    <a:lnTo>
                      <a:pt x="2475" y="15354"/>
                    </a:lnTo>
                    <a:lnTo>
                      <a:pt x="2260" y="14730"/>
                    </a:lnTo>
                    <a:lnTo>
                      <a:pt x="2085" y="14068"/>
                    </a:lnTo>
                    <a:lnTo>
                      <a:pt x="1949" y="13425"/>
                    </a:lnTo>
                    <a:lnTo>
                      <a:pt x="1851" y="12763"/>
                    </a:lnTo>
                    <a:lnTo>
                      <a:pt x="1851" y="12763"/>
                    </a:lnTo>
                    <a:lnTo>
                      <a:pt x="1793" y="12061"/>
                    </a:lnTo>
                    <a:lnTo>
                      <a:pt x="1773" y="11379"/>
                    </a:lnTo>
                    <a:lnTo>
                      <a:pt x="1793" y="10678"/>
                    </a:lnTo>
                    <a:lnTo>
                      <a:pt x="1871" y="9976"/>
                    </a:lnTo>
                    <a:lnTo>
                      <a:pt x="1871" y="9976"/>
                    </a:lnTo>
                    <a:lnTo>
                      <a:pt x="1968" y="9333"/>
                    </a:lnTo>
                    <a:lnTo>
                      <a:pt x="2104" y="8671"/>
                    </a:lnTo>
                    <a:lnTo>
                      <a:pt x="2104" y="8671"/>
                    </a:lnTo>
                    <a:lnTo>
                      <a:pt x="2280" y="8028"/>
                    </a:lnTo>
                    <a:lnTo>
                      <a:pt x="2494" y="7385"/>
                    </a:lnTo>
                    <a:lnTo>
                      <a:pt x="2494" y="7385"/>
                    </a:lnTo>
                    <a:lnTo>
                      <a:pt x="2689" y="6898"/>
                    </a:lnTo>
                    <a:lnTo>
                      <a:pt x="2903" y="6411"/>
                    </a:lnTo>
                    <a:lnTo>
                      <a:pt x="2923" y="6411"/>
                    </a:lnTo>
                    <a:lnTo>
                      <a:pt x="2923" y="6411"/>
                    </a:lnTo>
                    <a:lnTo>
                      <a:pt x="3196" y="5865"/>
                    </a:lnTo>
                    <a:lnTo>
                      <a:pt x="3507" y="5339"/>
                    </a:lnTo>
                    <a:lnTo>
                      <a:pt x="3507" y="5339"/>
                    </a:lnTo>
                    <a:lnTo>
                      <a:pt x="3605" y="5164"/>
                    </a:lnTo>
                    <a:lnTo>
                      <a:pt x="3605" y="5144"/>
                    </a:lnTo>
                    <a:lnTo>
                      <a:pt x="3605" y="5144"/>
                    </a:lnTo>
                    <a:lnTo>
                      <a:pt x="3624" y="5125"/>
                    </a:lnTo>
                    <a:lnTo>
                      <a:pt x="3624" y="5125"/>
                    </a:lnTo>
                    <a:lnTo>
                      <a:pt x="3663" y="5086"/>
                    </a:lnTo>
                    <a:lnTo>
                      <a:pt x="3663" y="5086"/>
                    </a:lnTo>
                    <a:lnTo>
                      <a:pt x="3683" y="5047"/>
                    </a:lnTo>
                    <a:lnTo>
                      <a:pt x="3683" y="5047"/>
                    </a:lnTo>
                    <a:lnTo>
                      <a:pt x="3702" y="5027"/>
                    </a:lnTo>
                    <a:lnTo>
                      <a:pt x="3702" y="5008"/>
                    </a:lnTo>
                    <a:lnTo>
                      <a:pt x="3702" y="5008"/>
                    </a:lnTo>
                    <a:lnTo>
                      <a:pt x="3722" y="4989"/>
                    </a:lnTo>
                    <a:lnTo>
                      <a:pt x="3722" y="4989"/>
                    </a:lnTo>
                    <a:lnTo>
                      <a:pt x="3741" y="4950"/>
                    </a:lnTo>
                    <a:lnTo>
                      <a:pt x="3741" y="4950"/>
                    </a:lnTo>
                    <a:lnTo>
                      <a:pt x="3761" y="4911"/>
                    </a:lnTo>
                    <a:lnTo>
                      <a:pt x="3800" y="4891"/>
                    </a:lnTo>
                    <a:lnTo>
                      <a:pt x="3800" y="4891"/>
                    </a:lnTo>
                    <a:lnTo>
                      <a:pt x="4189" y="4326"/>
                    </a:lnTo>
                    <a:lnTo>
                      <a:pt x="4189" y="4326"/>
                    </a:lnTo>
                    <a:lnTo>
                      <a:pt x="4598" y="3819"/>
                    </a:lnTo>
                    <a:lnTo>
                      <a:pt x="5046" y="3352"/>
                    </a:lnTo>
                    <a:lnTo>
                      <a:pt x="5495" y="2884"/>
                    </a:lnTo>
                    <a:lnTo>
                      <a:pt x="5982" y="2456"/>
                    </a:lnTo>
                    <a:lnTo>
                      <a:pt x="5982" y="2456"/>
                    </a:lnTo>
                    <a:lnTo>
                      <a:pt x="6040" y="2417"/>
                    </a:lnTo>
                    <a:lnTo>
                      <a:pt x="6040" y="2417"/>
                    </a:lnTo>
                    <a:lnTo>
                      <a:pt x="6371" y="2163"/>
                    </a:lnTo>
                    <a:lnTo>
                      <a:pt x="6703" y="1910"/>
                    </a:lnTo>
                    <a:lnTo>
                      <a:pt x="7034" y="1696"/>
                    </a:lnTo>
                    <a:lnTo>
                      <a:pt x="7385" y="1462"/>
                    </a:lnTo>
                    <a:lnTo>
                      <a:pt x="7385" y="1462"/>
                    </a:lnTo>
                    <a:lnTo>
                      <a:pt x="7774" y="1248"/>
                    </a:lnTo>
                    <a:lnTo>
                      <a:pt x="8183" y="1033"/>
                    </a:lnTo>
                    <a:lnTo>
                      <a:pt x="8183" y="1033"/>
                    </a:lnTo>
                    <a:lnTo>
                      <a:pt x="8515" y="858"/>
                    </a:lnTo>
                    <a:lnTo>
                      <a:pt x="8534" y="858"/>
                    </a:lnTo>
                    <a:lnTo>
                      <a:pt x="8534" y="858"/>
                    </a:lnTo>
                    <a:lnTo>
                      <a:pt x="8554" y="838"/>
                    </a:lnTo>
                    <a:lnTo>
                      <a:pt x="8554" y="838"/>
                    </a:lnTo>
                    <a:lnTo>
                      <a:pt x="9099" y="605"/>
                    </a:lnTo>
                    <a:lnTo>
                      <a:pt x="9664" y="410"/>
                    </a:lnTo>
                    <a:lnTo>
                      <a:pt x="9664" y="410"/>
                    </a:lnTo>
                    <a:lnTo>
                      <a:pt x="10151" y="254"/>
                    </a:lnTo>
                    <a:lnTo>
                      <a:pt x="10658" y="118"/>
                    </a:lnTo>
                    <a:lnTo>
                      <a:pt x="10658" y="118"/>
                    </a:lnTo>
                    <a:lnTo>
                      <a:pt x="11009" y="40"/>
                    </a:lnTo>
                    <a:lnTo>
                      <a:pt x="11009" y="40"/>
                    </a:lnTo>
                    <a:lnTo>
                      <a:pt x="11223" y="1"/>
                    </a:lnTo>
                    <a:lnTo>
                      <a:pt x="11223" y="1"/>
                    </a:lnTo>
                    <a:lnTo>
                      <a:pt x="10619"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35"/>
              <p:cNvSpPr/>
              <p:nvPr/>
            </p:nvSpPr>
            <p:spPr>
              <a:xfrm>
                <a:off x="5724525" y="1044750"/>
                <a:ext cx="25" cy="25"/>
              </a:xfrm>
              <a:custGeom>
                <a:avLst/>
                <a:gdLst/>
                <a:ahLst/>
                <a:cxnLst/>
                <a:rect l="l" t="t" r="r" b="b"/>
                <a:pathLst>
                  <a:path w="1" h="1" extrusionOk="0">
                    <a:moveTo>
                      <a:pt x="0" y="0"/>
                    </a:moveTo>
                    <a:lnTo>
                      <a:pt x="0" y="0"/>
                    </a:ln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35"/>
              <p:cNvSpPr/>
              <p:nvPr/>
            </p:nvSpPr>
            <p:spPr>
              <a:xfrm>
                <a:off x="5724525" y="104475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35"/>
              <p:cNvSpPr/>
              <p:nvPr/>
            </p:nvSpPr>
            <p:spPr>
              <a:xfrm>
                <a:off x="5672875" y="1096375"/>
                <a:ext cx="25" cy="25"/>
              </a:xfrm>
              <a:custGeom>
                <a:avLst/>
                <a:gdLst/>
                <a:ahLst/>
                <a:cxnLst/>
                <a:rect l="l" t="t" r="r" b="b"/>
                <a:pathLst>
                  <a:path w="1" h="1" extrusionOk="0">
                    <a:moveTo>
                      <a:pt x="1" y="1"/>
                    </a:moveTo>
                    <a:lnTo>
                      <a:pt x="1" y="1"/>
                    </a:lnTo>
                    <a:lnTo>
                      <a:pt x="1" y="1"/>
                    </a:lnTo>
                    <a:lnTo>
                      <a:pt x="1" y="1"/>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35"/>
              <p:cNvSpPr/>
              <p:nvPr/>
            </p:nvSpPr>
            <p:spPr>
              <a:xfrm>
                <a:off x="5242775" y="1022350"/>
                <a:ext cx="37050" cy="41425"/>
              </a:xfrm>
              <a:custGeom>
                <a:avLst/>
                <a:gdLst/>
                <a:ahLst/>
                <a:cxnLst/>
                <a:rect l="l" t="t" r="r" b="b"/>
                <a:pathLst>
                  <a:path w="1482" h="1657" extrusionOk="0">
                    <a:moveTo>
                      <a:pt x="254" y="0"/>
                    </a:moveTo>
                    <a:lnTo>
                      <a:pt x="176" y="39"/>
                    </a:lnTo>
                    <a:lnTo>
                      <a:pt x="137" y="78"/>
                    </a:lnTo>
                    <a:lnTo>
                      <a:pt x="98" y="117"/>
                    </a:lnTo>
                    <a:lnTo>
                      <a:pt x="59" y="215"/>
                    </a:lnTo>
                    <a:lnTo>
                      <a:pt x="20" y="292"/>
                    </a:lnTo>
                    <a:lnTo>
                      <a:pt x="1" y="370"/>
                    </a:lnTo>
                    <a:lnTo>
                      <a:pt x="1" y="448"/>
                    </a:lnTo>
                    <a:lnTo>
                      <a:pt x="20" y="526"/>
                    </a:lnTo>
                    <a:lnTo>
                      <a:pt x="98" y="741"/>
                    </a:lnTo>
                    <a:lnTo>
                      <a:pt x="215" y="955"/>
                    </a:lnTo>
                    <a:lnTo>
                      <a:pt x="390" y="1150"/>
                    </a:lnTo>
                    <a:lnTo>
                      <a:pt x="507" y="1286"/>
                    </a:lnTo>
                    <a:lnTo>
                      <a:pt x="643" y="1403"/>
                    </a:lnTo>
                    <a:lnTo>
                      <a:pt x="799" y="1520"/>
                    </a:lnTo>
                    <a:lnTo>
                      <a:pt x="975" y="1617"/>
                    </a:lnTo>
                    <a:lnTo>
                      <a:pt x="1053" y="1656"/>
                    </a:lnTo>
                    <a:lnTo>
                      <a:pt x="1228" y="1656"/>
                    </a:lnTo>
                    <a:lnTo>
                      <a:pt x="1306" y="1617"/>
                    </a:lnTo>
                    <a:lnTo>
                      <a:pt x="1384" y="1559"/>
                    </a:lnTo>
                    <a:lnTo>
                      <a:pt x="1442" y="1481"/>
                    </a:lnTo>
                    <a:lnTo>
                      <a:pt x="1481" y="1403"/>
                    </a:lnTo>
                    <a:lnTo>
                      <a:pt x="1481" y="1306"/>
                    </a:lnTo>
                    <a:lnTo>
                      <a:pt x="1481" y="1111"/>
                    </a:lnTo>
                    <a:lnTo>
                      <a:pt x="1423" y="896"/>
                    </a:lnTo>
                    <a:lnTo>
                      <a:pt x="1345" y="721"/>
                    </a:lnTo>
                    <a:lnTo>
                      <a:pt x="1247" y="526"/>
                    </a:lnTo>
                    <a:lnTo>
                      <a:pt x="1092" y="370"/>
                    </a:lnTo>
                    <a:lnTo>
                      <a:pt x="994" y="273"/>
                    </a:lnTo>
                    <a:lnTo>
                      <a:pt x="897" y="195"/>
                    </a:lnTo>
                    <a:lnTo>
                      <a:pt x="721" y="98"/>
                    </a:lnTo>
                    <a:lnTo>
                      <a:pt x="507" y="20"/>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35"/>
              <p:cNvSpPr/>
              <p:nvPr/>
            </p:nvSpPr>
            <p:spPr>
              <a:xfrm>
                <a:off x="5242775" y="1022350"/>
                <a:ext cx="37050" cy="41425"/>
              </a:xfrm>
              <a:custGeom>
                <a:avLst/>
                <a:gdLst/>
                <a:ahLst/>
                <a:cxnLst/>
                <a:rect l="l" t="t" r="r" b="b"/>
                <a:pathLst>
                  <a:path w="1482" h="1657" fill="none" extrusionOk="0">
                    <a:moveTo>
                      <a:pt x="351" y="0"/>
                    </a:moveTo>
                    <a:lnTo>
                      <a:pt x="351" y="0"/>
                    </a:lnTo>
                    <a:lnTo>
                      <a:pt x="254" y="0"/>
                    </a:lnTo>
                    <a:lnTo>
                      <a:pt x="176" y="39"/>
                    </a:lnTo>
                    <a:lnTo>
                      <a:pt x="176" y="39"/>
                    </a:lnTo>
                    <a:lnTo>
                      <a:pt x="137" y="78"/>
                    </a:lnTo>
                    <a:lnTo>
                      <a:pt x="98" y="117"/>
                    </a:lnTo>
                    <a:lnTo>
                      <a:pt x="59" y="215"/>
                    </a:lnTo>
                    <a:lnTo>
                      <a:pt x="59" y="215"/>
                    </a:lnTo>
                    <a:lnTo>
                      <a:pt x="20" y="292"/>
                    </a:lnTo>
                    <a:lnTo>
                      <a:pt x="1" y="370"/>
                    </a:lnTo>
                    <a:lnTo>
                      <a:pt x="1" y="448"/>
                    </a:lnTo>
                    <a:lnTo>
                      <a:pt x="20" y="526"/>
                    </a:lnTo>
                    <a:lnTo>
                      <a:pt x="20" y="526"/>
                    </a:lnTo>
                    <a:lnTo>
                      <a:pt x="98" y="741"/>
                    </a:lnTo>
                    <a:lnTo>
                      <a:pt x="215" y="955"/>
                    </a:lnTo>
                    <a:lnTo>
                      <a:pt x="215" y="955"/>
                    </a:lnTo>
                    <a:lnTo>
                      <a:pt x="390" y="1150"/>
                    </a:lnTo>
                    <a:lnTo>
                      <a:pt x="390" y="1150"/>
                    </a:lnTo>
                    <a:lnTo>
                      <a:pt x="507" y="1286"/>
                    </a:lnTo>
                    <a:lnTo>
                      <a:pt x="643" y="1403"/>
                    </a:lnTo>
                    <a:lnTo>
                      <a:pt x="799" y="1520"/>
                    </a:lnTo>
                    <a:lnTo>
                      <a:pt x="975" y="1617"/>
                    </a:lnTo>
                    <a:lnTo>
                      <a:pt x="975" y="1617"/>
                    </a:lnTo>
                    <a:lnTo>
                      <a:pt x="1053" y="1656"/>
                    </a:lnTo>
                    <a:lnTo>
                      <a:pt x="1150" y="1656"/>
                    </a:lnTo>
                    <a:lnTo>
                      <a:pt x="1228" y="1656"/>
                    </a:lnTo>
                    <a:lnTo>
                      <a:pt x="1306" y="1617"/>
                    </a:lnTo>
                    <a:lnTo>
                      <a:pt x="1306" y="1617"/>
                    </a:lnTo>
                    <a:lnTo>
                      <a:pt x="1384" y="1559"/>
                    </a:lnTo>
                    <a:lnTo>
                      <a:pt x="1442" y="1481"/>
                    </a:lnTo>
                    <a:lnTo>
                      <a:pt x="1481" y="1403"/>
                    </a:lnTo>
                    <a:lnTo>
                      <a:pt x="1481" y="1306"/>
                    </a:lnTo>
                    <a:lnTo>
                      <a:pt x="1481" y="1306"/>
                    </a:lnTo>
                    <a:lnTo>
                      <a:pt x="1481" y="1111"/>
                    </a:lnTo>
                    <a:lnTo>
                      <a:pt x="1423" y="896"/>
                    </a:lnTo>
                    <a:lnTo>
                      <a:pt x="1345" y="721"/>
                    </a:lnTo>
                    <a:lnTo>
                      <a:pt x="1247" y="526"/>
                    </a:lnTo>
                    <a:lnTo>
                      <a:pt x="1247" y="526"/>
                    </a:lnTo>
                    <a:lnTo>
                      <a:pt x="1092" y="370"/>
                    </a:lnTo>
                    <a:lnTo>
                      <a:pt x="1092" y="370"/>
                    </a:lnTo>
                    <a:lnTo>
                      <a:pt x="994" y="273"/>
                    </a:lnTo>
                    <a:lnTo>
                      <a:pt x="897" y="195"/>
                    </a:lnTo>
                    <a:lnTo>
                      <a:pt x="897" y="195"/>
                    </a:lnTo>
                    <a:lnTo>
                      <a:pt x="721" y="98"/>
                    </a:lnTo>
                    <a:lnTo>
                      <a:pt x="507" y="20"/>
                    </a:lnTo>
                    <a:lnTo>
                      <a:pt x="507" y="20"/>
                    </a:lnTo>
                    <a:lnTo>
                      <a:pt x="410" y="0"/>
                    </a:lnTo>
                    <a:lnTo>
                      <a:pt x="410" y="0"/>
                    </a:lnTo>
                    <a:lnTo>
                      <a:pt x="35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35"/>
              <p:cNvSpPr/>
              <p:nvPr/>
            </p:nvSpPr>
            <p:spPr>
              <a:xfrm>
                <a:off x="5235950" y="968750"/>
                <a:ext cx="33650" cy="39975"/>
              </a:xfrm>
              <a:custGeom>
                <a:avLst/>
                <a:gdLst/>
                <a:ahLst/>
                <a:cxnLst/>
                <a:rect l="l" t="t" r="r" b="b"/>
                <a:pathLst>
                  <a:path w="1346" h="1599" extrusionOk="0">
                    <a:moveTo>
                      <a:pt x="371" y="1"/>
                    </a:moveTo>
                    <a:lnTo>
                      <a:pt x="312" y="20"/>
                    </a:lnTo>
                    <a:lnTo>
                      <a:pt x="235" y="40"/>
                    </a:lnTo>
                    <a:lnTo>
                      <a:pt x="157" y="79"/>
                    </a:lnTo>
                    <a:lnTo>
                      <a:pt x="79" y="157"/>
                    </a:lnTo>
                    <a:lnTo>
                      <a:pt x="20" y="235"/>
                    </a:lnTo>
                    <a:lnTo>
                      <a:pt x="1" y="332"/>
                    </a:lnTo>
                    <a:lnTo>
                      <a:pt x="1" y="527"/>
                    </a:lnTo>
                    <a:lnTo>
                      <a:pt x="20" y="624"/>
                    </a:lnTo>
                    <a:lnTo>
                      <a:pt x="59" y="722"/>
                    </a:lnTo>
                    <a:lnTo>
                      <a:pt x="118" y="878"/>
                    </a:lnTo>
                    <a:lnTo>
                      <a:pt x="215" y="1034"/>
                    </a:lnTo>
                    <a:lnTo>
                      <a:pt x="312" y="1170"/>
                    </a:lnTo>
                    <a:lnTo>
                      <a:pt x="410" y="1306"/>
                    </a:lnTo>
                    <a:lnTo>
                      <a:pt x="527" y="1423"/>
                    </a:lnTo>
                    <a:lnTo>
                      <a:pt x="663" y="1521"/>
                    </a:lnTo>
                    <a:lnTo>
                      <a:pt x="741" y="1560"/>
                    </a:lnTo>
                    <a:lnTo>
                      <a:pt x="819" y="1599"/>
                    </a:lnTo>
                    <a:lnTo>
                      <a:pt x="975" y="1599"/>
                    </a:lnTo>
                    <a:lnTo>
                      <a:pt x="1053" y="1579"/>
                    </a:lnTo>
                    <a:lnTo>
                      <a:pt x="1131" y="1560"/>
                    </a:lnTo>
                    <a:lnTo>
                      <a:pt x="1209" y="1501"/>
                    </a:lnTo>
                    <a:lnTo>
                      <a:pt x="1267" y="1443"/>
                    </a:lnTo>
                    <a:lnTo>
                      <a:pt x="1306" y="1365"/>
                    </a:lnTo>
                    <a:lnTo>
                      <a:pt x="1345" y="1306"/>
                    </a:lnTo>
                    <a:lnTo>
                      <a:pt x="1345" y="1209"/>
                    </a:lnTo>
                    <a:lnTo>
                      <a:pt x="1345" y="1131"/>
                    </a:lnTo>
                    <a:lnTo>
                      <a:pt x="1326" y="1034"/>
                    </a:lnTo>
                    <a:lnTo>
                      <a:pt x="1267" y="917"/>
                    </a:lnTo>
                    <a:lnTo>
                      <a:pt x="1209" y="858"/>
                    </a:lnTo>
                    <a:lnTo>
                      <a:pt x="1170" y="741"/>
                    </a:lnTo>
                    <a:lnTo>
                      <a:pt x="1111" y="624"/>
                    </a:lnTo>
                    <a:lnTo>
                      <a:pt x="994" y="469"/>
                    </a:lnTo>
                    <a:lnTo>
                      <a:pt x="878" y="332"/>
                    </a:lnTo>
                    <a:lnTo>
                      <a:pt x="761" y="196"/>
                    </a:lnTo>
                    <a:lnTo>
                      <a:pt x="624" y="79"/>
                    </a:lnTo>
                    <a:lnTo>
                      <a:pt x="507" y="20"/>
                    </a:lnTo>
                    <a:lnTo>
                      <a:pt x="3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35"/>
              <p:cNvSpPr/>
              <p:nvPr/>
            </p:nvSpPr>
            <p:spPr>
              <a:xfrm>
                <a:off x="5235950" y="968750"/>
                <a:ext cx="33650" cy="39975"/>
              </a:xfrm>
              <a:custGeom>
                <a:avLst/>
                <a:gdLst/>
                <a:ahLst/>
                <a:cxnLst/>
                <a:rect l="l" t="t" r="r" b="b"/>
                <a:pathLst>
                  <a:path w="1346" h="1599" fill="none" extrusionOk="0">
                    <a:moveTo>
                      <a:pt x="235" y="40"/>
                    </a:moveTo>
                    <a:lnTo>
                      <a:pt x="235" y="40"/>
                    </a:lnTo>
                    <a:lnTo>
                      <a:pt x="157" y="79"/>
                    </a:lnTo>
                    <a:lnTo>
                      <a:pt x="79" y="157"/>
                    </a:lnTo>
                    <a:lnTo>
                      <a:pt x="20" y="235"/>
                    </a:lnTo>
                    <a:lnTo>
                      <a:pt x="1" y="332"/>
                    </a:lnTo>
                    <a:lnTo>
                      <a:pt x="1" y="332"/>
                    </a:lnTo>
                    <a:lnTo>
                      <a:pt x="1" y="527"/>
                    </a:lnTo>
                    <a:lnTo>
                      <a:pt x="1" y="527"/>
                    </a:lnTo>
                    <a:lnTo>
                      <a:pt x="20" y="624"/>
                    </a:lnTo>
                    <a:lnTo>
                      <a:pt x="59" y="722"/>
                    </a:lnTo>
                    <a:lnTo>
                      <a:pt x="59" y="722"/>
                    </a:lnTo>
                    <a:lnTo>
                      <a:pt x="118" y="878"/>
                    </a:lnTo>
                    <a:lnTo>
                      <a:pt x="215" y="1034"/>
                    </a:lnTo>
                    <a:lnTo>
                      <a:pt x="215" y="1034"/>
                    </a:lnTo>
                    <a:lnTo>
                      <a:pt x="312" y="1170"/>
                    </a:lnTo>
                    <a:lnTo>
                      <a:pt x="410" y="1306"/>
                    </a:lnTo>
                    <a:lnTo>
                      <a:pt x="527" y="1423"/>
                    </a:lnTo>
                    <a:lnTo>
                      <a:pt x="663" y="1521"/>
                    </a:lnTo>
                    <a:lnTo>
                      <a:pt x="663" y="1521"/>
                    </a:lnTo>
                    <a:lnTo>
                      <a:pt x="741" y="1560"/>
                    </a:lnTo>
                    <a:lnTo>
                      <a:pt x="819" y="1599"/>
                    </a:lnTo>
                    <a:lnTo>
                      <a:pt x="897" y="1599"/>
                    </a:lnTo>
                    <a:lnTo>
                      <a:pt x="975" y="1599"/>
                    </a:lnTo>
                    <a:lnTo>
                      <a:pt x="975" y="1599"/>
                    </a:lnTo>
                    <a:lnTo>
                      <a:pt x="1053" y="1579"/>
                    </a:lnTo>
                    <a:lnTo>
                      <a:pt x="1131" y="1560"/>
                    </a:lnTo>
                    <a:lnTo>
                      <a:pt x="1209" y="1501"/>
                    </a:lnTo>
                    <a:lnTo>
                      <a:pt x="1267" y="1443"/>
                    </a:lnTo>
                    <a:lnTo>
                      <a:pt x="1267" y="1443"/>
                    </a:lnTo>
                    <a:lnTo>
                      <a:pt x="1306" y="1365"/>
                    </a:lnTo>
                    <a:lnTo>
                      <a:pt x="1345" y="1306"/>
                    </a:lnTo>
                    <a:lnTo>
                      <a:pt x="1345" y="1209"/>
                    </a:lnTo>
                    <a:lnTo>
                      <a:pt x="1345" y="1131"/>
                    </a:lnTo>
                    <a:lnTo>
                      <a:pt x="1345" y="1131"/>
                    </a:lnTo>
                    <a:lnTo>
                      <a:pt x="1326" y="1034"/>
                    </a:lnTo>
                    <a:lnTo>
                      <a:pt x="1267" y="917"/>
                    </a:lnTo>
                    <a:lnTo>
                      <a:pt x="1267" y="917"/>
                    </a:lnTo>
                    <a:lnTo>
                      <a:pt x="1209" y="858"/>
                    </a:lnTo>
                    <a:lnTo>
                      <a:pt x="1209" y="858"/>
                    </a:lnTo>
                    <a:lnTo>
                      <a:pt x="1170" y="741"/>
                    </a:lnTo>
                    <a:lnTo>
                      <a:pt x="1111" y="624"/>
                    </a:lnTo>
                    <a:lnTo>
                      <a:pt x="1111" y="624"/>
                    </a:lnTo>
                    <a:lnTo>
                      <a:pt x="994" y="469"/>
                    </a:lnTo>
                    <a:lnTo>
                      <a:pt x="878" y="332"/>
                    </a:lnTo>
                    <a:lnTo>
                      <a:pt x="878" y="332"/>
                    </a:lnTo>
                    <a:lnTo>
                      <a:pt x="761" y="196"/>
                    </a:lnTo>
                    <a:lnTo>
                      <a:pt x="624" y="79"/>
                    </a:lnTo>
                    <a:lnTo>
                      <a:pt x="624" y="79"/>
                    </a:lnTo>
                    <a:lnTo>
                      <a:pt x="507" y="20"/>
                    </a:lnTo>
                    <a:lnTo>
                      <a:pt x="371" y="1"/>
                    </a:lnTo>
                    <a:lnTo>
                      <a:pt x="371" y="1"/>
                    </a:lnTo>
                    <a:lnTo>
                      <a:pt x="312" y="20"/>
                    </a:lnTo>
                    <a:lnTo>
                      <a:pt x="235"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35"/>
              <p:cNvSpPr/>
              <p:nvPr/>
            </p:nvSpPr>
            <p:spPr>
              <a:xfrm>
                <a:off x="5279800" y="1014550"/>
                <a:ext cx="30225" cy="35100"/>
              </a:xfrm>
              <a:custGeom>
                <a:avLst/>
                <a:gdLst/>
                <a:ahLst/>
                <a:cxnLst/>
                <a:rect l="l" t="t" r="r" b="b"/>
                <a:pathLst>
                  <a:path w="1209" h="1404" extrusionOk="0">
                    <a:moveTo>
                      <a:pt x="332" y="0"/>
                    </a:moveTo>
                    <a:lnTo>
                      <a:pt x="254" y="20"/>
                    </a:lnTo>
                    <a:lnTo>
                      <a:pt x="195" y="39"/>
                    </a:lnTo>
                    <a:lnTo>
                      <a:pt x="137" y="78"/>
                    </a:lnTo>
                    <a:lnTo>
                      <a:pt x="78" y="137"/>
                    </a:lnTo>
                    <a:lnTo>
                      <a:pt x="39" y="195"/>
                    </a:lnTo>
                    <a:lnTo>
                      <a:pt x="20" y="254"/>
                    </a:lnTo>
                    <a:lnTo>
                      <a:pt x="0" y="332"/>
                    </a:lnTo>
                    <a:lnTo>
                      <a:pt x="0" y="468"/>
                    </a:lnTo>
                    <a:lnTo>
                      <a:pt x="20" y="604"/>
                    </a:lnTo>
                    <a:lnTo>
                      <a:pt x="59" y="741"/>
                    </a:lnTo>
                    <a:lnTo>
                      <a:pt x="117" y="858"/>
                    </a:lnTo>
                    <a:lnTo>
                      <a:pt x="195" y="994"/>
                    </a:lnTo>
                    <a:lnTo>
                      <a:pt x="293" y="1111"/>
                    </a:lnTo>
                    <a:lnTo>
                      <a:pt x="409" y="1228"/>
                    </a:lnTo>
                    <a:lnTo>
                      <a:pt x="526" y="1325"/>
                    </a:lnTo>
                    <a:lnTo>
                      <a:pt x="604" y="1364"/>
                    </a:lnTo>
                    <a:lnTo>
                      <a:pt x="682" y="1403"/>
                    </a:lnTo>
                    <a:lnTo>
                      <a:pt x="838" y="1403"/>
                    </a:lnTo>
                    <a:lnTo>
                      <a:pt x="916" y="1384"/>
                    </a:lnTo>
                    <a:lnTo>
                      <a:pt x="994" y="1364"/>
                    </a:lnTo>
                    <a:lnTo>
                      <a:pt x="1072" y="1306"/>
                    </a:lnTo>
                    <a:lnTo>
                      <a:pt x="1130" y="1247"/>
                    </a:lnTo>
                    <a:lnTo>
                      <a:pt x="1189" y="1131"/>
                    </a:lnTo>
                    <a:lnTo>
                      <a:pt x="1208" y="994"/>
                    </a:lnTo>
                    <a:lnTo>
                      <a:pt x="1189" y="858"/>
                    </a:lnTo>
                    <a:lnTo>
                      <a:pt x="1130" y="741"/>
                    </a:lnTo>
                    <a:lnTo>
                      <a:pt x="1091" y="624"/>
                    </a:lnTo>
                    <a:lnTo>
                      <a:pt x="1033" y="507"/>
                    </a:lnTo>
                    <a:lnTo>
                      <a:pt x="955" y="390"/>
                    </a:lnTo>
                    <a:lnTo>
                      <a:pt x="838" y="273"/>
                    </a:lnTo>
                    <a:lnTo>
                      <a:pt x="624" y="78"/>
                    </a:lnTo>
                    <a:lnTo>
                      <a:pt x="507" y="20"/>
                    </a:lnTo>
                    <a:lnTo>
                      <a:pt x="39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35"/>
              <p:cNvSpPr/>
              <p:nvPr/>
            </p:nvSpPr>
            <p:spPr>
              <a:xfrm>
                <a:off x="5279800" y="1014550"/>
                <a:ext cx="30225" cy="35100"/>
              </a:xfrm>
              <a:custGeom>
                <a:avLst/>
                <a:gdLst/>
                <a:ahLst/>
                <a:cxnLst/>
                <a:rect l="l" t="t" r="r" b="b"/>
                <a:pathLst>
                  <a:path w="1209" h="1404" fill="none" extrusionOk="0">
                    <a:moveTo>
                      <a:pt x="0" y="332"/>
                    </a:moveTo>
                    <a:lnTo>
                      <a:pt x="0" y="332"/>
                    </a:lnTo>
                    <a:lnTo>
                      <a:pt x="0" y="468"/>
                    </a:lnTo>
                    <a:lnTo>
                      <a:pt x="20" y="604"/>
                    </a:lnTo>
                    <a:lnTo>
                      <a:pt x="59" y="741"/>
                    </a:lnTo>
                    <a:lnTo>
                      <a:pt x="117" y="858"/>
                    </a:lnTo>
                    <a:lnTo>
                      <a:pt x="117" y="858"/>
                    </a:lnTo>
                    <a:lnTo>
                      <a:pt x="195" y="994"/>
                    </a:lnTo>
                    <a:lnTo>
                      <a:pt x="293" y="1111"/>
                    </a:lnTo>
                    <a:lnTo>
                      <a:pt x="409" y="1228"/>
                    </a:lnTo>
                    <a:lnTo>
                      <a:pt x="526" y="1325"/>
                    </a:lnTo>
                    <a:lnTo>
                      <a:pt x="526" y="1325"/>
                    </a:lnTo>
                    <a:lnTo>
                      <a:pt x="604" y="1364"/>
                    </a:lnTo>
                    <a:lnTo>
                      <a:pt x="682" y="1403"/>
                    </a:lnTo>
                    <a:lnTo>
                      <a:pt x="760" y="1403"/>
                    </a:lnTo>
                    <a:lnTo>
                      <a:pt x="838" y="1403"/>
                    </a:lnTo>
                    <a:lnTo>
                      <a:pt x="838" y="1403"/>
                    </a:lnTo>
                    <a:lnTo>
                      <a:pt x="916" y="1384"/>
                    </a:lnTo>
                    <a:lnTo>
                      <a:pt x="994" y="1364"/>
                    </a:lnTo>
                    <a:lnTo>
                      <a:pt x="1072" y="1306"/>
                    </a:lnTo>
                    <a:lnTo>
                      <a:pt x="1130" y="1247"/>
                    </a:lnTo>
                    <a:lnTo>
                      <a:pt x="1130" y="1247"/>
                    </a:lnTo>
                    <a:lnTo>
                      <a:pt x="1189" y="1131"/>
                    </a:lnTo>
                    <a:lnTo>
                      <a:pt x="1208" y="994"/>
                    </a:lnTo>
                    <a:lnTo>
                      <a:pt x="1189" y="858"/>
                    </a:lnTo>
                    <a:lnTo>
                      <a:pt x="1130" y="741"/>
                    </a:lnTo>
                    <a:lnTo>
                      <a:pt x="1130" y="741"/>
                    </a:lnTo>
                    <a:lnTo>
                      <a:pt x="1091" y="624"/>
                    </a:lnTo>
                    <a:lnTo>
                      <a:pt x="1033" y="507"/>
                    </a:lnTo>
                    <a:lnTo>
                      <a:pt x="1033" y="507"/>
                    </a:lnTo>
                    <a:lnTo>
                      <a:pt x="955" y="390"/>
                    </a:lnTo>
                    <a:lnTo>
                      <a:pt x="838" y="273"/>
                    </a:lnTo>
                    <a:lnTo>
                      <a:pt x="624" y="78"/>
                    </a:lnTo>
                    <a:lnTo>
                      <a:pt x="624" y="78"/>
                    </a:lnTo>
                    <a:lnTo>
                      <a:pt x="507" y="20"/>
                    </a:lnTo>
                    <a:lnTo>
                      <a:pt x="390" y="0"/>
                    </a:lnTo>
                    <a:lnTo>
                      <a:pt x="390" y="0"/>
                    </a:lnTo>
                    <a:lnTo>
                      <a:pt x="332" y="0"/>
                    </a:lnTo>
                    <a:lnTo>
                      <a:pt x="254" y="20"/>
                    </a:lnTo>
                    <a:lnTo>
                      <a:pt x="195" y="39"/>
                    </a:lnTo>
                    <a:lnTo>
                      <a:pt x="137" y="78"/>
                    </a:lnTo>
                    <a:lnTo>
                      <a:pt x="78" y="137"/>
                    </a:lnTo>
                    <a:lnTo>
                      <a:pt x="39" y="195"/>
                    </a:lnTo>
                    <a:lnTo>
                      <a:pt x="20" y="254"/>
                    </a:lnTo>
                    <a:lnTo>
                      <a:pt x="0" y="33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5"/>
              <p:cNvSpPr/>
              <p:nvPr/>
            </p:nvSpPr>
            <p:spPr>
              <a:xfrm>
                <a:off x="5315350" y="1057900"/>
                <a:ext cx="41425" cy="43875"/>
              </a:xfrm>
              <a:custGeom>
                <a:avLst/>
                <a:gdLst/>
                <a:ahLst/>
                <a:cxnLst/>
                <a:rect l="l" t="t" r="r" b="b"/>
                <a:pathLst>
                  <a:path w="1657" h="1755" extrusionOk="0">
                    <a:moveTo>
                      <a:pt x="332" y="1"/>
                    </a:moveTo>
                    <a:lnTo>
                      <a:pt x="273" y="20"/>
                    </a:lnTo>
                    <a:lnTo>
                      <a:pt x="215" y="39"/>
                    </a:lnTo>
                    <a:lnTo>
                      <a:pt x="137" y="78"/>
                    </a:lnTo>
                    <a:lnTo>
                      <a:pt x="79" y="137"/>
                    </a:lnTo>
                    <a:lnTo>
                      <a:pt x="40" y="215"/>
                    </a:lnTo>
                    <a:lnTo>
                      <a:pt x="1" y="293"/>
                    </a:lnTo>
                    <a:lnTo>
                      <a:pt x="1" y="410"/>
                    </a:lnTo>
                    <a:lnTo>
                      <a:pt x="1" y="546"/>
                    </a:lnTo>
                    <a:lnTo>
                      <a:pt x="20" y="663"/>
                    </a:lnTo>
                    <a:lnTo>
                      <a:pt x="59" y="760"/>
                    </a:lnTo>
                    <a:lnTo>
                      <a:pt x="118" y="877"/>
                    </a:lnTo>
                    <a:lnTo>
                      <a:pt x="176" y="994"/>
                    </a:lnTo>
                    <a:lnTo>
                      <a:pt x="312" y="1209"/>
                    </a:lnTo>
                    <a:lnTo>
                      <a:pt x="488" y="1384"/>
                    </a:lnTo>
                    <a:lnTo>
                      <a:pt x="683" y="1540"/>
                    </a:lnTo>
                    <a:lnTo>
                      <a:pt x="799" y="1598"/>
                    </a:lnTo>
                    <a:lnTo>
                      <a:pt x="916" y="1657"/>
                    </a:lnTo>
                    <a:lnTo>
                      <a:pt x="1033" y="1715"/>
                    </a:lnTo>
                    <a:lnTo>
                      <a:pt x="1170" y="1735"/>
                    </a:lnTo>
                    <a:lnTo>
                      <a:pt x="1248" y="1754"/>
                    </a:lnTo>
                    <a:lnTo>
                      <a:pt x="1345" y="1735"/>
                    </a:lnTo>
                    <a:lnTo>
                      <a:pt x="1423" y="1696"/>
                    </a:lnTo>
                    <a:lnTo>
                      <a:pt x="1481" y="1657"/>
                    </a:lnTo>
                    <a:lnTo>
                      <a:pt x="1559" y="1579"/>
                    </a:lnTo>
                    <a:lnTo>
                      <a:pt x="1618" y="1481"/>
                    </a:lnTo>
                    <a:lnTo>
                      <a:pt x="1657" y="1384"/>
                    </a:lnTo>
                    <a:lnTo>
                      <a:pt x="1657" y="1267"/>
                    </a:lnTo>
                    <a:lnTo>
                      <a:pt x="1618" y="1111"/>
                    </a:lnTo>
                    <a:lnTo>
                      <a:pt x="1540" y="936"/>
                    </a:lnTo>
                    <a:lnTo>
                      <a:pt x="1462" y="780"/>
                    </a:lnTo>
                    <a:lnTo>
                      <a:pt x="1345" y="643"/>
                    </a:lnTo>
                    <a:lnTo>
                      <a:pt x="1228" y="527"/>
                    </a:lnTo>
                    <a:lnTo>
                      <a:pt x="1111" y="410"/>
                    </a:lnTo>
                    <a:lnTo>
                      <a:pt x="838" y="195"/>
                    </a:lnTo>
                    <a:lnTo>
                      <a:pt x="741" y="137"/>
                    </a:lnTo>
                    <a:lnTo>
                      <a:pt x="644" y="98"/>
                    </a:lnTo>
                    <a:lnTo>
                      <a:pt x="468" y="39"/>
                    </a:lnTo>
                    <a:lnTo>
                      <a:pt x="410" y="20"/>
                    </a:lnTo>
                    <a:lnTo>
                      <a:pt x="33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5"/>
              <p:cNvSpPr/>
              <p:nvPr/>
            </p:nvSpPr>
            <p:spPr>
              <a:xfrm>
                <a:off x="5315350" y="1057900"/>
                <a:ext cx="41425" cy="43875"/>
              </a:xfrm>
              <a:custGeom>
                <a:avLst/>
                <a:gdLst/>
                <a:ahLst/>
                <a:cxnLst/>
                <a:rect l="l" t="t" r="r" b="b"/>
                <a:pathLst>
                  <a:path w="1657" h="1755" fill="none" extrusionOk="0">
                    <a:moveTo>
                      <a:pt x="215" y="39"/>
                    </a:moveTo>
                    <a:lnTo>
                      <a:pt x="215" y="39"/>
                    </a:lnTo>
                    <a:lnTo>
                      <a:pt x="137" y="78"/>
                    </a:lnTo>
                    <a:lnTo>
                      <a:pt x="79" y="137"/>
                    </a:lnTo>
                    <a:lnTo>
                      <a:pt x="79" y="137"/>
                    </a:lnTo>
                    <a:lnTo>
                      <a:pt x="40" y="215"/>
                    </a:lnTo>
                    <a:lnTo>
                      <a:pt x="1" y="293"/>
                    </a:lnTo>
                    <a:lnTo>
                      <a:pt x="1" y="293"/>
                    </a:lnTo>
                    <a:lnTo>
                      <a:pt x="1" y="410"/>
                    </a:lnTo>
                    <a:lnTo>
                      <a:pt x="1" y="546"/>
                    </a:lnTo>
                    <a:lnTo>
                      <a:pt x="20" y="663"/>
                    </a:lnTo>
                    <a:lnTo>
                      <a:pt x="59" y="760"/>
                    </a:lnTo>
                    <a:lnTo>
                      <a:pt x="59" y="760"/>
                    </a:lnTo>
                    <a:lnTo>
                      <a:pt x="118" y="877"/>
                    </a:lnTo>
                    <a:lnTo>
                      <a:pt x="176" y="994"/>
                    </a:lnTo>
                    <a:lnTo>
                      <a:pt x="176" y="994"/>
                    </a:lnTo>
                    <a:lnTo>
                      <a:pt x="312" y="1209"/>
                    </a:lnTo>
                    <a:lnTo>
                      <a:pt x="312" y="1209"/>
                    </a:lnTo>
                    <a:lnTo>
                      <a:pt x="488" y="1384"/>
                    </a:lnTo>
                    <a:lnTo>
                      <a:pt x="683" y="1540"/>
                    </a:lnTo>
                    <a:lnTo>
                      <a:pt x="683" y="1540"/>
                    </a:lnTo>
                    <a:lnTo>
                      <a:pt x="799" y="1598"/>
                    </a:lnTo>
                    <a:lnTo>
                      <a:pt x="916" y="1657"/>
                    </a:lnTo>
                    <a:lnTo>
                      <a:pt x="1033" y="1715"/>
                    </a:lnTo>
                    <a:lnTo>
                      <a:pt x="1170" y="1735"/>
                    </a:lnTo>
                    <a:lnTo>
                      <a:pt x="1170" y="1735"/>
                    </a:lnTo>
                    <a:lnTo>
                      <a:pt x="1248" y="1754"/>
                    </a:lnTo>
                    <a:lnTo>
                      <a:pt x="1345" y="1735"/>
                    </a:lnTo>
                    <a:lnTo>
                      <a:pt x="1423" y="1696"/>
                    </a:lnTo>
                    <a:lnTo>
                      <a:pt x="1481" y="1657"/>
                    </a:lnTo>
                    <a:lnTo>
                      <a:pt x="1481" y="1657"/>
                    </a:lnTo>
                    <a:lnTo>
                      <a:pt x="1559" y="1579"/>
                    </a:lnTo>
                    <a:lnTo>
                      <a:pt x="1618" y="1481"/>
                    </a:lnTo>
                    <a:lnTo>
                      <a:pt x="1657" y="1384"/>
                    </a:lnTo>
                    <a:lnTo>
                      <a:pt x="1657" y="1267"/>
                    </a:lnTo>
                    <a:lnTo>
                      <a:pt x="1657" y="1267"/>
                    </a:lnTo>
                    <a:lnTo>
                      <a:pt x="1618" y="1111"/>
                    </a:lnTo>
                    <a:lnTo>
                      <a:pt x="1540" y="936"/>
                    </a:lnTo>
                    <a:lnTo>
                      <a:pt x="1462" y="780"/>
                    </a:lnTo>
                    <a:lnTo>
                      <a:pt x="1345" y="643"/>
                    </a:lnTo>
                    <a:lnTo>
                      <a:pt x="1345" y="643"/>
                    </a:lnTo>
                    <a:lnTo>
                      <a:pt x="1228" y="527"/>
                    </a:lnTo>
                    <a:lnTo>
                      <a:pt x="1111" y="410"/>
                    </a:lnTo>
                    <a:lnTo>
                      <a:pt x="838" y="195"/>
                    </a:lnTo>
                    <a:lnTo>
                      <a:pt x="838" y="195"/>
                    </a:lnTo>
                    <a:lnTo>
                      <a:pt x="741" y="137"/>
                    </a:lnTo>
                    <a:lnTo>
                      <a:pt x="644" y="98"/>
                    </a:lnTo>
                    <a:lnTo>
                      <a:pt x="644" y="98"/>
                    </a:lnTo>
                    <a:lnTo>
                      <a:pt x="468" y="39"/>
                    </a:lnTo>
                    <a:lnTo>
                      <a:pt x="468" y="39"/>
                    </a:lnTo>
                    <a:lnTo>
                      <a:pt x="410" y="20"/>
                    </a:lnTo>
                    <a:lnTo>
                      <a:pt x="332" y="1"/>
                    </a:lnTo>
                    <a:lnTo>
                      <a:pt x="332" y="1"/>
                    </a:lnTo>
                    <a:lnTo>
                      <a:pt x="273" y="20"/>
                    </a:lnTo>
                    <a:lnTo>
                      <a:pt x="215"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5"/>
              <p:cNvSpPr/>
              <p:nvPr/>
            </p:nvSpPr>
            <p:spPr>
              <a:xfrm>
                <a:off x="5352850" y="1118300"/>
                <a:ext cx="30725" cy="28275"/>
              </a:xfrm>
              <a:custGeom>
                <a:avLst/>
                <a:gdLst/>
                <a:ahLst/>
                <a:cxnLst/>
                <a:rect l="l" t="t" r="r" b="b"/>
                <a:pathLst>
                  <a:path w="1229" h="1131" extrusionOk="0">
                    <a:moveTo>
                      <a:pt x="274" y="1"/>
                    </a:moveTo>
                    <a:lnTo>
                      <a:pt x="196" y="20"/>
                    </a:lnTo>
                    <a:lnTo>
                      <a:pt x="137" y="59"/>
                    </a:lnTo>
                    <a:lnTo>
                      <a:pt x="79" y="117"/>
                    </a:lnTo>
                    <a:lnTo>
                      <a:pt x="40" y="156"/>
                    </a:lnTo>
                    <a:lnTo>
                      <a:pt x="20" y="234"/>
                    </a:lnTo>
                    <a:lnTo>
                      <a:pt x="1" y="293"/>
                    </a:lnTo>
                    <a:lnTo>
                      <a:pt x="1" y="371"/>
                    </a:lnTo>
                    <a:lnTo>
                      <a:pt x="20" y="449"/>
                    </a:lnTo>
                    <a:lnTo>
                      <a:pt x="40" y="566"/>
                    </a:lnTo>
                    <a:lnTo>
                      <a:pt x="98" y="663"/>
                    </a:lnTo>
                    <a:lnTo>
                      <a:pt x="176" y="780"/>
                    </a:lnTo>
                    <a:lnTo>
                      <a:pt x="274" y="858"/>
                    </a:lnTo>
                    <a:lnTo>
                      <a:pt x="371" y="955"/>
                    </a:lnTo>
                    <a:lnTo>
                      <a:pt x="488" y="1014"/>
                    </a:lnTo>
                    <a:lnTo>
                      <a:pt x="683" y="1111"/>
                    </a:lnTo>
                    <a:lnTo>
                      <a:pt x="761" y="1131"/>
                    </a:lnTo>
                    <a:lnTo>
                      <a:pt x="917" y="1131"/>
                    </a:lnTo>
                    <a:lnTo>
                      <a:pt x="995" y="1111"/>
                    </a:lnTo>
                    <a:lnTo>
                      <a:pt x="1053" y="1072"/>
                    </a:lnTo>
                    <a:lnTo>
                      <a:pt x="1111" y="1014"/>
                    </a:lnTo>
                    <a:lnTo>
                      <a:pt x="1170" y="955"/>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17" y="312"/>
                    </a:lnTo>
                    <a:lnTo>
                      <a:pt x="819" y="234"/>
                    </a:lnTo>
                    <a:lnTo>
                      <a:pt x="702" y="156"/>
                    </a:lnTo>
                    <a:lnTo>
                      <a:pt x="469" y="20"/>
                    </a:lnTo>
                    <a:lnTo>
                      <a:pt x="41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5"/>
              <p:cNvSpPr/>
              <p:nvPr/>
            </p:nvSpPr>
            <p:spPr>
              <a:xfrm>
                <a:off x="5352850" y="1118300"/>
                <a:ext cx="30725" cy="28275"/>
              </a:xfrm>
              <a:custGeom>
                <a:avLst/>
                <a:gdLst/>
                <a:ahLst/>
                <a:cxnLst/>
                <a:rect l="l" t="t" r="r" b="b"/>
                <a:pathLst>
                  <a:path w="1229" h="1131" fill="none" extrusionOk="0">
                    <a:moveTo>
                      <a:pt x="1" y="371"/>
                    </a:moveTo>
                    <a:lnTo>
                      <a:pt x="1" y="371"/>
                    </a:lnTo>
                    <a:lnTo>
                      <a:pt x="20" y="449"/>
                    </a:lnTo>
                    <a:lnTo>
                      <a:pt x="20" y="449"/>
                    </a:lnTo>
                    <a:lnTo>
                      <a:pt x="40" y="566"/>
                    </a:lnTo>
                    <a:lnTo>
                      <a:pt x="98" y="663"/>
                    </a:lnTo>
                    <a:lnTo>
                      <a:pt x="98" y="663"/>
                    </a:lnTo>
                    <a:lnTo>
                      <a:pt x="176" y="780"/>
                    </a:lnTo>
                    <a:lnTo>
                      <a:pt x="274" y="858"/>
                    </a:lnTo>
                    <a:lnTo>
                      <a:pt x="274" y="858"/>
                    </a:lnTo>
                    <a:lnTo>
                      <a:pt x="371" y="955"/>
                    </a:lnTo>
                    <a:lnTo>
                      <a:pt x="488" y="1014"/>
                    </a:lnTo>
                    <a:lnTo>
                      <a:pt x="488" y="1014"/>
                    </a:lnTo>
                    <a:lnTo>
                      <a:pt x="683" y="1111"/>
                    </a:lnTo>
                    <a:lnTo>
                      <a:pt x="683" y="1111"/>
                    </a:lnTo>
                    <a:lnTo>
                      <a:pt x="761" y="1131"/>
                    </a:lnTo>
                    <a:lnTo>
                      <a:pt x="839" y="1131"/>
                    </a:lnTo>
                    <a:lnTo>
                      <a:pt x="917" y="1131"/>
                    </a:lnTo>
                    <a:lnTo>
                      <a:pt x="995" y="1111"/>
                    </a:lnTo>
                    <a:lnTo>
                      <a:pt x="995" y="1111"/>
                    </a:lnTo>
                    <a:lnTo>
                      <a:pt x="1053" y="1072"/>
                    </a:lnTo>
                    <a:lnTo>
                      <a:pt x="1111" y="1014"/>
                    </a:lnTo>
                    <a:lnTo>
                      <a:pt x="1170" y="955"/>
                    </a:lnTo>
                    <a:lnTo>
                      <a:pt x="1209" y="897"/>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75" y="390"/>
                    </a:lnTo>
                    <a:lnTo>
                      <a:pt x="917" y="312"/>
                    </a:lnTo>
                    <a:lnTo>
                      <a:pt x="917" y="312"/>
                    </a:lnTo>
                    <a:lnTo>
                      <a:pt x="819" y="234"/>
                    </a:lnTo>
                    <a:lnTo>
                      <a:pt x="702" y="156"/>
                    </a:lnTo>
                    <a:lnTo>
                      <a:pt x="469" y="20"/>
                    </a:lnTo>
                    <a:lnTo>
                      <a:pt x="469" y="20"/>
                    </a:lnTo>
                    <a:lnTo>
                      <a:pt x="410" y="1"/>
                    </a:lnTo>
                    <a:lnTo>
                      <a:pt x="332" y="1"/>
                    </a:lnTo>
                    <a:lnTo>
                      <a:pt x="332" y="1"/>
                    </a:lnTo>
                    <a:lnTo>
                      <a:pt x="274" y="1"/>
                    </a:lnTo>
                    <a:lnTo>
                      <a:pt x="196" y="20"/>
                    </a:lnTo>
                    <a:lnTo>
                      <a:pt x="137" y="59"/>
                    </a:lnTo>
                    <a:lnTo>
                      <a:pt x="79" y="117"/>
                    </a:lnTo>
                    <a:lnTo>
                      <a:pt x="40" y="156"/>
                    </a:lnTo>
                    <a:lnTo>
                      <a:pt x="20" y="234"/>
                    </a:lnTo>
                    <a:lnTo>
                      <a:pt x="1" y="293"/>
                    </a:lnTo>
                    <a:lnTo>
                      <a:pt x="1" y="37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5"/>
              <p:cNvSpPr/>
              <p:nvPr/>
            </p:nvSpPr>
            <p:spPr>
              <a:xfrm>
                <a:off x="5302200" y="1100775"/>
                <a:ext cx="26325" cy="26800"/>
              </a:xfrm>
              <a:custGeom>
                <a:avLst/>
                <a:gdLst/>
                <a:ahLst/>
                <a:cxnLst/>
                <a:rect l="l" t="t" r="r" b="b"/>
                <a:pathLst>
                  <a:path w="1053" h="1072" extrusionOk="0">
                    <a:moveTo>
                      <a:pt x="254" y="0"/>
                    </a:moveTo>
                    <a:lnTo>
                      <a:pt x="195" y="20"/>
                    </a:lnTo>
                    <a:lnTo>
                      <a:pt x="98" y="78"/>
                    </a:lnTo>
                    <a:lnTo>
                      <a:pt x="40" y="156"/>
                    </a:lnTo>
                    <a:lnTo>
                      <a:pt x="1" y="253"/>
                    </a:lnTo>
                    <a:lnTo>
                      <a:pt x="1" y="370"/>
                    </a:lnTo>
                    <a:lnTo>
                      <a:pt x="40" y="526"/>
                    </a:lnTo>
                    <a:lnTo>
                      <a:pt x="98" y="663"/>
                    </a:lnTo>
                    <a:lnTo>
                      <a:pt x="156" y="721"/>
                    </a:lnTo>
                    <a:lnTo>
                      <a:pt x="293" y="857"/>
                    </a:lnTo>
                    <a:lnTo>
                      <a:pt x="449" y="994"/>
                    </a:lnTo>
                    <a:lnTo>
                      <a:pt x="507" y="1033"/>
                    </a:lnTo>
                    <a:lnTo>
                      <a:pt x="585" y="1052"/>
                    </a:lnTo>
                    <a:lnTo>
                      <a:pt x="644" y="1072"/>
                    </a:lnTo>
                    <a:lnTo>
                      <a:pt x="721" y="1052"/>
                    </a:lnTo>
                    <a:lnTo>
                      <a:pt x="799" y="1052"/>
                    </a:lnTo>
                    <a:lnTo>
                      <a:pt x="858" y="1013"/>
                    </a:lnTo>
                    <a:lnTo>
                      <a:pt x="916" y="974"/>
                    </a:lnTo>
                    <a:lnTo>
                      <a:pt x="975" y="916"/>
                    </a:lnTo>
                    <a:lnTo>
                      <a:pt x="1014" y="857"/>
                    </a:lnTo>
                    <a:lnTo>
                      <a:pt x="1033" y="779"/>
                    </a:lnTo>
                    <a:lnTo>
                      <a:pt x="1053" y="721"/>
                    </a:lnTo>
                    <a:lnTo>
                      <a:pt x="1053" y="643"/>
                    </a:lnTo>
                    <a:lnTo>
                      <a:pt x="1033" y="565"/>
                    </a:lnTo>
                    <a:lnTo>
                      <a:pt x="994" y="507"/>
                    </a:lnTo>
                    <a:lnTo>
                      <a:pt x="955" y="448"/>
                    </a:lnTo>
                    <a:lnTo>
                      <a:pt x="897" y="390"/>
                    </a:lnTo>
                    <a:lnTo>
                      <a:pt x="780" y="292"/>
                    </a:lnTo>
                    <a:lnTo>
                      <a:pt x="644" y="175"/>
                    </a:lnTo>
                    <a:lnTo>
                      <a:pt x="527" y="59"/>
                    </a:lnTo>
                    <a:lnTo>
                      <a:pt x="429" y="20"/>
                    </a:lnTo>
                    <a:lnTo>
                      <a:pt x="31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5"/>
              <p:cNvSpPr/>
              <p:nvPr/>
            </p:nvSpPr>
            <p:spPr>
              <a:xfrm>
                <a:off x="5302200" y="1100775"/>
                <a:ext cx="26325" cy="26800"/>
              </a:xfrm>
              <a:custGeom>
                <a:avLst/>
                <a:gdLst/>
                <a:ahLst/>
                <a:cxnLst/>
                <a:rect l="l" t="t" r="r" b="b"/>
                <a:pathLst>
                  <a:path w="1053" h="1072" fill="none" extrusionOk="0">
                    <a:moveTo>
                      <a:pt x="195" y="20"/>
                    </a:moveTo>
                    <a:lnTo>
                      <a:pt x="195" y="20"/>
                    </a:lnTo>
                    <a:lnTo>
                      <a:pt x="98" y="78"/>
                    </a:lnTo>
                    <a:lnTo>
                      <a:pt x="40" y="156"/>
                    </a:lnTo>
                    <a:lnTo>
                      <a:pt x="1" y="253"/>
                    </a:lnTo>
                    <a:lnTo>
                      <a:pt x="1" y="370"/>
                    </a:lnTo>
                    <a:lnTo>
                      <a:pt x="1" y="370"/>
                    </a:lnTo>
                    <a:lnTo>
                      <a:pt x="40" y="526"/>
                    </a:lnTo>
                    <a:lnTo>
                      <a:pt x="40" y="526"/>
                    </a:lnTo>
                    <a:lnTo>
                      <a:pt x="98" y="663"/>
                    </a:lnTo>
                    <a:lnTo>
                      <a:pt x="98" y="663"/>
                    </a:lnTo>
                    <a:lnTo>
                      <a:pt x="156" y="721"/>
                    </a:lnTo>
                    <a:lnTo>
                      <a:pt x="156" y="721"/>
                    </a:lnTo>
                    <a:lnTo>
                      <a:pt x="293" y="857"/>
                    </a:lnTo>
                    <a:lnTo>
                      <a:pt x="449" y="994"/>
                    </a:lnTo>
                    <a:lnTo>
                      <a:pt x="449" y="994"/>
                    </a:lnTo>
                    <a:lnTo>
                      <a:pt x="507" y="1033"/>
                    </a:lnTo>
                    <a:lnTo>
                      <a:pt x="585" y="1052"/>
                    </a:lnTo>
                    <a:lnTo>
                      <a:pt x="644" y="1072"/>
                    </a:lnTo>
                    <a:lnTo>
                      <a:pt x="721" y="1052"/>
                    </a:lnTo>
                    <a:lnTo>
                      <a:pt x="799" y="1052"/>
                    </a:lnTo>
                    <a:lnTo>
                      <a:pt x="858" y="1013"/>
                    </a:lnTo>
                    <a:lnTo>
                      <a:pt x="916" y="974"/>
                    </a:lnTo>
                    <a:lnTo>
                      <a:pt x="975" y="916"/>
                    </a:lnTo>
                    <a:lnTo>
                      <a:pt x="975" y="916"/>
                    </a:lnTo>
                    <a:lnTo>
                      <a:pt x="1014" y="857"/>
                    </a:lnTo>
                    <a:lnTo>
                      <a:pt x="1033" y="779"/>
                    </a:lnTo>
                    <a:lnTo>
                      <a:pt x="1053" y="721"/>
                    </a:lnTo>
                    <a:lnTo>
                      <a:pt x="1053" y="643"/>
                    </a:lnTo>
                    <a:lnTo>
                      <a:pt x="1033" y="565"/>
                    </a:lnTo>
                    <a:lnTo>
                      <a:pt x="994" y="507"/>
                    </a:lnTo>
                    <a:lnTo>
                      <a:pt x="955" y="448"/>
                    </a:lnTo>
                    <a:lnTo>
                      <a:pt x="897" y="390"/>
                    </a:lnTo>
                    <a:lnTo>
                      <a:pt x="897" y="390"/>
                    </a:lnTo>
                    <a:lnTo>
                      <a:pt x="780" y="292"/>
                    </a:lnTo>
                    <a:lnTo>
                      <a:pt x="780" y="292"/>
                    </a:lnTo>
                    <a:lnTo>
                      <a:pt x="644" y="175"/>
                    </a:lnTo>
                    <a:lnTo>
                      <a:pt x="527" y="59"/>
                    </a:lnTo>
                    <a:lnTo>
                      <a:pt x="527" y="59"/>
                    </a:lnTo>
                    <a:lnTo>
                      <a:pt x="429" y="20"/>
                    </a:lnTo>
                    <a:lnTo>
                      <a:pt x="312" y="0"/>
                    </a:lnTo>
                    <a:lnTo>
                      <a:pt x="312" y="0"/>
                    </a:lnTo>
                    <a:lnTo>
                      <a:pt x="254" y="0"/>
                    </a:lnTo>
                    <a:lnTo>
                      <a:pt x="195"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5"/>
              <p:cNvSpPr/>
              <p:nvPr/>
            </p:nvSpPr>
            <p:spPr>
              <a:xfrm>
                <a:off x="5197975" y="903975"/>
                <a:ext cx="31675" cy="47275"/>
              </a:xfrm>
              <a:custGeom>
                <a:avLst/>
                <a:gdLst/>
                <a:ahLst/>
                <a:cxnLst/>
                <a:rect l="l" t="t" r="r" b="b"/>
                <a:pathLst>
                  <a:path w="1267" h="1891" extrusionOk="0">
                    <a:moveTo>
                      <a:pt x="351" y="1"/>
                    </a:moveTo>
                    <a:lnTo>
                      <a:pt x="253" y="20"/>
                    </a:lnTo>
                    <a:lnTo>
                      <a:pt x="156" y="79"/>
                    </a:lnTo>
                    <a:lnTo>
                      <a:pt x="97" y="137"/>
                    </a:lnTo>
                    <a:lnTo>
                      <a:pt x="39" y="234"/>
                    </a:lnTo>
                    <a:lnTo>
                      <a:pt x="0" y="351"/>
                    </a:lnTo>
                    <a:lnTo>
                      <a:pt x="0" y="488"/>
                    </a:lnTo>
                    <a:lnTo>
                      <a:pt x="0" y="624"/>
                    </a:lnTo>
                    <a:lnTo>
                      <a:pt x="0" y="741"/>
                    </a:lnTo>
                    <a:lnTo>
                      <a:pt x="58" y="1033"/>
                    </a:lnTo>
                    <a:lnTo>
                      <a:pt x="136" y="1306"/>
                    </a:lnTo>
                    <a:lnTo>
                      <a:pt x="195" y="1423"/>
                    </a:lnTo>
                    <a:lnTo>
                      <a:pt x="253" y="1540"/>
                    </a:lnTo>
                    <a:lnTo>
                      <a:pt x="331" y="1657"/>
                    </a:lnTo>
                    <a:lnTo>
                      <a:pt x="429" y="1754"/>
                    </a:lnTo>
                    <a:lnTo>
                      <a:pt x="487" y="1793"/>
                    </a:lnTo>
                    <a:lnTo>
                      <a:pt x="546" y="1832"/>
                    </a:lnTo>
                    <a:lnTo>
                      <a:pt x="701" y="1871"/>
                    </a:lnTo>
                    <a:lnTo>
                      <a:pt x="857" y="1891"/>
                    </a:lnTo>
                    <a:lnTo>
                      <a:pt x="935" y="1871"/>
                    </a:lnTo>
                    <a:lnTo>
                      <a:pt x="1013" y="1832"/>
                    </a:lnTo>
                    <a:lnTo>
                      <a:pt x="1091" y="1793"/>
                    </a:lnTo>
                    <a:lnTo>
                      <a:pt x="1150" y="1754"/>
                    </a:lnTo>
                    <a:lnTo>
                      <a:pt x="1208" y="1676"/>
                    </a:lnTo>
                    <a:lnTo>
                      <a:pt x="1247" y="1618"/>
                    </a:lnTo>
                    <a:lnTo>
                      <a:pt x="1266" y="1540"/>
                    </a:lnTo>
                    <a:lnTo>
                      <a:pt x="1266" y="1462"/>
                    </a:lnTo>
                    <a:lnTo>
                      <a:pt x="1266" y="1384"/>
                    </a:lnTo>
                    <a:lnTo>
                      <a:pt x="1247" y="1287"/>
                    </a:lnTo>
                    <a:lnTo>
                      <a:pt x="1189" y="1189"/>
                    </a:lnTo>
                    <a:lnTo>
                      <a:pt x="1150" y="1014"/>
                    </a:lnTo>
                    <a:lnTo>
                      <a:pt x="1111" y="838"/>
                    </a:lnTo>
                    <a:lnTo>
                      <a:pt x="1033" y="624"/>
                    </a:lnTo>
                    <a:lnTo>
                      <a:pt x="916" y="410"/>
                    </a:lnTo>
                    <a:lnTo>
                      <a:pt x="779" y="234"/>
                    </a:lnTo>
                    <a:lnTo>
                      <a:pt x="623" y="79"/>
                    </a:lnTo>
                    <a:lnTo>
                      <a:pt x="585" y="40"/>
                    </a:lnTo>
                    <a:lnTo>
                      <a:pt x="526" y="20"/>
                    </a:lnTo>
                    <a:lnTo>
                      <a:pt x="39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5"/>
              <p:cNvSpPr/>
              <p:nvPr/>
            </p:nvSpPr>
            <p:spPr>
              <a:xfrm>
                <a:off x="5197975" y="903975"/>
                <a:ext cx="31675" cy="47275"/>
              </a:xfrm>
              <a:custGeom>
                <a:avLst/>
                <a:gdLst/>
                <a:ahLst/>
                <a:cxnLst/>
                <a:rect l="l" t="t" r="r" b="b"/>
                <a:pathLst>
                  <a:path w="1267" h="1891" fill="none" extrusionOk="0">
                    <a:moveTo>
                      <a:pt x="351" y="1"/>
                    </a:moveTo>
                    <a:lnTo>
                      <a:pt x="351" y="1"/>
                    </a:lnTo>
                    <a:lnTo>
                      <a:pt x="253" y="20"/>
                    </a:lnTo>
                    <a:lnTo>
                      <a:pt x="156" y="79"/>
                    </a:lnTo>
                    <a:lnTo>
                      <a:pt x="97" y="137"/>
                    </a:lnTo>
                    <a:lnTo>
                      <a:pt x="39" y="234"/>
                    </a:lnTo>
                    <a:lnTo>
                      <a:pt x="39" y="234"/>
                    </a:lnTo>
                    <a:lnTo>
                      <a:pt x="0" y="351"/>
                    </a:lnTo>
                    <a:lnTo>
                      <a:pt x="0" y="488"/>
                    </a:lnTo>
                    <a:lnTo>
                      <a:pt x="0" y="624"/>
                    </a:lnTo>
                    <a:lnTo>
                      <a:pt x="0" y="741"/>
                    </a:lnTo>
                    <a:lnTo>
                      <a:pt x="0" y="741"/>
                    </a:lnTo>
                    <a:lnTo>
                      <a:pt x="58" y="1033"/>
                    </a:lnTo>
                    <a:lnTo>
                      <a:pt x="136" y="1306"/>
                    </a:lnTo>
                    <a:lnTo>
                      <a:pt x="136" y="1306"/>
                    </a:lnTo>
                    <a:lnTo>
                      <a:pt x="195" y="1423"/>
                    </a:lnTo>
                    <a:lnTo>
                      <a:pt x="253" y="1540"/>
                    </a:lnTo>
                    <a:lnTo>
                      <a:pt x="331" y="1657"/>
                    </a:lnTo>
                    <a:lnTo>
                      <a:pt x="429" y="1754"/>
                    </a:lnTo>
                    <a:lnTo>
                      <a:pt x="429" y="1754"/>
                    </a:lnTo>
                    <a:lnTo>
                      <a:pt x="487" y="1793"/>
                    </a:lnTo>
                    <a:lnTo>
                      <a:pt x="546" y="1832"/>
                    </a:lnTo>
                    <a:lnTo>
                      <a:pt x="701" y="1871"/>
                    </a:lnTo>
                    <a:lnTo>
                      <a:pt x="857" y="1891"/>
                    </a:lnTo>
                    <a:lnTo>
                      <a:pt x="935" y="1871"/>
                    </a:lnTo>
                    <a:lnTo>
                      <a:pt x="1013" y="1832"/>
                    </a:lnTo>
                    <a:lnTo>
                      <a:pt x="1013" y="1832"/>
                    </a:lnTo>
                    <a:lnTo>
                      <a:pt x="1091" y="1793"/>
                    </a:lnTo>
                    <a:lnTo>
                      <a:pt x="1150" y="1754"/>
                    </a:lnTo>
                    <a:lnTo>
                      <a:pt x="1208" y="1676"/>
                    </a:lnTo>
                    <a:lnTo>
                      <a:pt x="1247" y="1618"/>
                    </a:lnTo>
                    <a:lnTo>
                      <a:pt x="1266" y="1540"/>
                    </a:lnTo>
                    <a:lnTo>
                      <a:pt x="1266" y="1462"/>
                    </a:lnTo>
                    <a:lnTo>
                      <a:pt x="1266" y="1384"/>
                    </a:lnTo>
                    <a:lnTo>
                      <a:pt x="1247" y="1287"/>
                    </a:lnTo>
                    <a:lnTo>
                      <a:pt x="1247" y="1287"/>
                    </a:lnTo>
                    <a:lnTo>
                      <a:pt x="1189" y="1189"/>
                    </a:lnTo>
                    <a:lnTo>
                      <a:pt x="1189" y="1189"/>
                    </a:lnTo>
                    <a:lnTo>
                      <a:pt x="1150" y="1014"/>
                    </a:lnTo>
                    <a:lnTo>
                      <a:pt x="1111" y="838"/>
                    </a:lnTo>
                    <a:lnTo>
                      <a:pt x="1111" y="838"/>
                    </a:lnTo>
                    <a:lnTo>
                      <a:pt x="1033" y="624"/>
                    </a:lnTo>
                    <a:lnTo>
                      <a:pt x="916" y="410"/>
                    </a:lnTo>
                    <a:lnTo>
                      <a:pt x="916" y="410"/>
                    </a:lnTo>
                    <a:lnTo>
                      <a:pt x="779" y="234"/>
                    </a:lnTo>
                    <a:lnTo>
                      <a:pt x="623" y="79"/>
                    </a:lnTo>
                    <a:lnTo>
                      <a:pt x="623" y="79"/>
                    </a:lnTo>
                    <a:lnTo>
                      <a:pt x="585" y="40"/>
                    </a:lnTo>
                    <a:lnTo>
                      <a:pt x="526" y="20"/>
                    </a:lnTo>
                    <a:lnTo>
                      <a:pt x="390" y="1"/>
                    </a:lnTo>
                    <a:lnTo>
                      <a:pt x="390" y="1"/>
                    </a:lnTo>
                    <a:lnTo>
                      <a:pt x="35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5"/>
              <p:cNvSpPr/>
              <p:nvPr/>
            </p:nvSpPr>
            <p:spPr>
              <a:xfrm>
                <a:off x="5201375" y="974600"/>
                <a:ext cx="22925" cy="30225"/>
              </a:xfrm>
              <a:custGeom>
                <a:avLst/>
                <a:gdLst/>
                <a:ahLst/>
                <a:cxnLst/>
                <a:rect l="l" t="t" r="r" b="b"/>
                <a:pathLst>
                  <a:path w="917" h="1209" extrusionOk="0">
                    <a:moveTo>
                      <a:pt x="312" y="1"/>
                    </a:moveTo>
                    <a:lnTo>
                      <a:pt x="234" y="20"/>
                    </a:lnTo>
                    <a:lnTo>
                      <a:pt x="156" y="59"/>
                    </a:lnTo>
                    <a:lnTo>
                      <a:pt x="78" y="137"/>
                    </a:lnTo>
                    <a:lnTo>
                      <a:pt x="39" y="215"/>
                    </a:lnTo>
                    <a:lnTo>
                      <a:pt x="20" y="332"/>
                    </a:lnTo>
                    <a:lnTo>
                      <a:pt x="0" y="468"/>
                    </a:lnTo>
                    <a:lnTo>
                      <a:pt x="20" y="585"/>
                    </a:lnTo>
                    <a:lnTo>
                      <a:pt x="59" y="702"/>
                    </a:lnTo>
                    <a:lnTo>
                      <a:pt x="98" y="780"/>
                    </a:lnTo>
                    <a:lnTo>
                      <a:pt x="137" y="858"/>
                    </a:lnTo>
                    <a:lnTo>
                      <a:pt x="254" y="1072"/>
                    </a:lnTo>
                    <a:lnTo>
                      <a:pt x="293" y="1131"/>
                    </a:lnTo>
                    <a:lnTo>
                      <a:pt x="351" y="1170"/>
                    </a:lnTo>
                    <a:lnTo>
                      <a:pt x="410" y="1189"/>
                    </a:lnTo>
                    <a:lnTo>
                      <a:pt x="468" y="1209"/>
                    </a:lnTo>
                    <a:lnTo>
                      <a:pt x="604" y="1209"/>
                    </a:lnTo>
                    <a:lnTo>
                      <a:pt x="721" y="1170"/>
                    </a:lnTo>
                    <a:lnTo>
                      <a:pt x="780" y="1170"/>
                    </a:lnTo>
                    <a:lnTo>
                      <a:pt x="819" y="1131"/>
                    </a:lnTo>
                    <a:lnTo>
                      <a:pt x="858" y="1092"/>
                    </a:lnTo>
                    <a:lnTo>
                      <a:pt x="877" y="1053"/>
                    </a:lnTo>
                    <a:lnTo>
                      <a:pt x="916" y="936"/>
                    </a:lnTo>
                    <a:lnTo>
                      <a:pt x="916" y="916"/>
                    </a:lnTo>
                    <a:lnTo>
                      <a:pt x="916" y="897"/>
                    </a:lnTo>
                    <a:lnTo>
                      <a:pt x="916" y="800"/>
                    </a:lnTo>
                    <a:lnTo>
                      <a:pt x="916" y="683"/>
                    </a:lnTo>
                    <a:lnTo>
                      <a:pt x="877" y="546"/>
                    </a:lnTo>
                    <a:lnTo>
                      <a:pt x="838" y="449"/>
                    </a:lnTo>
                    <a:lnTo>
                      <a:pt x="780" y="332"/>
                    </a:lnTo>
                    <a:lnTo>
                      <a:pt x="702" y="235"/>
                    </a:lnTo>
                    <a:lnTo>
                      <a:pt x="624" y="137"/>
                    </a:lnTo>
                    <a:lnTo>
                      <a:pt x="565" y="79"/>
                    </a:lnTo>
                    <a:lnTo>
                      <a:pt x="507" y="4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5"/>
              <p:cNvSpPr/>
              <p:nvPr/>
            </p:nvSpPr>
            <p:spPr>
              <a:xfrm>
                <a:off x="5201375" y="974600"/>
                <a:ext cx="22925" cy="30225"/>
              </a:xfrm>
              <a:custGeom>
                <a:avLst/>
                <a:gdLst/>
                <a:ahLst/>
                <a:cxnLst/>
                <a:rect l="l" t="t" r="r" b="b"/>
                <a:pathLst>
                  <a:path w="917" h="1209" fill="none" extrusionOk="0">
                    <a:moveTo>
                      <a:pt x="312" y="1"/>
                    </a:moveTo>
                    <a:lnTo>
                      <a:pt x="312" y="1"/>
                    </a:lnTo>
                    <a:lnTo>
                      <a:pt x="234" y="20"/>
                    </a:lnTo>
                    <a:lnTo>
                      <a:pt x="156" y="59"/>
                    </a:lnTo>
                    <a:lnTo>
                      <a:pt x="78" y="137"/>
                    </a:lnTo>
                    <a:lnTo>
                      <a:pt x="39" y="215"/>
                    </a:lnTo>
                    <a:lnTo>
                      <a:pt x="39" y="215"/>
                    </a:lnTo>
                    <a:lnTo>
                      <a:pt x="20" y="332"/>
                    </a:lnTo>
                    <a:lnTo>
                      <a:pt x="20" y="332"/>
                    </a:lnTo>
                    <a:lnTo>
                      <a:pt x="0" y="468"/>
                    </a:lnTo>
                    <a:lnTo>
                      <a:pt x="0" y="468"/>
                    </a:lnTo>
                    <a:lnTo>
                      <a:pt x="20" y="585"/>
                    </a:lnTo>
                    <a:lnTo>
                      <a:pt x="59" y="702"/>
                    </a:lnTo>
                    <a:lnTo>
                      <a:pt x="59" y="702"/>
                    </a:lnTo>
                    <a:lnTo>
                      <a:pt x="98" y="780"/>
                    </a:lnTo>
                    <a:lnTo>
                      <a:pt x="137" y="858"/>
                    </a:lnTo>
                    <a:lnTo>
                      <a:pt x="137" y="858"/>
                    </a:lnTo>
                    <a:lnTo>
                      <a:pt x="254" y="1072"/>
                    </a:lnTo>
                    <a:lnTo>
                      <a:pt x="254" y="1072"/>
                    </a:lnTo>
                    <a:lnTo>
                      <a:pt x="293" y="1131"/>
                    </a:lnTo>
                    <a:lnTo>
                      <a:pt x="351" y="1170"/>
                    </a:lnTo>
                    <a:lnTo>
                      <a:pt x="410" y="1189"/>
                    </a:lnTo>
                    <a:lnTo>
                      <a:pt x="468" y="1209"/>
                    </a:lnTo>
                    <a:lnTo>
                      <a:pt x="604" y="1209"/>
                    </a:lnTo>
                    <a:lnTo>
                      <a:pt x="721" y="1170"/>
                    </a:lnTo>
                    <a:lnTo>
                      <a:pt x="721" y="1170"/>
                    </a:lnTo>
                    <a:lnTo>
                      <a:pt x="780" y="1170"/>
                    </a:lnTo>
                    <a:lnTo>
                      <a:pt x="819" y="1131"/>
                    </a:lnTo>
                    <a:lnTo>
                      <a:pt x="858" y="1092"/>
                    </a:lnTo>
                    <a:lnTo>
                      <a:pt x="877" y="1053"/>
                    </a:lnTo>
                    <a:lnTo>
                      <a:pt x="916" y="936"/>
                    </a:lnTo>
                    <a:lnTo>
                      <a:pt x="916" y="916"/>
                    </a:lnTo>
                    <a:lnTo>
                      <a:pt x="916" y="916"/>
                    </a:lnTo>
                    <a:lnTo>
                      <a:pt x="916" y="897"/>
                    </a:lnTo>
                    <a:lnTo>
                      <a:pt x="916" y="897"/>
                    </a:lnTo>
                    <a:lnTo>
                      <a:pt x="916" y="800"/>
                    </a:lnTo>
                    <a:lnTo>
                      <a:pt x="916" y="800"/>
                    </a:lnTo>
                    <a:lnTo>
                      <a:pt x="916" y="800"/>
                    </a:lnTo>
                    <a:lnTo>
                      <a:pt x="916" y="800"/>
                    </a:lnTo>
                    <a:lnTo>
                      <a:pt x="916" y="683"/>
                    </a:lnTo>
                    <a:lnTo>
                      <a:pt x="877" y="546"/>
                    </a:lnTo>
                    <a:lnTo>
                      <a:pt x="877" y="546"/>
                    </a:lnTo>
                    <a:lnTo>
                      <a:pt x="838" y="449"/>
                    </a:lnTo>
                    <a:lnTo>
                      <a:pt x="780" y="332"/>
                    </a:lnTo>
                    <a:lnTo>
                      <a:pt x="702" y="235"/>
                    </a:lnTo>
                    <a:lnTo>
                      <a:pt x="624" y="137"/>
                    </a:lnTo>
                    <a:lnTo>
                      <a:pt x="624" y="137"/>
                    </a:lnTo>
                    <a:lnTo>
                      <a:pt x="565" y="79"/>
                    </a:lnTo>
                    <a:lnTo>
                      <a:pt x="507" y="40"/>
                    </a:lnTo>
                    <a:lnTo>
                      <a:pt x="429" y="1"/>
                    </a:lnTo>
                    <a:lnTo>
                      <a:pt x="351" y="1"/>
                    </a:lnTo>
                    <a:lnTo>
                      <a:pt x="351" y="1"/>
                    </a:lnTo>
                    <a:lnTo>
                      <a:pt x="312"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5"/>
              <p:cNvSpPr/>
              <p:nvPr/>
            </p:nvSpPr>
            <p:spPr>
              <a:xfrm>
                <a:off x="5397675" y="1103700"/>
                <a:ext cx="23900" cy="21450"/>
              </a:xfrm>
              <a:custGeom>
                <a:avLst/>
                <a:gdLst/>
                <a:ahLst/>
                <a:cxnLst/>
                <a:rect l="l" t="t" r="r" b="b"/>
                <a:pathLst>
                  <a:path w="956" h="858" extrusionOk="0">
                    <a:moveTo>
                      <a:pt x="312" y="0"/>
                    </a:moveTo>
                    <a:lnTo>
                      <a:pt x="215" y="19"/>
                    </a:lnTo>
                    <a:lnTo>
                      <a:pt x="117" y="78"/>
                    </a:lnTo>
                    <a:lnTo>
                      <a:pt x="78" y="136"/>
                    </a:lnTo>
                    <a:lnTo>
                      <a:pt x="20" y="195"/>
                    </a:lnTo>
                    <a:lnTo>
                      <a:pt x="0" y="273"/>
                    </a:lnTo>
                    <a:lnTo>
                      <a:pt x="0" y="351"/>
                    </a:lnTo>
                    <a:lnTo>
                      <a:pt x="20" y="429"/>
                    </a:lnTo>
                    <a:lnTo>
                      <a:pt x="59" y="507"/>
                    </a:lnTo>
                    <a:lnTo>
                      <a:pt x="98" y="585"/>
                    </a:lnTo>
                    <a:lnTo>
                      <a:pt x="156" y="643"/>
                    </a:lnTo>
                    <a:lnTo>
                      <a:pt x="215" y="701"/>
                    </a:lnTo>
                    <a:lnTo>
                      <a:pt x="293" y="740"/>
                    </a:lnTo>
                    <a:lnTo>
                      <a:pt x="351" y="779"/>
                    </a:lnTo>
                    <a:lnTo>
                      <a:pt x="410" y="799"/>
                    </a:lnTo>
                    <a:lnTo>
                      <a:pt x="546" y="799"/>
                    </a:lnTo>
                    <a:lnTo>
                      <a:pt x="702" y="838"/>
                    </a:lnTo>
                    <a:lnTo>
                      <a:pt x="760" y="857"/>
                    </a:lnTo>
                    <a:lnTo>
                      <a:pt x="819" y="838"/>
                    </a:lnTo>
                    <a:lnTo>
                      <a:pt x="858" y="799"/>
                    </a:lnTo>
                    <a:lnTo>
                      <a:pt x="897" y="760"/>
                    </a:lnTo>
                    <a:lnTo>
                      <a:pt x="936" y="721"/>
                    </a:lnTo>
                    <a:lnTo>
                      <a:pt x="955" y="662"/>
                    </a:lnTo>
                    <a:lnTo>
                      <a:pt x="955" y="604"/>
                    </a:lnTo>
                    <a:lnTo>
                      <a:pt x="936" y="546"/>
                    </a:lnTo>
                    <a:lnTo>
                      <a:pt x="858" y="390"/>
                    </a:lnTo>
                    <a:lnTo>
                      <a:pt x="760" y="273"/>
                    </a:lnTo>
                    <a:lnTo>
                      <a:pt x="702" y="214"/>
                    </a:lnTo>
                    <a:lnTo>
                      <a:pt x="643" y="175"/>
                    </a:lnTo>
                    <a:lnTo>
                      <a:pt x="507" y="78"/>
                    </a:lnTo>
                    <a:lnTo>
                      <a:pt x="429" y="39"/>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5"/>
              <p:cNvSpPr/>
              <p:nvPr/>
            </p:nvSpPr>
            <p:spPr>
              <a:xfrm>
                <a:off x="5397675" y="1103700"/>
                <a:ext cx="23900" cy="21450"/>
              </a:xfrm>
              <a:custGeom>
                <a:avLst/>
                <a:gdLst/>
                <a:ahLst/>
                <a:cxnLst/>
                <a:rect l="l" t="t" r="r" b="b"/>
                <a:pathLst>
                  <a:path w="956" h="858" fill="none" extrusionOk="0">
                    <a:moveTo>
                      <a:pt x="117" y="78"/>
                    </a:moveTo>
                    <a:lnTo>
                      <a:pt x="117" y="78"/>
                    </a:lnTo>
                    <a:lnTo>
                      <a:pt x="78" y="136"/>
                    </a:lnTo>
                    <a:lnTo>
                      <a:pt x="20" y="195"/>
                    </a:lnTo>
                    <a:lnTo>
                      <a:pt x="20" y="195"/>
                    </a:lnTo>
                    <a:lnTo>
                      <a:pt x="0" y="273"/>
                    </a:lnTo>
                    <a:lnTo>
                      <a:pt x="0" y="273"/>
                    </a:lnTo>
                    <a:lnTo>
                      <a:pt x="0" y="351"/>
                    </a:lnTo>
                    <a:lnTo>
                      <a:pt x="20" y="429"/>
                    </a:lnTo>
                    <a:lnTo>
                      <a:pt x="20" y="429"/>
                    </a:lnTo>
                    <a:lnTo>
                      <a:pt x="59" y="507"/>
                    </a:lnTo>
                    <a:lnTo>
                      <a:pt x="59" y="507"/>
                    </a:lnTo>
                    <a:lnTo>
                      <a:pt x="98" y="585"/>
                    </a:lnTo>
                    <a:lnTo>
                      <a:pt x="156" y="643"/>
                    </a:lnTo>
                    <a:lnTo>
                      <a:pt x="156" y="643"/>
                    </a:lnTo>
                    <a:lnTo>
                      <a:pt x="215" y="701"/>
                    </a:lnTo>
                    <a:lnTo>
                      <a:pt x="293" y="740"/>
                    </a:lnTo>
                    <a:lnTo>
                      <a:pt x="293" y="740"/>
                    </a:lnTo>
                    <a:lnTo>
                      <a:pt x="351" y="779"/>
                    </a:lnTo>
                    <a:lnTo>
                      <a:pt x="410" y="799"/>
                    </a:lnTo>
                    <a:lnTo>
                      <a:pt x="468" y="799"/>
                    </a:lnTo>
                    <a:lnTo>
                      <a:pt x="546" y="799"/>
                    </a:lnTo>
                    <a:lnTo>
                      <a:pt x="546" y="799"/>
                    </a:lnTo>
                    <a:lnTo>
                      <a:pt x="702" y="838"/>
                    </a:lnTo>
                    <a:lnTo>
                      <a:pt x="702" y="838"/>
                    </a:lnTo>
                    <a:lnTo>
                      <a:pt x="760" y="857"/>
                    </a:lnTo>
                    <a:lnTo>
                      <a:pt x="819" y="838"/>
                    </a:lnTo>
                    <a:lnTo>
                      <a:pt x="858" y="799"/>
                    </a:lnTo>
                    <a:lnTo>
                      <a:pt x="897" y="760"/>
                    </a:lnTo>
                    <a:lnTo>
                      <a:pt x="936" y="721"/>
                    </a:lnTo>
                    <a:lnTo>
                      <a:pt x="955" y="662"/>
                    </a:lnTo>
                    <a:lnTo>
                      <a:pt x="955" y="604"/>
                    </a:lnTo>
                    <a:lnTo>
                      <a:pt x="936" y="546"/>
                    </a:lnTo>
                    <a:lnTo>
                      <a:pt x="936" y="546"/>
                    </a:lnTo>
                    <a:lnTo>
                      <a:pt x="858" y="390"/>
                    </a:lnTo>
                    <a:lnTo>
                      <a:pt x="760" y="273"/>
                    </a:lnTo>
                    <a:lnTo>
                      <a:pt x="760" y="273"/>
                    </a:lnTo>
                    <a:lnTo>
                      <a:pt x="702" y="214"/>
                    </a:lnTo>
                    <a:lnTo>
                      <a:pt x="702" y="214"/>
                    </a:lnTo>
                    <a:lnTo>
                      <a:pt x="643" y="175"/>
                    </a:lnTo>
                    <a:lnTo>
                      <a:pt x="643" y="175"/>
                    </a:lnTo>
                    <a:lnTo>
                      <a:pt x="507" y="78"/>
                    </a:lnTo>
                    <a:lnTo>
                      <a:pt x="507" y="78"/>
                    </a:lnTo>
                    <a:lnTo>
                      <a:pt x="429" y="39"/>
                    </a:lnTo>
                    <a:lnTo>
                      <a:pt x="351" y="0"/>
                    </a:lnTo>
                    <a:lnTo>
                      <a:pt x="351" y="0"/>
                    </a:lnTo>
                    <a:lnTo>
                      <a:pt x="312" y="0"/>
                    </a:lnTo>
                    <a:lnTo>
                      <a:pt x="312" y="0"/>
                    </a:lnTo>
                    <a:lnTo>
                      <a:pt x="215" y="19"/>
                    </a:lnTo>
                    <a:lnTo>
                      <a:pt x="117" y="7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5"/>
              <p:cNvSpPr/>
              <p:nvPr/>
            </p:nvSpPr>
            <p:spPr>
              <a:xfrm>
                <a:off x="5412275" y="1155325"/>
                <a:ext cx="35600" cy="27300"/>
              </a:xfrm>
              <a:custGeom>
                <a:avLst/>
                <a:gdLst/>
                <a:ahLst/>
                <a:cxnLst/>
                <a:rect l="l" t="t" r="r" b="b"/>
                <a:pathLst>
                  <a:path w="1424" h="1092" extrusionOk="0">
                    <a:moveTo>
                      <a:pt x="371" y="0"/>
                    </a:moveTo>
                    <a:lnTo>
                      <a:pt x="274" y="20"/>
                    </a:lnTo>
                    <a:lnTo>
                      <a:pt x="196" y="59"/>
                    </a:lnTo>
                    <a:lnTo>
                      <a:pt x="118" y="98"/>
                    </a:lnTo>
                    <a:lnTo>
                      <a:pt x="79" y="156"/>
                    </a:lnTo>
                    <a:lnTo>
                      <a:pt x="20" y="234"/>
                    </a:lnTo>
                    <a:lnTo>
                      <a:pt x="1" y="312"/>
                    </a:lnTo>
                    <a:lnTo>
                      <a:pt x="1" y="409"/>
                    </a:lnTo>
                    <a:lnTo>
                      <a:pt x="40" y="487"/>
                    </a:lnTo>
                    <a:lnTo>
                      <a:pt x="98" y="624"/>
                    </a:lnTo>
                    <a:lnTo>
                      <a:pt x="196" y="741"/>
                    </a:lnTo>
                    <a:lnTo>
                      <a:pt x="293" y="838"/>
                    </a:lnTo>
                    <a:lnTo>
                      <a:pt x="430" y="936"/>
                    </a:lnTo>
                    <a:lnTo>
                      <a:pt x="546" y="994"/>
                    </a:lnTo>
                    <a:lnTo>
                      <a:pt x="702" y="1052"/>
                    </a:lnTo>
                    <a:lnTo>
                      <a:pt x="839" y="1072"/>
                    </a:lnTo>
                    <a:lnTo>
                      <a:pt x="975" y="1091"/>
                    </a:lnTo>
                    <a:lnTo>
                      <a:pt x="1131" y="1091"/>
                    </a:lnTo>
                    <a:lnTo>
                      <a:pt x="1209" y="1052"/>
                    </a:lnTo>
                    <a:lnTo>
                      <a:pt x="1287" y="1013"/>
                    </a:lnTo>
                    <a:lnTo>
                      <a:pt x="1326" y="974"/>
                    </a:lnTo>
                    <a:lnTo>
                      <a:pt x="1384" y="897"/>
                    </a:lnTo>
                    <a:lnTo>
                      <a:pt x="1404" y="838"/>
                    </a:lnTo>
                    <a:lnTo>
                      <a:pt x="1423" y="760"/>
                    </a:lnTo>
                    <a:lnTo>
                      <a:pt x="1423" y="682"/>
                    </a:lnTo>
                    <a:lnTo>
                      <a:pt x="1423" y="604"/>
                    </a:lnTo>
                    <a:lnTo>
                      <a:pt x="1384" y="526"/>
                    </a:lnTo>
                    <a:lnTo>
                      <a:pt x="1345" y="468"/>
                    </a:lnTo>
                    <a:lnTo>
                      <a:pt x="1267" y="390"/>
                    </a:lnTo>
                    <a:lnTo>
                      <a:pt x="1150" y="332"/>
                    </a:lnTo>
                    <a:lnTo>
                      <a:pt x="975" y="215"/>
                    </a:lnTo>
                    <a:lnTo>
                      <a:pt x="800" y="117"/>
                    </a:lnTo>
                    <a:lnTo>
                      <a:pt x="605" y="39"/>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5"/>
              <p:cNvSpPr/>
              <p:nvPr/>
            </p:nvSpPr>
            <p:spPr>
              <a:xfrm>
                <a:off x="5412275" y="1155325"/>
                <a:ext cx="35600" cy="27300"/>
              </a:xfrm>
              <a:custGeom>
                <a:avLst/>
                <a:gdLst/>
                <a:ahLst/>
                <a:cxnLst/>
                <a:rect l="l" t="t" r="r" b="b"/>
                <a:pathLst>
                  <a:path w="1424" h="1092" fill="none" extrusionOk="0">
                    <a:moveTo>
                      <a:pt x="40" y="487"/>
                    </a:moveTo>
                    <a:lnTo>
                      <a:pt x="40" y="487"/>
                    </a:lnTo>
                    <a:lnTo>
                      <a:pt x="98" y="624"/>
                    </a:lnTo>
                    <a:lnTo>
                      <a:pt x="196" y="741"/>
                    </a:lnTo>
                    <a:lnTo>
                      <a:pt x="293" y="838"/>
                    </a:lnTo>
                    <a:lnTo>
                      <a:pt x="430" y="936"/>
                    </a:lnTo>
                    <a:lnTo>
                      <a:pt x="546" y="994"/>
                    </a:lnTo>
                    <a:lnTo>
                      <a:pt x="702" y="1052"/>
                    </a:lnTo>
                    <a:lnTo>
                      <a:pt x="839" y="1072"/>
                    </a:lnTo>
                    <a:lnTo>
                      <a:pt x="975" y="1091"/>
                    </a:lnTo>
                    <a:lnTo>
                      <a:pt x="975" y="1091"/>
                    </a:lnTo>
                    <a:lnTo>
                      <a:pt x="1053" y="1091"/>
                    </a:lnTo>
                    <a:lnTo>
                      <a:pt x="1131" y="1091"/>
                    </a:lnTo>
                    <a:lnTo>
                      <a:pt x="1209" y="1052"/>
                    </a:lnTo>
                    <a:lnTo>
                      <a:pt x="1287" y="1013"/>
                    </a:lnTo>
                    <a:lnTo>
                      <a:pt x="1287" y="1013"/>
                    </a:lnTo>
                    <a:lnTo>
                      <a:pt x="1326" y="974"/>
                    </a:lnTo>
                    <a:lnTo>
                      <a:pt x="1384" y="897"/>
                    </a:lnTo>
                    <a:lnTo>
                      <a:pt x="1404" y="838"/>
                    </a:lnTo>
                    <a:lnTo>
                      <a:pt x="1423" y="760"/>
                    </a:lnTo>
                    <a:lnTo>
                      <a:pt x="1423" y="760"/>
                    </a:lnTo>
                    <a:lnTo>
                      <a:pt x="1423" y="682"/>
                    </a:lnTo>
                    <a:lnTo>
                      <a:pt x="1423" y="604"/>
                    </a:lnTo>
                    <a:lnTo>
                      <a:pt x="1384" y="526"/>
                    </a:lnTo>
                    <a:lnTo>
                      <a:pt x="1345" y="468"/>
                    </a:lnTo>
                    <a:lnTo>
                      <a:pt x="1345" y="468"/>
                    </a:lnTo>
                    <a:lnTo>
                      <a:pt x="1267" y="390"/>
                    </a:lnTo>
                    <a:lnTo>
                      <a:pt x="1150" y="332"/>
                    </a:lnTo>
                    <a:lnTo>
                      <a:pt x="1150" y="332"/>
                    </a:lnTo>
                    <a:lnTo>
                      <a:pt x="975" y="215"/>
                    </a:lnTo>
                    <a:lnTo>
                      <a:pt x="800" y="117"/>
                    </a:lnTo>
                    <a:lnTo>
                      <a:pt x="605" y="39"/>
                    </a:lnTo>
                    <a:lnTo>
                      <a:pt x="410" y="0"/>
                    </a:lnTo>
                    <a:lnTo>
                      <a:pt x="410" y="0"/>
                    </a:lnTo>
                    <a:lnTo>
                      <a:pt x="371" y="0"/>
                    </a:lnTo>
                    <a:lnTo>
                      <a:pt x="371" y="0"/>
                    </a:lnTo>
                    <a:lnTo>
                      <a:pt x="274" y="20"/>
                    </a:lnTo>
                    <a:lnTo>
                      <a:pt x="196" y="59"/>
                    </a:lnTo>
                    <a:lnTo>
                      <a:pt x="118" y="98"/>
                    </a:lnTo>
                    <a:lnTo>
                      <a:pt x="79" y="156"/>
                    </a:lnTo>
                    <a:lnTo>
                      <a:pt x="20" y="234"/>
                    </a:lnTo>
                    <a:lnTo>
                      <a:pt x="1" y="312"/>
                    </a:lnTo>
                    <a:lnTo>
                      <a:pt x="1" y="409"/>
                    </a:lnTo>
                    <a:lnTo>
                      <a:pt x="40" y="48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5"/>
              <p:cNvSpPr/>
              <p:nvPr/>
            </p:nvSpPr>
            <p:spPr>
              <a:xfrm>
                <a:off x="5647075" y="669200"/>
                <a:ext cx="38975" cy="40450"/>
              </a:xfrm>
              <a:custGeom>
                <a:avLst/>
                <a:gdLst/>
                <a:ahLst/>
                <a:cxnLst/>
                <a:rect l="l" t="t" r="r" b="b"/>
                <a:pathLst>
                  <a:path w="1559" h="1618" extrusionOk="0">
                    <a:moveTo>
                      <a:pt x="215" y="0"/>
                    </a:moveTo>
                    <a:lnTo>
                      <a:pt x="137" y="39"/>
                    </a:lnTo>
                    <a:lnTo>
                      <a:pt x="78" y="78"/>
                    </a:lnTo>
                    <a:lnTo>
                      <a:pt x="39" y="137"/>
                    </a:lnTo>
                    <a:lnTo>
                      <a:pt x="20" y="215"/>
                    </a:lnTo>
                    <a:lnTo>
                      <a:pt x="0" y="273"/>
                    </a:lnTo>
                    <a:lnTo>
                      <a:pt x="20" y="487"/>
                    </a:lnTo>
                    <a:lnTo>
                      <a:pt x="39" y="565"/>
                    </a:lnTo>
                    <a:lnTo>
                      <a:pt x="59" y="643"/>
                    </a:lnTo>
                    <a:lnTo>
                      <a:pt x="98" y="721"/>
                    </a:lnTo>
                    <a:lnTo>
                      <a:pt x="215" y="936"/>
                    </a:lnTo>
                    <a:lnTo>
                      <a:pt x="351" y="1111"/>
                    </a:lnTo>
                    <a:lnTo>
                      <a:pt x="507" y="1267"/>
                    </a:lnTo>
                    <a:lnTo>
                      <a:pt x="682" y="1403"/>
                    </a:lnTo>
                    <a:lnTo>
                      <a:pt x="877" y="1520"/>
                    </a:lnTo>
                    <a:lnTo>
                      <a:pt x="1072" y="1598"/>
                    </a:lnTo>
                    <a:lnTo>
                      <a:pt x="1150" y="1617"/>
                    </a:lnTo>
                    <a:lnTo>
                      <a:pt x="1228" y="1617"/>
                    </a:lnTo>
                    <a:lnTo>
                      <a:pt x="1286" y="1598"/>
                    </a:lnTo>
                    <a:lnTo>
                      <a:pt x="1364" y="1559"/>
                    </a:lnTo>
                    <a:lnTo>
                      <a:pt x="1442" y="1501"/>
                    </a:lnTo>
                    <a:lnTo>
                      <a:pt x="1500" y="1423"/>
                    </a:lnTo>
                    <a:lnTo>
                      <a:pt x="1539" y="1345"/>
                    </a:lnTo>
                    <a:lnTo>
                      <a:pt x="1559" y="1247"/>
                    </a:lnTo>
                    <a:lnTo>
                      <a:pt x="1520" y="1072"/>
                    </a:lnTo>
                    <a:lnTo>
                      <a:pt x="1481" y="897"/>
                    </a:lnTo>
                    <a:lnTo>
                      <a:pt x="1403" y="721"/>
                    </a:lnTo>
                    <a:lnTo>
                      <a:pt x="1306" y="565"/>
                    </a:lnTo>
                    <a:lnTo>
                      <a:pt x="1189" y="429"/>
                    </a:lnTo>
                    <a:lnTo>
                      <a:pt x="1072" y="293"/>
                    </a:lnTo>
                    <a:lnTo>
                      <a:pt x="916" y="176"/>
                    </a:lnTo>
                    <a:lnTo>
                      <a:pt x="760" y="59"/>
                    </a:lnTo>
                    <a:lnTo>
                      <a:pt x="702" y="39"/>
                    </a:lnTo>
                    <a:lnTo>
                      <a:pt x="624" y="20"/>
                    </a:lnTo>
                    <a:lnTo>
                      <a:pt x="468" y="20"/>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5"/>
              <p:cNvSpPr/>
              <p:nvPr/>
            </p:nvSpPr>
            <p:spPr>
              <a:xfrm>
                <a:off x="5647075" y="669200"/>
                <a:ext cx="38975" cy="40450"/>
              </a:xfrm>
              <a:custGeom>
                <a:avLst/>
                <a:gdLst/>
                <a:ahLst/>
                <a:cxnLst/>
                <a:rect l="l" t="t" r="r" b="b"/>
                <a:pathLst>
                  <a:path w="1559" h="1618" fill="none" extrusionOk="0">
                    <a:moveTo>
                      <a:pt x="137" y="39"/>
                    </a:moveTo>
                    <a:lnTo>
                      <a:pt x="137" y="39"/>
                    </a:lnTo>
                    <a:lnTo>
                      <a:pt x="78" y="78"/>
                    </a:lnTo>
                    <a:lnTo>
                      <a:pt x="39" y="137"/>
                    </a:lnTo>
                    <a:lnTo>
                      <a:pt x="20" y="215"/>
                    </a:lnTo>
                    <a:lnTo>
                      <a:pt x="0" y="273"/>
                    </a:lnTo>
                    <a:lnTo>
                      <a:pt x="0" y="273"/>
                    </a:lnTo>
                    <a:lnTo>
                      <a:pt x="20" y="487"/>
                    </a:lnTo>
                    <a:lnTo>
                      <a:pt x="20" y="487"/>
                    </a:lnTo>
                    <a:lnTo>
                      <a:pt x="39" y="565"/>
                    </a:lnTo>
                    <a:lnTo>
                      <a:pt x="39" y="565"/>
                    </a:lnTo>
                    <a:lnTo>
                      <a:pt x="59" y="643"/>
                    </a:lnTo>
                    <a:lnTo>
                      <a:pt x="98" y="721"/>
                    </a:lnTo>
                    <a:lnTo>
                      <a:pt x="98" y="721"/>
                    </a:lnTo>
                    <a:lnTo>
                      <a:pt x="215" y="936"/>
                    </a:lnTo>
                    <a:lnTo>
                      <a:pt x="351" y="1111"/>
                    </a:lnTo>
                    <a:lnTo>
                      <a:pt x="351" y="1111"/>
                    </a:lnTo>
                    <a:lnTo>
                      <a:pt x="507" y="1267"/>
                    </a:lnTo>
                    <a:lnTo>
                      <a:pt x="682" y="1403"/>
                    </a:lnTo>
                    <a:lnTo>
                      <a:pt x="682" y="1403"/>
                    </a:lnTo>
                    <a:lnTo>
                      <a:pt x="877" y="1520"/>
                    </a:lnTo>
                    <a:lnTo>
                      <a:pt x="1072" y="1598"/>
                    </a:lnTo>
                    <a:lnTo>
                      <a:pt x="1072" y="1598"/>
                    </a:lnTo>
                    <a:lnTo>
                      <a:pt x="1150" y="1617"/>
                    </a:lnTo>
                    <a:lnTo>
                      <a:pt x="1228" y="1617"/>
                    </a:lnTo>
                    <a:lnTo>
                      <a:pt x="1286" y="1598"/>
                    </a:lnTo>
                    <a:lnTo>
                      <a:pt x="1364" y="1559"/>
                    </a:lnTo>
                    <a:lnTo>
                      <a:pt x="1364" y="1559"/>
                    </a:lnTo>
                    <a:lnTo>
                      <a:pt x="1442" y="1501"/>
                    </a:lnTo>
                    <a:lnTo>
                      <a:pt x="1500" y="1423"/>
                    </a:lnTo>
                    <a:lnTo>
                      <a:pt x="1500" y="1423"/>
                    </a:lnTo>
                    <a:lnTo>
                      <a:pt x="1539" y="1345"/>
                    </a:lnTo>
                    <a:lnTo>
                      <a:pt x="1559" y="1247"/>
                    </a:lnTo>
                    <a:lnTo>
                      <a:pt x="1559" y="1247"/>
                    </a:lnTo>
                    <a:lnTo>
                      <a:pt x="1520" y="1072"/>
                    </a:lnTo>
                    <a:lnTo>
                      <a:pt x="1481" y="897"/>
                    </a:lnTo>
                    <a:lnTo>
                      <a:pt x="1481" y="897"/>
                    </a:lnTo>
                    <a:lnTo>
                      <a:pt x="1403" y="721"/>
                    </a:lnTo>
                    <a:lnTo>
                      <a:pt x="1306" y="565"/>
                    </a:lnTo>
                    <a:lnTo>
                      <a:pt x="1306" y="565"/>
                    </a:lnTo>
                    <a:lnTo>
                      <a:pt x="1189" y="429"/>
                    </a:lnTo>
                    <a:lnTo>
                      <a:pt x="1072" y="293"/>
                    </a:lnTo>
                    <a:lnTo>
                      <a:pt x="1072" y="293"/>
                    </a:lnTo>
                    <a:lnTo>
                      <a:pt x="916" y="176"/>
                    </a:lnTo>
                    <a:lnTo>
                      <a:pt x="760" y="59"/>
                    </a:lnTo>
                    <a:lnTo>
                      <a:pt x="760" y="59"/>
                    </a:lnTo>
                    <a:lnTo>
                      <a:pt x="702" y="39"/>
                    </a:lnTo>
                    <a:lnTo>
                      <a:pt x="624" y="20"/>
                    </a:lnTo>
                    <a:lnTo>
                      <a:pt x="546" y="20"/>
                    </a:lnTo>
                    <a:lnTo>
                      <a:pt x="468" y="20"/>
                    </a:lnTo>
                    <a:lnTo>
                      <a:pt x="468" y="20"/>
                    </a:lnTo>
                    <a:lnTo>
                      <a:pt x="351" y="0"/>
                    </a:lnTo>
                    <a:lnTo>
                      <a:pt x="351" y="0"/>
                    </a:lnTo>
                    <a:lnTo>
                      <a:pt x="273" y="0"/>
                    </a:lnTo>
                    <a:lnTo>
                      <a:pt x="273" y="0"/>
                    </a:lnTo>
                    <a:lnTo>
                      <a:pt x="215" y="0"/>
                    </a:lnTo>
                    <a:lnTo>
                      <a:pt x="137"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5"/>
              <p:cNvSpPr/>
              <p:nvPr/>
            </p:nvSpPr>
            <p:spPr>
              <a:xfrm>
                <a:off x="5626125" y="638025"/>
                <a:ext cx="22925" cy="23900"/>
              </a:xfrm>
              <a:custGeom>
                <a:avLst/>
                <a:gdLst/>
                <a:ahLst/>
                <a:cxnLst/>
                <a:rect l="l" t="t" r="r" b="b"/>
                <a:pathLst>
                  <a:path w="917" h="956" extrusionOk="0">
                    <a:moveTo>
                      <a:pt x="273" y="0"/>
                    </a:moveTo>
                    <a:lnTo>
                      <a:pt x="195" y="20"/>
                    </a:lnTo>
                    <a:lnTo>
                      <a:pt x="137" y="39"/>
                    </a:lnTo>
                    <a:lnTo>
                      <a:pt x="59" y="98"/>
                    </a:lnTo>
                    <a:lnTo>
                      <a:pt x="20" y="176"/>
                    </a:lnTo>
                    <a:lnTo>
                      <a:pt x="0" y="254"/>
                    </a:lnTo>
                    <a:lnTo>
                      <a:pt x="0" y="351"/>
                    </a:lnTo>
                    <a:lnTo>
                      <a:pt x="20" y="429"/>
                    </a:lnTo>
                    <a:lnTo>
                      <a:pt x="59" y="507"/>
                    </a:lnTo>
                    <a:lnTo>
                      <a:pt x="98" y="585"/>
                    </a:lnTo>
                    <a:lnTo>
                      <a:pt x="176" y="663"/>
                    </a:lnTo>
                    <a:lnTo>
                      <a:pt x="273" y="780"/>
                    </a:lnTo>
                    <a:lnTo>
                      <a:pt x="390" y="858"/>
                    </a:lnTo>
                    <a:lnTo>
                      <a:pt x="487" y="936"/>
                    </a:lnTo>
                    <a:lnTo>
                      <a:pt x="546" y="955"/>
                    </a:lnTo>
                    <a:lnTo>
                      <a:pt x="663" y="955"/>
                    </a:lnTo>
                    <a:lnTo>
                      <a:pt x="721" y="936"/>
                    </a:lnTo>
                    <a:lnTo>
                      <a:pt x="780" y="897"/>
                    </a:lnTo>
                    <a:lnTo>
                      <a:pt x="838" y="858"/>
                    </a:lnTo>
                    <a:lnTo>
                      <a:pt x="897" y="760"/>
                    </a:lnTo>
                    <a:lnTo>
                      <a:pt x="916" y="702"/>
                    </a:lnTo>
                    <a:lnTo>
                      <a:pt x="916" y="643"/>
                    </a:lnTo>
                    <a:lnTo>
                      <a:pt x="897" y="526"/>
                    </a:lnTo>
                    <a:lnTo>
                      <a:pt x="858" y="468"/>
                    </a:lnTo>
                    <a:lnTo>
                      <a:pt x="819" y="429"/>
                    </a:lnTo>
                    <a:lnTo>
                      <a:pt x="741" y="351"/>
                    </a:lnTo>
                    <a:lnTo>
                      <a:pt x="663" y="254"/>
                    </a:lnTo>
                    <a:lnTo>
                      <a:pt x="585" y="176"/>
                    </a:lnTo>
                    <a:lnTo>
                      <a:pt x="410" y="39"/>
                    </a:lnTo>
                    <a:lnTo>
                      <a:pt x="351" y="20"/>
                    </a:lnTo>
                    <a:lnTo>
                      <a:pt x="273"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5"/>
              <p:cNvSpPr/>
              <p:nvPr/>
            </p:nvSpPr>
            <p:spPr>
              <a:xfrm>
                <a:off x="5626125" y="638025"/>
                <a:ext cx="22925" cy="23900"/>
              </a:xfrm>
              <a:custGeom>
                <a:avLst/>
                <a:gdLst/>
                <a:ahLst/>
                <a:cxnLst/>
                <a:rect l="l" t="t" r="r" b="b"/>
                <a:pathLst>
                  <a:path w="917" h="956" fill="none" extrusionOk="0">
                    <a:moveTo>
                      <a:pt x="137" y="39"/>
                    </a:moveTo>
                    <a:lnTo>
                      <a:pt x="137" y="39"/>
                    </a:lnTo>
                    <a:lnTo>
                      <a:pt x="59" y="98"/>
                    </a:lnTo>
                    <a:lnTo>
                      <a:pt x="20" y="176"/>
                    </a:lnTo>
                    <a:lnTo>
                      <a:pt x="0" y="254"/>
                    </a:lnTo>
                    <a:lnTo>
                      <a:pt x="0" y="351"/>
                    </a:lnTo>
                    <a:lnTo>
                      <a:pt x="0" y="351"/>
                    </a:lnTo>
                    <a:lnTo>
                      <a:pt x="20" y="429"/>
                    </a:lnTo>
                    <a:lnTo>
                      <a:pt x="59" y="507"/>
                    </a:lnTo>
                    <a:lnTo>
                      <a:pt x="59" y="507"/>
                    </a:lnTo>
                    <a:lnTo>
                      <a:pt x="98" y="585"/>
                    </a:lnTo>
                    <a:lnTo>
                      <a:pt x="176" y="663"/>
                    </a:lnTo>
                    <a:lnTo>
                      <a:pt x="176" y="663"/>
                    </a:lnTo>
                    <a:lnTo>
                      <a:pt x="273" y="780"/>
                    </a:lnTo>
                    <a:lnTo>
                      <a:pt x="390" y="858"/>
                    </a:lnTo>
                    <a:lnTo>
                      <a:pt x="390" y="858"/>
                    </a:lnTo>
                    <a:lnTo>
                      <a:pt x="487" y="936"/>
                    </a:lnTo>
                    <a:lnTo>
                      <a:pt x="546" y="955"/>
                    </a:lnTo>
                    <a:lnTo>
                      <a:pt x="604" y="955"/>
                    </a:lnTo>
                    <a:lnTo>
                      <a:pt x="604" y="955"/>
                    </a:lnTo>
                    <a:lnTo>
                      <a:pt x="663" y="955"/>
                    </a:lnTo>
                    <a:lnTo>
                      <a:pt x="721" y="936"/>
                    </a:lnTo>
                    <a:lnTo>
                      <a:pt x="780" y="897"/>
                    </a:lnTo>
                    <a:lnTo>
                      <a:pt x="838" y="858"/>
                    </a:lnTo>
                    <a:lnTo>
                      <a:pt x="838" y="858"/>
                    </a:lnTo>
                    <a:lnTo>
                      <a:pt x="897" y="760"/>
                    </a:lnTo>
                    <a:lnTo>
                      <a:pt x="916" y="702"/>
                    </a:lnTo>
                    <a:lnTo>
                      <a:pt x="916" y="643"/>
                    </a:lnTo>
                    <a:lnTo>
                      <a:pt x="916" y="643"/>
                    </a:lnTo>
                    <a:lnTo>
                      <a:pt x="897" y="526"/>
                    </a:lnTo>
                    <a:lnTo>
                      <a:pt x="858" y="468"/>
                    </a:lnTo>
                    <a:lnTo>
                      <a:pt x="819" y="429"/>
                    </a:lnTo>
                    <a:lnTo>
                      <a:pt x="819" y="429"/>
                    </a:lnTo>
                    <a:lnTo>
                      <a:pt x="741" y="351"/>
                    </a:lnTo>
                    <a:lnTo>
                      <a:pt x="741" y="351"/>
                    </a:lnTo>
                    <a:lnTo>
                      <a:pt x="663" y="254"/>
                    </a:lnTo>
                    <a:lnTo>
                      <a:pt x="585" y="176"/>
                    </a:lnTo>
                    <a:lnTo>
                      <a:pt x="410" y="39"/>
                    </a:lnTo>
                    <a:lnTo>
                      <a:pt x="410" y="39"/>
                    </a:lnTo>
                    <a:lnTo>
                      <a:pt x="351" y="20"/>
                    </a:lnTo>
                    <a:lnTo>
                      <a:pt x="273" y="0"/>
                    </a:lnTo>
                    <a:lnTo>
                      <a:pt x="273" y="0"/>
                    </a:lnTo>
                    <a:lnTo>
                      <a:pt x="195" y="20"/>
                    </a:lnTo>
                    <a:lnTo>
                      <a:pt x="137" y="3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5"/>
              <p:cNvSpPr/>
              <p:nvPr/>
            </p:nvSpPr>
            <p:spPr>
              <a:xfrm>
                <a:off x="5578875" y="639000"/>
                <a:ext cx="36075" cy="30225"/>
              </a:xfrm>
              <a:custGeom>
                <a:avLst/>
                <a:gdLst/>
                <a:ahLst/>
                <a:cxnLst/>
                <a:rect l="l" t="t" r="r" b="b"/>
                <a:pathLst>
                  <a:path w="1443" h="1209" extrusionOk="0">
                    <a:moveTo>
                      <a:pt x="234" y="0"/>
                    </a:moveTo>
                    <a:lnTo>
                      <a:pt x="176" y="20"/>
                    </a:lnTo>
                    <a:lnTo>
                      <a:pt x="137" y="39"/>
                    </a:lnTo>
                    <a:lnTo>
                      <a:pt x="98" y="59"/>
                    </a:lnTo>
                    <a:lnTo>
                      <a:pt x="59" y="117"/>
                    </a:lnTo>
                    <a:lnTo>
                      <a:pt x="20" y="215"/>
                    </a:lnTo>
                    <a:lnTo>
                      <a:pt x="0" y="254"/>
                    </a:lnTo>
                    <a:lnTo>
                      <a:pt x="20" y="312"/>
                    </a:lnTo>
                    <a:lnTo>
                      <a:pt x="59" y="468"/>
                    </a:lnTo>
                    <a:lnTo>
                      <a:pt x="137" y="604"/>
                    </a:lnTo>
                    <a:lnTo>
                      <a:pt x="195" y="682"/>
                    </a:lnTo>
                    <a:lnTo>
                      <a:pt x="254" y="760"/>
                    </a:lnTo>
                    <a:lnTo>
                      <a:pt x="390" y="877"/>
                    </a:lnTo>
                    <a:lnTo>
                      <a:pt x="527" y="974"/>
                    </a:lnTo>
                    <a:lnTo>
                      <a:pt x="663" y="1052"/>
                    </a:lnTo>
                    <a:lnTo>
                      <a:pt x="838" y="1130"/>
                    </a:lnTo>
                    <a:lnTo>
                      <a:pt x="1014" y="1189"/>
                    </a:lnTo>
                    <a:lnTo>
                      <a:pt x="1092" y="1208"/>
                    </a:lnTo>
                    <a:lnTo>
                      <a:pt x="1150" y="1208"/>
                    </a:lnTo>
                    <a:lnTo>
                      <a:pt x="1208" y="1189"/>
                    </a:lnTo>
                    <a:lnTo>
                      <a:pt x="1267" y="1169"/>
                    </a:lnTo>
                    <a:lnTo>
                      <a:pt x="1325" y="1130"/>
                    </a:lnTo>
                    <a:lnTo>
                      <a:pt x="1384" y="1072"/>
                    </a:lnTo>
                    <a:lnTo>
                      <a:pt x="1403" y="1013"/>
                    </a:lnTo>
                    <a:lnTo>
                      <a:pt x="1442" y="955"/>
                    </a:lnTo>
                    <a:lnTo>
                      <a:pt x="1442" y="897"/>
                    </a:lnTo>
                    <a:lnTo>
                      <a:pt x="1442" y="819"/>
                    </a:lnTo>
                    <a:lnTo>
                      <a:pt x="1423" y="760"/>
                    </a:lnTo>
                    <a:lnTo>
                      <a:pt x="1403" y="702"/>
                    </a:lnTo>
                    <a:lnTo>
                      <a:pt x="1325" y="624"/>
                    </a:lnTo>
                    <a:lnTo>
                      <a:pt x="1247" y="565"/>
                    </a:lnTo>
                    <a:lnTo>
                      <a:pt x="1189" y="429"/>
                    </a:lnTo>
                    <a:lnTo>
                      <a:pt x="1092" y="312"/>
                    </a:lnTo>
                    <a:lnTo>
                      <a:pt x="1014" y="254"/>
                    </a:lnTo>
                    <a:lnTo>
                      <a:pt x="936" y="195"/>
                    </a:lnTo>
                    <a:lnTo>
                      <a:pt x="760" y="117"/>
                    </a:lnTo>
                    <a:lnTo>
                      <a:pt x="643" y="59"/>
                    </a:lnTo>
                    <a:lnTo>
                      <a:pt x="507" y="39"/>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5"/>
              <p:cNvSpPr/>
              <p:nvPr/>
            </p:nvSpPr>
            <p:spPr>
              <a:xfrm>
                <a:off x="5578875" y="639000"/>
                <a:ext cx="36075" cy="30225"/>
              </a:xfrm>
              <a:custGeom>
                <a:avLst/>
                <a:gdLst/>
                <a:ahLst/>
                <a:cxnLst/>
                <a:rect l="l" t="t" r="r" b="b"/>
                <a:pathLst>
                  <a:path w="1443" h="1209" fill="none" extrusionOk="0">
                    <a:moveTo>
                      <a:pt x="20" y="312"/>
                    </a:moveTo>
                    <a:lnTo>
                      <a:pt x="20" y="312"/>
                    </a:lnTo>
                    <a:lnTo>
                      <a:pt x="59" y="468"/>
                    </a:lnTo>
                    <a:lnTo>
                      <a:pt x="137" y="604"/>
                    </a:lnTo>
                    <a:lnTo>
                      <a:pt x="137" y="604"/>
                    </a:lnTo>
                    <a:lnTo>
                      <a:pt x="195" y="682"/>
                    </a:lnTo>
                    <a:lnTo>
                      <a:pt x="254" y="760"/>
                    </a:lnTo>
                    <a:lnTo>
                      <a:pt x="254" y="760"/>
                    </a:lnTo>
                    <a:lnTo>
                      <a:pt x="390" y="877"/>
                    </a:lnTo>
                    <a:lnTo>
                      <a:pt x="390" y="877"/>
                    </a:lnTo>
                    <a:lnTo>
                      <a:pt x="527" y="974"/>
                    </a:lnTo>
                    <a:lnTo>
                      <a:pt x="663" y="1052"/>
                    </a:lnTo>
                    <a:lnTo>
                      <a:pt x="663" y="1052"/>
                    </a:lnTo>
                    <a:lnTo>
                      <a:pt x="838" y="1130"/>
                    </a:lnTo>
                    <a:lnTo>
                      <a:pt x="1014" y="1189"/>
                    </a:lnTo>
                    <a:lnTo>
                      <a:pt x="1014" y="1189"/>
                    </a:lnTo>
                    <a:lnTo>
                      <a:pt x="1092" y="1208"/>
                    </a:lnTo>
                    <a:lnTo>
                      <a:pt x="1150" y="1208"/>
                    </a:lnTo>
                    <a:lnTo>
                      <a:pt x="1208" y="1189"/>
                    </a:lnTo>
                    <a:lnTo>
                      <a:pt x="1267" y="1169"/>
                    </a:lnTo>
                    <a:lnTo>
                      <a:pt x="1267" y="1169"/>
                    </a:lnTo>
                    <a:lnTo>
                      <a:pt x="1325" y="1130"/>
                    </a:lnTo>
                    <a:lnTo>
                      <a:pt x="1384" y="1072"/>
                    </a:lnTo>
                    <a:lnTo>
                      <a:pt x="1403" y="1013"/>
                    </a:lnTo>
                    <a:lnTo>
                      <a:pt x="1442" y="955"/>
                    </a:lnTo>
                    <a:lnTo>
                      <a:pt x="1442" y="955"/>
                    </a:lnTo>
                    <a:lnTo>
                      <a:pt x="1442" y="897"/>
                    </a:lnTo>
                    <a:lnTo>
                      <a:pt x="1442" y="819"/>
                    </a:lnTo>
                    <a:lnTo>
                      <a:pt x="1423" y="760"/>
                    </a:lnTo>
                    <a:lnTo>
                      <a:pt x="1403" y="702"/>
                    </a:lnTo>
                    <a:lnTo>
                      <a:pt x="1403" y="702"/>
                    </a:lnTo>
                    <a:lnTo>
                      <a:pt x="1325" y="624"/>
                    </a:lnTo>
                    <a:lnTo>
                      <a:pt x="1247" y="565"/>
                    </a:lnTo>
                    <a:lnTo>
                      <a:pt x="1247" y="565"/>
                    </a:lnTo>
                    <a:lnTo>
                      <a:pt x="1189" y="429"/>
                    </a:lnTo>
                    <a:lnTo>
                      <a:pt x="1092" y="312"/>
                    </a:lnTo>
                    <a:lnTo>
                      <a:pt x="1092" y="312"/>
                    </a:lnTo>
                    <a:lnTo>
                      <a:pt x="1014" y="254"/>
                    </a:lnTo>
                    <a:lnTo>
                      <a:pt x="936" y="195"/>
                    </a:lnTo>
                    <a:lnTo>
                      <a:pt x="760" y="117"/>
                    </a:lnTo>
                    <a:lnTo>
                      <a:pt x="760" y="117"/>
                    </a:lnTo>
                    <a:lnTo>
                      <a:pt x="643" y="59"/>
                    </a:lnTo>
                    <a:lnTo>
                      <a:pt x="507" y="39"/>
                    </a:lnTo>
                    <a:lnTo>
                      <a:pt x="254" y="0"/>
                    </a:lnTo>
                    <a:lnTo>
                      <a:pt x="234" y="0"/>
                    </a:lnTo>
                    <a:lnTo>
                      <a:pt x="234" y="0"/>
                    </a:lnTo>
                    <a:lnTo>
                      <a:pt x="176" y="20"/>
                    </a:lnTo>
                    <a:lnTo>
                      <a:pt x="137" y="39"/>
                    </a:lnTo>
                    <a:lnTo>
                      <a:pt x="98" y="59"/>
                    </a:lnTo>
                    <a:lnTo>
                      <a:pt x="59" y="117"/>
                    </a:lnTo>
                    <a:lnTo>
                      <a:pt x="20" y="215"/>
                    </a:lnTo>
                    <a:lnTo>
                      <a:pt x="0" y="254"/>
                    </a:lnTo>
                    <a:lnTo>
                      <a:pt x="20" y="31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5"/>
              <p:cNvSpPr/>
              <p:nvPr/>
            </p:nvSpPr>
            <p:spPr>
              <a:xfrm>
                <a:off x="5697725" y="707200"/>
                <a:ext cx="21450" cy="23400"/>
              </a:xfrm>
              <a:custGeom>
                <a:avLst/>
                <a:gdLst/>
                <a:ahLst/>
                <a:cxnLst/>
                <a:rect l="l" t="t" r="r" b="b"/>
                <a:pathLst>
                  <a:path w="858" h="936" extrusionOk="0">
                    <a:moveTo>
                      <a:pt x="195" y="0"/>
                    </a:moveTo>
                    <a:lnTo>
                      <a:pt x="117" y="39"/>
                    </a:lnTo>
                    <a:lnTo>
                      <a:pt x="59" y="97"/>
                    </a:lnTo>
                    <a:lnTo>
                      <a:pt x="20" y="156"/>
                    </a:lnTo>
                    <a:lnTo>
                      <a:pt x="1" y="234"/>
                    </a:lnTo>
                    <a:lnTo>
                      <a:pt x="1" y="331"/>
                    </a:lnTo>
                    <a:lnTo>
                      <a:pt x="20" y="409"/>
                    </a:lnTo>
                    <a:lnTo>
                      <a:pt x="59" y="487"/>
                    </a:lnTo>
                    <a:lnTo>
                      <a:pt x="98" y="565"/>
                    </a:lnTo>
                    <a:lnTo>
                      <a:pt x="215" y="721"/>
                    </a:lnTo>
                    <a:lnTo>
                      <a:pt x="332" y="838"/>
                    </a:lnTo>
                    <a:lnTo>
                      <a:pt x="390" y="877"/>
                    </a:lnTo>
                    <a:lnTo>
                      <a:pt x="429" y="916"/>
                    </a:lnTo>
                    <a:lnTo>
                      <a:pt x="546" y="935"/>
                    </a:lnTo>
                    <a:lnTo>
                      <a:pt x="663" y="896"/>
                    </a:lnTo>
                    <a:lnTo>
                      <a:pt x="721" y="877"/>
                    </a:lnTo>
                    <a:lnTo>
                      <a:pt x="760" y="838"/>
                    </a:lnTo>
                    <a:lnTo>
                      <a:pt x="799" y="799"/>
                    </a:lnTo>
                    <a:lnTo>
                      <a:pt x="838" y="740"/>
                    </a:lnTo>
                    <a:lnTo>
                      <a:pt x="858" y="624"/>
                    </a:lnTo>
                    <a:lnTo>
                      <a:pt x="838" y="507"/>
                    </a:lnTo>
                    <a:lnTo>
                      <a:pt x="799" y="448"/>
                    </a:lnTo>
                    <a:lnTo>
                      <a:pt x="760" y="409"/>
                    </a:lnTo>
                    <a:lnTo>
                      <a:pt x="663" y="331"/>
                    </a:lnTo>
                    <a:lnTo>
                      <a:pt x="546" y="195"/>
                    </a:lnTo>
                    <a:lnTo>
                      <a:pt x="429" y="59"/>
                    </a:lnTo>
                    <a:lnTo>
                      <a:pt x="351" y="20"/>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5"/>
              <p:cNvSpPr/>
              <p:nvPr/>
            </p:nvSpPr>
            <p:spPr>
              <a:xfrm>
                <a:off x="5697725" y="707200"/>
                <a:ext cx="21450" cy="23400"/>
              </a:xfrm>
              <a:custGeom>
                <a:avLst/>
                <a:gdLst/>
                <a:ahLst/>
                <a:cxnLst/>
                <a:rect l="l" t="t" r="r" b="b"/>
                <a:pathLst>
                  <a:path w="858" h="936" fill="none" extrusionOk="0">
                    <a:moveTo>
                      <a:pt x="195" y="0"/>
                    </a:moveTo>
                    <a:lnTo>
                      <a:pt x="195" y="0"/>
                    </a:lnTo>
                    <a:lnTo>
                      <a:pt x="117" y="39"/>
                    </a:lnTo>
                    <a:lnTo>
                      <a:pt x="59" y="97"/>
                    </a:lnTo>
                    <a:lnTo>
                      <a:pt x="20" y="156"/>
                    </a:lnTo>
                    <a:lnTo>
                      <a:pt x="1" y="234"/>
                    </a:lnTo>
                    <a:lnTo>
                      <a:pt x="1" y="234"/>
                    </a:lnTo>
                    <a:lnTo>
                      <a:pt x="1" y="331"/>
                    </a:lnTo>
                    <a:lnTo>
                      <a:pt x="20" y="409"/>
                    </a:lnTo>
                    <a:lnTo>
                      <a:pt x="59" y="487"/>
                    </a:lnTo>
                    <a:lnTo>
                      <a:pt x="98" y="565"/>
                    </a:lnTo>
                    <a:lnTo>
                      <a:pt x="98" y="565"/>
                    </a:lnTo>
                    <a:lnTo>
                      <a:pt x="215" y="721"/>
                    </a:lnTo>
                    <a:lnTo>
                      <a:pt x="332" y="838"/>
                    </a:lnTo>
                    <a:lnTo>
                      <a:pt x="332" y="838"/>
                    </a:lnTo>
                    <a:lnTo>
                      <a:pt x="390" y="877"/>
                    </a:lnTo>
                    <a:lnTo>
                      <a:pt x="429" y="916"/>
                    </a:lnTo>
                    <a:lnTo>
                      <a:pt x="546" y="935"/>
                    </a:lnTo>
                    <a:lnTo>
                      <a:pt x="663" y="896"/>
                    </a:lnTo>
                    <a:lnTo>
                      <a:pt x="721" y="877"/>
                    </a:lnTo>
                    <a:lnTo>
                      <a:pt x="760" y="838"/>
                    </a:lnTo>
                    <a:lnTo>
                      <a:pt x="760" y="838"/>
                    </a:lnTo>
                    <a:lnTo>
                      <a:pt x="799" y="799"/>
                    </a:lnTo>
                    <a:lnTo>
                      <a:pt x="838" y="740"/>
                    </a:lnTo>
                    <a:lnTo>
                      <a:pt x="858" y="624"/>
                    </a:lnTo>
                    <a:lnTo>
                      <a:pt x="838" y="507"/>
                    </a:lnTo>
                    <a:lnTo>
                      <a:pt x="799" y="448"/>
                    </a:lnTo>
                    <a:lnTo>
                      <a:pt x="760" y="409"/>
                    </a:lnTo>
                    <a:lnTo>
                      <a:pt x="760" y="409"/>
                    </a:lnTo>
                    <a:lnTo>
                      <a:pt x="663" y="331"/>
                    </a:lnTo>
                    <a:lnTo>
                      <a:pt x="663" y="331"/>
                    </a:lnTo>
                    <a:lnTo>
                      <a:pt x="663" y="331"/>
                    </a:lnTo>
                    <a:lnTo>
                      <a:pt x="546" y="195"/>
                    </a:lnTo>
                    <a:lnTo>
                      <a:pt x="429" y="59"/>
                    </a:lnTo>
                    <a:lnTo>
                      <a:pt x="429" y="59"/>
                    </a:lnTo>
                    <a:lnTo>
                      <a:pt x="351" y="20"/>
                    </a:lnTo>
                    <a:lnTo>
                      <a:pt x="254" y="0"/>
                    </a:lnTo>
                    <a:lnTo>
                      <a:pt x="254" y="0"/>
                    </a:lnTo>
                    <a:lnTo>
                      <a:pt x="195"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5"/>
              <p:cNvSpPr/>
              <p:nvPr/>
            </p:nvSpPr>
            <p:spPr>
              <a:xfrm>
                <a:off x="5723050" y="756375"/>
                <a:ext cx="30725" cy="41925"/>
              </a:xfrm>
              <a:custGeom>
                <a:avLst/>
                <a:gdLst/>
                <a:ahLst/>
                <a:cxnLst/>
                <a:rect l="l" t="t" r="r" b="b"/>
                <a:pathLst>
                  <a:path w="1229" h="1677" extrusionOk="0">
                    <a:moveTo>
                      <a:pt x="254" y="1"/>
                    </a:moveTo>
                    <a:lnTo>
                      <a:pt x="176" y="40"/>
                    </a:lnTo>
                    <a:lnTo>
                      <a:pt x="118" y="98"/>
                    </a:lnTo>
                    <a:lnTo>
                      <a:pt x="59" y="176"/>
                    </a:lnTo>
                    <a:lnTo>
                      <a:pt x="20" y="254"/>
                    </a:lnTo>
                    <a:lnTo>
                      <a:pt x="1" y="313"/>
                    </a:lnTo>
                    <a:lnTo>
                      <a:pt x="1" y="469"/>
                    </a:lnTo>
                    <a:lnTo>
                      <a:pt x="20" y="644"/>
                    </a:lnTo>
                    <a:lnTo>
                      <a:pt x="59" y="800"/>
                    </a:lnTo>
                    <a:lnTo>
                      <a:pt x="118" y="956"/>
                    </a:lnTo>
                    <a:lnTo>
                      <a:pt x="196" y="1112"/>
                    </a:lnTo>
                    <a:lnTo>
                      <a:pt x="312" y="1267"/>
                    </a:lnTo>
                    <a:lnTo>
                      <a:pt x="429" y="1423"/>
                    </a:lnTo>
                    <a:lnTo>
                      <a:pt x="546" y="1540"/>
                    </a:lnTo>
                    <a:lnTo>
                      <a:pt x="683" y="1638"/>
                    </a:lnTo>
                    <a:lnTo>
                      <a:pt x="761" y="1657"/>
                    </a:lnTo>
                    <a:lnTo>
                      <a:pt x="858" y="1677"/>
                    </a:lnTo>
                    <a:lnTo>
                      <a:pt x="955" y="1657"/>
                    </a:lnTo>
                    <a:lnTo>
                      <a:pt x="1033" y="1618"/>
                    </a:lnTo>
                    <a:lnTo>
                      <a:pt x="1111" y="1560"/>
                    </a:lnTo>
                    <a:lnTo>
                      <a:pt x="1170" y="1501"/>
                    </a:lnTo>
                    <a:lnTo>
                      <a:pt x="1209" y="1404"/>
                    </a:lnTo>
                    <a:lnTo>
                      <a:pt x="1228" y="1306"/>
                    </a:lnTo>
                    <a:lnTo>
                      <a:pt x="1228" y="1112"/>
                    </a:lnTo>
                    <a:lnTo>
                      <a:pt x="1189" y="936"/>
                    </a:lnTo>
                    <a:lnTo>
                      <a:pt x="1150" y="819"/>
                    </a:lnTo>
                    <a:lnTo>
                      <a:pt x="1111" y="702"/>
                    </a:lnTo>
                    <a:lnTo>
                      <a:pt x="1072" y="605"/>
                    </a:lnTo>
                    <a:lnTo>
                      <a:pt x="1033" y="508"/>
                    </a:lnTo>
                    <a:lnTo>
                      <a:pt x="897" y="352"/>
                    </a:lnTo>
                    <a:lnTo>
                      <a:pt x="761" y="215"/>
                    </a:lnTo>
                    <a:lnTo>
                      <a:pt x="624" y="79"/>
                    </a:lnTo>
                    <a:lnTo>
                      <a:pt x="507"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5"/>
              <p:cNvSpPr/>
              <p:nvPr/>
            </p:nvSpPr>
            <p:spPr>
              <a:xfrm>
                <a:off x="5723050" y="756375"/>
                <a:ext cx="30725" cy="41925"/>
              </a:xfrm>
              <a:custGeom>
                <a:avLst/>
                <a:gdLst/>
                <a:ahLst/>
                <a:cxnLst/>
                <a:rect l="l" t="t" r="r" b="b"/>
                <a:pathLst>
                  <a:path w="1229" h="1677" fill="none" extrusionOk="0">
                    <a:moveTo>
                      <a:pt x="351" y="1"/>
                    </a:moveTo>
                    <a:lnTo>
                      <a:pt x="351" y="1"/>
                    </a:lnTo>
                    <a:lnTo>
                      <a:pt x="254" y="1"/>
                    </a:lnTo>
                    <a:lnTo>
                      <a:pt x="176" y="40"/>
                    </a:lnTo>
                    <a:lnTo>
                      <a:pt x="118" y="98"/>
                    </a:lnTo>
                    <a:lnTo>
                      <a:pt x="59" y="176"/>
                    </a:lnTo>
                    <a:lnTo>
                      <a:pt x="59" y="176"/>
                    </a:lnTo>
                    <a:lnTo>
                      <a:pt x="20" y="254"/>
                    </a:lnTo>
                    <a:lnTo>
                      <a:pt x="1" y="313"/>
                    </a:lnTo>
                    <a:lnTo>
                      <a:pt x="1" y="469"/>
                    </a:lnTo>
                    <a:lnTo>
                      <a:pt x="1" y="469"/>
                    </a:lnTo>
                    <a:lnTo>
                      <a:pt x="20" y="644"/>
                    </a:lnTo>
                    <a:lnTo>
                      <a:pt x="59" y="800"/>
                    </a:lnTo>
                    <a:lnTo>
                      <a:pt x="118" y="956"/>
                    </a:lnTo>
                    <a:lnTo>
                      <a:pt x="196" y="1112"/>
                    </a:lnTo>
                    <a:lnTo>
                      <a:pt x="196" y="1112"/>
                    </a:lnTo>
                    <a:lnTo>
                      <a:pt x="312" y="1267"/>
                    </a:lnTo>
                    <a:lnTo>
                      <a:pt x="429" y="1423"/>
                    </a:lnTo>
                    <a:lnTo>
                      <a:pt x="429" y="1423"/>
                    </a:lnTo>
                    <a:lnTo>
                      <a:pt x="546" y="1540"/>
                    </a:lnTo>
                    <a:lnTo>
                      <a:pt x="683" y="1638"/>
                    </a:lnTo>
                    <a:lnTo>
                      <a:pt x="683" y="1638"/>
                    </a:lnTo>
                    <a:lnTo>
                      <a:pt x="761" y="1657"/>
                    </a:lnTo>
                    <a:lnTo>
                      <a:pt x="858" y="1677"/>
                    </a:lnTo>
                    <a:lnTo>
                      <a:pt x="955" y="1657"/>
                    </a:lnTo>
                    <a:lnTo>
                      <a:pt x="1033" y="1618"/>
                    </a:lnTo>
                    <a:lnTo>
                      <a:pt x="1033" y="1618"/>
                    </a:lnTo>
                    <a:lnTo>
                      <a:pt x="1111" y="1560"/>
                    </a:lnTo>
                    <a:lnTo>
                      <a:pt x="1170" y="1501"/>
                    </a:lnTo>
                    <a:lnTo>
                      <a:pt x="1209" y="1404"/>
                    </a:lnTo>
                    <a:lnTo>
                      <a:pt x="1228" y="1306"/>
                    </a:lnTo>
                    <a:lnTo>
                      <a:pt x="1228" y="1306"/>
                    </a:lnTo>
                    <a:lnTo>
                      <a:pt x="1228" y="1112"/>
                    </a:lnTo>
                    <a:lnTo>
                      <a:pt x="1189" y="936"/>
                    </a:lnTo>
                    <a:lnTo>
                      <a:pt x="1189" y="936"/>
                    </a:lnTo>
                    <a:lnTo>
                      <a:pt x="1150" y="819"/>
                    </a:lnTo>
                    <a:lnTo>
                      <a:pt x="1111" y="702"/>
                    </a:lnTo>
                    <a:lnTo>
                      <a:pt x="1111" y="702"/>
                    </a:lnTo>
                    <a:lnTo>
                      <a:pt x="1072" y="605"/>
                    </a:lnTo>
                    <a:lnTo>
                      <a:pt x="1033" y="508"/>
                    </a:lnTo>
                    <a:lnTo>
                      <a:pt x="897" y="352"/>
                    </a:lnTo>
                    <a:lnTo>
                      <a:pt x="897" y="352"/>
                    </a:lnTo>
                    <a:lnTo>
                      <a:pt x="761" y="215"/>
                    </a:lnTo>
                    <a:lnTo>
                      <a:pt x="624" y="79"/>
                    </a:lnTo>
                    <a:lnTo>
                      <a:pt x="624" y="79"/>
                    </a:lnTo>
                    <a:lnTo>
                      <a:pt x="507" y="20"/>
                    </a:lnTo>
                    <a:lnTo>
                      <a:pt x="429" y="1"/>
                    </a:lnTo>
                    <a:lnTo>
                      <a:pt x="371" y="1"/>
                    </a:lnTo>
                    <a:lnTo>
                      <a:pt x="351"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5"/>
              <p:cNvSpPr/>
              <p:nvPr/>
            </p:nvSpPr>
            <p:spPr>
              <a:xfrm>
                <a:off x="5658750" y="730075"/>
                <a:ext cx="28275" cy="31700"/>
              </a:xfrm>
              <a:custGeom>
                <a:avLst/>
                <a:gdLst/>
                <a:ahLst/>
                <a:cxnLst/>
                <a:rect l="l" t="t" r="r" b="b"/>
                <a:pathLst>
                  <a:path w="1131" h="1268" extrusionOk="0">
                    <a:moveTo>
                      <a:pt x="332" y="1"/>
                    </a:moveTo>
                    <a:lnTo>
                      <a:pt x="254" y="20"/>
                    </a:lnTo>
                    <a:lnTo>
                      <a:pt x="176" y="40"/>
                    </a:lnTo>
                    <a:lnTo>
                      <a:pt x="98" y="98"/>
                    </a:lnTo>
                    <a:lnTo>
                      <a:pt x="59" y="157"/>
                    </a:lnTo>
                    <a:lnTo>
                      <a:pt x="20" y="235"/>
                    </a:lnTo>
                    <a:lnTo>
                      <a:pt x="1" y="332"/>
                    </a:lnTo>
                    <a:lnTo>
                      <a:pt x="20" y="468"/>
                    </a:lnTo>
                    <a:lnTo>
                      <a:pt x="40" y="585"/>
                    </a:lnTo>
                    <a:lnTo>
                      <a:pt x="98" y="722"/>
                    </a:lnTo>
                    <a:lnTo>
                      <a:pt x="176" y="839"/>
                    </a:lnTo>
                    <a:lnTo>
                      <a:pt x="254" y="956"/>
                    </a:lnTo>
                    <a:lnTo>
                      <a:pt x="352" y="1053"/>
                    </a:lnTo>
                    <a:lnTo>
                      <a:pt x="468" y="1150"/>
                    </a:lnTo>
                    <a:lnTo>
                      <a:pt x="585" y="1228"/>
                    </a:lnTo>
                    <a:lnTo>
                      <a:pt x="663" y="1248"/>
                    </a:lnTo>
                    <a:lnTo>
                      <a:pt x="722" y="1267"/>
                    </a:lnTo>
                    <a:lnTo>
                      <a:pt x="800" y="1267"/>
                    </a:lnTo>
                    <a:lnTo>
                      <a:pt x="858" y="1248"/>
                    </a:lnTo>
                    <a:lnTo>
                      <a:pt x="936" y="1228"/>
                    </a:lnTo>
                    <a:lnTo>
                      <a:pt x="994" y="1189"/>
                    </a:lnTo>
                    <a:lnTo>
                      <a:pt x="1053" y="1150"/>
                    </a:lnTo>
                    <a:lnTo>
                      <a:pt x="1092" y="1092"/>
                    </a:lnTo>
                    <a:lnTo>
                      <a:pt x="1111" y="1014"/>
                    </a:lnTo>
                    <a:lnTo>
                      <a:pt x="1131" y="956"/>
                    </a:lnTo>
                    <a:lnTo>
                      <a:pt x="1131" y="878"/>
                    </a:lnTo>
                    <a:lnTo>
                      <a:pt x="1131" y="819"/>
                    </a:lnTo>
                    <a:lnTo>
                      <a:pt x="1092" y="722"/>
                    </a:lnTo>
                    <a:lnTo>
                      <a:pt x="1033" y="644"/>
                    </a:lnTo>
                    <a:lnTo>
                      <a:pt x="936" y="468"/>
                    </a:lnTo>
                    <a:lnTo>
                      <a:pt x="858" y="352"/>
                    </a:lnTo>
                    <a:lnTo>
                      <a:pt x="741" y="235"/>
                    </a:lnTo>
                    <a:lnTo>
                      <a:pt x="624" y="137"/>
                    </a:lnTo>
                    <a:lnTo>
                      <a:pt x="488" y="40"/>
                    </a:lnTo>
                    <a:lnTo>
                      <a:pt x="410" y="20"/>
                    </a:lnTo>
                    <a:lnTo>
                      <a:pt x="332" y="1"/>
                    </a:lnTo>
                    <a:close/>
                  </a:path>
                </a:pathLst>
              </a:custGeom>
              <a:solidFill>
                <a:srgbClr val="A166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5"/>
              <p:cNvSpPr/>
              <p:nvPr/>
            </p:nvSpPr>
            <p:spPr>
              <a:xfrm>
                <a:off x="5658750" y="730075"/>
                <a:ext cx="28275" cy="31700"/>
              </a:xfrm>
              <a:custGeom>
                <a:avLst/>
                <a:gdLst/>
                <a:ahLst/>
                <a:cxnLst/>
                <a:rect l="l" t="t" r="r" b="b"/>
                <a:pathLst>
                  <a:path w="1131" h="1268" fill="none" extrusionOk="0">
                    <a:moveTo>
                      <a:pt x="176" y="40"/>
                    </a:moveTo>
                    <a:lnTo>
                      <a:pt x="176" y="40"/>
                    </a:lnTo>
                    <a:lnTo>
                      <a:pt x="98" y="98"/>
                    </a:lnTo>
                    <a:lnTo>
                      <a:pt x="59" y="157"/>
                    </a:lnTo>
                    <a:lnTo>
                      <a:pt x="20" y="235"/>
                    </a:lnTo>
                    <a:lnTo>
                      <a:pt x="1" y="332"/>
                    </a:lnTo>
                    <a:lnTo>
                      <a:pt x="1" y="332"/>
                    </a:lnTo>
                    <a:lnTo>
                      <a:pt x="20" y="468"/>
                    </a:lnTo>
                    <a:lnTo>
                      <a:pt x="40" y="585"/>
                    </a:lnTo>
                    <a:lnTo>
                      <a:pt x="98" y="722"/>
                    </a:lnTo>
                    <a:lnTo>
                      <a:pt x="176" y="839"/>
                    </a:lnTo>
                    <a:lnTo>
                      <a:pt x="176" y="839"/>
                    </a:lnTo>
                    <a:lnTo>
                      <a:pt x="254" y="956"/>
                    </a:lnTo>
                    <a:lnTo>
                      <a:pt x="352" y="1053"/>
                    </a:lnTo>
                    <a:lnTo>
                      <a:pt x="468" y="1150"/>
                    </a:lnTo>
                    <a:lnTo>
                      <a:pt x="585" y="1228"/>
                    </a:lnTo>
                    <a:lnTo>
                      <a:pt x="585" y="1228"/>
                    </a:lnTo>
                    <a:lnTo>
                      <a:pt x="663" y="1248"/>
                    </a:lnTo>
                    <a:lnTo>
                      <a:pt x="722" y="1267"/>
                    </a:lnTo>
                    <a:lnTo>
                      <a:pt x="800" y="1267"/>
                    </a:lnTo>
                    <a:lnTo>
                      <a:pt x="858" y="1248"/>
                    </a:lnTo>
                    <a:lnTo>
                      <a:pt x="936" y="1228"/>
                    </a:lnTo>
                    <a:lnTo>
                      <a:pt x="994" y="1189"/>
                    </a:lnTo>
                    <a:lnTo>
                      <a:pt x="1053" y="1150"/>
                    </a:lnTo>
                    <a:lnTo>
                      <a:pt x="1092" y="1092"/>
                    </a:lnTo>
                    <a:lnTo>
                      <a:pt x="1092" y="1092"/>
                    </a:lnTo>
                    <a:lnTo>
                      <a:pt x="1111" y="1014"/>
                    </a:lnTo>
                    <a:lnTo>
                      <a:pt x="1131" y="956"/>
                    </a:lnTo>
                    <a:lnTo>
                      <a:pt x="1131" y="878"/>
                    </a:lnTo>
                    <a:lnTo>
                      <a:pt x="1131" y="819"/>
                    </a:lnTo>
                    <a:lnTo>
                      <a:pt x="1131" y="819"/>
                    </a:lnTo>
                    <a:lnTo>
                      <a:pt x="1092" y="722"/>
                    </a:lnTo>
                    <a:lnTo>
                      <a:pt x="1033" y="644"/>
                    </a:lnTo>
                    <a:lnTo>
                      <a:pt x="1033" y="644"/>
                    </a:lnTo>
                    <a:lnTo>
                      <a:pt x="936" y="468"/>
                    </a:lnTo>
                    <a:lnTo>
                      <a:pt x="936" y="468"/>
                    </a:lnTo>
                    <a:lnTo>
                      <a:pt x="858" y="352"/>
                    </a:lnTo>
                    <a:lnTo>
                      <a:pt x="741" y="235"/>
                    </a:lnTo>
                    <a:lnTo>
                      <a:pt x="624" y="137"/>
                    </a:lnTo>
                    <a:lnTo>
                      <a:pt x="488" y="40"/>
                    </a:lnTo>
                    <a:lnTo>
                      <a:pt x="488" y="40"/>
                    </a:lnTo>
                    <a:lnTo>
                      <a:pt x="410" y="20"/>
                    </a:lnTo>
                    <a:lnTo>
                      <a:pt x="332" y="1"/>
                    </a:lnTo>
                    <a:lnTo>
                      <a:pt x="332" y="1"/>
                    </a:lnTo>
                    <a:lnTo>
                      <a:pt x="254" y="20"/>
                    </a:lnTo>
                    <a:lnTo>
                      <a:pt x="176"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5"/>
              <p:cNvSpPr/>
              <p:nvPr/>
            </p:nvSpPr>
            <p:spPr>
              <a:xfrm>
                <a:off x="5248125" y="710100"/>
                <a:ext cx="118875" cy="179300"/>
              </a:xfrm>
              <a:custGeom>
                <a:avLst/>
                <a:gdLst/>
                <a:ahLst/>
                <a:cxnLst/>
                <a:rect l="l" t="t" r="r" b="b"/>
                <a:pathLst>
                  <a:path w="4755" h="7172" extrusionOk="0">
                    <a:moveTo>
                      <a:pt x="3235" y="1"/>
                    </a:move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430" y="7152"/>
                    </a:lnTo>
                    <a:lnTo>
                      <a:pt x="3644" y="7132"/>
                    </a:lnTo>
                    <a:lnTo>
                      <a:pt x="3839" y="7093"/>
                    </a:lnTo>
                    <a:lnTo>
                      <a:pt x="4034" y="7054"/>
                    </a:lnTo>
                    <a:lnTo>
                      <a:pt x="4209" y="6996"/>
                    </a:lnTo>
                    <a:lnTo>
                      <a:pt x="4404" y="6918"/>
                    </a:lnTo>
                    <a:lnTo>
                      <a:pt x="4580" y="6840"/>
                    </a:lnTo>
                    <a:lnTo>
                      <a:pt x="4755" y="6742"/>
                    </a:lnTo>
                    <a:lnTo>
                      <a:pt x="4560" y="6703"/>
                    </a:lnTo>
                    <a:lnTo>
                      <a:pt x="4365" y="6664"/>
                    </a:lnTo>
                    <a:lnTo>
                      <a:pt x="4190" y="6606"/>
                    </a:lnTo>
                    <a:lnTo>
                      <a:pt x="3995" y="6528"/>
                    </a:lnTo>
                    <a:lnTo>
                      <a:pt x="3820" y="6431"/>
                    </a:lnTo>
                    <a:lnTo>
                      <a:pt x="3644" y="6314"/>
                    </a:lnTo>
                    <a:lnTo>
                      <a:pt x="3488" y="6197"/>
                    </a:lnTo>
                    <a:lnTo>
                      <a:pt x="3333" y="6060"/>
                    </a:lnTo>
                    <a:lnTo>
                      <a:pt x="3196" y="5924"/>
                    </a:lnTo>
                    <a:lnTo>
                      <a:pt x="3060" y="5768"/>
                    </a:lnTo>
                    <a:lnTo>
                      <a:pt x="2943" y="5593"/>
                    </a:lnTo>
                    <a:lnTo>
                      <a:pt x="2826" y="5437"/>
                    </a:lnTo>
                    <a:lnTo>
                      <a:pt x="2729" y="5242"/>
                    </a:lnTo>
                    <a:lnTo>
                      <a:pt x="2631" y="5047"/>
                    </a:lnTo>
                    <a:lnTo>
                      <a:pt x="2553" y="4852"/>
                    </a:lnTo>
                    <a:lnTo>
                      <a:pt x="2495" y="4658"/>
                    </a:lnTo>
                    <a:lnTo>
                      <a:pt x="2378" y="4248"/>
                    </a:lnTo>
                    <a:lnTo>
                      <a:pt x="2319" y="3839"/>
                    </a:lnTo>
                    <a:lnTo>
                      <a:pt x="2300" y="3411"/>
                    </a:lnTo>
                    <a:lnTo>
                      <a:pt x="2300" y="3196"/>
                    </a:lnTo>
                    <a:lnTo>
                      <a:pt x="2319" y="2982"/>
                    </a:lnTo>
                    <a:lnTo>
                      <a:pt x="2378" y="2573"/>
                    </a:lnTo>
                    <a:lnTo>
                      <a:pt x="2436" y="2359"/>
                    </a:lnTo>
                    <a:lnTo>
                      <a:pt x="2495" y="2164"/>
                    </a:lnTo>
                    <a:lnTo>
                      <a:pt x="2573" y="1969"/>
                    </a:lnTo>
                    <a:lnTo>
                      <a:pt x="2651" y="1793"/>
                    </a:lnTo>
                    <a:lnTo>
                      <a:pt x="2748" y="1618"/>
                    </a:lnTo>
                    <a:lnTo>
                      <a:pt x="2865" y="1443"/>
                    </a:lnTo>
                    <a:lnTo>
                      <a:pt x="2982" y="1287"/>
                    </a:lnTo>
                    <a:lnTo>
                      <a:pt x="3118" y="1131"/>
                    </a:lnTo>
                    <a:lnTo>
                      <a:pt x="3255" y="995"/>
                    </a:lnTo>
                    <a:lnTo>
                      <a:pt x="3411" y="858"/>
                    </a:lnTo>
                    <a:lnTo>
                      <a:pt x="3586" y="741"/>
                    </a:lnTo>
                    <a:lnTo>
                      <a:pt x="3781" y="644"/>
                    </a:lnTo>
                    <a:lnTo>
                      <a:pt x="3976" y="566"/>
                    </a:lnTo>
                    <a:lnTo>
                      <a:pt x="4170" y="488"/>
                    </a:lnTo>
                    <a:lnTo>
                      <a:pt x="4424" y="430"/>
                    </a:lnTo>
                    <a:lnTo>
                      <a:pt x="4696" y="391"/>
                    </a:lnTo>
                    <a:lnTo>
                      <a:pt x="4521" y="293"/>
                    </a:lnTo>
                    <a:lnTo>
                      <a:pt x="4346" y="215"/>
                    </a:lnTo>
                    <a:lnTo>
                      <a:pt x="4170" y="157"/>
                    </a:lnTo>
                    <a:lnTo>
                      <a:pt x="3995" y="98"/>
                    </a:lnTo>
                    <a:lnTo>
                      <a:pt x="3800" y="59"/>
                    </a:lnTo>
                    <a:lnTo>
                      <a:pt x="3625" y="20"/>
                    </a:lnTo>
                    <a:lnTo>
                      <a:pt x="3430"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5"/>
              <p:cNvSpPr/>
              <p:nvPr/>
            </p:nvSpPr>
            <p:spPr>
              <a:xfrm>
                <a:off x="5248125" y="710100"/>
                <a:ext cx="118875" cy="179300"/>
              </a:xfrm>
              <a:custGeom>
                <a:avLst/>
                <a:gdLst/>
                <a:ahLst/>
                <a:cxnLst/>
                <a:rect l="l" t="t" r="r" b="b"/>
                <a:pathLst>
                  <a:path w="4755" h="7172" fill="none" extrusionOk="0">
                    <a:moveTo>
                      <a:pt x="1" y="3586"/>
                    </a:move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235" y="7171"/>
                    </a:lnTo>
                    <a:lnTo>
                      <a:pt x="3430" y="7152"/>
                    </a:lnTo>
                    <a:lnTo>
                      <a:pt x="3644" y="7132"/>
                    </a:lnTo>
                    <a:lnTo>
                      <a:pt x="3839" y="7093"/>
                    </a:lnTo>
                    <a:lnTo>
                      <a:pt x="4034" y="7054"/>
                    </a:lnTo>
                    <a:lnTo>
                      <a:pt x="4209" y="6996"/>
                    </a:lnTo>
                    <a:lnTo>
                      <a:pt x="4404" y="6918"/>
                    </a:lnTo>
                    <a:lnTo>
                      <a:pt x="4580" y="6840"/>
                    </a:lnTo>
                    <a:lnTo>
                      <a:pt x="4755" y="6742"/>
                    </a:lnTo>
                    <a:lnTo>
                      <a:pt x="4755" y="6742"/>
                    </a:lnTo>
                    <a:lnTo>
                      <a:pt x="4560" y="6703"/>
                    </a:lnTo>
                    <a:lnTo>
                      <a:pt x="4365" y="6664"/>
                    </a:lnTo>
                    <a:lnTo>
                      <a:pt x="4365" y="6664"/>
                    </a:lnTo>
                    <a:lnTo>
                      <a:pt x="4190" y="6606"/>
                    </a:lnTo>
                    <a:lnTo>
                      <a:pt x="3995" y="6528"/>
                    </a:lnTo>
                    <a:lnTo>
                      <a:pt x="3995" y="6528"/>
                    </a:lnTo>
                    <a:lnTo>
                      <a:pt x="3820" y="6431"/>
                    </a:lnTo>
                    <a:lnTo>
                      <a:pt x="3644" y="6314"/>
                    </a:lnTo>
                    <a:lnTo>
                      <a:pt x="3488" y="6197"/>
                    </a:lnTo>
                    <a:lnTo>
                      <a:pt x="3333" y="6060"/>
                    </a:lnTo>
                    <a:lnTo>
                      <a:pt x="3333" y="6060"/>
                    </a:lnTo>
                    <a:lnTo>
                      <a:pt x="3196" y="5924"/>
                    </a:lnTo>
                    <a:lnTo>
                      <a:pt x="3060" y="5768"/>
                    </a:lnTo>
                    <a:lnTo>
                      <a:pt x="2943" y="5593"/>
                    </a:lnTo>
                    <a:lnTo>
                      <a:pt x="2826" y="5437"/>
                    </a:lnTo>
                    <a:lnTo>
                      <a:pt x="2826" y="5437"/>
                    </a:lnTo>
                    <a:lnTo>
                      <a:pt x="2729" y="5242"/>
                    </a:lnTo>
                    <a:lnTo>
                      <a:pt x="2631" y="5047"/>
                    </a:lnTo>
                    <a:lnTo>
                      <a:pt x="2553" y="4852"/>
                    </a:lnTo>
                    <a:lnTo>
                      <a:pt x="2495" y="4658"/>
                    </a:lnTo>
                    <a:lnTo>
                      <a:pt x="2378" y="4248"/>
                    </a:lnTo>
                    <a:lnTo>
                      <a:pt x="2319" y="3839"/>
                    </a:lnTo>
                    <a:lnTo>
                      <a:pt x="2319" y="3839"/>
                    </a:lnTo>
                    <a:lnTo>
                      <a:pt x="2300" y="3411"/>
                    </a:lnTo>
                    <a:lnTo>
                      <a:pt x="2300" y="3196"/>
                    </a:lnTo>
                    <a:lnTo>
                      <a:pt x="2319" y="2982"/>
                    </a:lnTo>
                    <a:lnTo>
                      <a:pt x="2319" y="2982"/>
                    </a:lnTo>
                    <a:lnTo>
                      <a:pt x="2378" y="2573"/>
                    </a:lnTo>
                    <a:lnTo>
                      <a:pt x="2436" y="2359"/>
                    </a:lnTo>
                    <a:lnTo>
                      <a:pt x="2495" y="2164"/>
                    </a:lnTo>
                    <a:lnTo>
                      <a:pt x="2495" y="2164"/>
                    </a:lnTo>
                    <a:lnTo>
                      <a:pt x="2573" y="1969"/>
                    </a:lnTo>
                    <a:lnTo>
                      <a:pt x="2651" y="1793"/>
                    </a:lnTo>
                    <a:lnTo>
                      <a:pt x="2748" y="1618"/>
                    </a:lnTo>
                    <a:lnTo>
                      <a:pt x="2865" y="1443"/>
                    </a:lnTo>
                    <a:lnTo>
                      <a:pt x="2865" y="1443"/>
                    </a:lnTo>
                    <a:lnTo>
                      <a:pt x="2982" y="1287"/>
                    </a:lnTo>
                    <a:lnTo>
                      <a:pt x="3118" y="1131"/>
                    </a:lnTo>
                    <a:lnTo>
                      <a:pt x="3255" y="995"/>
                    </a:lnTo>
                    <a:lnTo>
                      <a:pt x="3411" y="858"/>
                    </a:lnTo>
                    <a:lnTo>
                      <a:pt x="3411" y="858"/>
                    </a:lnTo>
                    <a:lnTo>
                      <a:pt x="3586" y="741"/>
                    </a:lnTo>
                    <a:lnTo>
                      <a:pt x="3781" y="644"/>
                    </a:lnTo>
                    <a:lnTo>
                      <a:pt x="3976" y="566"/>
                    </a:lnTo>
                    <a:lnTo>
                      <a:pt x="4170" y="488"/>
                    </a:lnTo>
                    <a:lnTo>
                      <a:pt x="4170" y="488"/>
                    </a:lnTo>
                    <a:lnTo>
                      <a:pt x="4424" y="430"/>
                    </a:lnTo>
                    <a:lnTo>
                      <a:pt x="4696" y="391"/>
                    </a:lnTo>
                    <a:lnTo>
                      <a:pt x="4696" y="391"/>
                    </a:lnTo>
                    <a:lnTo>
                      <a:pt x="4521" y="293"/>
                    </a:lnTo>
                    <a:lnTo>
                      <a:pt x="4346" y="215"/>
                    </a:lnTo>
                    <a:lnTo>
                      <a:pt x="4170" y="157"/>
                    </a:lnTo>
                    <a:lnTo>
                      <a:pt x="3995" y="98"/>
                    </a:lnTo>
                    <a:lnTo>
                      <a:pt x="3800" y="59"/>
                    </a:lnTo>
                    <a:lnTo>
                      <a:pt x="3625" y="20"/>
                    </a:lnTo>
                    <a:lnTo>
                      <a:pt x="3430" y="1"/>
                    </a:lnTo>
                    <a:lnTo>
                      <a:pt x="3235" y="1"/>
                    </a:lnTo>
                    <a:lnTo>
                      <a:pt x="3235" y="1"/>
                    </a:ln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5"/>
              <p:cNvSpPr/>
              <p:nvPr/>
            </p:nvSpPr>
            <p:spPr>
              <a:xfrm>
                <a:off x="5291000" y="717425"/>
                <a:ext cx="118875" cy="164175"/>
              </a:xfrm>
              <a:custGeom>
                <a:avLst/>
                <a:gdLst/>
                <a:ahLst/>
                <a:cxnLst/>
                <a:rect l="l" t="t" r="r" b="b"/>
                <a:pathLst>
                  <a:path w="4755" h="6567" extrusionOk="0">
                    <a:moveTo>
                      <a:pt x="2631" y="0"/>
                    </a:moveTo>
                    <a:lnTo>
                      <a:pt x="2377" y="20"/>
                    </a:lnTo>
                    <a:lnTo>
                      <a:pt x="2300" y="20"/>
                    </a:lnTo>
                    <a:lnTo>
                      <a:pt x="2261" y="39"/>
                    </a:lnTo>
                    <a:lnTo>
                      <a:pt x="2085" y="78"/>
                    </a:lnTo>
                    <a:lnTo>
                      <a:pt x="1910" y="137"/>
                    </a:lnTo>
                    <a:lnTo>
                      <a:pt x="1871" y="137"/>
                    </a:lnTo>
                    <a:lnTo>
                      <a:pt x="1851" y="156"/>
                    </a:lnTo>
                    <a:lnTo>
                      <a:pt x="1832" y="156"/>
                    </a:lnTo>
                    <a:lnTo>
                      <a:pt x="1793" y="176"/>
                    </a:lnTo>
                    <a:lnTo>
                      <a:pt x="1598" y="273"/>
                    </a:lnTo>
                    <a:lnTo>
                      <a:pt x="1579" y="273"/>
                    </a:lnTo>
                    <a:lnTo>
                      <a:pt x="1559" y="292"/>
                    </a:lnTo>
                    <a:lnTo>
                      <a:pt x="1540" y="292"/>
                    </a:lnTo>
                    <a:lnTo>
                      <a:pt x="1501" y="331"/>
                    </a:lnTo>
                    <a:lnTo>
                      <a:pt x="1384" y="390"/>
                    </a:lnTo>
                    <a:lnTo>
                      <a:pt x="1247" y="487"/>
                    </a:lnTo>
                    <a:lnTo>
                      <a:pt x="1208" y="526"/>
                    </a:lnTo>
                    <a:lnTo>
                      <a:pt x="1092" y="643"/>
                    </a:lnTo>
                    <a:lnTo>
                      <a:pt x="1072" y="643"/>
                    </a:lnTo>
                    <a:lnTo>
                      <a:pt x="975" y="741"/>
                    </a:lnTo>
                    <a:lnTo>
                      <a:pt x="838" y="877"/>
                    </a:lnTo>
                    <a:lnTo>
                      <a:pt x="741" y="1013"/>
                    </a:lnTo>
                    <a:lnTo>
                      <a:pt x="702" y="1052"/>
                    </a:lnTo>
                    <a:lnTo>
                      <a:pt x="585" y="1228"/>
                    </a:lnTo>
                    <a:lnTo>
                      <a:pt x="488" y="1384"/>
                    </a:lnTo>
                    <a:lnTo>
                      <a:pt x="312" y="1734"/>
                    </a:lnTo>
                    <a:lnTo>
                      <a:pt x="312" y="1773"/>
                    </a:lnTo>
                    <a:lnTo>
                      <a:pt x="176" y="2104"/>
                    </a:lnTo>
                    <a:lnTo>
                      <a:pt x="176" y="2163"/>
                    </a:lnTo>
                    <a:lnTo>
                      <a:pt x="117" y="2377"/>
                    </a:lnTo>
                    <a:lnTo>
                      <a:pt x="39" y="2708"/>
                    </a:lnTo>
                    <a:lnTo>
                      <a:pt x="20" y="3001"/>
                    </a:lnTo>
                    <a:lnTo>
                      <a:pt x="0" y="3293"/>
                    </a:lnTo>
                    <a:lnTo>
                      <a:pt x="20" y="3566"/>
                    </a:lnTo>
                    <a:lnTo>
                      <a:pt x="39" y="3839"/>
                    </a:lnTo>
                    <a:lnTo>
                      <a:pt x="98" y="4092"/>
                    </a:lnTo>
                    <a:lnTo>
                      <a:pt x="156" y="4345"/>
                    </a:lnTo>
                    <a:lnTo>
                      <a:pt x="215" y="4579"/>
                    </a:lnTo>
                    <a:lnTo>
                      <a:pt x="312" y="4813"/>
                    </a:lnTo>
                    <a:lnTo>
                      <a:pt x="410" y="5008"/>
                    </a:lnTo>
                    <a:lnTo>
                      <a:pt x="507" y="5222"/>
                    </a:lnTo>
                    <a:lnTo>
                      <a:pt x="624" y="5397"/>
                    </a:lnTo>
                    <a:lnTo>
                      <a:pt x="741" y="5553"/>
                    </a:lnTo>
                    <a:lnTo>
                      <a:pt x="858" y="5709"/>
                    </a:lnTo>
                    <a:lnTo>
                      <a:pt x="994" y="5845"/>
                    </a:lnTo>
                    <a:lnTo>
                      <a:pt x="1247" y="6079"/>
                    </a:lnTo>
                    <a:lnTo>
                      <a:pt x="1520" y="6255"/>
                    </a:lnTo>
                    <a:lnTo>
                      <a:pt x="1793" y="6391"/>
                    </a:lnTo>
                    <a:lnTo>
                      <a:pt x="1929" y="6449"/>
                    </a:lnTo>
                    <a:lnTo>
                      <a:pt x="2085" y="6488"/>
                    </a:lnTo>
                    <a:lnTo>
                      <a:pt x="2358" y="6547"/>
                    </a:lnTo>
                    <a:lnTo>
                      <a:pt x="2631" y="6566"/>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35"/>
              <p:cNvSpPr/>
              <p:nvPr/>
            </p:nvSpPr>
            <p:spPr>
              <a:xfrm>
                <a:off x="5291000" y="717425"/>
                <a:ext cx="118875" cy="164175"/>
              </a:xfrm>
              <a:custGeom>
                <a:avLst/>
                <a:gdLst/>
                <a:ahLst/>
                <a:cxnLst/>
                <a:rect l="l" t="t" r="r" b="b"/>
                <a:pathLst>
                  <a:path w="4755" h="6567" fill="none" extrusionOk="0">
                    <a:moveTo>
                      <a:pt x="2631" y="0"/>
                    </a:moveTo>
                    <a:lnTo>
                      <a:pt x="2631" y="0"/>
                    </a:lnTo>
                    <a:lnTo>
                      <a:pt x="2377" y="20"/>
                    </a:lnTo>
                    <a:lnTo>
                      <a:pt x="2377" y="20"/>
                    </a:lnTo>
                    <a:lnTo>
                      <a:pt x="2319" y="20"/>
                    </a:lnTo>
                    <a:lnTo>
                      <a:pt x="2319" y="20"/>
                    </a:lnTo>
                    <a:lnTo>
                      <a:pt x="2300" y="20"/>
                    </a:lnTo>
                    <a:lnTo>
                      <a:pt x="2300" y="20"/>
                    </a:lnTo>
                    <a:lnTo>
                      <a:pt x="2261" y="39"/>
                    </a:lnTo>
                    <a:lnTo>
                      <a:pt x="2261" y="39"/>
                    </a:lnTo>
                    <a:lnTo>
                      <a:pt x="2261" y="39"/>
                    </a:lnTo>
                    <a:lnTo>
                      <a:pt x="2085" y="78"/>
                    </a:lnTo>
                    <a:lnTo>
                      <a:pt x="2085" y="78"/>
                    </a:lnTo>
                    <a:lnTo>
                      <a:pt x="1910" y="137"/>
                    </a:lnTo>
                    <a:lnTo>
                      <a:pt x="1890" y="137"/>
                    </a:lnTo>
                    <a:lnTo>
                      <a:pt x="1890" y="137"/>
                    </a:lnTo>
                    <a:lnTo>
                      <a:pt x="1871" y="137"/>
                    </a:lnTo>
                    <a:lnTo>
                      <a:pt x="1851" y="156"/>
                    </a:lnTo>
                    <a:lnTo>
                      <a:pt x="1851" y="156"/>
                    </a:lnTo>
                    <a:lnTo>
                      <a:pt x="1832" y="156"/>
                    </a:lnTo>
                    <a:lnTo>
                      <a:pt x="1832" y="156"/>
                    </a:lnTo>
                    <a:lnTo>
                      <a:pt x="1832" y="156"/>
                    </a:lnTo>
                    <a:lnTo>
                      <a:pt x="1793" y="176"/>
                    </a:lnTo>
                    <a:lnTo>
                      <a:pt x="1793" y="176"/>
                    </a:lnTo>
                    <a:lnTo>
                      <a:pt x="1812" y="176"/>
                    </a:lnTo>
                    <a:lnTo>
                      <a:pt x="1793" y="176"/>
                    </a:lnTo>
                    <a:lnTo>
                      <a:pt x="1793" y="176"/>
                    </a:lnTo>
                    <a:lnTo>
                      <a:pt x="1598" y="273"/>
                    </a:lnTo>
                    <a:lnTo>
                      <a:pt x="1579" y="273"/>
                    </a:lnTo>
                    <a:lnTo>
                      <a:pt x="1559" y="292"/>
                    </a:lnTo>
                    <a:lnTo>
                      <a:pt x="1540" y="292"/>
                    </a:lnTo>
                    <a:lnTo>
                      <a:pt x="1540" y="292"/>
                    </a:lnTo>
                    <a:lnTo>
                      <a:pt x="1501" y="331"/>
                    </a:lnTo>
                    <a:lnTo>
                      <a:pt x="1501" y="331"/>
                    </a:lnTo>
                    <a:lnTo>
                      <a:pt x="1384" y="390"/>
                    </a:lnTo>
                    <a:lnTo>
                      <a:pt x="1384" y="390"/>
                    </a:lnTo>
                    <a:lnTo>
                      <a:pt x="1247" y="487"/>
                    </a:lnTo>
                    <a:lnTo>
                      <a:pt x="1247" y="487"/>
                    </a:lnTo>
                    <a:lnTo>
                      <a:pt x="1247" y="487"/>
                    </a:lnTo>
                    <a:lnTo>
                      <a:pt x="1247" y="487"/>
                    </a:lnTo>
                    <a:lnTo>
                      <a:pt x="1247" y="487"/>
                    </a:lnTo>
                    <a:lnTo>
                      <a:pt x="1247" y="487"/>
                    </a:lnTo>
                    <a:lnTo>
                      <a:pt x="1247" y="487"/>
                    </a:lnTo>
                    <a:lnTo>
                      <a:pt x="1208" y="526"/>
                    </a:lnTo>
                    <a:lnTo>
                      <a:pt x="1208" y="526"/>
                    </a:lnTo>
                    <a:lnTo>
                      <a:pt x="1092" y="643"/>
                    </a:lnTo>
                    <a:lnTo>
                      <a:pt x="1092" y="643"/>
                    </a:lnTo>
                    <a:lnTo>
                      <a:pt x="1072" y="643"/>
                    </a:lnTo>
                    <a:lnTo>
                      <a:pt x="1072" y="643"/>
                    </a:lnTo>
                    <a:lnTo>
                      <a:pt x="975" y="741"/>
                    </a:lnTo>
                    <a:lnTo>
                      <a:pt x="975" y="741"/>
                    </a:lnTo>
                    <a:lnTo>
                      <a:pt x="838" y="877"/>
                    </a:lnTo>
                    <a:lnTo>
                      <a:pt x="838" y="877"/>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02" y="1052"/>
                    </a:lnTo>
                    <a:lnTo>
                      <a:pt x="702" y="1052"/>
                    </a:lnTo>
                    <a:lnTo>
                      <a:pt x="585" y="1228"/>
                    </a:lnTo>
                    <a:lnTo>
                      <a:pt x="585" y="1228"/>
                    </a:lnTo>
                    <a:lnTo>
                      <a:pt x="488" y="1384"/>
                    </a:lnTo>
                    <a:lnTo>
                      <a:pt x="488" y="1384"/>
                    </a:lnTo>
                    <a:lnTo>
                      <a:pt x="312" y="1734"/>
                    </a:lnTo>
                    <a:lnTo>
                      <a:pt x="312" y="1734"/>
                    </a:lnTo>
                    <a:lnTo>
                      <a:pt x="312" y="1734"/>
                    </a:lnTo>
                    <a:lnTo>
                      <a:pt x="312" y="1734"/>
                    </a:lnTo>
                    <a:lnTo>
                      <a:pt x="312" y="1773"/>
                    </a:lnTo>
                    <a:lnTo>
                      <a:pt x="312" y="1773"/>
                    </a:lnTo>
                    <a:lnTo>
                      <a:pt x="312" y="1773"/>
                    </a:lnTo>
                    <a:lnTo>
                      <a:pt x="312" y="1773"/>
                    </a:lnTo>
                    <a:lnTo>
                      <a:pt x="312" y="1773"/>
                    </a:lnTo>
                    <a:lnTo>
                      <a:pt x="176" y="2104"/>
                    </a:lnTo>
                    <a:lnTo>
                      <a:pt x="176" y="2163"/>
                    </a:lnTo>
                    <a:lnTo>
                      <a:pt x="176" y="2163"/>
                    </a:lnTo>
                    <a:lnTo>
                      <a:pt x="117" y="2377"/>
                    </a:lnTo>
                    <a:lnTo>
                      <a:pt x="117" y="2377"/>
                    </a:lnTo>
                    <a:lnTo>
                      <a:pt x="39" y="2708"/>
                    </a:lnTo>
                    <a:lnTo>
                      <a:pt x="39" y="2728"/>
                    </a:lnTo>
                    <a:lnTo>
                      <a:pt x="39" y="2708"/>
                    </a:lnTo>
                    <a:lnTo>
                      <a:pt x="39" y="2708"/>
                    </a:lnTo>
                    <a:lnTo>
                      <a:pt x="39" y="2708"/>
                    </a:lnTo>
                    <a:lnTo>
                      <a:pt x="20" y="3001"/>
                    </a:lnTo>
                    <a:lnTo>
                      <a:pt x="0" y="3293"/>
                    </a:lnTo>
                    <a:lnTo>
                      <a:pt x="0" y="3293"/>
                    </a:lnTo>
                    <a:lnTo>
                      <a:pt x="20" y="3566"/>
                    </a:lnTo>
                    <a:lnTo>
                      <a:pt x="39" y="3839"/>
                    </a:lnTo>
                    <a:lnTo>
                      <a:pt x="39" y="3839"/>
                    </a:lnTo>
                    <a:lnTo>
                      <a:pt x="39" y="3839"/>
                    </a:lnTo>
                    <a:lnTo>
                      <a:pt x="98" y="4092"/>
                    </a:lnTo>
                    <a:lnTo>
                      <a:pt x="156" y="4345"/>
                    </a:lnTo>
                    <a:lnTo>
                      <a:pt x="156" y="4345"/>
                    </a:lnTo>
                    <a:lnTo>
                      <a:pt x="215" y="4579"/>
                    </a:lnTo>
                    <a:lnTo>
                      <a:pt x="312" y="4813"/>
                    </a:lnTo>
                    <a:lnTo>
                      <a:pt x="312" y="4813"/>
                    </a:lnTo>
                    <a:lnTo>
                      <a:pt x="312" y="4813"/>
                    </a:lnTo>
                    <a:lnTo>
                      <a:pt x="312" y="4813"/>
                    </a:lnTo>
                    <a:lnTo>
                      <a:pt x="312" y="4813"/>
                    </a:lnTo>
                    <a:lnTo>
                      <a:pt x="410" y="5008"/>
                    </a:lnTo>
                    <a:lnTo>
                      <a:pt x="507" y="5222"/>
                    </a:lnTo>
                    <a:lnTo>
                      <a:pt x="507" y="5222"/>
                    </a:lnTo>
                    <a:lnTo>
                      <a:pt x="624" y="5397"/>
                    </a:lnTo>
                    <a:lnTo>
                      <a:pt x="741" y="5553"/>
                    </a:lnTo>
                    <a:lnTo>
                      <a:pt x="741" y="5553"/>
                    </a:lnTo>
                    <a:lnTo>
                      <a:pt x="741" y="5553"/>
                    </a:lnTo>
                    <a:lnTo>
                      <a:pt x="741" y="5553"/>
                    </a:lnTo>
                    <a:lnTo>
                      <a:pt x="741" y="5553"/>
                    </a:lnTo>
                    <a:lnTo>
                      <a:pt x="741" y="5553"/>
                    </a:lnTo>
                    <a:lnTo>
                      <a:pt x="741" y="5573"/>
                    </a:lnTo>
                    <a:lnTo>
                      <a:pt x="741" y="5553"/>
                    </a:lnTo>
                    <a:lnTo>
                      <a:pt x="741" y="5553"/>
                    </a:lnTo>
                    <a:lnTo>
                      <a:pt x="741" y="5553"/>
                    </a:lnTo>
                    <a:lnTo>
                      <a:pt x="741" y="5553"/>
                    </a:lnTo>
                    <a:lnTo>
                      <a:pt x="858" y="5709"/>
                    </a:lnTo>
                    <a:lnTo>
                      <a:pt x="994" y="5845"/>
                    </a:lnTo>
                    <a:lnTo>
                      <a:pt x="994" y="5845"/>
                    </a:lnTo>
                    <a:lnTo>
                      <a:pt x="1247" y="6079"/>
                    </a:lnTo>
                    <a:lnTo>
                      <a:pt x="1247" y="6079"/>
                    </a:lnTo>
                    <a:lnTo>
                      <a:pt x="1247" y="6079"/>
                    </a:lnTo>
                    <a:lnTo>
                      <a:pt x="1247" y="6060"/>
                    </a:lnTo>
                    <a:lnTo>
                      <a:pt x="1247" y="6079"/>
                    </a:lnTo>
                    <a:lnTo>
                      <a:pt x="1247" y="6079"/>
                    </a:lnTo>
                    <a:lnTo>
                      <a:pt x="1520" y="6255"/>
                    </a:lnTo>
                    <a:lnTo>
                      <a:pt x="1520" y="6255"/>
                    </a:lnTo>
                    <a:lnTo>
                      <a:pt x="1793" y="6391"/>
                    </a:lnTo>
                    <a:lnTo>
                      <a:pt x="1793" y="6391"/>
                    </a:lnTo>
                    <a:lnTo>
                      <a:pt x="1793" y="6391"/>
                    </a:lnTo>
                    <a:lnTo>
                      <a:pt x="1929" y="6449"/>
                    </a:lnTo>
                    <a:lnTo>
                      <a:pt x="2085" y="6488"/>
                    </a:lnTo>
                    <a:lnTo>
                      <a:pt x="2085" y="6488"/>
                    </a:lnTo>
                    <a:lnTo>
                      <a:pt x="2358" y="6547"/>
                    </a:lnTo>
                    <a:lnTo>
                      <a:pt x="2358" y="6547"/>
                    </a:lnTo>
                    <a:lnTo>
                      <a:pt x="2358" y="6547"/>
                    </a:lnTo>
                    <a:lnTo>
                      <a:pt x="2631" y="6566"/>
                    </a:lnTo>
                    <a:lnTo>
                      <a:pt x="2631" y="6566"/>
                    </a:lnTo>
                    <a:lnTo>
                      <a:pt x="2845" y="6547"/>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lnTo>
                      <a:pt x="2826" y="0"/>
                    </a:lnTo>
                    <a:lnTo>
                      <a:pt x="2650" y="0"/>
                    </a:lnTo>
                    <a:lnTo>
                      <a:pt x="263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35"/>
              <p:cNvSpPr/>
              <p:nvPr/>
            </p:nvSpPr>
            <p:spPr>
              <a:xfrm>
                <a:off x="5298800" y="8377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35"/>
              <p:cNvSpPr/>
              <p:nvPr/>
            </p:nvSpPr>
            <p:spPr>
              <a:xfrm>
                <a:off x="5322175" y="86940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35"/>
              <p:cNvSpPr/>
              <p:nvPr/>
            </p:nvSpPr>
            <p:spPr>
              <a:xfrm>
                <a:off x="5267625" y="789025"/>
                <a:ext cx="49225" cy="20475"/>
              </a:xfrm>
              <a:custGeom>
                <a:avLst/>
                <a:gdLst/>
                <a:ahLst/>
                <a:cxnLst/>
                <a:rect l="l" t="t" r="r" b="b"/>
                <a:pathLst>
                  <a:path w="1969" h="819" extrusionOk="0">
                    <a:moveTo>
                      <a:pt x="780" y="0"/>
                    </a:moveTo>
                    <a:lnTo>
                      <a:pt x="604" y="20"/>
                    </a:lnTo>
                    <a:lnTo>
                      <a:pt x="429" y="59"/>
                    </a:lnTo>
                    <a:lnTo>
                      <a:pt x="292" y="117"/>
                    </a:lnTo>
                    <a:lnTo>
                      <a:pt x="176" y="176"/>
                    </a:lnTo>
                    <a:lnTo>
                      <a:pt x="78" y="254"/>
                    </a:lnTo>
                    <a:lnTo>
                      <a:pt x="20" y="332"/>
                    </a:lnTo>
                    <a:lnTo>
                      <a:pt x="0" y="410"/>
                    </a:lnTo>
                    <a:lnTo>
                      <a:pt x="20" y="487"/>
                    </a:lnTo>
                    <a:lnTo>
                      <a:pt x="78" y="565"/>
                    </a:lnTo>
                    <a:lnTo>
                      <a:pt x="176" y="624"/>
                    </a:lnTo>
                    <a:lnTo>
                      <a:pt x="292" y="702"/>
                    </a:lnTo>
                    <a:lnTo>
                      <a:pt x="429" y="741"/>
                    </a:lnTo>
                    <a:lnTo>
                      <a:pt x="604" y="780"/>
                    </a:lnTo>
                    <a:lnTo>
                      <a:pt x="780" y="799"/>
                    </a:lnTo>
                    <a:lnTo>
                      <a:pt x="994" y="819"/>
                    </a:lnTo>
                    <a:lnTo>
                      <a:pt x="1189" y="799"/>
                    </a:lnTo>
                    <a:lnTo>
                      <a:pt x="1364" y="780"/>
                    </a:lnTo>
                    <a:lnTo>
                      <a:pt x="1539" y="741"/>
                    </a:lnTo>
                    <a:lnTo>
                      <a:pt x="1676" y="702"/>
                    </a:lnTo>
                    <a:lnTo>
                      <a:pt x="1793" y="624"/>
                    </a:lnTo>
                    <a:lnTo>
                      <a:pt x="1890" y="565"/>
                    </a:lnTo>
                    <a:lnTo>
                      <a:pt x="1949" y="487"/>
                    </a:lnTo>
                    <a:lnTo>
                      <a:pt x="1968" y="410"/>
                    </a:lnTo>
                    <a:lnTo>
                      <a:pt x="1949" y="332"/>
                    </a:lnTo>
                    <a:lnTo>
                      <a:pt x="1890" y="254"/>
                    </a:lnTo>
                    <a:lnTo>
                      <a:pt x="1793" y="176"/>
                    </a:lnTo>
                    <a:lnTo>
                      <a:pt x="1676" y="117"/>
                    </a:lnTo>
                    <a:lnTo>
                      <a:pt x="1539" y="59"/>
                    </a:lnTo>
                    <a:lnTo>
                      <a:pt x="1364" y="20"/>
                    </a:lnTo>
                    <a:lnTo>
                      <a:pt x="118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35"/>
              <p:cNvSpPr/>
              <p:nvPr/>
            </p:nvSpPr>
            <p:spPr>
              <a:xfrm>
                <a:off x="5267625" y="789025"/>
                <a:ext cx="49225" cy="20475"/>
              </a:xfrm>
              <a:custGeom>
                <a:avLst/>
                <a:gdLst/>
                <a:ahLst/>
                <a:cxnLst/>
                <a:rect l="l" t="t" r="r" b="b"/>
                <a:pathLst>
                  <a:path w="1969" h="819" fill="none" extrusionOk="0">
                    <a:moveTo>
                      <a:pt x="0" y="410"/>
                    </a:moveTo>
                    <a:lnTo>
                      <a:pt x="0" y="410"/>
                    </a:lnTo>
                    <a:lnTo>
                      <a:pt x="20" y="487"/>
                    </a:lnTo>
                    <a:lnTo>
                      <a:pt x="78" y="565"/>
                    </a:lnTo>
                    <a:lnTo>
                      <a:pt x="176" y="624"/>
                    </a:lnTo>
                    <a:lnTo>
                      <a:pt x="292" y="702"/>
                    </a:lnTo>
                    <a:lnTo>
                      <a:pt x="429" y="741"/>
                    </a:lnTo>
                    <a:lnTo>
                      <a:pt x="604" y="780"/>
                    </a:lnTo>
                    <a:lnTo>
                      <a:pt x="780" y="799"/>
                    </a:lnTo>
                    <a:lnTo>
                      <a:pt x="994" y="819"/>
                    </a:lnTo>
                    <a:lnTo>
                      <a:pt x="994" y="819"/>
                    </a:lnTo>
                    <a:lnTo>
                      <a:pt x="1189" y="799"/>
                    </a:lnTo>
                    <a:lnTo>
                      <a:pt x="1364" y="780"/>
                    </a:lnTo>
                    <a:lnTo>
                      <a:pt x="1539" y="741"/>
                    </a:lnTo>
                    <a:lnTo>
                      <a:pt x="1676" y="702"/>
                    </a:lnTo>
                    <a:lnTo>
                      <a:pt x="1793" y="624"/>
                    </a:lnTo>
                    <a:lnTo>
                      <a:pt x="1890" y="565"/>
                    </a:lnTo>
                    <a:lnTo>
                      <a:pt x="1949" y="487"/>
                    </a:lnTo>
                    <a:lnTo>
                      <a:pt x="1968" y="410"/>
                    </a:lnTo>
                    <a:lnTo>
                      <a:pt x="1968" y="410"/>
                    </a:lnTo>
                    <a:lnTo>
                      <a:pt x="1949" y="332"/>
                    </a:lnTo>
                    <a:lnTo>
                      <a:pt x="1890" y="254"/>
                    </a:lnTo>
                    <a:lnTo>
                      <a:pt x="1793" y="176"/>
                    </a:lnTo>
                    <a:lnTo>
                      <a:pt x="1676" y="117"/>
                    </a:lnTo>
                    <a:lnTo>
                      <a:pt x="1539" y="59"/>
                    </a:lnTo>
                    <a:lnTo>
                      <a:pt x="1364" y="20"/>
                    </a:lnTo>
                    <a:lnTo>
                      <a:pt x="1189" y="0"/>
                    </a:lnTo>
                    <a:lnTo>
                      <a:pt x="994" y="0"/>
                    </a:lnTo>
                    <a:lnTo>
                      <a:pt x="994" y="0"/>
                    </a:lnTo>
                    <a:lnTo>
                      <a:pt x="780" y="0"/>
                    </a:lnTo>
                    <a:lnTo>
                      <a:pt x="604" y="20"/>
                    </a:lnTo>
                    <a:lnTo>
                      <a:pt x="429" y="59"/>
                    </a:lnTo>
                    <a:lnTo>
                      <a:pt x="292" y="117"/>
                    </a:lnTo>
                    <a:lnTo>
                      <a:pt x="176" y="176"/>
                    </a:lnTo>
                    <a:lnTo>
                      <a:pt x="78" y="254"/>
                    </a:lnTo>
                    <a:lnTo>
                      <a:pt x="20" y="332"/>
                    </a:lnTo>
                    <a:lnTo>
                      <a:pt x="0"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35"/>
              <p:cNvSpPr/>
              <p:nvPr/>
            </p:nvSpPr>
            <p:spPr>
              <a:xfrm>
                <a:off x="5589600" y="707200"/>
                <a:ext cx="118875" cy="179275"/>
              </a:xfrm>
              <a:custGeom>
                <a:avLst/>
                <a:gdLst/>
                <a:ahLst/>
                <a:cxnLst/>
                <a:rect l="l" t="t" r="r" b="b"/>
                <a:pathLst>
                  <a:path w="4755" h="7171" extrusionOk="0">
                    <a:moveTo>
                      <a:pt x="1520" y="0"/>
                    </a:moveTo>
                    <a:lnTo>
                      <a:pt x="1325" y="20"/>
                    </a:lnTo>
                    <a:lnTo>
                      <a:pt x="1130" y="39"/>
                    </a:lnTo>
                    <a:lnTo>
                      <a:pt x="935" y="59"/>
                    </a:lnTo>
                    <a:lnTo>
                      <a:pt x="760" y="97"/>
                    </a:lnTo>
                    <a:lnTo>
                      <a:pt x="565" y="156"/>
                    </a:lnTo>
                    <a:lnTo>
                      <a:pt x="390" y="234"/>
                    </a:lnTo>
                    <a:lnTo>
                      <a:pt x="214" y="312"/>
                    </a:lnTo>
                    <a:lnTo>
                      <a:pt x="59" y="390"/>
                    </a:lnTo>
                    <a:lnTo>
                      <a:pt x="312" y="429"/>
                    </a:lnTo>
                    <a:lnTo>
                      <a:pt x="585" y="507"/>
                    </a:lnTo>
                    <a:lnTo>
                      <a:pt x="779" y="565"/>
                    </a:lnTo>
                    <a:lnTo>
                      <a:pt x="974" y="663"/>
                    </a:lnTo>
                    <a:lnTo>
                      <a:pt x="1150" y="760"/>
                    </a:lnTo>
                    <a:lnTo>
                      <a:pt x="1325" y="877"/>
                    </a:lnTo>
                    <a:lnTo>
                      <a:pt x="1481" y="994"/>
                    </a:lnTo>
                    <a:lnTo>
                      <a:pt x="1637" y="1150"/>
                    </a:lnTo>
                    <a:lnTo>
                      <a:pt x="1754" y="1286"/>
                    </a:lnTo>
                    <a:lnTo>
                      <a:pt x="1890" y="1442"/>
                    </a:lnTo>
                    <a:lnTo>
                      <a:pt x="1987" y="1617"/>
                    </a:lnTo>
                    <a:lnTo>
                      <a:pt x="2085" y="1793"/>
                    </a:lnTo>
                    <a:lnTo>
                      <a:pt x="2182" y="1987"/>
                    </a:lnTo>
                    <a:lnTo>
                      <a:pt x="2241" y="2182"/>
                    </a:lnTo>
                    <a:lnTo>
                      <a:pt x="2319" y="2377"/>
                    </a:lnTo>
                    <a:lnTo>
                      <a:pt x="2358" y="2572"/>
                    </a:lnTo>
                    <a:lnTo>
                      <a:pt x="2436" y="2981"/>
                    </a:lnTo>
                    <a:lnTo>
                      <a:pt x="2436" y="3195"/>
                    </a:lnTo>
                    <a:lnTo>
                      <a:pt x="2455" y="3410"/>
                    </a:lnTo>
                    <a:lnTo>
                      <a:pt x="2436" y="3838"/>
                    </a:lnTo>
                    <a:lnTo>
                      <a:pt x="2358" y="4267"/>
                    </a:lnTo>
                    <a:lnTo>
                      <a:pt x="2260" y="4676"/>
                    </a:lnTo>
                    <a:lnTo>
                      <a:pt x="2182" y="4871"/>
                    </a:lnTo>
                    <a:lnTo>
                      <a:pt x="2104" y="5066"/>
                    </a:lnTo>
                    <a:lnTo>
                      <a:pt x="2007" y="5261"/>
                    </a:lnTo>
                    <a:lnTo>
                      <a:pt x="1910" y="5436"/>
                    </a:lnTo>
                    <a:lnTo>
                      <a:pt x="1812" y="5611"/>
                    </a:lnTo>
                    <a:lnTo>
                      <a:pt x="1676" y="5787"/>
                    </a:lnTo>
                    <a:lnTo>
                      <a:pt x="1559" y="5943"/>
                    </a:lnTo>
                    <a:lnTo>
                      <a:pt x="1403" y="6079"/>
                    </a:lnTo>
                    <a:lnTo>
                      <a:pt x="1267" y="6215"/>
                    </a:lnTo>
                    <a:lnTo>
                      <a:pt x="1111" y="6332"/>
                    </a:lnTo>
                    <a:lnTo>
                      <a:pt x="935" y="6449"/>
                    </a:lnTo>
                    <a:lnTo>
                      <a:pt x="760" y="6527"/>
                    </a:lnTo>
                    <a:lnTo>
                      <a:pt x="565" y="6625"/>
                    </a:lnTo>
                    <a:lnTo>
                      <a:pt x="370" y="6683"/>
                    </a:lnTo>
                    <a:lnTo>
                      <a:pt x="175" y="6722"/>
                    </a:lnTo>
                    <a:lnTo>
                      <a:pt x="0" y="6761"/>
                    </a:lnTo>
                    <a:lnTo>
                      <a:pt x="175" y="6858"/>
                    </a:lnTo>
                    <a:lnTo>
                      <a:pt x="351" y="6936"/>
                    </a:lnTo>
                    <a:lnTo>
                      <a:pt x="526" y="7014"/>
                    </a:lnTo>
                    <a:lnTo>
                      <a:pt x="721" y="7073"/>
                    </a:lnTo>
                    <a:lnTo>
                      <a:pt x="916" y="7112"/>
                    </a:lnTo>
                    <a:lnTo>
                      <a:pt x="1111" y="7151"/>
                    </a:lnTo>
                    <a:lnTo>
                      <a:pt x="1306" y="7170"/>
                    </a:lnTo>
                    <a:lnTo>
                      <a:pt x="1520" y="7170"/>
                    </a:lnTo>
                    <a:lnTo>
                      <a:pt x="1851" y="7151"/>
                    </a:lnTo>
                    <a:lnTo>
                      <a:pt x="2163" y="7112"/>
                    </a:lnTo>
                    <a:lnTo>
                      <a:pt x="2475" y="7014"/>
                    </a:lnTo>
                    <a:lnTo>
                      <a:pt x="2767" y="6897"/>
                    </a:lnTo>
                    <a:lnTo>
                      <a:pt x="3059" y="6742"/>
                    </a:lnTo>
                    <a:lnTo>
                      <a:pt x="3332" y="6566"/>
                    </a:lnTo>
                    <a:lnTo>
                      <a:pt x="3566" y="6352"/>
                    </a:lnTo>
                    <a:lnTo>
                      <a:pt x="3799" y="6118"/>
                    </a:lnTo>
                    <a:lnTo>
                      <a:pt x="4014" y="5865"/>
                    </a:lnTo>
                    <a:lnTo>
                      <a:pt x="4209" y="5592"/>
                    </a:lnTo>
                    <a:lnTo>
                      <a:pt x="4364" y="5300"/>
                    </a:lnTo>
                    <a:lnTo>
                      <a:pt x="4501" y="4988"/>
                    </a:lnTo>
                    <a:lnTo>
                      <a:pt x="4598" y="4657"/>
                    </a:lnTo>
                    <a:lnTo>
                      <a:pt x="4696" y="4306"/>
                    </a:lnTo>
                    <a:lnTo>
                      <a:pt x="4735" y="3955"/>
                    </a:lnTo>
                    <a:lnTo>
                      <a:pt x="4754" y="3585"/>
                    </a:lnTo>
                    <a:lnTo>
                      <a:pt x="4735" y="3215"/>
                    </a:lnTo>
                    <a:lnTo>
                      <a:pt x="4696" y="2864"/>
                    </a:lnTo>
                    <a:lnTo>
                      <a:pt x="4598" y="2533"/>
                    </a:lnTo>
                    <a:lnTo>
                      <a:pt x="4501" y="2202"/>
                    </a:lnTo>
                    <a:lnTo>
                      <a:pt x="4364" y="1890"/>
                    </a:lnTo>
                    <a:lnTo>
                      <a:pt x="4209" y="1578"/>
                    </a:lnTo>
                    <a:lnTo>
                      <a:pt x="4014" y="1305"/>
                    </a:lnTo>
                    <a:lnTo>
                      <a:pt x="3799" y="1052"/>
                    </a:lnTo>
                    <a:lnTo>
                      <a:pt x="3566" y="818"/>
                    </a:lnTo>
                    <a:lnTo>
                      <a:pt x="3332" y="624"/>
                    </a:lnTo>
                    <a:lnTo>
                      <a:pt x="3059" y="429"/>
                    </a:lnTo>
                    <a:lnTo>
                      <a:pt x="2767" y="292"/>
                    </a:lnTo>
                    <a:lnTo>
                      <a:pt x="2475" y="175"/>
                    </a:lnTo>
                    <a:lnTo>
                      <a:pt x="2163" y="78"/>
                    </a:lnTo>
                    <a:lnTo>
                      <a:pt x="1851" y="20"/>
                    </a:lnTo>
                    <a:lnTo>
                      <a:pt x="152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35"/>
              <p:cNvSpPr/>
              <p:nvPr/>
            </p:nvSpPr>
            <p:spPr>
              <a:xfrm>
                <a:off x="5589600" y="707200"/>
                <a:ext cx="118875" cy="179275"/>
              </a:xfrm>
              <a:custGeom>
                <a:avLst/>
                <a:gdLst/>
                <a:ahLst/>
                <a:cxnLst/>
                <a:rect l="l" t="t" r="r" b="b"/>
                <a:pathLst>
                  <a:path w="4755" h="7171" fill="none" extrusionOk="0">
                    <a:moveTo>
                      <a:pt x="4754" y="3585"/>
                    </a:moveTo>
                    <a:lnTo>
                      <a:pt x="4754" y="3585"/>
                    </a:lnTo>
                    <a:lnTo>
                      <a:pt x="4735" y="3955"/>
                    </a:lnTo>
                    <a:lnTo>
                      <a:pt x="4696" y="4306"/>
                    </a:lnTo>
                    <a:lnTo>
                      <a:pt x="4598" y="4657"/>
                    </a:lnTo>
                    <a:lnTo>
                      <a:pt x="4501" y="4988"/>
                    </a:lnTo>
                    <a:lnTo>
                      <a:pt x="4364" y="5300"/>
                    </a:lnTo>
                    <a:lnTo>
                      <a:pt x="4209" y="5592"/>
                    </a:lnTo>
                    <a:lnTo>
                      <a:pt x="4014" y="5865"/>
                    </a:lnTo>
                    <a:lnTo>
                      <a:pt x="3799" y="6118"/>
                    </a:lnTo>
                    <a:lnTo>
                      <a:pt x="3566" y="6352"/>
                    </a:lnTo>
                    <a:lnTo>
                      <a:pt x="3332" y="6566"/>
                    </a:lnTo>
                    <a:lnTo>
                      <a:pt x="3059" y="6742"/>
                    </a:lnTo>
                    <a:lnTo>
                      <a:pt x="2767" y="6897"/>
                    </a:lnTo>
                    <a:lnTo>
                      <a:pt x="2475" y="7014"/>
                    </a:lnTo>
                    <a:lnTo>
                      <a:pt x="2163" y="7112"/>
                    </a:lnTo>
                    <a:lnTo>
                      <a:pt x="1851" y="7151"/>
                    </a:lnTo>
                    <a:lnTo>
                      <a:pt x="1520" y="7170"/>
                    </a:lnTo>
                    <a:lnTo>
                      <a:pt x="1520" y="7170"/>
                    </a:lnTo>
                    <a:lnTo>
                      <a:pt x="1306" y="7170"/>
                    </a:lnTo>
                    <a:lnTo>
                      <a:pt x="1111" y="7151"/>
                    </a:lnTo>
                    <a:lnTo>
                      <a:pt x="916" y="7112"/>
                    </a:lnTo>
                    <a:lnTo>
                      <a:pt x="721" y="7073"/>
                    </a:lnTo>
                    <a:lnTo>
                      <a:pt x="526" y="7014"/>
                    </a:lnTo>
                    <a:lnTo>
                      <a:pt x="351" y="6936"/>
                    </a:lnTo>
                    <a:lnTo>
                      <a:pt x="175" y="6858"/>
                    </a:lnTo>
                    <a:lnTo>
                      <a:pt x="0" y="6761"/>
                    </a:lnTo>
                    <a:lnTo>
                      <a:pt x="0" y="6761"/>
                    </a:lnTo>
                    <a:lnTo>
                      <a:pt x="175" y="6722"/>
                    </a:lnTo>
                    <a:lnTo>
                      <a:pt x="370" y="6683"/>
                    </a:lnTo>
                    <a:lnTo>
                      <a:pt x="370" y="6683"/>
                    </a:lnTo>
                    <a:lnTo>
                      <a:pt x="565" y="6625"/>
                    </a:lnTo>
                    <a:lnTo>
                      <a:pt x="760" y="6527"/>
                    </a:lnTo>
                    <a:lnTo>
                      <a:pt x="760" y="6527"/>
                    </a:lnTo>
                    <a:lnTo>
                      <a:pt x="935" y="6449"/>
                    </a:lnTo>
                    <a:lnTo>
                      <a:pt x="1111" y="6332"/>
                    </a:lnTo>
                    <a:lnTo>
                      <a:pt x="1267" y="6215"/>
                    </a:lnTo>
                    <a:lnTo>
                      <a:pt x="1403" y="6079"/>
                    </a:lnTo>
                    <a:lnTo>
                      <a:pt x="1403" y="6079"/>
                    </a:lnTo>
                    <a:lnTo>
                      <a:pt x="1559" y="5943"/>
                    </a:lnTo>
                    <a:lnTo>
                      <a:pt x="1676" y="5787"/>
                    </a:lnTo>
                    <a:lnTo>
                      <a:pt x="1812" y="5611"/>
                    </a:lnTo>
                    <a:lnTo>
                      <a:pt x="1910" y="5436"/>
                    </a:lnTo>
                    <a:lnTo>
                      <a:pt x="1910" y="5436"/>
                    </a:lnTo>
                    <a:lnTo>
                      <a:pt x="2007" y="5261"/>
                    </a:lnTo>
                    <a:lnTo>
                      <a:pt x="2104" y="5066"/>
                    </a:lnTo>
                    <a:lnTo>
                      <a:pt x="2182" y="4871"/>
                    </a:lnTo>
                    <a:lnTo>
                      <a:pt x="2260" y="4676"/>
                    </a:lnTo>
                    <a:lnTo>
                      <a:pt x="2358" y="4267"/>
                    </a:lnTo>
                    <a:lnTo>
                      <a:pt x="2436" y="3838"/>
                    </a:lnTo>
                    <a:lnTo>
                      <a:pt x="2436" y="3838"/>
                    </a:lnTo>
                    <a:lnTo>
                      <a:pt x="2455" y="3410"/>
                    </a:lnTo>
                    <a:lnTo>
                      <a:pt x="2436" y="3195"/>
                    </a:lnTo>
                    <a:lnTo>
                      <a:pt x="2436" y="2981"/>
                    </a:lnTo>
                    <a:lnTo>
                      <a:pt x="2436" y="2981"/>
                    </a:lnTo>
                    <a:lnTo>
                      <a:pt x="2358" y="2572"/>
                    </a:lnTo>
                    <a:lnTo>
                      <a:pt x="2319" y="2377"/>
                    </a:lnTo>
                    <a:lnTo>
                      <a:pt x="2241" y="2182"/>
                    </a:lnTo>
                    <a:lnTo>
                      <a:pt x="2241" y="2182"/>
                    </a:lnTo>
                    <a:lnTo>
                      <a:pt x="2182" y="1987"/>
                    </a:lnTo>
                    <a:lnTo>
                      <a:pt x="2085" y="1793"/>
                    </a:lnTo>
                    <a:lnTo>
                      <a:pt x="1987" y="1617"/>
                    </a:lnTo>
                    <a:lnTo>
                      <a:pt x="1890" y="1442"/>
                    </a:lnTo>
                    <a:lnTo>
                      <a:pt x="1890" y="1442"/>
                    </a:lnTo>
                    <a:lnTo>
                      <a:pt x="1754" y="1286"/>
                    </a:lnTo>
                    <a:lnTo>
                      <a:pt x="1637" y="1150"/>
                    </a:lnTo>
                    <a:lnTo>
                      <a:pt x="1481" y="994"/>
                    </a:lnTo>
                    <a:lnTo>
                      <a:pt x="1325" y="877"/>
                    </a:lnTo>
                    <a:lnTo>
                      <a:pt x="1325" y="877"/>
                    </a:lnTo>
                    <a:lnTo>
                      <a:pt x="1150" y="760"/>
                    </a:lnTo>
                    <a:lnTo>
                      <a:pt x="974" y="663"/>
                    </a:lnTo>
                    <a:lnTo>
                      <a:pt x="779" y="565"/>
                    </a:lnTo>
                    <a:lnTo>
                      <a:pt x="585" y="507"/>
                    </a:lnTo>
                    <a:lnTo>
                      <a:pt x="585" y="507"/>
                    </a:lnTo>
                    <a:lnTo>
                      <a:pt x="312" y="429"/>
                    </a:lnTo>
                    <a:lnTo>
                      <a:pt x="59" y="390"/>
                    </a:lnTo>
                    <a:lnTo>
                      <a:pt x="59" y="390"/>
                    </a:lnTo>
                    <a:lnTo>
                      <a:pt x="214" y="312"/>
                    </a:lnTo>
                    <a:lnTo>
                      <a:pt x="390" y="234"/>
                    </a:lnTo>
                    <a:lnTo>
                      <a:pt x="565" y="156"/>
                    </a:lnTo>
                    <a:lnTo>
                      <a:pt x="760" y="97"/>
                    </a:lnTo>
                    <a:lnTo>
                      <a:pt x="935" y="59"/>
                    </a:lnTo>
                    <a:lnTo>
                      <a:pt x="1130" y="39"/>
                    </a:lnTo>
                    <a:lnTo>
                      <a:pt x="1325" y="20"/>
                    </a:lnTo>
                    <a:lnTo>
                      <a:pt x="1520" y="0"/>
                    </a:lnTo>
                    <a:lnTo>
                      <a:pt x="1520" y="0"/>
                    </a:lnTo>
                    <a:lnTo>
                      <a:pt x="1851" y="20"/>
                    </a:lnTo>
                    <a:lnTo>
                      <a:pt x="2163" y="78"/>
                    </a:lnTo>
                    <a:lnTo>
                      <a:pt x="2475" y="175"/>
                    </a:lnTo>
                    <a:lnTo>
                      <a:pt x="2767" y="292"/>
                    </a:lnTo>
                    <a:lnTo>
                      <a:pt x="3059" y="429"/>
                    </a:lnTo>
                    <a:lnTo>
                      <a:pt x="3332" y="624"/>
                    </a:lnTo>
                    <a:lnTo>
                      <a:pt x="3566" y="818"/>
                    </a:lnTo>
                    <a:lnTo>
                      <a:pt x="3799" y="1052"/>
                    </a:lnTo>
                    <a:lnTo>
                      <a:pt x="4014" y="1305"/>
                    </a:lnTo>
                    <a:lnTo>
                      <a:pt x="4209" y="1578"/>
                    </a:lnTo>
                    <a:lnTo>
                      <a:pt x="4364" y="1890"/>
                    </a:lnTo>
                    <a:lnTo>
                      <a:pt x="4501" y="2202"/>
                    </a:lnTo>
                    <a:lnTo>
                      <a:pt x="4598" y="2533"/>
                    </a:lnTo>
                    <a:lnTo>
                      <a:pt x="4696" y="2864"/>
                    </a:lnTo>
                    <a:lnTo>
                      <a:pt x="4735" y="3215"/>
                    </a:lnTo>
                    <a:lnTo>
                      <a:pt x="4754" y="358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35"/>
              <p:cNvSpPr/>
              <p:nvPr/>
            </p:nvSpPr>
            <p:spPr>
              <a:xfrm>
                <a:off x="5546725" y="714975"/>
                <a:ext cx="118400" cy="164175"/>
              </a:xfrm>
              <a:custGeom>
                <a:avLst/>
                <a:gdLst/>
                <a:ahLst/>
                <a:cxnLst/>
                <a:rect l="l" t="t" r="r" b="b"/>
                <a:pathLst>
                  <a:path w="4736" h="6567" extrusionOk="0">
                    <a:moveTo>
                      <a:pt x="1929" y="1"/>
                    </a:moveTo>
                    <a:lnTo>
                      <a:pt x="1715" y="118"/>
                    </a:lnTo>
                    <a:lnTo>
                      <a:pt x="1520" y="235"/>
                    </a:lnTo>
                    <a:lnTo>
                      <a:pt x="1325" y="390"/>
                    </a:lnTo>
                    <a:lnTo>
                      <a:pt x="1150" y="546"/>
                    </a:lnTo>
                    <a:lnTo>
                      <a:pt x="975" y="722"/>
                    </a:lnTo>
                    <a:lnTo>
                      <a:pt x="819" y="897"/>
                    </a:lnTo>
                    <a:lnTo>
                      <a:pt x="663" y="1092"/>
                    </a:lnTo>
                    <a:lnTo>
                      <a:pt x="527" y="1306"/>
                    </a:lnTo>
                    <a:lnTo>
                      <a:pt x="410" y="1521"/>
                    </a:lnTo>
                    <a:lnTo>
                      <a:pt x="312" y="1754"/>
                    </a:lnTo>
                    <a:lnTo>
                      <a:pt x="215" y="1988"/>
                    </a:lnTo>
                    <a:lnTo>
                      <a:pt x="137" y="2222"/>
                    </a:lnTo>
                    <a:lnTo>
                      <a:pt x="78" y="2475"/>
                    </a:lnTo>
                    <a:lnTo>
                      <a:pt x="39" y="2748"/>
                    </a:lnTo>
                    <a:lnTo>
                      <a:pt x="1" y="3001"/>
                    </a:lnTo>
                    <a:lnTo>
                      <a:pt x="1" y="3274"/>
                    </a:lnTo>
                    <a:lnTo>
                      <a:pt x="1" y="3547"/>
                    </a:lnTo>
                    <a:lnTo>
                      <a:pt x="39" y="3820"/>
                    </a:lnTo>
                    <a:lnTo>
                      <a:pt x="78" y="4073"/>
                    </a:lnTo>
                    <a:lnTo>
                      <a:pt x="137" y="4326"/>
                    </a:lnTo>
                    <a:lnTo>
                      <a:pt x="215" y="4560"/>
                    </a:lnTo>
                    <a:lnTo>
                      <a:pt x="312" y="4813"/>
                    </a:lnTo>
                    <a:lnTo>
                      <a:pt x="410" y="5028"/>
                    </a:lnTo>
                    <a:lnTo>
                      <a:pt x="527" y="5242"/>
                    </a:lnTo>
                    <a:lnTo>
                      <a:pt x="663" y="5456"/>
                    </a:lnTo>
                    <a:lnTo>
                      <a:pt x="799" y="5651"/>
                    </a:lnTo>
                    <a:lnTo>
                      <a:pt x="975" y="5827"/>
                    </a:lnTo>
                    <a:lnTo>
                      <a:pt x="1131" y="6002"/>
                    </a:lnTo>
                    <a:lnTo>
                      <a:pt x="1306" y="6158"/>
                    </a:lnTo>
                    <a:lnTo>
                      <a:pt x="1501" y="6314"/>
                    </a:lnTo>
                    <a:lnTo>
                      <a:pt x="1696" y="6431"/>
                    </a:lnTo>
                    <a:lnTo>
                      <a:pt x="1910" y="6547"/>
                    </a:lnTo>
                    <a:lnTo>
                      <a:pt x="2105" y="6567"/>
                    </a:lnTo>
                    <a:lnTo>
                      <a:pt x="2397" y="6547"/>
                    </a:lnTo>
                    <a:lnTo>
                      <a:pt x="2670" y="6489"/>
                    </a:lnTo>
                    <a:lnTo>
                      <a:pt x="2806" y="6450"/>
                    </a:lnTo>
                    <a:lnTo>
                      <a:pt x="2962" y="6392"/>
                    </a:lnTo>
                    <a:lnTo>
                      <a:pt x="2943" y="6392"/>
                    </a:lnTo>
                    <a:lnTo>
                      <a:pt x="3215" y="6255"/>
                    </a:lnTo>
                    <a:lnTo>
                      <a:pt x="3488" y="6060"/>
                    </a:lnTo>
                    <a:lnTo>
                      <a:pt x="3508" y="6060"/>
                    </a:lnTo>
                    <a:lnTo>
                      <a:pt x="3761" y="5846"/>
                    </a:lnTo>
                    <a:lnTo>
                      <a:pt x="3878" y="5710"/>
                    </a:lnTo>
                    <a:lnTo>
                      <a:pt x="3995" y="5554"/>
                    </a:lnTo>
                    <a:lnTo>
                      <a:pt x="4014" y="5554"/>
                    </a:lnTo>
                    <a:lnTo>
                      <a:pt x="4131" y="5378"/>
                    </a:lnTo>
                    <a:lnTo>
                      <a:pt x="4229" y="5203"/>
                    </a:lnTo>
                    <a:lnTo>
                      <a:pt x="4345" y="5008"/>
                    </a:lnTo>
                    <a:lnTo>
                      <a:pt x="4443" y="4794"/>
                    </a:lnTo>
                    <a:lnTo>
                      <a:pt x="4443" y="4813"/>
                    </a:lnTo>
                    <a:lnTo>
                      <a:pt x="4521" y="4560"/>
                    </a:lnTo>
                    <a:lnTo>
                      <a:pt x="4599" y="4326"/>
                    </a:lnTo>
                    <a:lnTo>
                      <a:pt x="4657" y="4073"/>
                    </a:lnTo>
                    <a:lnTo>
                      <a:pt x="4696" y="3820"/>
                    </a:lnTo>
                    <a:lnTo>
                      <a:pt x="4696" y="3839"/>
                    </a:lnTo>
                    <a:lnTo>
                      <a:pt x="4735" y="3566"/>
                    </a:lnTo>
                    <a:lnTo>
                      <a:pt x="4735" y="3274"/>
                    </a:lnTo>
                    <a:lnTo>
                      <a:pt x="4735" y="2982"/>
                    </a:lnTo>
                    <a:lnTo>
                      <a:pt x="4696" y="2709"/>
                    </a:lnTo>
                    <a:lnTo>
                      <a:pt x="4638" y="2378"/>
                    </a:lnTo>
                    <a:lnTo>
                      <a:pt x="4579" y="2144"/>
                    </a:lnTo>
                    <a:lnTo>
                      <a:pt x="4560" y="2105"/>
                    </a:lnTo>
                    <a:lnTo>
                      <a:pt x="4443" y="1754"/>
                    </a:lnTo>
                    <a:lnTo>
                      <a:pt x="4423" y="1735"/>
                    </a:lnTo>
                    <a:lnTo>
                      <a:pt x="4248" y="1384"/>
                    </a:lnTo>
                    <a:lnTo>
                      <a:pt x="4151" y="1209"/>
                    </a:lnTo>
                    <a:lnTo>
                      <a:pt x="4034" y="1053"/>
                    </a:lnTo>
                    <a:lnTo>
                      <a:pt x="4014" y="1014"/>
                    </a:lnTo>
                    <a:lnTo>
                      <a:pt x="3897" y="878"/>
                    </a:lnTo>
                    <a:lnTo>
                      <a:pt x="3761" y="741"/>
                    </a:lnTo>
                    <a:lnTo>
                      <a:pt x="3683" y="644"/>
                    </a:lnTo>
                    <a:lnTo>
                      <a:pt x="3663" y="624"/>
                    </a:lnTo>
                    <a:lnTo>
                      <a:pt x="3547" y="527"/>
                    </a:lnTo>
                    <a:lnTo>
                      <a:pt x="3488" y="488"/>
                    </a:lnTo>
                    <a:lnTo>
                      <a:pt x="3371" y="390"/>
                    </a:lnTo>
                    <a:lnTo>
                      <a:pt x="3254" y="313"/>
                    </a:lnTo>
                    <a:lnTo>
                      <a:pt x="3215" y="293"/>
                    </a:lnTo>
                    <a:lnTo>
                      <a:pt x="3196" y="274"/>
                    </a:lnTo>
                    <a:lnTo>
                      <a:pt x="3176" y="274"/>
                    </a:lnTo>
                    <a:lnTo>
                      <a:pt x="3157" y="254"/>
                    </a:lnTo>
                    <a:lnTo>
                      <a:pt x="2943" y="157"/>
                    </a:lnTo>
                    <a:lnTo>
                      <a:pt x="2923" y="157"/>
                    </a:lnTo>
                    <a:lnTo>
                      <a:pt x="2884" y="137"/>
                    </a:lnTo>
                    <a:lnTo>
                      <a:pt x="2845" y="118"/>
                    </a:lnTo>
                    <a:lnTo>
                      <a:pt x="2670" y="59"/>
                    </a:lnTo>
                    <a:lnTo>
                      <a:pt x="2475" y="20"/>
                    </a:lnTo>
                    <a:lnTo>
                      <a:pt x="2436" y="20"/>
                    </a:lnTo>
                    <a:lnTo>
                      <a:pt x="237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35"/>
              <p:cNvSpPr/>
              <p:nvPr/>
            </p:nvSpPr>
            <p:spPr>
              <a:xfrm>
                <a:off x="5546725" y="714975"/>
                <a:ext cx="118400" cy="164175"/>
              </a:xfrm>
              <a:custGeom>
                <a:avLst/>
                <a:gdLst/>
                <a:ahLst/>
                <a:cxnLst/>
                <a:rect l="l" t="t" r="r" b="b"/>
                <a:pathLst>
                  <a:path w="4736" h="6567" fill="none" extrusionOk="0">
                    <a:moveTo>
                      <a:pt x="2105" y="1"/>
                    </a:moveTo>
                    <a:lnTo>
                      <a:pt x="2105" y="1"/>
                    </a:lnTo>
                    <a:lnTo>
                      <a:pt x="2378" y="1"/>
                    </a:lnTo>
                    <a:lnTo>
                      <a:pt x="2378" y="1"/>
                    </a:lnTo>
                    <a:lnTo>
                      <a:pt x="2436" y="20"/>
                    </a:lnTo>
                    <a:lnTo>
                      <a:pt x="2436" y="20"/>
                    </a:lnTo>
                    <a:lnTo>
                      <a:pt x="2455" y="20"/>
                    </a:lnTo>
                    <a:lnTo>
                      <a:pt x="2455" y="20"/>
                    </a:lnTo>
                    <a:lnTo>
                      <a:pt x="2475" y="20"/>
                    </a:lnTo>
                    <a:lnTo>
                      <a:pt x="2475" y="20"/>
                    </a:lnTo>
                    <a:lnTo>
                      <a:pt x="2475" y="20"/>
                    </a:lnTo>
                    <a:lnTo>
                      <a:pt x="2670" y="59"/>
                    </a:lnTo>
                    <a:lnTo>
                      <a:pt x="2670" y="59"/>
                    </a:lnTo>
                    <a:lnTo>
                      <a:pt x="2845" y="118"/>
                    </a:lnTo>
                    <a:lnTo>
                      <a:pt x="2845" y="118"/>
                    </a:lnTo>
                    <a:lnTo>
                      <a:pt x="2845" y="118"/>
                    </a:lnTo>
                    <a:lnTo>
                      <a:pt x="2884" y="137"/>
                    </a:lnTo>
                    <a:lnTo>
                      <a:pt x="2884" y="137"/>
                    </a:lnTo>
                    <a:lnTo>
                      <a:pt x="2884" y="137"/>
                    </a:lnTo>
                    <a:lnTo>
                      <a:pt x="2923" y="157"/>
                    </a:lnTo>
                    <a:lnTo>
                      <a:pt x="2923" y="157"/>
                    </a:lnTo>
                    <a:lnTo>
                      <a:pt x="2923" y="157"/>
                    </a:lnTo>
                    <a:lnTo>
                      <a:pt x="2962" y="157"/>
                    </a:lnTo>
                    <a:lnTo>
                      <a:pt x="2943" y="157"/>
                    </a:lnTo>
                    <a:lnTo>
                      <a:pt x="2943" y="157"/>
                    </a:lnTo>
                    <a:lnTo>
                      <a:pt x="2943" y="157"/>
                    </a:lnTo>
                    <a:lnTo>
                      <a:pt x="2943" y="157"/>
                    </a:lnTo>
                    <a:lnTo>
                      <a:pt x="3157" y="254"/>
                    </a:lnTo>
                    <a:lnTo>
                      <a:pt x="3176" y="274"/>
                    </a:lnTo>
                    <a:lnTo>
                      <a:pt x="3196" y="274"/>
                    </a:lnTo>
                    <a:lnTo>
                      <a:pt x="3215" y="293"/>
                    </a:lnTo>
                    <a:lnTo>
                      <a:pt x="3215" y="293"/>
                    </a:lnTo>
                    <a:lnTo>
                      <a:pt x="3254" y="313"/>
                    </a:lnTo>
                    <a:lnTo>
                      <a:pt x="3254" y="313"/>
                    </a:lnTo>
                    <a:lnTo>
                      <a:pt x="3371" y="390"/>
                    </a:lnTo>
                    <a:lnTo>
                      <a:pt x="3371" y="390"/>
                    </a:lnTo>
                    <a:lnTo>
                      <a:pt x="3488" y="488"/>
                    </a:lnTo>
                    <a:lnTo>
                      <a:pt x="3488" y="488"/>
                    </a:lnTo>
                    <a:lnTo>
                      <a:pt x="3488" y="488"/>
                    </a:lnTo>
                    <a:lnTo>
                      <a:pt x="3488" y="488"/>
                    </a:lnTo>
                    <a:lnTo>
                      <a:pt x="3488" y="488"/>
                    </a:lnTo>
                    <a:lnTo>
                      <a:pt x="3488" y="488"/>
                    </a:lnTo>
                    <a:lnTo>
                      <a:pt x="3488" y="488"/>
                    </a:lnTo>
                    <a:lnTo>
                      <a:pt x="3547" y="527"/>
                    </a:lnTo>
                    <a:lnTo>
                      <a:pt x="3547" y="527"/>
                    </a:lnTo>
                    <a:lnTo>
                      <a:pt x="3663" y="624"/>
                    </a:lnTo>
                    <a:lnTo>
                      <a:pt x="3663" y="624"/>
                    </a:lnTo>
                    <a:lnTo>
                      <a:pt x="3683" y="644"/>
                    </a:lnTo>
                    <a:lnTo>
                      <a:pt x="3683" y="644"/>
                    </a:lnTo>
                    <a:lnTo>
                      <a:pt x="3761" y="741"/>
                    </a:lnTo>
                    <a:lnTo>
                      <a:pt x="3761" y="741"/>
                    </a:lnTo>
                    <a:lnTo>
                      <a:pt x="3897" y="878"/>
                    </a:lnTo>
                    <a:lnTo>
                      <a:pt x="3897" y="878"/>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34" y="1053"/>
                    </a:lnTo>
                    <a:lnTo>
                      <a:pt x="4034" y="1053"/>
                    </a:lnTo>
                    <a:lnTo>
                      <a:pt x="4151" y="1209"/>
                    </a:lnTo>
                    <a:lnTo>
                      <a:pt x="4151" y="1209"/>
                    </a:lnTo>
                    <a:lnTo>
                      <a:pt x="4248" y="1384"/>
                    </a:lnTo>
                    <a:lnTo>
                      <a:pt x="4248" y="1384"/>
                    </a:lnTo>
                    <a:lnTo>
                      <a:pt x="4423" y="1735"/>
                    </a:lnTo>
                    <a:lnTo>
                      <a:pt x="4423" y="1735"/>
                    </a:lnTo>
                    <a:lnTo>
                      <a:pt x="4423" y="1735"/>
                    </a:lnTo>
                    <a:lnTo>
                      <a:pt x="4423" y="1735"/>
                    </a:lnTo>
                    <a:lnTo>
                      <a:pt x="4443" y="1754"/>
                    </a:lnTo>
                    <a:lnTo>
                      <a:pt x="4443" y="1754"/>
                    </a:lnTo>
                    <a:lnTo>
                      <a:pt x="4443" y="1754"/>
                    </a:lnTo>
                    <a:lnTo>
                      <a:pt x="4443" y="1754"/>
                    </a:lnTo>
                    <a:lnTo>
                      <a:pt x="4443" y="1754"/>
                    </a:lnTo>
                    <a:lnTo>
                      <a:pt x="4560" y="2105"/>
                    </a:lnTo>
                    <a:lnTo>
                      <a:pt x="4579" y="2144"/>
                    </a:lnTo>
                    <a:lnTo>
                      <a:pt x="4579" y="2144"/>
                    </a:lnTo>
                    <a:lnTo>
                      <a:pt x="4638" y="2378"/>
                    </a:lnTo>
                    <a:lnTo>
                      <a:pt x="4638" y="2378"/>
                    </a:lnTo>
                    <a:lnTo>
                      <a:pt x="4696" y="2709"/>
                    </a:lnTo>
                    <a:lnTo>
                      <a:pt x="4696" y="2729"/>
                    </a:lnTo>
                    <a:lnTo>
                      <a:pt x="4696" y="2709"/>
                    </a:lnTo>
                    <a:lnTo>
                      <a:pt x="4696" y="2709"/>
                    </a:lnTo>
                    <a:lnTo>
                      <a:pt x="4696" y="2709"/>
                    </a:lnTo>
                    <a:lnTo>
                      <a:pt x="4735" y="2982"/>
                    </a:lnTo>
                    <a:lnTo>
                      <a:pt x="4735" y="3274"/>
                    </a:lnTo>
                    <a:lnTo>
                      <a:pt x="4735" y="3274"/>
                    </a:lnTo>
                    <a:lnTo>
                      <a:pt x="4735" y="3566"/>
                    </a:lnTo>
                    <a:lnTo>
                      <a:pt x="4696" y="3839"/>
                    </a:lnTo>
                    <a:lnTo>
                      <a:pt x="4696" y="3820"/>
                    </a:lnTo>
                    <a:lnTo>
                      <a:pt x="4696" y="3820"/>
                    </a:lnTo>
                    <a:lnTo>
                      <a:pt x="4657" y="4073"/>
                    </a:lnTo>
                    <a:lnTo>
                      <a:pt x="4599" y="4326"/>
                    </a:lnTo>
                    <a:lnTo>
                      <a:pt x="4599" y="4326"/>
                    </a:lnTo>
                    <a:lnTo>
                      <a:pt x="4521" y="4560"/>
                    </a:lnTo>
                    <a:lnTo>
                      <a:pt x="4443" y="4813"/>
                    </a:lnTo>
                    <a:lnTo>
                      <a:pt x="4443" y="4813"/>
                    </a:lnTo>
                    <a:lnTo>
                      <a:pt x="4443" y="4813"/>
                    </a:lnTo>
                    <a:lnTo>
                      <a:pt x="4443" y="4794"/>
                    </a:lnTo>
                    <a:lnTo>
                      <a:pt x="4443" y="4794"/>
                    </a:lnTo>
                    <a:lnTo>
                      <a:pt x="4345" y="5008"/>
                    </a:lnTo>
                    <a:lnTo>
                      <a:pt x="4229" y="5203"/>
                    </a:lnTo>
                    <a:lnTo>
                      <a:pt x="4229" y="5203"/>
                    </a:lnTo>
                    <a:lnTo>
                      <a:pt x="4131" y="5378"/>
                    </a:lnTo>
                    <a:lnTo>
                      <a:pt x="4014" y="5554"/>
                    </a:lnTo>
                    <a:lnTo>
                      <a:pt x="4014" y="5554"/>
                    </a:lnTo>
                    <a:lnTo>
                      <a:pt x="4014" y="5554"/>
                    </a:lnTo>
                    <a:lnTo>
                      <a:pt x="4014" y="5554"/>
                    </a:lnTo>
                    <a:lnTo>
                      <a:pt x="3995" y="5554"/>
                    </a:lnTo>
                    <a:lnTo>
                      <a:pt x="3995" y="5554"/>
                    </a:lnTo>
                    <a:lnTo>
                      <a:pt x="3995" y="5554"/>
                    </a:lnTo>
                    <a:lnTo>
                      <a:pt x="3995" y="5554"/>
                    </a:lnTo>
                    <a:lnTo>
                      <a:pt x="3995" y="5554"/>
                    </a:lnTo>
                    <a:lnTo>
                      <a:pt x="3995" y="5554"/>
                    </a:lnTo>
                    <a:lnTo>
                      <a:pt x="3995" y="5554"/>
                    </a:lnTo>
                    <a:lnTo>
                      <a:pt x="3878" y="5710"/>
                    </a:lnTo>
                    <a:lnTo>
                      <a:pt x="3761" y="5846"/>
                    </a:lnTo>
                    <a:lnTo>
                      <a:pt x="3761" y="5846"/>
                    </a:lnTo>
                    <a:lnTo>
                      <a:pt x="3508" y="6060"/>
                    </a:lnTo>
                    <a:lnTo>
                      <a:pt x="3508" y="6060"/>
                    </a:lnTo>
                    <a:lnTo>
                      <a:pt x="3508" y="6060"/>
                    </a:lnTo>
                    <a:lnTo>
                      <a:pt x="3508" y="6060"/>
                    </a:lnTo>
                    <a:lnTo>
                      <a:pt x="3488" y="6060"/>
                    </a:lnTo>
                    <a:lnTo>
                      <a:pt x="3488" y="6060"/>
                    </a:lnTo>
                    <a:lnTo>
                      <a:pt x="3215" y="6255"/>
                    </a:lnTo>
                    <a:lnTo>
                      <a:pt x="3215" y="6255"/>
                    </a:lnTo>
                    <a:lnTo>
                      <a:pt x="2943" y="6392"/>
                    </a:lnTo>
                    <a:lnTo>
                      <a:pt x="2962" y="6392"/>
                    </a:lnTo>
                    <a:lnTo>
                      <a:pt x="2962" y="6392"/>
                    </a:lnTo>
                    <a:lnTo>
                      <a:pt x="2806" y="6450"/>
                    </a:lnTo>
                    <a:lnTo>
                      <a:pt x="2670" y="6489"/>
                    </a:lnTo>
                    <a:lnTo>
                      <a:pt x="2670" y="6489"/>
                    </a:lnTo>
                    <a:lnTo>
                      <a:pt x="2397" y="6547"/>
                    </a:lnTo>
                    <a:lnTo>
                      <a:pt x="2397" y="6547"/>
                    </a:lnTo>
                    <a:lnTo>
                      <a:pt x="2397" y="6547"/>
                    </a:lnTo>
                    <a:lnTo>
                      <a:pt x="2105" y="6567"/>
                    </a:lnTo>
                    <a:lnTo>
                      <a:pt x="2105" y="6567"/>
                    </a:lnTo>
                    <a:lnTo>
                      <a:pt x="1910" y="6547"/>
                    </a:lnTo>
                    <a:lnTo>
                      <a:pt x="1910" y="6547"/>
                    </a:lnTo>
                    <a:lnTo>
                      <a:pt x="1696" y="6431"/>
                    </a:lnTo>
                    <a:lnTo>
                      <a:pt x="1501" y="6314"/>
                    </a:lnTo>
                    <a:lnTo>
                      <a:pt x="1306" y="6158"/>
                    </a:lnTo>
                    <a:lnTo>
                      <a:pt x="1131" y="6002"/>
                    </a:lnTo>
                    <a:lnTo>
                      <a:pt x="975" y="5827"/>
                    </a:lnTo>
                    <a:lnTo>
                      <a:pt x="799" y="5651"/>
                    </a:lnTo>
                    <a:lnTo>
                      <a:pt x="663" y="5456"/>
                    </a:lnTo>
                    <a:lnTo>
                      <a:pt x="527" y="5242"/>
                    </a:lnTo>
                    <a:lnTo>
                      <a:pt x="410" y="5028"/>
                    </a:lnTo>
                    <a:lnTo>
                      <a:pt x="312" y="4813"/>
                    </a:lnTo>
                    <a:lnTo>
                      <a:pt x="215" y="4560"/>
                    </a:lnTo>
                    <a:lnTo>
                      <a:pt x="137" y="4326"/>
                    </a:lnTo>
                    <a:lnTo>
                      <a:pt x="78" y="4073"/>
                    </a:lnTo>
                    <a:lnTo>
                      <a:pt x="39" y="3820"/>
                    </a:lnTo>
                    <a:lnTo>
                      <a:pt x="1" y="3547"/>
                    </a:lnTo>
                    <a:lnTo>
                      <a:pt x="1" y="3274"/>
                    </a:lnTo>
                    <a:lnTo>
                      <a:pt x="1" y="3274"/>
                    </a:lnTo>
                    <a:lnTo>
                      <a:pt x="1" y="3001"/>
                    </a:lnTo>
                    <a:lnTo>
                      <a:pt x="39" y="2748"/>
                    </a:lnTo>
                    <a:lnTo>
                      <a:pt x="78" y="2475"/>
                    </a:lnTo>
                    <a:lnTo>
                      <a:pt x="137" y="2222"/>
                    </a:lnTo>
                    <a:lnTo>
                      <a:pt x="215" y="1988"/>
                    </a:lnTo>
                    <a:lnTo>
                      <a:pt x="312" y="1754"/>
                    </a:lnTo>
                    <a:lnTo>
                      <a:pt x="410" y="1521"/>
                    </a:lnTo>
                    <a:lnTo>
                      <a:pt x="527" y="1306"/>
                    </a:lnTo>
                    <a:lnTo>
                      <a:pt x="663" y="1092"/>
                    </a:lnTo>
                    <a:lnTo>
                      <a:pt x="819" y="897"/>
                    </a:lnTo>
                    <a:lnTo>
                      <a:pt x="975" y="722"/>
                    </a:lnTo>
                    <a:lnTo>
                      <a:pt x="1150" y="546"/>
                    </a:lnTo>
                    <a:lnTo>
                      <a:pt x="1325" y="390"/>
                    </a:lnTo>
                    <a:lnTo>
                      <a:pt x="1520" y="235"/>
                    </a:lnTo>
                    <a:lnTo>
                      <a:pt x="1715" y="118"/>
                    </a:lnTo>
                    <a:lnTo>
                      <a:pt x="1929" y="1"/>
                    </a:lnTo>
                    <a:lnTo>
                      <a:pt x="1929" y="1"/>
                    </a:lnTo>
                    <a:lnTo>
                      <a:pt x="2105" y="1"/>
                    </a:lnTo>
                    <a:lnTo>
                      <a:pt x="210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35"/>
              <p:cNvSpPr/>
              <p:nvPr/>
            </p:nvSpPr>
            <p:spPr>
              <a:xfrm>
                <a:off x="5657775" y="8353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35"/>
              <p:cNvSpPr/>
              <p:nvPr/>
            </p:nvSpPr>
            <p:spPr>
              <a:xfrm>
                <a:off x="5633925" y="8664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35"/>
              <p:cNvSpPr/>
              <p:nvPr/>
            </p:nvSpPr>
            <p:spPr>
              <a:xfrm>
                <a:off x="5639750" y="786100"/>
                <a:ext cx="48750" cy="20475"/>
              </a:xfrm>
              <a:custGeom>
                <a:avLst/>
                <a:gdLst/>
                <a:ahLst/>
                <a:cxnLst/>
                <a:rect l="l" t="t" r="r" b="b"/>
                <a:pathLst>
                  <a:path w="1950" h="819" extrusionOk="0">
                    <a:moveTo>
                      <a:pt x="975" y="0"/>
                    </a:moveTo>
                    <a:lnTo>
                      <a:pt x="780" y="20"/>
                    </a:lnTo>
                    <a:lnTo>
                      <a:pt x="585" y="39"/>
                    </a:lnTo>
                    <a:lnTo>
                      <a:pt x="430" y="78"/>
                    </a:lnTo>
                    <a:lnTo>
                      <a:pt x="274" y="137"/>
                    </a:lnTo>
                    <a:lnTo>
                      <a:pt x="157" y="195"/>
                    </a:lnTo>
                    <a:lnTo>
                      <a:pt x="79" y="254"/>
                    </a:lnTo>
                    <a:lnTo>
                      <a:pt x="20" y="332"/>
                    </a:lnTo>
                    <a:lnTo>
                      <a:pt x="1" y="410"/>
                    </a:lnTo>
                    <a:lnTo>
                      <a:pt x="20" y="507"/>
                    </a:lnTo>
                    <a:lnTo>
                      <a:pt x="79" y="585"/>
                    </a:lnTo>
                    <a:lnTo>
                      <a:pt x="157" y="643"/>
                    </a:lnTo>
                    <a:lnTo>
                      <a:pt x="274" y="702"/>
                    </a:lnTo>
                    <a:lnTo>
                      <a:pt x="430" y="760"/>
                    </a:lnTo>
                    <a:lnTo>
                      <a:pt x="585" y="799"/>
                    </a:lnTo>
                    <a:lnTo>
                      <a:pt x="780" y="819"/>
                    </a:lnTo>
                    <a:lnTo>
                      <a:pt x="1170" y="819"/>
                    </a:lnTo>
                    <a:lnTo>
                      <a:pt x="1365" y="799"/>
                    </a:lnTo>
                    <a:lnTo>
                      <a:pt x="1521" y="760"/>
                    </a:lnTo>
                    <a:lnTo>
                      <a:pt x="1677" y="702"/>
                    </a:lnTo>
                    <a:lnTo>
                      <a:pt x="1793" y="643"/>
                    </a:lnTo>
                    <a:lnTo>
                      <a:pt x="1871" y="585"/>
                    </a:lnTo>
                    <a:lnTo>
                      <a:pt x="1930" y="507"/>
                    </a:lnTo>
                    <a:lnTo>
                      <a:pt x="1949" y="410"/>
                    </a:lnTo>
                    <a:lnTo>
                      <a:pt x="1930" y="332"/>
                    </a:lnTo>
                    <a:lnTo>
                      <a:pt x="1871" y="254"/>
                    </a:lnTo>
                    <a:lnTo>
                      <a:pt x="1793" y="195"/>
                    </a:lnTo>
                    <a:lnTo>
                      <a:pt x="1677" y="137"/>
                    </a:lnTo>
                    <a:lnTo>
                      <a:pt x="1521" y="78"/>
                    </a:lnTo>
                    <a:lnTo>
                      <a:pt x="1365" y="39"/>
                    </a:lnTo>
                    <a:lnTo>
                      <a:pt x="1170" y="20"/>
                    </a:lnTo>
                    <a:lnTo>
                      <a:pt x="975"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35"/>
              <p:cNvSpPr/>
              <p:nvPr/>
            </p:nvSpPr>
            <p:spPr>
              <a:xfrm>
                <a:off x="5639750" y="786100"/>
                <a:ext cx="48750" cy="20475"/>
              </a:xfrm>
              <a:custGeom>
                <a:avLst/>
                <a:gdLst/>
                <a:ahLst/>
                <a:cxnLst/>
                <a:rect l="l" t="t" r="r" b="b"/>
                <a:pathLst>
                  <a:path w="1950" h="819" fill="none" extrusionOk="0">
                    <a:moveTo>
                      <a:pt x="1949" y="410"/>
                    </a:moveTo>
                    <a:lnTo>
                      <a:pt x="1949" y="410"/>
                    </a:lnTo>
                    <a:lnTo>
                      <a:pt x="1930" y="507"/>
                    </a:lnTo>
                    <a:lnTo>
                      <a:pt x="1871" y="585"/>
                    </a:lnTo>
                    <a:lnTo>
                      <a:pt x="1793" y="643"/>
                    </a:lnTo>
                    <a:lnTo>
                      <a:pt x="1677" y="702"/>
                    </a:lnTo>
                    <a:lnTo>
                      <a:pt x="1521" y="760"/>
                    </a:lnTo>
                    <a:lnTo>
                      <a:pt x="1365" y="799"/>
                    </a:lnTo>
                    <a:lnTo>
                      <a:pt x="1170" y="819"/>
                    </a:lnTo>
                    <a:lnTo>
                      <a:pt x="975" y="819"/>
                    </a:lnTo>
                    <a:lnTo>
                      <a:pt x="975" y="819"/>
                    </a:lnTo>
                    <a:lnTo>
                      <a:pt x="780" y="819"/>
                    </a:lnTo>
                    <a:lnTo>
                      <a:pt x="585" y="799"/>
                    </a:lnTo>
                    <a:lnTo>
                      <a:pt x="430" y="760"/>
                    </a:lnTo>
                    <a:lnTo>
                      <a:pt x="274" y="702"/>
                    </a:lnTo>
                    <a:lnTo>
                      <a:pt x="157" y="643"/>
                    </a:lnTo>
                    <a:lnTo>
                      <a:pt x="79" y="585"/>
                    </a:lnTo>
                    <a:lnTo>
                      <a:pt x="20" y="507"/>
                    </a:lnTo>
                    <a:lnTo>
                      <a:pt x="1" y="410"/>
                    </a:lnTo>
                    <a:lnTo>
                      <a:pt x="1" y="410"/>
                    </a:lnTo>
                    <a:lnTo>
                      <a:pt x="20" y="332"/>
                    </a:lnTo>
                    <a:lnTo>
                      <a:pt x="79" y="254"/>
                    </a:lnTo>
                    <a:lnTo>
                      <a:pt x="157" y="195"/>
                    </a:lnTo>
                    <a:lnTo>
                      <a:pt x="274" y="137"/>
                    </a:lnTo>
                    <a:lnTo>
                      <a:pt x="430" y="78"/>
                    </a:lnTo>
                    <a:lnTo>
                      <a:pt x="585" y="39"/>
                    </a:lnTo>
                    <a:lnTo>
                      <a:pt x="780" y="20"/>
                    </a:lnTo>
                    <a:lnTo>
                      <a:pt x="975" y="0"/>
                    </a:lnTo>
                    <a:lnTo>
                      <a:pt x="975" y="0"/>
                    </a:lnTo>
                    <a:lnTo>
                      <a:pt x="1170" y="20"/>
                    </a:lnTo>
                    <a:lnTo>
                      <a:pt x="1365" y="39"/>
                    </a:lnTo>
                    <a:lnTo>
                      <a:pt x="1521" y="78"/>
                    </a:lnTo>
                    <a:lnTo>
                      <a:pt x="1677" y="137"/>
                    </a:lnTo>
                    <a:lnTo>
                      <a:pt x="1793" y="195"/>
                    </a:lnTo>
                    <a:lnTo>
                      <a:pt x="1871" y="254"/>
                    </a:lnTo>
                    <a:lnTo>
                      <a:pt x="1930" y="332"/>
                    </a:lnTo>
                    <a:lnTo>
                      <a:pt x="1949"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35"/>
              <p:cNvSpPr/>
              <p:nvPr/>
            </p:nvSpPr>
            <p:spPr>
              <a:xfrm>
                <a:off x="5432250" y="837250"/>
                <a:ext cx="90150" cy="48250"/>
              </a:xfrm>
              <a:custGeom>
                <a:avLst/>
                <a:gdLst/>
                <a:ahLst/>
                <a:cxnLst/>
                <a:rect l="l" t="t" r="r" b="b"/>
                <a:pathLst>
                  <a:path w="3606" h="1930" extrusionOk="0">
                    <a:moveTo>
                      <a:pt x="1715" y="0"/>
                    </a:moveTo>
                    <a:lnTo>
                      <a:pt x="1423" y="39"/>
                    </a:lnTo>
                    <a:lnTo>
                      <a:pt x="1150" y="117"/>
                    </a:lnTo>
                    <a:lnTo>
                      <a:pt x="878" y="215"/>
                    </a:lnTo>
                    <a:lnTo>
                      <a:pt x="644" y="370"/>
                    </a:lnTo>
                    <a:lnTo>
                      <a:pt x="449" y="526"/>
                    </a:lnTo>
                    <a:lnTo>
                      <a:pt x="274" y="702"/>
                    </a:lnTo>
                    <a:lnTo>
                      <a:pt x="137" y="916"/>
                    </a:lnTo>
                    <a:lnTo>
                      <a:pt x="20" y="1130"/>
                    </a:lnTo>
                    <a:lnTo>
                      <a:pt x="1" y="1189"/>
                    </a:lnTo>
                    <a:lnTo>
                      <a:pt x="20" y="1228"/>
                    </a:lnTo>
                    <a:lnTo>
                      <a:pt x="137" y="1403"/>
                    </a:lnTo>
                    <a:lnTo>
                      <a:pt x="274" y="1540"/>
                    </a:lnTo>
                    <a:lnTo>
                      <a:pt x="449" y="1656"/>
                    </a:lnTo>
                    <a:lnTo>
                      <a:pt x="624" y="1754"/>
                    </a:lnTo>
                    <a:lnTo>
                      <a:pt x="819" y="1812"/>
                    </a:lnTo>
                    <a:lnTo>
                      <a:pt x="1033" y="1871"/>
                    </a:lnTo>
                    <a:lnTo>
                      <a:pt x="1248" y="1910"/>
                    </a:lnTo>
                    <a:lnTo>
                      <a:pt x="1501" y="1910"/>
                    </a:lnTo>
                    <a:lnTo>
                      <a:pt x="1618" y="1929"/>
                    </a:lnTo>
                    <a:lnTo>
                      <a:pt x="2008" y="1890"/>
                    </a:lnTo>
                    <a:lnTo>
                      <a:pt x="2417" y="1832"/>
                    </a:lnTo>
                    <a:lnTo>
                      <a:pt x="2631" y="1793"/>
                    </a:lnTo>
                    <a:lnTo>
                      <a:pt x="2826" y="1734"/>
                    </a:lnTo>
                    <a:lnTo>
                      <a:pt x="3021" y="1656"/>
                    </a:lnTo>
                    <a:lnTo>
                      <a:pt x="3196" y="1578"/>
                    </a:lnTo>
                    <a:lnTo>
                      <a:pt x="3391" y="1462"/>
                    </a:lnTo>
                    <a:lnTo>
                      <a:pt x="3488" y="1384"/>
                    </a:lnTo>
                    <a:lnTo>
                      <a:pt x="3547" y="1286"/>
                    </a:lnTo>
                    <a:lnTo>
                      <a:pt x="3586" y="1208"/>
                    </a:lnTo>
                    <a:lnTo>
                      <a:pt x="3605" y="1091"/>
                    </a:lnTo>
                    <a:lnTo>
                      <a:pt x="3605" y="1013"/>
                    </a:lnTo>
                    <a:lnTo>
                      <a:pt x="3586" y="897"/>
                    </a:lnTo>
                    <a:lnTo>
                      <a:pt x="3547" y="799"/>
                    </a:lnTo>
                    <a:lnTo>
                      <a:pt x="3488" y="702"/>
                    </a:lnTo>
                    <a:lnTo>
                      <a:pt x="3410" y="604"/>
                    </a:lnTo>
                    <a:lnTo>
                      <a:pt x="3313" y="507"/>
                    </a:lnTo>
                    <a:lnTo>
                      <a:pt x="3118" y="351"/>
                    </a:lnTo>
                    <a:lnTo>
                      <a:pt x="2865" y="215"/>
                    </a:lnTo>
                    <a:lnTo>
                      <a:pt x="2651" y="117"/>
                    </a:lnTo>
                    <a:lnTo>
                      <a:pt x="2397" y="59"/>
                    </a:lnTo>
                    <a:lnTo>
                      <a:pt x="2144" y="20"/>
                    </a:lnTo>
                    <a:lnTo>
                      <a:pt x="187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35"/>
              <p:cNvSpPr/>
              <p:nvPr/>
            </p:nvSpPr>
            <p:spPr>
              <a:xfrm>
                <a:off x="5432250" y="837250"/>
                <a:ext cx="90150" cy="48250"/>
              </a:xfrm>
              <a:custGeom>
                <a:avLst/>
                <a:gdLst/>
                <a:ahLst/>
                <a:cxnLst/>
                <a:rect l="l" t="t" r="r" b="b"/>
                <a:pathLst>
                  <a:path w="3606" h="1930" fill="none" extrusionOk="0">
                    <a:moveTo>
                      <a:pt x="1871" y="0"/>
                    </a:moveTo>
                    <a:lnTo>
                      <a:pt x="1871" y="0"/>
                    </a:lnTo>
                    <a:lnTo>
                      <a:pt x="1715" y="0"/>
                    </a:lnTo>
                    <a:lnTo>
                      <a:pt x="1715" y="0"/>
                    </a:lnTo>
                    <a:lnTo>
                      <a:pt x="1423" y="39"/>
                    </a:lnTo>
                    <a:lnTo>
                      <a:pt x="1150" y="117"/>
                    </a:lnTo>
                    <a:lnTo>
                      <a:pt x="1150" y="117"/>
                    </a:lnTo>
                    <a:lnTo>
                      <a:pt x="878" y="215"/>
                    </a:lnTo>
                    <a:lnTo>
                      <a:pt x="644" y="370"/>
                    </a:lnTo>
                    <a:lnTo>
                      <a:pt x="644" y="370"/>
                    </a:lnTo>
                    <a:lnTo>
                      <a:pt x="449" y="526"/>
                    </a:lnTo>
                    <a:lnTo>
                      <a:pt x="274" y="702"/>
                    </a:lnTo>
                    <a:lnTo>
                      <a:pt x="274" y="702"/>
                    </a:lnTo>
                    <a:lnTo>
                      <a:pt x="137" y="916"/>
                    </a:lnTo>
                    <a:lnTo>
                      <a:pt x="137" y="916"/>
                    </a:lnTo>
                    <a:lnTo>
                      <a:pt x="20" y="1130"/>
                    </a:lnTo>
                    <a:lnTo>
                      <a:pt x="20" y="1130"/>
                    </a:lnTo>
                    <a:lnTo>
                      <a:pt x="1" y="1189"/>
                    </a:lnTo>
                    <a:lnTo>
                      <a:pt x="20" y="1228"/>
                    </a:lnTo>
                    <a:lnTo>
                      <a:pt x="20" y="1228"/>
                    </a:lnTo>
                    <a:lnTo>
                      <a:pt x="137" y="1403"/>
                    </a:lnTo>
                    <a:lnTo>
                      <a:pt x="274" y="1540"/>
                    </a:lnTo>
                    <a:lnTo>
                      <a:pt x="274" y="1540"/>
                    </a:lnTo>
                    <a:lnTo>
                      <a:pt x="449" y="1656"/>
                    </a:lnTo>
                    <a:lnTo>
                      <a:pt x="624" y="1754"/>
                    </a:lnTo>
                    <a:lnTo>
                      <a:pt x="624" y="1754"/>
                    </a:lnTo>
                    <a:lnTo>
                      <a:pt x="819" y="1812"/>
                    </a:lnTo>
                    <a:lnTo>
                      <a:pt x="1033" y="1871"/>
                    </a:lnTo>
                    <a:lnTo>
                      <a:pt x="1248" y="1910"/>
                    </a:lnTo>
                    <a:lnTo>
                      <a:pt x="1501" y="1910"/>
                    </a:lnTo>
                    <a:lnTo>
                      <a:pt x="1501" y="1910"/>
                    </a:lnTo>
                    <a:lnTo>
                      <a:pt x="1618" y="1929"/>
                    </a:lnTo>
                    <a:lnTo>
                      <a:pt x="1618" y="1929"/>
                    </a:lnTo>
                    <a:lnTo>
                      <a:pt x="2008" y="1890"/>
                    </a:lnTo>
                    <a:lnTo>
                      <a:pt x="2417" y="1832"/>
                    </a:lnTo>
                    <a:lnTo>
                      <a:pt x="2417" y="1832"/>
                    </a:lnTo>
                    <a:lnTo>
                      <a:pt x="2631" y="1793"/>
                    </a:lnTo>
                    <a:lnTo>
                      <a:pt x="2826" y="1734"/>
                    </a:lnTo>
                    <a:lnTo>
                      <a:pt x="3021" y="1656"/>
                    </a:lnTo>
                    <a:lnTo>
                      <a:pt x="3196" y="1578"/>
                    </a:lnTo>
                    <a:lnTo>
                      <a:pt x="3196" y="1578"/>
                    </a:lnTo>
                    <a:lnTo>
                      <a:pt x="3391" y="1462"/>
                    </a:lnTo>
                    <a:lnTo>
                      <a:pt x="3391" y="1462"/>
                    </a:lnTo>
                    <a:lnTo>
                      <a:pt x="3488" y="1384"/>
                    </a:lnTo>
                    <a:lnTo>
                      <a:pt x="3547" y="1286"/>
                    </a:lnTo>
                    <a:lnTo>
                      <a:pt x="3547" y="1286"/>
                    </a:lnTo>
                    <a:lnTo>
                      <a:pt x="3586" y="1208"/>
                    </a:lnTo>
                    <a:lnTo>
                      <a:pt x="3605" y="1091"/>
                    </a:lnTo>
                    <a:lnTo>
                      <a:pt x="3605" y="1091"/>
                    </a:lnTo>
                    <a:lnTo>
                      <a:pt x="3605" y="1013"/>
                    </a:lnTo>
                    <a:lnTo>
                      <a:pt x="3605" y="1013"/>
                    </a:lnTo>
                    <a:lnTo>
                      <a:pt x="3586" y="897"/>
                    </a:lnTo>
                    <a:lnTo>
                      <a:pt x="3586" y="897"/>
                    </a:lnTo>
                    <a:lnTo>
                      <a:pt x="3547" y="799"/>
                    </a:lnTo>
                    <a:lnTo>
                      <a:pt x="3488" y="702"/>
                    </a:lnTo>
                    <a:lnTo>
                      <a:pt x="3410" y="604"/>
                    </a:lnTo>
                    <a:lnTo>
                      <a:pt x="3313" y="507"/>
                    </a:lnTo>
                    <a:lnTo>
                      <a:pt x="3313" y="507"/>
                    </a:lnTo>
                    <a:lnTo>
                      <a:pt x="3118" y="351"/>
                    </a:lnTo>
                    <a:lnTo>
                      <a:pt x="2865" y="215"/>
                    </a:lnTo>
                    <a:lnTo>
                      <a:pt x="2865" y="215"/>
                    </a:lnTo>
                    <a:lnTo>
                      <a:pt x="2651" y="117"/>
                    </a:lnTo>
                    <a:lnTo>
                      <a:pt x="2397" y="59"/>
                    </a:lnTo>
                    <a:lnTo>
                      <a:pt x="2144"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35"/>
              <p:cNvSpPr/>
              <p:nvPr/>
            </p:nvSpPr>
            <p:spPr>
              <a:xfrm>
                <a:off x="5529675" y="856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35"/>
              <p:cNvSpPr/>
              <p:nvPr/>
            </p:nvSpPr>
            <p:spPr>
              <a:xfrm>
                <a:off x="5529675" y="856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35"/>
              <p:cNvSpPr/>
              <p:nvPr/>
            </p:nvSpPr>
            <p:spPr>
              <a:xfrm>
                <a:off x="5418125" y="809475"/>
                <a:ext cx="119375" cy="78450"/>
              </a:xfrm>
              <a:custGeom>
                <a:avLst/>
                <a:gdLst/>
                <a:ahLst/>
                <a:cxnLst/>
                <a:rect l="l" t="t" r="r" b="b"/>
                <a:pathLst>
                  <a:path w="4775" h="3138" extrusionOk="0">
                    <a:moveTo>
                      <a:pt x="2378" y="1209"/>
                    </a:moveTo>
                    <a:lnTo>
                      <a:pt x="2728" y="1228"/>
                    </a:lnTo>
                    <a:lnTo>
                      <a:pt x="3021" y="1287"/>
                    </a:lnTo>
                    <a:lnTo>
                      <a:pt x="3274" y="1384"/>
                    </a:lnTo>
                    <a:lnTo>
                      <a:pt x="3488" y="1481"/>
                    </a:lnTo>
                    <a:lnTo>
                      <a:pt x="3683" y="1618"/>
                    </a:lnTo>
                    <a:lnTo>
                      <a:pt x="3800" y="1715"/>
                    </a:lnTo>
                    <a:lnTo>
                      <a:pt x="3917" y="1832"/>
                    </a:lnTo>
                    <a:lnTo>
                      <a:pt x="4014" y="2027"/>
                    </a:lnTo>
                    <a:lnTo>
                      <a:pt x="4034" y="2066"/>
                    </a:lnTo>
                    <a:lnTo>
                      <a:pt x="4053" y="2105"/>
                    </a:lnTo>
                    <a:lnTo>
                      <a:pt x="4073" y="2163"/>
                    </a:lnTo>
                    <a:lnTo>
                      <a:pt x="4092" y="2183"/>
                    </a:lnTo>
                    <a:lnTo>
                      <a:pt x="4073" y="2183"/>
                    </a:lnTo>
                    <a:lnTo>
                      <a:pt x="4092" y="2261"/>
                    </a:lnTo>
                    <a:lnTo>
                      <a:pt x="4092" y="2280"/>
                    </a:lnTo>
                    <a:lnTo>
                      <a:pt x="4112" y="2358"/>
                    </a:lnTo>
                    <a:lnTo>
                      <a:pt x="3995" y="2475"/>
                    </a:lnTo>
                    <a:lnTo>
                      <a:pt x="3878" y="2573"/>
                    </a:lnTo>
                    <a:lnTo>
                      <a:pt x="3644" y="2709"/>
                    </a:lnTo>
                    <a:lnTo>
                      <a:pt x="3391" y="2826"/>
                    </a:lnTo>
                    <a:lnTo>
                      <a:pt x="3040" y="2923"/>
                    </a:lnTo>
                    <a:lnTo>
                      <a:pt x="2690" y="2982"/>
                    </a:lnTo>
                    <a:lnTo>
                      <a:pt x="2086" y="2982"/>
                    </a:lnTo>
                    <a:lnTo>
                      <a:pt x="1735" y="2923"/>
                    </a:lnTo>
                    <a:lnTo>
                      <a:pt x="1404" y="2826"/>
                    </a:lnTo>
                    <a:lnTo>
                      <a:pt x="1150" y="2709"/>
                    </a:lnTo>
                    <a:lnTo>
                      <a:pt x="916" y="2573"/>
                    </a:lnTo>
                    <a:lnTo>
                      <a:pt x="780" y="2475"/>
                    </a:lnTo>
                    <a:lnTo>
                      <a:pt x="663" y="2358"/>
                    </a:lnTo>
                    <a:lnTo>
                      <a:pt x="663" y="2339"/>
                    </a:lnTo>
                    <a:lnTo>
                      <a:pt x="663" y="2300"/>
                    </a:lnTo>
                    <a:lnTo>
                      <a:pt x="683" y="2183"/>
                    </a:lnTo>
                    <a:lnTo>
                      <a:pt x="722" y="2066"/>
                    </a:lnTo>
                    <a:lnTo>
                      <a:pt x="780" y="1949"/>
                    </a:lnTo>
                    <a:lnTo>
                      <a:pt x="858" y="1832"/>
                    </a:lnTo>
                    <a:lnTo>
                      <a:pt x="975" y="1715"/>
                    </a:lnTo>
                    <a:lnTo>
                      <a:pt x="1092" y="1618"/>
                    </a:lnTo>
                    <a:lnTo>
                      <a:pt x="1267" y="1481"/>
                    </a:lnTo>
                    <a:lnTo>
                      <a:pt x="1462" y="1384"/>
                    </a:lnTo>
                    <a:lnTo>
                      <a:pt x="1754" y="1287"/>
                    </a:lnTo>
                    <a:lnTo>
                      <a:pt x="2047" y="1228"/>
                    </a:lnTo>
                    <a:lnTo>
                      <a:pt x="2378" y="1209"/>
                    </a:lnTo>
                    <a:close/>
                    <a:moveTo>
                      <a:pt x="1053" y="1"/>
                    </a:moveTo>
                    <a:lnTo>
                      <a:pt x="916" y="20"/>
                    </a:lnTo>
                    <a:lnTo>
                      <a:pt x="780" y="59"/>
                    </a:lnTo>
                    <a:lnTo>
                      <a:pt x="663" y="118"/>
                    </a:lnTo>
                    <a:lnTo>
                      <a:pt x="566" y="157"/>
                    </a:lnTo>
                    <a:lnTo>
                      <a:pt x="371" y="293"/>
                    </a:lnTo>
                    <a:lnTo>
                      <a:pt x="293" y="371"/>
                    </a:lnTo>
                    <a:lnTo>
                      <a:pt x="235" y="449"/>
                    </a:lnTo>
                    <a:lnTo>
                      <a:pt x="118" y="644"/>
                    </a:lnTo>
                    <a:lnTo>
                      <a:pt x="40" y="838"/>
                    </a:lnTo>
                    <a:lnTo>
                      <a:pt x="1" y="1053"/>
                    </a:lnTo>
                    <a:lnTo>
                      <a:pt x="1" y="1267"/>
                    </a:lnTo>
                    <a:lnTo>
                      <a:pt x="40" y="1501"/>
                    </a:lnTo>
                    <a:lnTo>
                      <a:pt x="98" y="1735"/>
                    </a:lnTo>
                    <a:lnTo>
                      <a:pt x="196" y="1969"/>
                    </a:lnTo>
                    <a:lnTo>
                      <a:pt x="312" y="2183"/>
                    </a:lnTo>
                    <a:lnTo>
                      <a:pt x="468" y="2358"/>
                    </a:lnTo>
                    <a:lnTo>
                      <a:pt x="624" y="2534"/>
                    </a:lnTo>
                    <a:lnTo>
                      <a:pt x="819" y="2689"/>
                    </a:lnTo>
                    <a:lnTo>
                      <a:pt x="1033" y="2826"/>
                    </a:lnTo>
                    <a:lnTo>
                      <a:pt x="1248" y="2923"/>
                    </a:lnTo>
                    <a:lnTo>
                      <a:pt x="1462" y="3001"/>
                    </a:lnTo>
                    <a:lnTo>
                      <a:pt x="1696" y="3079"/>
                    </a:lnTo>
                    <a:lnTo>
                      <a:pt x="1949" y="3118"/>
                    </a:lnTo>
                    <a:lnTo>
                      <a:pt x="2300" y="3138"/>
                    </a:lnTo>
                    <a:lnTo>
                      <a:pt x="2612" y="3138"/>
                    </a:lnTo>
                    <a:lnTo>
                      <a:pt x="2826" y="3118"/>
                    </a:lnTo>
                    <a:lnTo>
                      <a:pt x="3079" y="3060"/>
                    </a:lnTo>
                    <a:lnTo>
                      <a:pt x="3313" y="3001"/>
                    </a:lnTo>
                    <a:lnTo>
                      <a:pt x="3547" y="2923"/>
                    </a:lnTo>
                    <a:lnTo>
                      <a:pt x="3761" y="2826"/>
                    </a:lnTo>
                    <a:lnTo>
                      <a:pt x="3956" y="2689"/>
                    </a:lnTo>
                    <a:lnTo>
                      <a:pt x="4151" y="2534"/>
                    </a:lnTo>
                    <a:lnTo>
                      <a:pt x="4326" y="2358"/>
                    </a:lnTo>
                    <a:lnTo>
                      <a:pt x="4463" y="2163"/>
                    </a:lnTo>
                    <a:lnTo>
                      <a:pt x="4579" y="1969"/>
                    </a:lnTo>
                    <a:lnTo>
                      <a:pt x="4677" y="1735"/>
                    </a:lnTo>
                    <a:lnTo>
                      <a:pt x="4735" y="1501"/>
                    </a:lnTo>
                    <a:lnTo>
                      <a:pt x="4774" y="1267"/>
                    </a:lnTo>
                    <a:lnTo>
                      <a:pt x="4774" y="1053"/>
                    </a:lnTo>
                    <a:lnTo>
                      <a:pt x="4735" y="819"/>
                    </a:lnTo>
                    <a:lnTo>
                      <a:pt x="4657" y="644"/>
                    </a:lnTo>
                    <a:lnTo>
                      <a:pt x="4541" y="449"/>
                    </a:lnTo>
                    <a:lnTo>
                      <a:pt x="4482" y="371"/>
                    </a:lnTo>
                    <a:lnTo>
                      <a:pt x="4404" y="293"/>
                    </a:lnTo>
                    <a:lnTo>
                      <a:pt x="4229" y="157"/>
                    </a:lnTo>
                    <a:lnTo>
                      <a:pt x="4112" y="98"/>
                    </a:lnTo>
                    <a:lnTo>
                      <a:pt x="3995" y="59"/>
                    </a:lnTo>
                    <a:lnTo>
                      <a:pt x="3859" y="20"/>
                    </a:lnTo>
                    <a:lnTo>
                      <a:pt x="3722" y="1"/>
                    </a:lnTo>
                    <a:lnTo>
                      <a:pt x="3391" y="1"/>
                    </a:lnTo>
                    <a:lnTo>
                      <a:pt x="3177" y="59"/>
                    </a:lnTo>
                    <a:lnTo>
                      <a:pt x="2962" y="118"/>
                    </a:lnTo>
                    <a:lnTo>
                      <a:pt x="2767" y="196"/>
                    </a:lnTo>
                    <a:lnTo>
                      <a:pt x="2670" y="234"/>
                    </a:lnTo>
                    <a:lnTo>
                      <a:pt x="2651" y="234"/>
                    </a:lnTo>
                    <a:lnTo>
                      <a:pt x="2417" y="312"/>
                    </a:lnTo>
                    <a:lnTo>
                      <a:pt x="2358" y="312"/>
                    </a:lnTo>
                    <a:lnTo>
                      <a:pt x="2124" y="234"/>
                    </a:lnTo>
                    <a:lnTo>
                      <a:pt x="2008" y="196"/>
                    </a:lnTo>
                    <a:lnTo>
                      <a:pt x="1813" y="118"/>
                    </a:lnTo>
                    <a:lnTo>
                      <a:pt x="1598" y="59"/>
                    </a:lnTo>
                    <a:lnTo>
                      <a:pt x="1384" y="20"/>
                    </a:lnTo>
                    <a:lnTo>
                      <a:pt x="11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35"/>
              <p:cNvSpPr/>
              <p:nvPr/>
            </p:nvSpPr>
            <p:spPr>
              <a:xfrm>
                <a:off x="5511821" y="796746"/>
                <a:ext cx="119375" cy="78450"/>
              </a:xfrm>
              <a:custGeom>
                <a:avLst/>
                <a:gdLst/>
                <a:ahLst/>
                <a:cxnLst/>
                <a:rect l="l" t="t" r="r" b="b"/>
                <a:pathLst>
                  <a:path w="4775" h="3138" fill="none" extrusionOk="0">
                    <a:moveTo>
                      <a:pt x="3586" y="1"/>
                    </a:moveTo>
                    <a:lnTo>
                      <a:pt x="3586" y="1"/>
                    </a:lnTo>
                    <a:lnTo>
                      <a:pt x="3391" y="1"/>
                    </a:lnTo>
                    <a:lnTo>
                      <a:pt x="3177" y="59"/>
                    </a:lnTo>
                    <a:lnTo>
                      <a:pt x="3177" y="59"/>
                    </a:lnTo>
                    <a:lnTo>
                      <a:pt x="2962" y="118"/>
                    </a:lnTo>
                    <a:lnTo>
                      <a:pt x="2767" y="196"/>
                    </a:lnTo>
                    <a:lnTo>
                      <a:pt x="2670" y="234"/>
                    </a:lnTo>
                    <a:lnTo>
                      <a:pt x="2651" y="234"/>
                    </a:lnTo>
                    <a:lnTo>
                      <a:pt x="2651" y="234"/>
                    </a:lnTo>
                    <a:lnTo>
                      <a:pt x="2651" y="234"/>
                    </a:lnTo>
                    <a:lnTo>
                      <a:pt x="2651" y="234"/>
                    </a:lnTo>
                    <a:lnTo>
                      <a:pt x="2651" y="234"/>
                    </a:lnTo>
                    <a:lnTo>
                      <a:pt x="2651" y="234"/>
                    </a:lnTo>
                    <a:lnTo>
                      <a:pt x="2417" y="312"/>
                    </a:lnTo>
                    <a:lnTo>
                      <a:pt x="2417" y="312"/>
                    </a:lnTo>
                    <a:lnTo>
                      <a:pt x="2397" y="312"/>
                    </a:lnTo>
                    <a:lnTo>
                      <a:pt x="2378" y="312"/>
                    </a:lnTo>
                    <a:lnTo>
                      <a:pt x="2358" y="312"/>
                    </a:lnTo>
                    <a:lnTo>
                      <a:pt x="2358" y="312"/>
                    </a:lnTo>
                    <a:lnTo>
                      <a:pt x="2124" y="234"/>
                    </a:lnTo>
                    <a:lnTo>
                      <a:pt x="2008" y="196"/>
                    </a:lnTo>
                    <a:lnTo>
                      <a:pt x="2008" y="196"/>
                    </a:lnTo>
                    <a:lnTo>
                      <a:pt x="1813" y="118"/>
                    </a:lnTo>
                    <a:lnTo>
                      <a:pt x="1598" y="59"/>
                    </a:lnTo>
                    <a:lnTo>
                      <a:pt x="1598" y="59"/>
                    </a:lnTo>
                    <a:lnTo>
                      <a:pt x="1384" y="20"/>
                    </a:lnTo>
                    <a:lnTo>
                      <a:pt x="1189" y="1"/>
                    </a:lnTo>
                    <a:lnTo>
                      <a:pt x="1189" y="1"/>
                    </a:lnTo>
                    <a:lnTo>
                      <a:pt x="1053" y="1"/>
                    </a:lnTo>
                    <a:lnTo>
                      <a:pt x="1053" y="1"/>
                    </a:lnTo>
                    <a:lnTo>
                      <a:pt x="916" y="20"/>
                    </a:lnTo>
                    <a:lnTo>
                      <a:pt x="780" y="59"/>
                    </a:lnTo>
                    <a:lnTo>
                      <a:pt x="663" y="118"/>
                    </a:lnTo>
                    <a:lnTo>
                      <a:pt x="566" y="157"/>
                    </a:lnTo>
                    <a:lnTo>
                      <a:pt x="566" y="157"/>
                    </a:lnTo>
                    <a:lnTo>
                      <a:pt x="371" y="293"/>
                    </a:lnTo>
                    <a:lnTo>
                      <a:pt x="293" y="371"/>
                    </a:lnTo>
                    <a:lnTo>
                      <a:pt x="235" y="449"/>
                    </a:lnTo>
                    <a:lnTo>
                      <a:pt x="235" y="449"/>
                    </a:lnTo>
                    <a:lnTo>
                      <a:pt x="118" y="644"/>
                    </a:lnTo>
                    <a:lnTo>
                      <a:pt x="118" y="644"/>
                    </a:lnTo>
                    <a:lnTo>
                      <a:pt x="40" y="838"/>
                    </a:lnTo>
                    <a:lnTo>
                      <a:pt x="40" y="838"/>
                    </a:lnTo>
                    <a:lnTo>
                      <a:pt x="1" y="1053"/>
                    </a:lnTo>
                    <a:lnTo>
                      <a:pt x="1" y="1267"/>
                    </a:lnTo>
                    <a:lnTo>
                      <a:pt x="1" y="1267"/>
                    </a:lnTo>
                    <a:lnTo>
                      <a:pt x="40" y="1501"/>
                    </a:lnTo>
                    <a:lnTo>
                      <a:pt x="98" y="1735"/>
                    </a:lnTo>
                    <a:lnTo>
                      <a:pt x="98" y="1735"/>
                    </a:lnTo>
                    <a:lnTo>
                      <a:pt x="196" y="1969"/>
                    </a:lnTo>
                    <a:lnTo>
                      <a:pt x="312" y="2183"/>
                    </a:lnTo>
                    <a:lnTo>
                      <a:pt x="312" y="2183"/>
                    </a:lnTo>
                    <a:lnTo>
                      <a:pt x="468" y="2358"/>
                    </a:lnTo>
                    <a:lnTo>
                      <a:pt x="624" y="2534"/>
                    </a:lnTo>
                    <a:lnTo>
                      <a:pt x="819" y="2689"/>
                    </a:lnTo>
                    <a:lnTo>
                      <a:pt x="1033" y="2826"/>
                    </a:lnTo>
                    <a:lnTo>
                      <a:pt x="1033" y="2826"/>
                    </a:lnTo>
                    <a:lnTo>
                      <a:pt x="1248" y="2923"/>
                    </a:lnTo>
                    <a:lnTo>
                      <a:pt x="1462" y="3001"/>
                    </a:lnTo>
                    <a:lnTo>
                      <a:pt x="1696" y="3079"/>
                    </a:lnTo>
                    <a:lnTo>
                      <a:pt x="1949" y="3118"/>
                    </a:lnTo>
                    <a:lnTo>
                      <a:pt x="1949" y="3118"/>
                    </a:lnTo>
                    <a:lnTo>
                      <a:pt x="2300" y="3138"/>
                    </a:lnTo>
                    <a:lnTo>
                      <a:pt x="2300" y="3138"/>
                    </a:lnTo>
                    <a:lnTo>
                      <a:pt x="2397" y="3138"/>
                    </a:lnTo>
                    <a:lnTo>
                      <a:pt x="2397" y="3138"/>
                    </a:lnTo>
                    <a:lnTo>
                      <a:pt x="2612" y="3138"/>
                    </a:lnTo>
                    <a:lnTo>
                      <a:pt x="2826" y="3118"/>
                    </a:lnTo>
                    <a:lnTo>
                      <a:pt x="2826" y="3118"/>
                    </a:lnTo>
                    <a:lnTo>
                      <a:pt x="3079" y="3060"/>
                    </a:lnTo>
                    <a:lnTo>
                      <a:pt x="3313" y="3001"/>
                    </a:lnTo>
                    <a:lnTo>
                      <a:pt x="3547" y="2923"/>
                    </a:lnTo>
                    <a:lnTo>
                      <a:pt x="3761" y="2826"/>
                    </a:lnTo>
                    <a:lnTo>
                      <a:pt x="3761" y="2826"/>
                    </a:lnTo>
                    <a:lnTo>
                      <a:pt x="3956" y="2689"/>
                    </a:lnTo>
                    <a:lnTo>
                      <a:pt x="4151" y="2534"/>
                    </a:lnTo>
                    <a:lnTo>
                      <a:pt x="4326" y="2358"/>
                    </a:lnTo>
                    <a:lnTo>
                      <a:pt x="4463" y="2163"/>
                    </a:lnTo>
                    <a:lnTo>
                      <a:pt x="4463" y="2163"/>
                    </a:lnTo>
                    <a:lnTo>
                      <a:pt x="4579" y="1969"/>
                    </a:lnTo>
                    <a:lnTo>
                      <a:pt x="4677" y="1735"/>
                    </a:lnTo>
                    <a:lnTo>
                      <a:pt x="4677" y="1735"/>
                    </a:lnTo>
                    <a:lnTo>
                      <a:pt x="4735" y="1501"/>
                    </a:lnTo>
                    <a:lnTo>
                      <a:pt x="4774" y="1267"/>
                    </a:lnTo>
                    <a:lnTo>
                      <a:pt x="4774" y="1267"/>
                    </a:lnTo>
                    <a:lnTo>
                      <a:pt x="4774" y="1053"/>
                    </a:lnTo>
                    <a:lnTo>
                      <a:pt x="4735" y="819"/>
                    </a:lnTo>
                    <a:lnTo>
                      <a:pt x="4735" y="819"/>
                    </a:lnTo>
                    <a:lnTo>
                      <a:pt x="4657" y="644"/>
                    </a:lnTo>
                    <a:lnTo>
                      <a:pt x="4657" y="644"/>
                    </a:lnTo>
                    <a:lnTo>
                      <a:pt x="4541" y="449"/>
                    </a:lnTo>
                    <a:lnTo>
                      <a:pt x="4541" y="449"/>
                    </a:lnTo>
                    <a:lnTo>
                      <a:pt x="4482" y="371"/>
                    </a:lnTo>
                    <a:lnTo>
                      <a:pt x="4404" y="293"/>
                    </a:lnTo>
                    <a:lnTo>
                      <a:pt x="4229" y="157"/>
                    </a:lnTo>
                    <a:lnTo>
                      <a:pt x="4229" y="157"/>
                    </a:lnTo>
                    <a:lnTo>
                      <a:pt x="4112" y="98"/>
                    </a:lnTo>
                    <a:lnTo>
                      <a:pt x="3995" y="59"/>
                    </a:lnTo>
                    <a:lnTo>
                      <a:pt x="3859" y="20"/>
                    </a:lnTo>
                    <a:lnTo>
                      <a:pt x="3722" y="1"/>
                    </a:lnTo>
                    <a:lnTo>
                      <a:pt x="3722" y="1"/>
                    </a:lnTo>
                    <a:lnTo>
                      <a:pt x="358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35"/>
              <p:cNvSpPr/>
              <p:nvPr/>
            </p:nvSpPr>
            <p:spPr>
              <a:xfrm>
                <a:off x="5434700" y="839675"/>
                <a:ext cx="86225" cy="44350"/>
              </a:xfrm>
              <a:custGeom>
                <a:avLst/>
                <a:gdLst/>
                <a:ahLst/>
                <a:cxnLst/>
                <a:rect l="l" t="t" r="r" b="b"/>
                <a:pathLst>
                  <a:path w="3449" h="1774" fill="none" extrusionOk="0">
                    <a:moveTo>
                      <a:pt x="1384" y="20"/>
                    </a:moveTo>
                    <a:lnTo>
                      <a:pt x="1384" y="20"/>
                    </a:lnTo>
                    <a:lnTo>
                      <a:pt x="1715" y="1"/>
                    </a:lnTo>
                    <a:lnTo>
                      <a:pt x="1715" y="1"/>
                    </a:lnTo>
                    <a:lnTo>
                      <a:pt x="1715" y="1"/>
                    </a:lnTo>
                    <a:lnTo>
                      <a:pt x="2065" y="20"/>
                    </a:lnTo>
                    <a:lnTo>
                      <a:pt x="2065" y="20"/>
                    </a:lnTo>
                    <a:lnTo>
                      <a:pt x="2358" y="79"/>
                    </a:lnTo>
                    <a:lnTo>
                      <a:pt x="2611" y="176"/>
                    </a:lnTo>
                    <a:lnTo>
                      <a:pt x="2611" y="176"/>
                    </a:lnTo>
                    <a:lnTo>
                      <a:pt x="2825" y="273"/>
                    </a:lnTo>
                    <a:lnTo>
                      <a:pt x="3020" y="410"/>
                    </a:lnTo>
                    <a:lnTo>
                      <a:pt x="3020" y="410"/>
                    </a:lnTo>
                    <a:lnTo>
                      <a:pt x="3137" y="507"/>
                    </a:lnTo>
                    <a:lnTo>
                      <a:pt x="3254" y="624"/>
                    </a:lnTo>
                    <a:lnTo>
                      <a:pt x="3254" y="624"/>
                    </a:lnTo>
                    <a:lnTo>
                      <a:pt x="3351" y="819"/>
                    </a:lnTo>
                    <a:lnTo>
                      <a:pt x="3351" y="819"/>
                    </a:lnTo>
                    <a:lnTo>
                      <a:pt x="3371" y="858"/>
                    </a:lnTo>
                    <a:lnTo>
                      <a:pt x="3371" y="858"/>
                    </a:lnTo>
                    <a:lnTo>
                      <a:pt x="3371" y="858"/>
                    </a:lnTo>
                    <a:lnTo>
                      <a:pt x="3390" y="897"/>
                    </a:lnTo>
                    <a:lnTo>
                      <a:pt x="3390" y="897"/>
                    </a:lnTo>
                    <a:lnTo>
                      <a:pt x="3410" y="955"/>
                    </a:lnTo>
                    <a:lnTo>
                      <a:pt x="3429" y="975"/>
                    </a:lnTo>
                    <a:lnTo>
                      <a:pt x="3410" y="975"/>
                    </a:lnTo>
                    <a:lnTo>
                      <a:pt x="3410" y="975"/>
                    </a:lnTo>
                    <a:lnTo>
                      <a:pt x="3429" y="1053"/>
                    </a:lnTo>
                    <a:lnTo>
                      <a:pt x="3429" y="1072"/>
                    </a:lnTo>
                    <a:lnTo>
                      <a:pt x="3429" y="1072"/>
                    </a:lnTo>
                    <a:lnTo>
                      <a:pt x="3449" y="1150"/>
                    </a:lnTo>
                    <a:lnTo>
                      <a:pt x="3449" y="1150"/>
                    </a:lnTo>
                    <a:lnTo>
                      <a:pt x="3332" y="1267"/>
                    </a:lnTo>
                    <a:lnTo>
                      <a:pt x="3215" y="1365"/>
                    </a:lnTo>
                    <a:lnTo>
                      <a:pt x="3215" y="1365"/>
                    </a:lnTo>
                    <a:lnTo>
                      <a:pt x="2981" y="1501"/>
                    </a:lnTo>
                    <a:lnTo>
                      <a:pt x="2728" y="1618"/>
                    </a:lnTo>
                    <a:lnTo>
                      <a:pt x="2728" y="1618"/>
                    </a:lnTo>
                    <a:lnTo>
                      <a:pt x="2728" y="1618"/>
                    </a:lnTo>
                    <a:lnTo>
                      <a:pt x="2377" y="1715"/>
                    </a:lnTo>
                    <a:lnTo>
                      <a:pt x="2027" y="1774"/>
                    </a:lnTo>
                    <a:lnTo>
                      <a:pt x="2027" y="1774"/>
                    </a:lnTo>
                    <a:lnTo>
                      <a:pt x="1812" y="1774"/>
                    </a:lnTo>
                    <a:lnTo>
                      <a:pt x="1812" y="1774"/>
                    </a:lnTo>
                    <a:lnTo>
                      <a:pt x="1734" y="1774"/>
                    </a:lnTo>
                    <a:lnTo>
                      <a:pt x="1695" y="1774"/>
                    </a:lnTo>
                    <a:lnTo>
                      <a:pt x="1695" y="1774"/>
                    </a:lnTo>
                    <a:lnTo>
                      <a:pt x="1423" y="1774"/>
                    </a:lnTo>
                    <a:lnTo>
                      <a:pt x="1423" y="1774"/>
                    </a:lnTo>
                    <a:lnTo>
                      <a:pt x="1072" y="1715"/>
                    </a:lnTo>
                    <a:lnTo>
                      <a:pt x="741" y="1618"/>
                    </a:lnTo>
                    <a:lnTo>
                      <a:pt x="741" y="1618"/>
                    </a:lnTo>
                    <a:lnTo>
                      <a:pt x="741" y="1618"/>
                    </a:lnTo>
                    <a:lnTo>
                      <a:pt x="487" y="1501"/>
                    </a:lnTo>
                    <a:lnTo>
                      <a:pt x="253" y="1365"/>
                    </a:lnTo>
                    <a:lnTo>
                      <a:pt x="253" y="1365"/>
                    </a:lnTo>
                    <a:lnTo>
                      <a:pt x="117" y="1267"/>
                    </a:lnTo>
                    <a:lnTo>
                      <a:pt x="0" y="1150"/>
                    </a:lnTo>
                    <a:lnTo>
                      <a:pt x="0" y="1150"/>
                    </a:lnTo>
                    <a:lnTo>
                      <a:pt x="0" y="1131"/>
                    </a:lnTo>
                    <a:lnTo>
                      <a:pt x="0" y="1092"/>
                    </a:lnTo>
                    <a:lnTo>
                      <a:pt x="0" y="1092"/>
                    </a:lnTo>
                    <a:lnTo>
                      <a:pt x="20" y="975"/>
                    </a:lnTo>
                    <a:lnTo>
                      <a:pt x="59" y="858"/>
                    </a:lnTo>
                    <a:lnTo>
                      <a:pt x="59" y="858"/>
                    </a:lnTo>
                    <a:lnTo>
                      <a:pt x="59" y="858"/>
                    </a:lnTo>
                    <a:lnTo>
                      <a:pt x="59" y="858"/>
                    </a:lnTo>
                    <a:lnTo>
                      <a:pt x="59" y="858"/>
                    </a:lnTo>
                    <a:lnTo>
                      <a:pt x="117" y="741"/>
                    </a:lnTo>
                    <a:lnTo>
                      <a:pt x="195" y="624"/>
                    </a:lnTo>
                    <a:lnTo>
                      <a:pt x="195" y="624"/>
                    </a:lnTo>
                    <a:lnTo>
                      <a:pt x="312" y="507"/>
                    </a:lnTo>
                    <a:lnTo>
                      <a:pt x="429" y="410"/>
                    </a:lnTo>
                    <a:lnTo>
                      <a:pt x="429" y="410"/>
                    </a:lnTo>
                    <a:lnTo>
                      <a:pt x="604" y="273"/>
                    </a:lnTo>
                    <a:lnTo>
                      <a:pt x="799" y="176"/>
                    </a:lnTo>
                    <a:lnTo>
                      <a:pt x="799" y="176"/>
                    </a:lnTo>
                    <a:lnTo>
                      <a:pt x="1091" y="79"/>
                    </a:lnTo>
                    <a:lnTo>
                      <a:pt x="1384" y="2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5216589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 name="Google Shape;1932;p40">
            <a:extLst>
              <a:ext uri="{FF2B5EF4-FFF2-40B4-BE49-F238E27FC236}">
                <a16:creationId xmlns:a16="http://schemas.microsoft.com/office/drawing/2014/main" id="{F1D9C968-230C-461E-9167-31E0DA679780}"/>
              </a:ext>
            </a:extLst>
          </p:cNvPr>
          <p:cNvSpPr txBox="1">
            <a:spLocks/>
          </p:cNvSpPr>
          <p:nvPr/>
        </p:nvSpPr>
        <p:spPr>
          <a:xfrm>
            <a:off x="3295295" y="452071"/>
            <a:ext cx="4882254" cy="149911"/>
          </a:xfrm>
          <a:prstGeom prst="rect">
            <a:avLst/>
          </a:prstGeom>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2400"/>
              <a:buFont typeface="Arial"/>
              <a:buNone/>
              <a:tabLst/>
              <a:defRPr/>
            </a:pPr>
            <a:r>
              <a:rPr kumimoji="0" lang="en-US" sz="8000" b="1" i="0" u="none" strike="noStrike" kern="0" cap="none" spc="0" normalizeH="0" baseline="0" noProof="0">
                <a:ln>
                  <a:noFill/>
                </a:ln>
                <a:solidFill>
                  <a:srgbClr val="ED7D31">
                    <a:lumMod val="75000"/>
                  </a:srgbClr>
                </a:solidFill>
                <a:effectLst/>
                <a:uLnTx/>
                <a:uFillTx/>
                <a:latin typeface="#9Slide07 SVNBeachwood Sans" pitchFamily="2" charset="0"/>
                <a:cs typeface="Arial"/>
                <a:sym typeface="Arial"/>
              </a:rPr>
              <a:t> giải nghĩa từ </a:t>
            </a:r>
            <a:endParaRPr kumimoji="0" lang="en-US" sz="8000" b="1" i="0" u="none" strike="noStrike" kern="0" cap="none" spc="0" normalizeH="0" baseline="0" noProof="0" dirty="0">
              <a:ln>
                <a:noFill/>
              </a:ln>
              <a:solidFill>
                <a:srgbClr val="ED7D31">
                  <a:lumMod val="75000"/>
                </a:srgbClr>
              </a:solidFill>
              <a:effectLst/>
              <a:uLnTx/>
              <a:uFillTx/>
              <a:latin typeface="#9Slide07 SVNBeachwood Sans" pitchFamily="2" charset="0"/>
              <a:cs typeface="Arial"/>
              <a:sym typeface="Arial"/>
            </a:endParaRPr>
          </a:p>
        </p:txBody>
      </p:sp>
      <p:sp>
        <p:nvSpPr>
          <p:cNvPr id="5" name="Google Shape;1936;p40">
            <a:hlinkClick r:id="" action="ppaction://hlinkshowjump?jump=nextslide"/>
            <a:extLst>
              <a:ext uri="{FF2B5EF4-FFF2-40B4-BE49-F238E27FC236}">
                <a16:creationId xmlns:a16="http://schemas.microsoft.com/office/drawing/2014/main" id="{6DF76CAD-6C61-4202-9924-8FB29F91F5BE}"/>
              </a:ext>
            </a:extLst>
          </p:cNvPr>
          <p:cNvSpPr/>
          <p:nvPr/>
        </p:nvSpPr>
        <p:spPr>
          <a:xfrm rot="5400000">
            <a:off x="10296746" y="1180372"/>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944;p40">
            <a:hlinkClick r:id="" action="ppaction://hlinkshowjump?jump=nextslide"/>
            <a:extLst>
              <a:ext uri="{FF2B5EF4-FFF2-40B4-BE49-F238E27FC236}">
                <a16:creationId xmlns:a16="http://schemas.microsoft.com/office/drawing/2014/main" id="{E9B85C5C-2650-4645-B345-1ACD3385939B}"/>
              </a:ext>
            </a:extLst>
          </p:cNvPr>
          <p:cNvSpPr/>
          <p:nvPr/>
        </p:nvSpPr>
        <p:spPr>
          <a:xfrm rot="16200000" flipH="1">
            <a:off x="2893439" y="1167147"/>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952;p40">
            <a:hlinkClick r:id="" action="ppaction://hlinkshowjump?jump=previousslide"/>
            <a:extLst>
              <a:ext uri="{FF2B5EF4-FFF2-40B4-BE49-F238E27FC236}">
                <a16:creationId xmlns:a16="http://schemas.microsoft.com/office/drawing/2014/main" id="{F5F1752A-346F-48B7-B368-C0A9417F4DAB}"/>
              </a:ext>
            </a:extLst>
          </p:cNvPr>
          <p:cNvSpPr/>
          <p:nvPr/>
        </p:nvSpPr>
        <p:spPr>
          <a:xfrm rot="16200000">
            <a:off x="2903761" y="1160572"/>
            <a:ext cx="207300" cy="3213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953;p40">
            <a:extLst>
              <a:ext uri="{FF2B5EF4-FFF2-40B4-BE49-F238E27FC236}">
                <a16:creationId xmlns:a16="http://schemas.microsoft.com/office/drawing/2014/main" id="{F4559B20-34A0-456B-A645-B42D58CC5327}"/>
              </a:ext>
            </a:extLst>
          </p:cNvPr>
          <p:cNvSpPr/>
          <p:nvPr/>
        </p:nvSpPr>
        <p:spPr>
          <a:xfrm>
            <a:off x="3715301" y="1732119"/>
            <a:ext cx="213133" cy="330683"/>
          </a:xfrm>
          <a:custGeom>
            <a:avLst/>
            <a:gdLst/>
            <a:ahLst/>
            <a:cxnLst/>
            <a:rect l="l" t="t" r="r" b="b"/>
            <a:pathLst>
              <a:path w="15397" h="23889" extrusionOk="0">
                <a:moveTo>
                  <a:pt x="8086" y="1"/>
                </a:moveTo>
                <a:lnTo>
                  <a:pt x="8008" y="310"/>
                </a:lnTo>
                <a:lnTo>
                  <a:pt x="7911" y="678"/>
                </a:lnTo>
                <a:lnTo>
                  <a:pt x="7757" y="1181"/>
                </a:lnTo>
                <a:lnTo>
                  <a:pt x="7544" y="1780"/>
                </a:lnTo>
                <a:lnTo>
                  <a:pt x="7254" y="2477"/>
                </a:lnTo>
                <a:lnTo>
                  <a:pt x="6925" y="3231"/>
                </a:lnTo>
                <a:lnTo>
                  <a:pt x="6500" y="4043"/>
                </a:lnTo>
                <a:lnTo>
                  <a:pt x="6267" y="4469"/>
                </a:lnTo>
                <a:lnTo>
                  <a:pt x="6016" y="4914"/>
                </a:lnTo>
                <a:lnTo>
                  <a:pt x="5745" y="5359"/>
                </a:lnTo>
                <a:lnTo>
                  <a:pt x="5436" y="5803"/>
                </a:lnTo>
                <a:lnTo>
                  <a:pt x="5126" y="6248"/>
                </a:lnTo>
                <a:lnTo>
                  <a:pt x="4778" y="6693"/>
                </a:lnTo>
                <a:lnTo>
                  <a:pt x="4430" y="7138"/>
                </a:lnTo>
                <a:lnTo>
                  <a:pt x="4024" y="7583"/>
                </a:lnTo>
                <a:lnTo>
                  <a:pt x="3618" y="8028"/>
                </a:lnTo>
                <a:lnTo>
                  <a:pt x="3192" y="8453"/>
                </a:lnTo>
                <a:lnTo>
                  <a:pt x="2728" y="8859"/>
                </a:lnTo>
                <a:lnTo>
                  <a:pt x="2225" y="9285"/>
                </a:lnTo>
                <a:lnTo>
                  <a:pt x="1722" y="9672"/>
                </a:lnTo>
                <a:lnTo>
                  <a:pt x="1181" y="10059"/>
                </a:lnTo>
                <a:lnTo>
                  <a:pt x="600" y="10407"/>
                </a:lnTo>
                <a:lnTo>
                  <a:pt x="1" y="10755"/>
                </a:lnTo>
                <a:lnTo>
                  <a:pt x="349" y="10948"/>
                </a:lnTo>
                <a:lnTo>
                  <a:pt x="755" y="11200"/>
                </a:lnTo>
                <a:lnTo>
                  <a:pt x="1258" y="11567"/>
                </a:lnTo>
                <a:lnTo>
                  <a:pt x="1877" y="12012"/>
                </a:lnTo>
                <a:lnTo>
                  <a:pt x="2554" y="12573"/>
                </a:lnTo>
                <a:lnTo>
                  <a:pt x="2921" y="12883"/>
                </a:lnTo>
                <a:lnTo>
                  <a:pt x="3289" y="13231"/>
                </a:lnTo>
                <a:lnTo>
                  <a:pt x="3676" y="13598"/>
                </a:lnTo>
                <a:lnTo>
                  <a:pt x="4043" y="13985"/>
                </a:lnTo>
                <a:lnTo>
                  <a:pt x="4430" y="14411"/>
                </a:lnTo>
                <a:lnTo>
                  <a:pt x="4797" y="14855"/>
                </a:lnTo>
                <a:lnTo>
                  <a:pt x="5165" y="15339"/>
                </a:lnTo>
                <a:lnTo>
                  <a:pt x="5532" y="15842"/>
                </a:lnTo>
                <a:lnTo>
                  <a:pt x="5881" y="16364"/>
                </a:lnTo>
                <a:lnTo>
                  <a:pt x="6209" y="16906"/>
                </a:lnTo>
                <a:lnTo>
                  <a:pt x="6538" y="17486"/>
                </a:lnTo>
                <a:lnTo>
                  <a:pt x="6828" y="18085"/>
                </a:lnTo>
                <a:lnTo>
                  <a:pt x="7099" y="18724"/>
                </a:lnTo>
                <a:lnTo>
                  <a:pt x="7351" y="19381"/>
                </a:lnTo>
                <a:lnTo>
                  <a:pt x="7563" y="20058"/>
                </a:lnTo>
                <a:lnTo>
                  <a:pt x="7737" y="20774"/>
                </a:lnTo>
                <a:lnTo>
                  <a:pt x="7892" y="21509"/>
                </a:lnTo>
                <a:lnTo>
                  <a:pt x="8008" y="22283"/>
                </a:lnTo>
                <a:lnTo>
                  <a:pt x="8066" y="23076"/>
                </a:lnTo>
                <a:lnTo>
                  <a:pt x="8086" y="23482"/>
                </a:lnTo>
                <a:lnTo>
                  <a:pt x="8086" y="23888"/>
                </a:lnTo>
                <a:lnTo>
                  <a:pt x="8144" y="23366"/>
                </a:lnTo>
                <a:lnTo>
                  <a:pt x="8221" y="22766"/>
                </a:lnTo>
                <a:lnTo>
                  <a:pt x="8356" y="21993"/>
                </a:lnTo>
                <a:lnTo>
                  <a:pt x="8530" y="21064"/>
                </a:lnTo>
                <a:lnTo>
                  <a:pt x="8743" y="20039"/>
                </a:lnTo>
                <a:lnTo>
                  <a:pt x="8879" y="19478"/>
                </a:lnTo>
                <a:lnTo>
                  <a:pt x="9033" y="18898"/>
                </a:lnTo>
                <a:lnTo>
                  <a:pt x="9207" y="18318"/>
                </a:lnTo>
                <a:lnTo>
                  <a:pt x="9401" y="17737"/>
                </a:lnTo>
                <a:lnTo>
                  <a:pt x="9594" y="17138"/>
                </a:lnTo>
                <a:lnTo>
                  <a:pt x="9826" y="16538"/>
                </a:lnTo>
                <a:lnTo>
                  <a:pt x="10058" y="15958"/>
                </a:lnTo>
                <a:lnTo>
                  <a:pt x="10329" y="15378"/>
                </a:lnTo>
                <a:lnTo>
                  <a:pt x="10619" y="14797"/>
                </a:lnTo>
                <a:lnTo>
                  <a:pt x="10929" y="14236"/>
                </a:lnTo>
                <a:lnTo>
                  <a:pt x="11258" y="13714"/>
                </a:lnTo>
                <a:lnTo>
                  <a:pt x="11606" y="13192"/>
                </a:lnTo>
                <a:lnTo>
                  <a:pt x="11993" y="12728"/>
                </a:lnTo>
                <a:lnTo>
                  <a:pt x="12399" y="12264"/>
                </a:lnTo>
                <a:lnTo>
                  <a:pt x="12612" y="12070"/>
                </a:lnTo>
                <a:lnTo>
                  <a:pt x="12824" y="11857"/>
                </a:lnTo>
                <a:lnTo>
                  <a:pt x="13056" y="11664"/>
                </a:lnTo>
                <a:lnTo>
                  <a:pt x="13289" y="11490"/>
                </a:lnTo>
                <a:lnTo>
                  <a:pt x="13521" y="11316"/>
                </a:lnTo>
                <a:lnTo>
                  <a:pt x="13772" y="11161"/>
                </a:lnTo>
                <a:lnTo>
                  <a:pt x="14024" y="11026"/>
                </a:lnTo>
                <a:lnTo>
                  <a:pt x="14294" y="10890"/>
                </a:lnTo>
                <a:lnTo>
                  <a:pt x="14546" y="10774"/>
                </a:lnTo>
                <a:lnTo>
                  <a:pt x="14836" y="10658"/>
                </a:lnTo>
                <a:lnTo>
                  <a:pt x="15107" y="10581"/>
                </a:lnTo>
                <a:lnTo>
                  <a:pt x="15397" y="10503"/>
                </a:lnTo>
                <a:lnTo>
                  <a:pt x="15126" y="10349"/>
                </a:lnTo>
                <a:lnTo>
                  <a:pt x="14797" y="10136"/>
                </a:lnTo>
                <a:lnTo>
                  <a:pt x="14372" y="9865"/>
                </a:lnTo>
                <a:lnTo>
                  <a:pt x="13869" y="9498"/>
                </a:lnTo>
                <a:lnTo>
                  <a:pt x="13289" y="9072"/>
                </a:lnTo>
                <a:lnTo>
                  <a:pt x="12689" y="8531"/>
                </a:lnTo>
                <a:lnTo>
                  <a:pt x="12360" y="8240"/>
                </a:lnTo>
                <a:lnTo>
                  <a:pt x="12031" y="7931"/>
                </a:lnTo>
                <a:lnTo>
                  <a:pt x="11722" y="7602"/>
                </a:lnTo>
                <a:lnTo>
                  <a:pt x="11393" y="7235"/>
                </a:lnTo>
                <a:lnTo>
                  <a:pt x="11064" y="6867"/>
                </a:lnTo>
                <a:lnTo>
                  <a:pt x="10755" y="6461"/>
                </a:lnTo>
                <a:lnTo>
                  <a:pt x="10445" y="6035"/>
                </a:lnTo>
                <a:lnTo>
                  <a:pt x="10136" y="5591"/>
                </a:lnTo>
                <a:lnTo>
                  <a:pt x="9846" y="5146"/>
                </a:lnTo>
                <a:lnTo>
                  <a:pt x="9556" y="4662"/>
                </a:lnTo>
                <a:lnTo>
                  <a:pt x="9304" y="4140"/>
                </a:lnTo>
                <a:lnTo>
                  <a:pt x="9053" y="3618"/>
                </a:lnTo>
                <a:lnTo>
                  <a:pt x="8840" y="3076"/>
                </a:lnTo>
                <a:lnTo>
                  <a:pt x="8627" y="2496"/>
                </a:lnTo>
                <a:lnTo>
                  <a:pt x="8453" y="1916"/>
                </a:lnTo>
                <a:lnTo>
                  <a:pt x="8298" y="1297"/>
                </a:lnTo>
                <a:lnTo>
                  <a:pt x="8182" y="658"/>
                </a:lnTo>
                <a:lnTo>
                  <a:pt x="80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954;p40">
            <a:extLst>
              <a:ext uri="{FF2B5EF4-FFF2-40B4-BE49-F238E27FC236}">
                <a16:creationId xmlns:a16="http://schemas.microsoft.com/office/drawing/2014/main" id="{32314DE2-D105-431D-B6AD-279DB2B20D19}"/>
              </a:ext>
            </a:extLst>
          </p:cNvPr>
          <p:cNvSpPr/>
          <p:nvPr/>
        </p:nvSpPr>
        <p:spPr>
          <a:xfrm>
            <a:off x="8177550" y="4181269"/>
            <a:ext cx="602406" cy="33073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8" name="Picture 7">
            <a:extLst>
              <a:ext uri="{FF2B5EF4-FFF2-40B4-BE49-F238E27FC236}">
                <a16:creationId xmlns:a16="http://schemas.microsoft.com/office/drawing/2014/main" id="{A3EA34C8-7E47-498B-AB6E-19EAE795F94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981" b="94578" l="10000" r="90000">
                        <a14:foregroundMark x1="30518" y1="30326" x2="35777" y2="34357"/>
                        <a14:foregroundMark x1="52514" y1="64995" x2="49770" y2="65595"/>
                        <a14:foregroundMark x1="47735" y1="93378" x2="48215" y2="94122"/>
                        <a14:foregroundMark x1="54415" y1="92035" x2="55029" y2="92922"/>
                        <a14:foregroundMark x1="54299" y1="89635" x2="55144" y2="94578"/>
                        <a14:foregroundMark x1="31228" y1="26296" x2="36142" y2="29127"/>
                      </a14:backgroundRemoval>
                    </a14:imgEffect>
                  </a14:imgLayer>
                </a14:imgProps>
              </a:ext>
            </a:extLst>
          </a:blip>
          <a:srcRect l="22084" t="11837" r="23160" b="2297"/>
          <a:stretch/>
        </p:blipFill>
        <p:spPr>
          <a:xfrm flipH="1">
            <a:off x="8259742" y="1897460"/>
            <a:ext cx="3797747" cy="4764384"/>
          </a:xfrm>
          <a:prstGeom prst="rect">
            <a:avLst/>
          </a:prstGeom>
          <a:effectLst>
            <a:outerShdw blurRad="76200" dir="13500000" sy="23000" kx="1200000" algn="br" rotWithShape="0">
              <a:prstClr val="black">
                <a:alpha val="20000"/>
              </a:prstClr>
            </a:outerShdw>
          </a:effectLst>
        </p:spPr>
      </p:pic>
      <p:sp>
        <p:nvSpPr>
          <p:cNvPr id="11" name="Speech Bubble: Rectangle with Corners Rounded 3">
            <a:extLst>
              <a:ext uri="{FF2B5EF4-FFF2-40B4-BE49-F238E27FC236}">
                <a16:creationId xmlns:a16="http://schemas.microsoft.com/office/drawing/2014/main" id="{981CD5C9-BFA5-45E5-B678-B802174D8E58}"/>
              </a:ext>
            </a:extLst>
          </p:cNvPr>
          <p:cNvSpPr/>
          <p:nvPr/>
        </p:nvSpPr>
        <p:spPr>
          <a:xfrm>
            <a:off x="1397284" y="1732119"/>
            <a:ext cx="5775305" cy="3334780"/>
          </a:xfrm>
          <a:custGeom>
            <a:avLst/>
            <a:gdLst>
              <a:gd name="connsiteX0" fmla="*/ 0 w 5775305"/>
              <a:gd name="connsiteY0" fmla="*/ 555808 h 3334780"/>
              <a:gd name="connsiteX1" fmla="*/ 555808 w 5775305"/>
              <a:gd name="connsiteY1" fmla="*/ 0 h 3334780"/>
              <a:gd name="connsiteX2" fmla="*/ 3368928 w 5775305"/>
              <a:gd name="connsiteY2" fmla="*/ 0 h 3334780"/>
              <a:gd name="connsiteX3" fmla="*/ 3368928 w 5775305"/>
              <a:gd name="connsiteY3" fmla="*/ 0 h 3334780"/>
              <a:gd name="connsiteX4" fmla="*/ 4812754 w 5775305"/>
              <a:gd name="connsiteY4" fmla="*/ 0 h 3334780"/>
              <a:gd name="connsiteX5" fmla="*/ 5219497 w 5775305"/>
              <a:gd name="connsiteY5" fmla="*/ 0 h 3334780"/>
              <a:gd name="connsiteX6" fmla="*/ 5775305 w 5775305"/>
              <a:gd name="connsiteY6" fmla="*/ 555808 h 3334780"/>
              <a:gd name="connsiteX7" fmla="*/ 5775305 w 5775305"/>
              <a:gd name="connsiteY7" fmla="*/ 555797 h 3334780"/>
              <a:gd name="connsiteX8" fmla="*/ 7249047 w 5775305"/>
              <a:gd name="connsiteY8" fmla="*/ 1526162 h 3334780"/>
              <a:gd name="connsiteX9" fmla="*/ 5775305 w 5775305"/>
              <a:gd name="connsiteY9" fmla="*/ 1389492 h 3334780"/>
              <a:gd name="connsiteX10" fmla="*/ 5775305 w 5775305"/>
              <a:gd name="connsiteY10" fmla="*/ 2778972 h 3334780"/>
              <a:gd name="connsiteX11" fmla="*/ 5219497 w 5775305"/>
              <a:gd name="connsiteY11" fmla="*/ 3334780 h 3334780"/>
              <a:gd name="connsiteX12" fmla="*/ 4812754 w 5775305"/>
              <a:gd name="connsiteY12" fmla="*/ 3334780 h 3334780"/>
              <a:gd name="connsiteX13" fmla="*/ 3368928 w 5775305"/>
              <a:gd name="connsiteY13" fmla="*/ 3334780 h 3334780"/>
              <a:gd name="connsiteX14" fmla="*/ 3368928 w 5775305"/>
              <a:gd name="connsiteY14" fmla="*/ 3334780 h 3334780"/>
              <a:gd name="connsiteX15" fmla="*/ 555808 w 5775305"/>
              <a:gd name="connsiteY15" fmla="*/ 3334780 h 3334780"/>
              <a:gd name="connsiteX16" fmla="*/ 0 w 5775305"/>
              <a:gd name="connsiteY16" fmla="*/ 2778972 h 3334780"/>
              <a:gd name="connsiteX17" fmla="*/ 0 w 5775305"/>
              <a:gd name="connsiteY17" fmla="*/ 1389492 h 3334780"/>
              <a:gd name="connsiteX18" fmla="*/ 0 w 5775305"/>
              <a:gd name="connsiteY18" fmla="*/ 555797 h 3334780"/>
              <a:gd name="connsiteX19" fmla="*/ 0 w 5775305"/>
              <a:gd name="connsiteY19" fmla="*/ 555797 h 3334780"/>
              <a:gd name="connsiteX20" fmla="*/ 0 w 5775305"/>
              <a:gd name="connsiteY20" fmla="*/ 555808 h 333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5305" h="3334780" fill="none" extrusionOk="0">
                <a:moveTo>
                  <a:pt x="0" y="555808"/>
                </a:moveTo>
                <a:cubicBezTo>
                  <a:pt x="-12583" y="241164"/>
                  <a:pt x="253658" y="7430"/>
                  <a:pt x="555808" y="0"/>
                </a:cubicBezTo>
                <a:cubicBezTo>
                  <a:pt x="1062849" y="-117130"/>
                  <a:pt x="2943497" y="123459"/>
                  <a:pt x="3368928" y="0"/>
                </a:cubicBezTo>
                <a:lnTo>
                  <a:pt x="3368928" y="0"/>
                </a:lnTo>
                <a:cubicBezTo>
                  <a:pt x="3983864" y="54259"/>
                  <a:pt x="4620701" y="-27"/>
                  <a:pt x="4812754" y="0"/>
                </a:cubicBezTo>
                <a:cubicBezTo>
                  <a:pt x="4950672" y="35249"/>
                  <a:pt x="5055292" y="32124"/>
                  <a:pt x="5219497" y="0"/>
                </a:cubicBezTo>
                <a:cubicBezTo>
                  <a:pt x="5533805" y="-1787"/>
                  <a:pt x="5775031" y="282266"/>
                  <a:pt x="5775305" y="555808"/>
                </a:cubicBezTo>
                <a:cubicBezTo>
                  <a:pt x="5775304" y="555802"/>
                  <a:pt x="5775305" y="555802"/>
                  <a:pt x="5775305" y="555797"/>
                </a:cubicBezTo>
                <a:cubicBezTo>
                  <a:pt x="6272357" y="846340"/>
                  <a:pt x="6721392" y="1291385"/>
                  <a:pt x="7249047" y="1526162"/>
                </a:cubicBezTo>
                <a:cubicBezTo>
                  <a:pt x="7015068" y="1439351"/>
                  <a:pt x="6235557" y="1533116"/>
                  <a:pt x="5775305" y="1389492"/>
                </a:cubicBezTo>
                <a:cubicBezTo>
                  <a:pt x="5872073" y="1698823"/>
                  <a:pt x="5756852" y="2305454"/>
                  <a:pt x="5775305" y="2778972"/>
                </a:cubicBezTo>
                <a:cubicBezTo>
                  <a:pt x="5715085" y="3085682"/>
                  <a:pt x="5550408" y="3285662"/>
                  <a:pt x="5219497" y="3334780"/>
                </a:cubicBezTo>
                <a:cubicBezTo>
                  <a:pt x="5070930" y="3347229"/>
                  <a:pt x="4948850" y="3311244"/>
                  <a:pt x="4812754" y="3334780"/>
                </a:cubicBezTo>
                <a:cubicBezTo>
                  <a:pt x="4345676" y="3206908"/>
                  <a:pt x="3854101" y="3322048"/>
                  <a:pt x="3368928" y="3334780"/>
                </a:cubicBezTo>
                <a:lnTo>
                  <a:pt x="3368928" y="3334780"/>
                </a:lnTo>
                <a:cubicBezTo>
                  <a:pt x="2112443" y="3328236"/>
                  <a:pt x="1263841" y="3258487"/>
                  <a:pt x="555808" y="3334780"/>
                </a:cubicBezTo>
                <a:cubicBezTo>
                  <a:pt x="259381" y="3292967"/>
                  <a:pt x="19421" y="3123194"/>
                  <a:pt x="0" y="2778972"/>
                </a:cubicBezTo>
                <a:cubicBezTo>
                  <a:pt x="-21011" y="2111329"/>
                  <a:pt x="-20657" y="1866259"/>
                  <a:pt x="0" y="1389492"/>
                </a:cubicBezTo>
                <a:cubicBezTo>
                  <a:pt x="71598" y="1021522"/>
                  <a:pt x="22599" y="757274"/>
                  <a:pt x="0" y="555797"/>
                </a:cubicBezTo>
                <a:lnTo>
                  <a:pt x="0" y="555797"/>
                </a:lnTo>
                <a:cubicBezTo>
                  <a:pt x="0" y="555801"/>
                  <a:pt x="-1" y="555804"/>
                  <a:pt x="0" y="555808"/>
                </a:cubicBezTo>
                <a:close/>
              </a:path>
              <a:path w="5775305" h="3334780" stroke="0" extrusionOk="0">
                <a:moveTo>
                  <a:pt x="0" y="555808"/>
                </a:moveTo>
                <a:cubicBezTo>
                  <a:pt x="-3226" y="254361"/>
                  <a:pt x="268392" y="-13220"/>
                  <a:pt x="555808" y="0"/>
                </a:cubicBezTo>
                <a:cubicBezTo>
                  <a:pt x="1709368" y="157056"/>
                  <a:pt x="2175477" y="-26874"/>
                  <a:pt x="3368928" y="0"/>
                </a:cubicBezTo>
                <a:lnTo>
                  <a:pt x="3368928" y="0"/>
                </a:lnTo>
                <a:cubicBezTo>
                  <a:pt x="3753957" y="-55435"/>
                  <a:pt x="4297571" y="-58119"/>
                  <a:pt x="4812754" y="0"/>
                </a:cubicBezTo>
                <a:cubicBezTo>
                  <a:pt x="4861458" y="-21078"/>
                  <a:pt x="5131306" y="-3284"/>
                  <a:pt x="5219497" y="0"/>
                </a:cubicBezTo>
                <a:cubicBezTo>
                  <a:pt x="5513103" y="-31484"/>
                  <a:pt x="5792516" y="235502"/>
                  <a:pt x="5775305" y="555808"/>
                </a:cubicBezTo>
                <a:cubicBezTo>
                  <a:pt x="5775306" y="555802"/>
                  <a:pt x="5775305" y="555800"/>
                  <a:pt x="5775305" y="555797"/>
                </a:cubicBezTo>
                <a:cubicBezTo>
                  <a:pt x="6313500" y="945560"/>
                  <a:pt x="6979374" y="1407482"/>
                  <a:pt x="7249047" y="1526162"/>
                </a:cubicBezTo>
                <a:cubicBezTo>
                  <a:pt x="6865020" y="1478315"/>
                  <a:pt x="6056669" y="1324928"/>
                  <a:pt x="5775305" y="1389492"/>
                </a:cubicBezTo>
                <a:cubicBezTo>
                  <a:pt x="5787356" y="1779352"/>
                  <a:pt x="5653616" y="2619869"/>
                  <a:pt x="5775305" y="2778972"/>
                </a:cubicBezTo>
                <a:cubicBezTo>
                  <a:pt x="5746982" y="3054636"/>
                  <a:pt x="5475391" y="3352854"/>
                  <a:pt x="5219497" y="3334780"/>
                </a:cubicBezTo>
                <a:cubicBezTo>
                  <a:pt x="5145052" y="3362589"/>
                  <a:pt x="4858911" y="3312663"/>
                  <a:pt x="4812754" y="3334780"/>
                </a:cubicBezTo>
                <a:cubicBezTo>
                  <a:pt x="4291013" y="3243337"/>
                  <a:pt x="3621777" y="3402512"/>
                  <a:pt x="3368928" y="3334780"/>
                </a:cubicBezTo>
                <a:lnTo>
                  <a:pt x="3368928" y="3334780"/>
                </a:lnTo>
                <a:cubicBezTo>
                  <a:pt x="3039264" y="3479975"/>
                  <a:pt x="1243252" y="3185606"/>
                  <a:pt x="555808" y="3334780"/>
                </a:cubicBezTo>
                <a:cubicBezTo>
                  <a:pt x="207561" y="3306779"/>
                  <a:pt x="15026" y="3028962"/>
                  <a:pt x="0" y="2778972"/>
                </a:cubicBezTo>
                <a:cubicBezTo>
                  <a:pt x="-48869" y="2445477"/>
                  <a:pt x="106327" y="2054256"/>
                  <a:pt x="0" y="1389492"/>
                </a:cubicBezTo>
                <a:cubicBezTo>
                  <a:pt x="-54443" y="1160428"/>
                  <a:pt x="38416" y="712708"/>
                  <a:pt x="0" y="555797"/>
                </a:cubicBezTo>
                <a:lnTo>
                  <a:pt x="0" y="555797"/>
                </a:lnTo>
                <a:cubicBezTo>
                  <a:pt x="1" y="555803"/>
                  <a:pt x="0" y="555805"/>
                  <a:pt x="0" y="555808"/>
                </a:cubicBezTo>
                <a:close/>
              </a:path>
            </a:pathLst>
          </a:custGeom>
          <a:solidFill>
            <a:schemeClr val="bg1"/>
          </a:solidFill>
          <a:ln w="28575">
            <a:solidFill>
              <a:srgbClr val="00B050"/>
            </a:solidFill>
            <a:extLst>
              <a:ext uri="{C807C97D-BFC1-408E-A445-0C87EB9F89A2}">
                <ask:lineSketchStyleProps xmlns:ask="http://schemas.microsoft.com/office/drawing/2018/sketchyshapes" sd="2842418190">
                  <a:prstGeom prst="wedgeRoundRectCallout">
                    <a:avLst>
                      <a:gd name="adj1" fmla="val 75518"/>
                      <a:gd name="adj2" fmla="val -4235"/>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400" b="1">
                <a:solidFill>
                  <a:srgbClr val="F74A75"/>
                </a:solidFill>
                <a:latin typeface="Calibri" panose="020F0502020204030204" pitchFamily="34" charset="0"/>
                <a:cs typeface="Calibri" panose="020F0502020204030204" pitchFamily="34" charset="0"/>
              </a:rPr>
              <a:t>Thuốc trường sinh:</a:t>
            </a:r>
            <a:r>
              <a:rPr lang="vi-VN" sz="4400">
                <a:solidFill>
                  <a:schemeClr val="bg2">
                    <a:lumMod val="25000"/>
                  </a:schemeClr>
                </a:solidFill>
                <a:latin typeface="Calibri" panose="020F0502020204030204" pitchFamily="34" charset="0"/>
                <a:cs typeface="Calibri" panose="020F0502020204030204" pitchFamily="34" charset="0"/>
              </a:rPr>
              <a:t> </a:t>
            </a:r>
            <a:r>
              <a:rPr lang="vi-VN" sz="4400">
                <a:solidFill>
                  <a:srgbClr val="002060"/>
                </a:solidFill>
                <a:latin typeface="Calibri" panose="020F0502020204030204" pitchFamily="34" charset="0"/>
                <a:cs typeface="Calibri" panose="020F0502020204030204" pitchFamily="34" charset="0"/>
              </a:rPr>
              <a:t>loại thuốc uống vào sẽ sống lâu (theo quan niệm của người xưa)</a:t>
            </a:r>
            <a:endParaRPr lang="vi-VN" sz="4400" dirty="0">
              <a:solidFill>
                <a:srgbClr val="00206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317921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 name="Google Shape;1932;p40">
            <a:extLst>
              <a:ext uri="{FF2B5EF4-FFF2-40B4-BE49-F238E27FC236}">
                <a16:creationId xmlns:a16="http://schemas.microsoft.com/office/drawing/2014/main" id="{F1D9C968-230C-461E-9167-31E0DA679780}"/>
              </a:ext>
            </a:extLst>
          </p:cNvPr>
          <p:cNvSpPr txBox="1">
            <a:spLocks/>
          </p:cNvSpPr>
          <p:nvPr/>
        </p:nvSpPr>
        <p:spPr>
          <a:xfrm>
            <a:off x="3295295" y="452071"/>
            <a:ext cx="4882254" cy="149911"/>
          </a:xfrm>
          <a:prstGeom prst="rect">
            <a:avLst/>
          </a:prstGeom>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2400"/>
              <a:buFont typeface="Arial"/>
              <a:buNone/>
              <a:tabLst/>
              <a:defRPr/>
            </a:pPr>
            <a:r>
              <a:rPr kumimoji="0" lang="en-US" sz="8000" b="1" i="0" u="none" strike="noStrike" kern="0" cap="none" spc="0" normalizeH="0" baseline="0" noProof="0">
                <a:ln>
                  <a:noFill/>
                </a:ln>
                <a:solidFill>
                  <a:srgbClr val="ED7D31">
                    <a:lumMod val="75000"/>
                  </a:srgbClr>
                </a:solidFill>
                <a:effectLst/>
                <a:uLnTx/>
                <a:uFillTx/>
                <a:latin typeface="#9Slide07 SVNBeachwood Sans" pitchFamily="2" charset="0"/>
                <a:cs typeface="Arial"/>
                <a:sym typeface="Arial"/>
              </a:rPr>
              <a:t> giải nghĩa từ </a:t>
            </a:r>
            <a:endParaRPr kumimoji="0" lang="en-US" sz="8000" b="1" i="0" u="none" strike="noStrike" kern="0" cap="none" spc="0" normalizeH="0" baseline="0" noProof="0" dirty="0">
              <a:ln>
                <a:noFill/>
              </a:ln>
              <a:solidFill>
                <a:srgbClr val="ED7D31">
                  <a:lumMod val="75000"/>
                </a:srgbClr>
              </a:solidFill>
              <a:effectLst/>
              <a:uLnTx/>
              <a:uFillTx/>
              <a:latin typeface="#9Slide07 SVNBeachwood Sans" pitchFamily="2" charset="0"/>
              <a:cs typeface="Arial"/>
              <a:sym typeface="Arial"/>
            </a:endParaRPr>
          </a:p>
        </p:txBody>
      </p:sp>
      <p:sp>
        <p:nvSpPr>
          <p:cNvPr id="5" name="Google Shape;1936;p40">
            <a:hlinkClick r:id="" action="ppaction://hlinkshowjump?jump=nextslide"/>
            <a:extLst>
              <a:ext uri="{FF2B5EF4-FFF2-40B4-BE49-F238E27FC236}">
                <a16:creationId xmlns:a16="http://schemas.microsoft.com/office/drawing/2014/main" id="{6DF76CAD-6C61-4202-9924-8FB29F91F5BE}"/>
              </a:ext>
            </a:extLst>
          </p:cNvPr>
          <p:cNvSpPr/>
          <p:nvPr/>
        </p:nvSpPr>
        <p:spPr>
          <a:xfrm rot="5400000">
            <a:off x="10296746" y="1180372"/>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944;p40">
            <a:hlinkClick r:id="" action="ppaction://hlinkshowjump?jump=nextslide"/>
            <a:extLst>
              <a:ext uri="{FF2B5EF4-FFF2-40B4-BE49-F238E27FC236}">
                <a16:creationId xmlns:a16="http://schemas.microsoft.com/office/drawing/2014/main" id="{E9B85C5C-2650-4645-B345-1ACD3385939B}"/>
              </a:ext>
            </a:extLst>
          </p:cNvPr>
          <p:cNvSpPr/>
          <p:nvPr/>
        </p:nvSpPr>
        <p:spPr>
          <a:xfrm rot="16200000" flipH="1">
            <a:off x="2893439" y="1167147"/>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952;p40">
            <a:hlinkClick r:id="" action="ppaction://hlinkshowjump?jump=previousslide"/>
            <a:extLst>
              <a:ext uri="{FF2B5EF4-FFF2-40B4-BE49-F238E27FC236}">
                <a16:creationId xmlns:a16="http://schemas.microsoft.com/office/drawing/2014/main" id="{F5F1752A-346F-48B7-B368-C0A9417F4DAB}"/>
              </a:ext>
            </a:extLst>
          </p:cNvPr>
          <p:cNvSpPr/>
          <p:nvPr/>
        </p:nvSpPr>
        <p:spPr>
          <a:xfrm rot="16200000">
            <a:off x="2903761" y="1160572"/>
            <a:ext cx="207300" cy="3213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953;p40">
            <a:extLst>
              <a:ext uri="{FF2B5EF4-FFF2-40B4-BE49-F238E27FC236}">
                <a16:creationId xmlns:a16="http://schemas.microsoft.com/office/drawing/2014/main" id="{F4559B20-34A0-456B-A645-B42D58CC5327}"/>
              </a:ext>
            </a:extLst>
          </p:cNvPr>
          <p:cNvSpPr/>
          <p:nvPr/>
        </p:nvSpPr>
        <p:spPr>
          <a:xfrm>
            <a:off x="3715301" y="1732119"/>
            <a:ext cx="213133" cy="330683"/>
          </a:xfrm>
          <a:custGeom>
            <a:avLst/>
            <a:gdLst/>
            <a:ahLst/>
            <a:cxnLst/>
            <a:rect l="l" t="t" r="r" b="b"/>
            <a:pathLst>
              <a:path w="15397" h="23889" extrusionOk="0">
                <a:moveTo>
                  <a:pt x="8086" y="1"/>
                </a:moveTo>
                <a:lnTo>
                  <a:pt x="8008" y="310"/>
                </a:lnTo>
                <a:lnTo>
                  <a:pt x="7911" y="678"/>
                </a:lnTo>
                <a:lnTo>
                  <a:pt x="7757" y="1181"/>
                </a:lnTo>
                <a:lnTo>
                  <a:pt x="7544" y="1780"/>
                </a:lnTo>
                <a:lnTo>
                  <a:pt x="7254" y="2477"/>
                </a:lnTo>
                <a:lnTo>
                  <a:pt x="6925" y="3231"/>
                </a:lnTo>
                <a:lnTo>
                  <a:pt x="6500" y="4043"/>
                </a:lnTo>
                <a:lnTo>
                  <a:pt x="6267" y="4469"/>
                </a:lnTo>
                <a:lnTo>
                  <a:pt x="6016" y="4914"/>
                </a:lnTo>
                <a:lnTo>
                  <a:pt x="5745" y="5359"/>
                </a:lnTo>
                <a:lnTo>
                  <a:pt x="5436" y="5803"/>
                </a:lnTo>
                <a:lnTo>
                  <a:pt x="5126" y="6248"/>
                </a:lnTo>
                <a:lnTo>
                  <a:pt x="4778" y="6693"/>
                </a:lnTo>
                <a:lnTo>
                  <a:pt x="4430" y="7138"/>
                </a:lnTo>
                <a:lnTo>
                  <a:pt x="4024" y="7583"/>
                </a:lnTo>
                <a:lnTo>
                  <a:pt x="3618" y="8028"/>
                </a:lnTo>
                <a:lnTo>
                  <a:pt x="3192" y="8453"/>
                </a:lnTo>
                <a:lnTo>
                  <a:pt x="2728" y="8859"/>
                </a:lnTo>
                <a:lnTo>
                  <a:pt x="2225" y="9285"/>
                </a:lnTo>
                <a:lnTo>
                  <a:pt x="1722" y="9672"/>
                </a:lnTo>
                <a:lnTo>
                  <a:pt x="1181" y="10059"/>
                </a:lnTo>
                <a:lnTo>
                  <a:pt x="600" y="10407"/>
                </a:lnTo>
                <a:lnTo>
                  <a:pt x="1" y="10755"/>
                </a:lnTo>
                <a:lnTo>
                  <a:pt x="349" y="10948"/>
                </a:lnTo>
                <a:lnTo>
                  <a:pt x="755" y="11200"/>
                </a:lnTo>
                <a:lnTo>
                  <a:pt x="1258" y="11567"/>
                </a:lnTo>
                <a:lnTo>
                  <a:pt x="1877" y="12012"/>
                </a:lnTo>
                <a:lnTo>
                  <a:pt x="2554" y="12573"/>
                </a:lnTo>
                <a:lnTo>
                  <a:pt x="2921" y="12883"/>
                </a:lnTo>
                <a:lnTo>
                  <a:pt x="3289" y="13231"/>
                </a:lnTo>
                <a:lnTo>
                  <a:pt x="3676" y="13598"/>
                </a:lnTo>
                <a:lnTo>
                  <a:pt x="4043" y="13985"/>
                </a:lnTo>
                <a:lnTo>
                  <a:pt x="4430" y="14411"/>
                </a:lnTo>
                <a:lnTo>
                  <a:pt x="4797" y="14855"/>
                </a:lnTo>
                <a:lnTo>
                  <a:pt x="5165" y="15339"/>
                </a:lnTo>
                <a:lnTo>
                  <a:pt x="5532" y="15842"/>
                </a:lnTo>
                <a:lnTo>
                  <a:pt x="5881" y="16364"/>
                </a:lnTo>
                <a:lnTo>
                  <a:pt x="6209" y="16906"/>
                </a:lnTo>
                <a:lnTo>
                  <a:pt x="6538" y="17486"/>
                </a:lnTo>
                <a:lnTo>
                  <a:pt x="6828" y="18085"/>
                </a:lnTo>
                <a:lnTo>
                  <a:pt x="7099" y="18724"/>
                </a:lnTo>
                <a:lnTo>
                  <a:pt x="7351" y="19381"/>
                </a:lnTo>
                <a:lnTo>
                  <a:pt x="7563" y="20058"/>
                </a:lnTo>
                <a:lnTo>
                  <a:pt x="7737" y="20774"/>
                </a:lnTo>
                <a:lnTo>
                  <a:pt x="7892" y="21509"/>
                </a:lnTo>
                <a:lnTo>
                  <a:pt x="8008" y="22283"/>
                </a:lnTo>
                <a:lnTo>
                  <a:pt x="8066" y="23076"/>
                </a:lnTo>
                <a:lnTo>
                  <a:pt x="8086" y="23482"/>
                </a:lnTo>
                <a:lnTo>
                  <a:pt x="8086" y="23888"/>
                </a:lnTo>
                <a:lnTo>
                  <a:pt x="8144" y="23366"/>
                </a:lnTo>
                <a:lnTo>
                  <a:pt x="8221" y="22766"/>
                </a:lnTo>
                <a:lnTo>
                  <a:pt x="8356" y="21993"/>
                </a:lnTo>
                <a:lnTo>
                  <a:pt x="8530" y="21064"/>
                </a:lnTo>
                <a:lnTo>
                  <a:pt x="8743" y="20039"/>
                </a:lnTo>
                <a:lnTo>
                  <a:pt x="8879" y="19478"/>
                </a:lnTo>
                <a:lnTo>
                  <a:pt x="9033" y="18898"/>
                </a:lnTo>
                <a:lnTo>
                  <a:pt x="9207" y="18318"/>
                </a:lnTo>
                <a:lnTo>
                  <a:pt x="9401" y="17737"/>
                </a:lnTo>
                <a:lnTo>
                  <a:pt x="9594" y="17138"/>
                </a:lnTo>
                <a:lnTo>
                  <a:pt x="9826" y="16538"/>
                </a:lnTo>
                <a:lnTo>
                  <a:pt x="10058" y="15958"/>
                </a:lnTo>
                <a:lnTo>
                  <a:pt x="10329" y="15378"/>
                </a:lnTo>
                <a:lnTo>
                  <a:pt x="10619" y="14797"/>
                </a:lnTo>
                <a:lnTo>
                  <a:pt x="10929" y="14236"/>
                </a:lnTo>
                <a:lnTo>
                  <a:pt x="11258" y="13714"/>
                </a:lnTo>
                <a:lnTo>
                  <a:pt x="11606" y="13192"/>
                </a:lnTo>
                <a:lnTo>
                  <a:pt x="11993" y="12728"/>
                </a:lnTo>
                <a:lnTo>
                  <a:pt x="12399" y="12264"/>
                </a:lnTo>
                <a:lnTo>
                  <a:pt x="12612" y="12070"/>
                </a:lnTo>
                <a:lnTo>
                  <a:pt x="12824" y="11857"/>
                </a:lnTo>
                <a:lnTo>
                  <a:pt x="13056" y="11664"/>
                </a:lnTo>
                <a:lnTo>
                  <a:pt x="13289" y="11490"/>
                </a:lnTo>
                <a:lnTo>
                  <a:pt x="13521" y="11316"/>
                </a:lnTo>
                <a:lnTo>
                  <a:pt x="13772" y="11161"/>
                </a:lnTo>
                <a:lnTo>
                  <a:pt x="14024" y="11026"/>
                </a:lnTo>
                <a:lnTo>
                  <a:pt x="14294" y="10890"/>
                </a:lnTo>
                <a:lnTo>
                  <a:pt x="14546" y="10774"/>
                </a:lnTo>
                <a:lnTo>
                  <a:pt x="14836" y="10658"/>
                </a:lnTo>
                <a:lnTo>
                  <a:pt x="15107" y="10581"/>
                </a:lnTo>
                <a:lnTo>
                  <a:pt x="15397" y="10503"/>
                </a:lnTo>
                <a:lnTo>
                  <a:pt x="15126" y="10349"/>
                </a:lnTo>
                <a:lnTo>
                  <a:pt x="14797" y="10136"/>
                </a:lnTo>
                <a:lnTo>
                  <a:pt x="14372" y="9865"/>
                </a:lnTo>
                <a:lnTo>
                  <a:pt x="13869" y="9498"/>
                </a:lnTo>
                <a:lnTo>
                  <a:pt x="13289" y="9072"/>
                </a:lnTo>
                <a:lnTo>
                  <a:pt x="12689" y="8531"/>
                </a:lnTo>
                <a:lnTo>
                  <a:pt x="12360" y="8240"/>
                </a:lnTo>
                <a:lnTo>
                  <a:pt x="12031" y="7931"/>
                </a:lnTo>
                <a:lnTo>
                  <a:pt x="11722" y="7602"/>
                </a:lnTo>
                <a:lnTo>
                  <a:pt x="11393" y="7235"/>
                </a:lnTo>
                <a:lnTo>
                  <a:pt x="11064" y="6867"/>
                </a:lnTo>
                <a:lnTo>
                  <a:pt x="10755" y="6461"/>
                </a:lnTo>
                <a:lnTo>
                  <a:pt x="10445" y="6035"/>
                </a:lnTo>
                <a:lnTo>
                  <a:pt x="10136" y="5591"/>
                </a:lnTo>
                <a:lnTo>
                  <a:pt x="9846" y="5146"/>
                </a:lnTo>
                <a:lnTo>
                  <a:pt x="9556" y="4662"/>
                </a:lnTo>
                <a:lnTo>
                  <a:pt x="9304" y="4140"/>
                </a:lnTo>
                <a:lnTo>
                  <a:pt x="9053" y="3618"/>
                </a:lnTo>
                <a:lnTo>
                  <a:pt x="8840" y="3076"/>
                </a:lnTo>
                <a:lnTo>
                  <a:pt x="8627" y="2496"/>
                </a:lnTo>
                <a:lnTo>
                  <a:pt x="8453" y="1916"/>
                </a:lnTo>
                <a:lnTo>
                  <a:pt x="8298" y="1297"/>
                </a:lnTo>
                <a:lnTo>
                  <a:pt x="8182" y="658"/>
                </a:lnTo>
                <a:lnTo>
                  <a:pt x="80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954;p40">
            <a:extLst>
              <a:ext uri="{FF2B5EF4-FFF2-40B4-BE49-F238E27FC236}">
                <a16:creationId xmlns:a16="http://schemas.microsoft.com/office/drawing/2014/main" id="{32314DE2-D105-431D-B6AD-279DB2B20D19}"/>
              </a:ext>
            </a:extLst>
          </p:cNvPr>
          <p:cNvSpPr/>
          <p:nvPr/>
        </p:nvSpPr>
        <p:spPr>
          <a:xfrm>
            <a:off x="8177550" y="4181269"/>
            <a:ext cx="602406" cy="33073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8" name="Picture 7">
            <a:extLst>
              <a:ext uri="{FF2B5EF4-FFF2-40B4-BE49-F238E27FC236}">
                <a16:creationId xmlns:a16="http://schemas.microsoft.com/office/drawing/2014/main" id="{A3EA34C8-7E47-498B-AB6E-19EAE795F94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981" b="94578" l="10000" r="90000">
                        <a14:foregroundMark x1="30518" y1="30326" x2="35777" y2="34357"/>
                        <a14:foregroundMark x1="52514" y1="64995" x2="49770" y2="65595"/>
                        <a14:foregroundMark x1="47735" y1="93378" x2="48215" y2="94122"/>
                        <a14:foregroundMark x1="54415" y1="92035" x2="55029" y2="92922"/>
                        <a14:foregroundMark x1="54299" y1="89635" x2="55144" y2="94578"/>
                        <a14:foregroundMark x1="31228" y1="26296" x2="36142" y2="29127"/>
                      </a14:backgroundRemoval>
                    </a14:imgEffect>
                  </a14:imgLayer>
                </a14:imgProps>
              </a:ext>
            </a:extLst>
          </a:blip>
          <a:srcRect l="22084" t="11837" r="23160" b="2297"/>
          <a:stretch/>
        </p:blipFill>
        <p:spPr>
          <a:xfrm flipH="1">
            <a:off x="130687" y="1799077"/>
            <a:ext cx="3797747" cy="4764384"/>
          </a:xfrm>
          <a:prstGeom prst="rect">
            <a:avLst/>
          </a:prstGeom>
          <a:effectLst>
            <a:outerShdw blurRad="76200" dir="13500000" sy="23000" kx="1200000" algn="br" rotWithShape="0">
              <a:prstClr val="black">
                <a:alpha val="20000"/>
              </a:prstClr>
            </a:outerShdw>
          </a:effectLst>
        </p:spPr>
      </p:pic>
      <p:sp>
        <p:nvSpPr>
          <p:cNvPr id="11" name="Speech Bubble: Rectangle with Corners Rounded 3">
            <a:extLst>
              <a:ext uri="{FF2B5EF4-FFF2-40B4-BE49-F238E27FC236}">
                <a16:creationId xmlns:a16="http://schemas.microsoft.com/office/drawing/2014/main" id="{981CD5C9-BFA5-45E5-B678-B802174D8E58}"/>
              </a:ext>
            </a:extLst>
          </p:cNvPr>
          <p:cNvSpPr/>
          <p:nvPr/>
        </p:nvSpPr>
        <p:spPr>
          <a:xfrm>
            <a:off x="5289896" y="1761610"/>
            <a:ext cx="5775305" cy="3334780"/>
          </a:xfrm>
          <a:custGeom>
            <a:avLst/>
            <a:gdLst>
              <a:gd name="connsiteX0" fmla="*/ 0 w 5775305"/>
              <a:gd name="connsiteY0" fmla="*/ 555808 h 3334780"/>
              <a:gd name="connsiteX1" fmla="*/ 555808 w 5775305"/>
              <a:gd name="connsiteY1" fmla="*/ 0 h 3334780"/>
              <a:gd name="connsiteX2" fmla="*/ 962551 w 5775305"/>
              <a:gd name="connsiteY2" fmla="*/ 0 h 3334780"/>
              <a:gd name="connsiteX3" fmla="*/ 962551 w 5775305"/>
              <a:gd name="connsiteY3" fmla="*/ 0 h 3334780"/>
              <a:gd name="connsiteX4" fmla="*/ 2406377 w 5775305"/>
              <a:gd name="connsiteY4" fmla="*/ 0 h 3334780"/>
              <a:gd name="connsiteX5" fmla="*/ 5219497 w 5775305"/>
              <a:gd name="connsiteY5" fmla="*/ 0 h 3334780"/>
              <a:gd name="connsiteX6" fmla="*/ 5775305 w 5775305"/>
              <a:gd name="connsiteY6" fmla="*/ 555808 h 3334780"/>
              <a:gd name="connsiteX7" fmla="*/ 5775305 w 5775305"/>
              <a:gd name="connsiteY7" fmla="*/ 555797 h 3334780"/>
              <a:gd name="connsiteX8" fmla="*/ 5775305 w 5775305"/>
              <a:gd name="connsiteY8" fmla="*/ 555797 h 3334780"/>
              <a:gd name="connsiteX9" fmla="*/ 5775305 w 5775305"/>
              <a:gd name="connsiteY9" fmla="*/ 1389492 h 3334780"/>
              <a:gd name="connsiteX10" fmla="*/ 5775305 w 5775305"/>
              <a:gd name="connsiteY10" fmla="*/ 2778972 h 3334780"/>
              <a:gd name="connsiteX11" fmla="*/ 5219497 w 5775305"/>
              <a:gd name="connsiteY11" fmla="*/ 3334780 h 3334780"/>
              <a:gd name="connsiteX12" fmla="*/ 2406377 w 5775305"/>
              <a:gd name="connsiteY12" fmla="*/ 3334780 h 3334780"/>
              <a:gd name="connsiteX13" fmla="*/ 962551 w 5775305"/>
              <a:gd name="connsiteY13" fmla="*/ 3334780 h 3334780"/>
              <a:gd name="connsiteX14" fmla="*/ 962551 w 5775305"/>
              <a:gd name="connsiteY14" fmla="*/ 3334780 h 3334780"/>
              <a:gd name="connsiteX15" fmla="*/ 555808 w 5775305"/>
              <a:gd name="connsiteY15" fmla="*/ 3334780 h 3334780"/>
              <a:gd name="connsiteX16" fmla="*/ 0 w 5775305"/>
              <a:gd name="connsiteY16" fmla="*/ 2778972 h 3334780"/>
              <a:gd name="connsiteX17" fmla="*/ 0 w 5775305"/>
              <a:gd name="connsiteY17" fmla="*/ 1389492 h 3334780"/>
              <a:gd name="connsiteX18" fmla="*/ -1021651 w 5775305"/>
              <a:gd name="connsiteY18" fmla="*/ 1587822 h 3334780"/>
              <a:gd name="connsiteX19" fmla="*/ 0 w 5775305"/>
              <a:gd name="connsiteY19" fmla="*/ 555797 h 3334780"/>
              <a:gd name="connsiteX20" fmla="*/ 0 w 5775305"/>
              <a:gd name="connsiteY20" fmla="*/ 555808 h 333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5305" h="3334780" fill="none" extrusionOk="0">
                <a:moveTo>
                  <a:pt x="0" y="555808"/>
                </a:moveTo>
                <a:cubicBezTo>
                  <a:pt x="-12583" y="241164"/>
                  <a:pt x="253658" y="7430"/>
                  <a:pt x="555808" y="0"/>
                </a:cubicBezTo>
                <a:cubicBezTo>
                  <a:pt x="736387" y="-32193"/>
                  <a:pt x="921537" y="-2346"/>
                  <a:pt x="962551" y="0"/>
                </a:cubicBezTo>
                <a:lnTo>
                  <a:pt x="962551" y="0"/>
                </a:lnTo>
                <a:cubicBezTo>
                  <a:pt x="1577487" y="54259"/>
                  <a:pt x="2214324" y="-27"/>
                  <a:pt x="2406377" y="0"/>
                </a:cubicBezTo>
                <a:cubicBezTo>
                  <a:pt x="3116105" y="-167629"/>
                  <a:pt x="4342276" y="-24710"/>
                  <a:pt x="5219497" y="0"/>
                </a:cubicBezTo>
                <a:cubicBezTo>
                  <a:pt x="5533805" y="-1787"/>
                  <a:pt x="5775031" y="282266"/>
                  <a:pt x="5775305" y="555808"/>
                </a:cubicBezTo>
                <a:cubicBezTo>
                  <a:pt x="5775304" y="555802"/>
                  <a:pt x="5775305" y="555802"/>
                  <a:pt x="5775305" y="555797"/>
                </a:cubicBezTo>
                <a:lnTo>
                  <a:pt x="5775305" y="555797"/>
                </a:lnTo>
                <a:cubicBezTo>
                  <a:pt x="5815865" y="881440"/>
                  <a:pt x="5744168" y="1093029"/>
                  <a:pt x="5775305" y="1389492"/>
                </a:cubicBezTo>
                <a:cubicBezTo>
                  <a:pt x="5759848" y="1902030"/>
                  <a:pt x="5787797" y="2546161"/>
                  <a:pt x="5775305" y="2778972"/>
                </a:cubicBezTo>
                <a:cubicBezTo>
                  <a:pt x="5768409" y="3068408"/>
                  <a:pt x="5560110" y="3298820"/>
                  <a:pt x="5219497" y="3334780"/>
                </a:cubicBezTo>
                <a:cubicBezTo>
                  <a:pt x="4010544" y="3335649"/>
                  <a:pt x="3531247" y="3437340"/>
                  <a:pt x="2406377" y="3334780"/>
                </a:cubicBezTo>
                <a:cubicBezTo>
                  <a:pt x="1793584" y="3457954"/>
                  <a:pt x="1235422" y="3324456"/>
                  <a:pt x="962551" y="3334780"/>
                </a:cubicBezTo>
                <a:lnTo>
                  <a:pt x="962551" y="3334780"/>
                </a:lnTo>
                <a:cubicBezTo>
                  <a:pt x="828111" y="3357804"/>
                  <a:pt x="632554" y="3361051"/>
                  <a:pt x="555808" y="3334780"/>
                </a:cubicBezTo>
                <a:cubicBezTo>
                  <a:pt x="219758" y="3315883"/>
                  <a:pt x="41353" y="3067274"/>
                  <a:pt x="0" y="2778972"/>
                </a:cubicBezTo>
                <a:cubicBezTo>
                  <a:pt x="20825" y="2225905"/>
                  <a:pt x="121085" y="1705671"/>
                  <a:pt x="0" y="1389492"/>
                </a:cubicBezTo>
                <a:cubicBezTo>
                  <a:pt x="-151111" y="1428090"/>
                  <a:pt x="-865674" y="1630815"/>
                  <a:pt x="-1021651" y="1587822"/>
                </a:cubicBezTo>
                <a:cubicBezTo>
                  <a:pt x="-697354" y="1111839"/>
                  <a:pt x="-288369" y="747001"/>
                  <a:pt x="0" y="555797"/>
                </a:cubicBezTo>
                <a:cubicBezTo>
                  <a:pt x="0" y="555801"/>
                  <a:pt x="-1" y="555804"/>
                  <a:pt x="0" y="555808"/>
                </a:cubicBezTo>
                <a:close/>
              </a:path>
              <a:path w="5775305" h="3334780" stroke="0" extrusionOk="0">
                <a:moveTo>
                  <a:pt x="0" y="555808"/>
                </a:moveTo>
                <a:cubicBezTo>
                  <a:pt x="-3226" y="254361"/>
                  <a:pt x="268392" y="-13220"/>
                  <a:pt x="555808" y="0"/>
                </a:cubicBezTo>
                <a:cubicBezTo>
                  <a:pt x="643078" y="-33084"/>
                  <a:pt x="806388" y="27295"/>
                  <a:pt x="962551" y="0"/>
                </a:cubicBezTo>
                <a:lnTo>
                  <a:pt x="962551" y="0"/>
                </a:lnTo>
                <a:cubicBezTo>
                  <a:pt x="1347580" y="-55435"/>
                  <a:pt x="1891194" y="-58119"/>
                  <a:pt x="2406377" y="0"/>
                </a:cubicBezTo>
                <a:cubicBezTo>
                  <a:pt x="3312478" y="-134364"/>
                  <a:pt x="4829053" y="130381"/>
                  <a:pt x="5219497" y="0"/>
                </a:cubicBezTo>
                <a:cubicBezTo>
                  <a:pt x="5513103" y="-31484"/>
                  <a:pt x="5792516" y="235502"/>
                  <a:pt x="5775305" y="555808"/>
                </a:cubicBezTo>
                <a:cubicBezTo>
                  <a:pt x="5775306" y="555802"/>
                  <a:pt x="5775305" y="555800"/>
                  <a:pt x="5775305" y="555797"/>
                </a:cubicBezTo>
                <a:lnTo>
                  <a:pt x="5775305" y="555797"/>
                </a:lnTo>
                <a:cubicBezTo>
                  <a:pt x="5735587" y="692529"/>
                  <a:pt x="5776240" y="1060159"/>
                  <a:pt x="5775305" y="1389492"/>
                </a:cubicBezTo>
                <a:cubicBezTo>
                  <a:pt x="5852261" y="1890424"/>
                  <a:pt x="5757208" y="2588496"/>
                  <a:pt x="5775305" y="2778972"/>
                </a:cubicBezTo>
                <a:cubicBezTo>
                  <a:pt x="5777516" y="3067704"/>
                  <a:pt x="5533614" y="3334548"/>
                  <a:pt x="5219497" y="3334780"/>
                </a:cubicBezTo>
                <a:cubicBezTo>
                  <a:pt x="4782987" y="3165745"/>
                  <a:pt x="3518490" y="3388080"/>
                  <a:pt x="2406377" y="3334780"/>
                </a:cubicBezTo>
                <a:cubicBezTo>
                  <a:pt x="2183322" y="3371477"/>
                  <a:pt x="1680926" y="3338884"/>
                  <a:pt x="962551" y="3334780"/>
                </a:cubicBezTo>
                <a:lnTo>
                  <a:pt x="962551" y="3334780"/>
                </a:lnTo>
                <a:cubicBezTo>
                  <a:pt x="797860" y="3320956"/>
                  <a:pt x="666313" y="3312122"/>
                  <a:pt x="555808" y="3334780"/>
                </a:cubicBezTo>
                <a:cubicBezTo>
                  <a:pt x="242441" y="3336204"/>
                  <a:pt x="19046" y="3071049"/>
                  <a:pt x="0" y="2778972"/>
                </a:cubicBezTo>
                <a:cubicBezTo>
                  <a:pt x="117090" y="2170795"/>
                  <a:pt x="70470" y="1807945"/>
                  <a:pt x="0" y="1389492"/>
                </a:cubicBezTo>
                <a:cubicBezTo>
                  <a:pt x="-159392" y="1450110"/>
                  <a:pt x="-650590" y="1547728"/>
                  <a:pt x="-1021651" y="1587822"/>
                </a:cubicBezTo>
                <a:cubicBezTo>
                  <a:pt x="-979671" y="1396758"/>
                  <a:pt x="-326485" y="895791"/>
                  <a:pt x="0" y="555797"/>
                </a:cubicBezTo>
                <a:cubicBezTo>
                  <a:pt x="1" y="555803"/>
                  <a:pt x="0" y="555805"/>
                  <a:pt x="0" y="555808"/>
                </a:cubicBezTo>
                <a:close/>
              </a:path>
            </a:pathLst>
          </a:custGeom>
          <a:solidFill>
            <a:schemeClr val="bg1"/>
          </a:solidFill>
          <a:ln w="28575">
            <a:solidFill>
              <a:srgbClr val="00B050"/>
            </a:solidFill>
            <a:extLst>
              <a:ext uri="{C807C97D-BFC1-408E-A445-0C87EB9F89A2}">
                <ask:lineSketchStyleProps xmlns:ask="http://schemas.microsoft.com/office/drawing/2018/sketchyshapes" sd="2842418190">
                  <a:prstGeom prst="wedgeRoundRectCallout">
                    <a:avLst>
                      <a:gd name="adj1" fmla="val -67690"/>
                      <a:gd name="adj2" fmla="val -2386"/>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6600" b="1">
                <a:solidFill>
                  <a:srgbClr val="F74A75"/>
                </a:solidFill>
                <a:latin typeface="Calibri" panose="020F0502020204030204" pitchFamily="34" charset="0"/>
                <a:cs typeface="Calibri" panose="020F0502020204030204" pitchFamily="34" charset="0"/>
              </a:rPr>
              <a:t>Xứ sở</a:t>
            </a:r>
            <a:r>
              <a:rPr kumimoji="0" lang="vi-VN" sz="6600" b="1" i="0" u="none" strike="noStrike" kern="1200" cap="none" spc="0" normalizeH="0" baseline="0" noProof="0">
                <a:ln>
                  <a:noFill/>
                </a:ln>
                <a:solidFill>
                  <a:srgbClr val="F74A75"/>
                </a:solidFill>
                <a:effectLst/>
                <a:uLnTx/>
                <a:uFillTx/>
                <a:latin typeface="Calibri" panose="020F0502020204030204" pitchFamily="34" charset="0"/>
                <a:cs typeface="Calibri" panose="020F0502020204030204" pitchFamily="34" charset="0"/>
              </a:rPr>
              <a:t>:</a:t>
            </a:r>
            <a:r>
              <a:rPr kumimoji="0" lang="vi-VN" sz="6600" b="0" i="0" u="none" strike="noStrike" kern="1200" cap="none" spc="0" normalizeH="0" baseline="0" noProof="0">
                <a:ln>
                  <a:noFill/>
                </a:ln>
                <a:solidFill>
                  <a:srgbClr val="E7E6E6">
                    <a:lumMod val="25000"/>
                  </a:srgbClr>
                </a:solidFill>
                <a:effectLst/>
                <a:uLnTx/>
                <a:uFillTx/>
                <a:latin typeface="Calibri" panose="020F0502020204030204" pitchFamily="34" charset="0"/>
                <a:cs typeface="Calibri" panose="020F0502020204030204" pitchFamily="34" charset="0"/>
              </a:rPr>
              <a:t> </a:t>
            </a:r>
            <a:endParaRPr kumimoji="0" lang="en-US" sz="6600" b="0" i="0" u="none" strike="noStrike" kern="1200" cap="none" spc="0" normalizeH="0" baseline="0" noProof="0">
              <a:ln>
                <a:noFill/>
              </a:ln>
              <a:solidFill>
                <a:srgbClr val="E7E6E6">
                  <a:lumMod val="25000"/>
                </a:srgbClr>
              </a:solidFill>
              <a:effectLst/>
              <a:uLnTx/>
              <a:uFillTx/>
              <a:latin typeface="Calibri" panose="020F0502020204030204" pitchFamily="34" charset="0"/>
              <a:cs typeface="Calibri" panose="020F0502020204030204" pitchFamily="34" charset="0"/>
            </a:endParaRPr>
          </a:p>
          <a:p>
            <a:pPr lvl="0" algn="ctr"/>
            <a:r>
              <a:rPr lang="vi-VN" sz="6600">
                <a:solidFill>
                  <a:srgbClr val="002060"/>
                </a:solidFill>
                <a:latin typeface="Calibri" panose="020F0502020204030204" pitchFamily="34" charset="0"/>
                <a:cs typeface="Calibri" panose="020F0502020204030204" pitchFamily="34" charset="0"/>
              </a:rPr>
              <a:t>quê hương, đất nước</a:t>
            </a:r>
            <a:endParaRPr kumimoji="0" lang="vi-VN" sz="6600" b="0" i="0" u="none" strike="noStrike" kern="120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841319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 name="Google Shape;1932;p40">
            <a:extLst>
              <a:ext uri="{FF2B5EF4-FFF2-40B4-BE49-F238E27FC236}">
                <a16:creationId xmlns:a16="http://schemas.microsoft.com/office/drawing/2014/main" id="{F1D9C968-230C-461E-9167-31E0DA679780}"/>
              </a:ext>
            </a:extLst>
          </p:cNvPr>
          <p:cNvSpPr txBox="1">
            <a:spLocks/>
          </p:cNvSpPr>
          <p:nvPr/>
        </p:nvSpPr>
        <p:spPr>
          <a:xfrm>
            <a:off x="3295295" y="452071"/>
            <a:ext cx="4882254" cy="149911"/>
          </a:xfrm>
          <a:prstGeom prst="rect">
            <a:avLst/>
          </a:prstGeom>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2400"/>
              <a:buFont typeface="Arial"/>
              <a:buNone/>
              <a:tabLst/>
              <a:defRPr/>
            </a:pPr>
            <a:r>
              <a:rPr kumimoji="0" lang="en-US" sz="8000" b="1" i="0" u="none" strike="noStrike" kern="0" cap="none" spc="0" normalizeH="0" baseline="0" noProof="0">
                <a:ln>
                  <a:noFill/>
                </a:ln>
                <a:solidFill>
                  <a:srgbClr val="ED7D31">
                    <a:lumMod val="75000"/>
                  </a:srgbClr>
                </a:solidFill>
                <a:effectLst/>
                <a:uLnTx/>
                <a:uFillTx/>
                <a:latin typeface="#9Slide07 SVNBeachwood Sans" pitchFamily="2" charset="0"/>
                <a:cs typeface="Arial"/>
                <a:sym typeface="Arial"/>
              </a:rPr>
              <a:t> giải nghĩa từ </a:t>
            </a:r>
            <a:endParaRPr kumimoji="0" lang="en-US" sz="8000" b="1" i="0" u="none" strike="noStrike" kern="0" cap="none" spc="0" normalizeH="0" baseline="0" noProof="0" dirty="0">
              <a:ln>
                <a:noFill/>
              </a:ln>
              <a:solidFill>
                <a:srgbClr val="ED7D31">
                  <a:lumMod val="75000"/>
                </a:srgbClr>
              </a:solidFill>
              <a:effectLst/>
              <a:uLnTx/>
              <a:uFillTx/>
              <a:latin typeface="#9Slide07 SVNBeachwood Sans" pitchFamily="2" charset="0"/>
              <a:cs typeface="Arial"/>
              <a:sym typeface="Arial"/>
            </a:endParaRPr>
          </a:p>
        </p:txBody>
      </p:sp>
      <p:sp>
        <p:nvSpPr>
          <p:cNvPr id="5" name="Google Shape;1936;p40">
            <a:hlinkClick r:id="" action="ppaction://hlinkshowjump?jump=nextslide"/>
            <a:extLst>
              <a:ext uri="{FF2B5EF4-FFF2-40B4-BE49-F238E27FC236}">
                <a16:creationId xmlns:a16="http://schemas.microsoft.com/office/drawing/2014/main" id="{6DF76CAD-6C61-4202-9924-8FB29F91F5BE}"/>
              </a:ext>
            </a:extLst>
          </p:cNvPr>
          <p:cNvSpPr/>
          <p:nvPr/>
        </p:nvSpPr>
        <p:spPr>
          <a:xfrm rot="5400000">
            <a:off x="10296746" y="1180372"/>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944;p40">
            <a:hlinkClick r:id="" action="ppaction://hlinkshowjump?jump=nextslide"/>
            <a:extLst>
              <a:ext uri="{FF2B5EF4-FFF2-40B4-BE49-F238E27FC236}">
                <a16:creationId xmlns:a16="http://schemas.microsoft.com/office/drawing/2014/main" id="{E9B85C5C-2650-4645-B345-1ACD3385939B}"/>
              </a:ext>
            </a:extLst>
          </p:cNvPr>
          <p:cNvSpPr/>
          <p:nvPr/>
        </p:nvSpPr>
        <p:spPr>
          <a:xfrm rot="16200000" flipH="1">
            <a:off x="2893439" y="1167147"/>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952;p40">
            <a:hlinkClick r:id="" action="ppaction://hlinkshowjump?jump=previousslide"/>
            <a:extLst>
              <a:ext uri="{FF2B5EF4-FFF2-40B4-BE49-F238E27FC236}">
                <a16:creationId xmlns:a16="http://schemas.microsoft.com/office/drawing/2014/main" id="{F5F1752A-346F-48B7-B368-C0A9417F4DAB}"/>
              </a:ext>
            </a:extLst>
          </p:cNvPr>
          <p:cNvSpPr/>
          <p:nvPr/>
        </p:nvSpPr>
        <p:spPr>
          <a:xfrm rot="16200000">
            <a:off x="2903761" y="1160572"/>
            <a:ext cx="207300" cy="3213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953;p40">
            <a:extLst>
              <a:ext uri="{FF2B5EF4-FFF2-40B4-BE49-F238E27FC236}">
                <a16:creationId xmlns:a16="http://schemas.microsoft.com/office/drawing/2014/main" id="{F4559B20-34A0-456B-A645-B42D58CC5327}"/>
              </a:ext>
            </a:extLst>
          </p:cNvPr>
          <p:cNvSpPr/>
          <p:nvPr/>
        </p:nvSpPr>
        <p:spPr>
          <a:xfrm>
            <a:off x="3715301" y="1732119"/>
            <a:ext cx="213133" cy="330683"/>
          </a:xfrm>
          <a:custGeom>
            <a:avLst/>
            <a:gdLst/>
            <a:ahLst/>
            <a:cxnLst/>
            <a:rect l="l" t="t" r="r" b="b"/>
            <a:pathLst>
              <a:path w="15397" h="23889" extrusionOk="0">
                <a:moveTo>
                  <a:pt x="8086" y="1"/>
                </a:moveTo>
                <a:lnTo>
                  <a:pt x="8008" y="310"/>
                </a:lnTo>
                <a:lnTo>
                  <a:pt x="7911" y="678"/>
                </a:lnTo>
                <a:lnTo>
                  <a:pt x="7757" y="1181"/>
                </a:lnTo>
                <a:lnTo>
                  <a:pt x="7544" y="1780"/>
                </a:lnTo>
                <a:lnTo>
                  <a:pt x="7254" y="2477"/>
                </a:lnTo>
                <a:lnTo>
                  <a:pt x="6925" y="3231"/>
                </a:lnTo>
                <a:lnTo>
                  <a:pt x="6500" y="4043"/>
                </a:lnTo>
                <a:lnTo>
                  <a:pt x="6267" y="4469"/>
                </a:lnTo>
                <a:lnTo>
                  <a:pt x="6016" y="4914"/>
                </a:lnTo>
                <a:lnTo>
                  <a:pt x="5745" y="5359"/>
                </a:lnTo>
                <a:lnTo>
                  <a:pt x="5436" y="5803"/>
                </a:lnTo>
                <a:lnTo>
                  <a:pt x="5126" y="6248"/>
                </a:lnTo>
                <a:lnTo>
                  <a:pt x="4778" y="6693"/>
                </a:lnTo>
                <a:lnTo>
                  <a:pt x="4430" y="7138"/>
                </a:lnTo>
                <a:lnTo>
                  <a:pt x="4024" y="7583"/>
                </a:lnTo>
                <a:lnTo>
                  <a:pt x="3618" y="8028"/>
                </a:lnTo>
                <a:lnTo>
                  <a:pt x="3192" y="8453"/>
                </a:lnTo>
                <a:lnTo>
                  <a:pt x="2728" y="8859"/>
                </a:lnTo>
                <a:lnTo>
                  <a:pt x="2225" y="9285"/>
                </a:lnTo>
                <a:lnTo>
                  <a:pt x="1722" y="9672"/>
                </a:lnTo>
                <a:lnTo>
                  <a:pt x="1181" y="10059"/>
                </a:lnTo>
                <a:lnTo>
                  <a:pt x="600" y="10407"/>
                </a:lnTo>
                <a:lnTo>
                  <a:pt x="1" y="10755"/>
                </a:lnTo>
                <a:lnTo>
                  <a:pt x="349" y="10948"/>
                </a:lnTo>
                <a:lnTo>
                  <a:pt x="755" y="11200"/>
                </a:lnTo>
                <a:lnTo>
                  <a:pt x="1258" y="11567"/>
                </a:lnTo>
                <a:lnTo>
                  <a:pt x="1877" y="12012"/>
                </a:lnTo>
                <a:lnTo>
                  <a:pt x="2554" y="12573"/>
                </a:lnTo>
                <a:lnTo>
                  <a:pt x="2921" y="12883"/>
                </a:lnTo>
                <a:lnTo>
                  <a:pt x="3289" y="13231"/>
                </a:lnTo>
                <a:lnTo>
                  <a:pt x="3676" y="13598"/>
                </a:lnTo>
                <a:lnTo>
                  <a:pt x="4043" y="13985"/>
                </a:lnTo>
                <a:lnTo>
                  <a:pt x="4430" y="14411"/>
                </a:lnTo>
                <a:lnTo>
                  <a:pt x="4797" y="14855"/>
                </a:lnTo>
                <a:lnTo>
                  <a:pt x="5165" y="15339"/>
                </a:lnTo>
                <a:lnTo>
                  <a:pt x="5532" y="15842"/>
                </a:lnTo>
                <a:lnTo>
                  <a:pt x="5881" y="16364"/>
                </a:lnTo>
                <a:lnTo>
                  <a:pt x="6209" y="16906"/>
                </a:lnTo>
                <a:lnTo>
                  <a:pt x="6538" y="17486"/>
                </a:lnTo>
                <a:lnTo>
                  <a:pt x="6828" y="18085"/>
                </a:lnTo>
                <a:lnTo>
                  <a:pt x="7099" y="18724"/>
                </a:lnTo>
                <a:lnTo>
                  <a:pt x="7351" y="19381"/>
                </a:lnTo>
                <a:lnTo>
                  <a:pt x="7563" y="20058"/>
                </a:lnTo>
                <a:lnTo>
                  <a:pt x="7737" y="20774"/>
                </a:lnTo>
                <a:lnTo>
                  <a:pt x="7892" y="21509"/>
                </a:lnTo>
                <a:lnTo>
                  <a:pt x="8008" y="22283"/>
                </a:lnTo>
                <a:lnTo>
                  <a:pt x="8066" y="23076"/>
                </a:lnTo>
                <a:lnTo>
                  <a:pt x="8086" y="23482"/>
                </a:lnTo>
                <a:lnTo>
                  <a:pt x="8086" y="23888"/>
                </a:lnTo>
                <a:lnTo>
                  <a:pt x="8144" y="23366"/>
                </a:lnTo>
                <a:lnTo>
                  <a:pt x="8221" y="22766"/>
                </a:lnTo>
                <a:lnTo>
                  <a:pt x="8356" y="21993"/>
                </a:lnTo>
                <a:lnTo>
                  <a:pt x="8530" y="21064"/>
                </a:lnTo>
                <a:lnTo>
                  <a:pt x="8743" y="20039"/>
                </a:lnTo>
                <a:lnTo>
                  <a:pt x="8879" y="19478"/>
                </a:lnTo>
                <a:lnTo>
                  <a:pt x="9033" y="18898"/>
                </a:lnTo>
                <a:lnTo>
                  <a:pt x="9207" y="18318"/>
                </a:lnTo>
                <a:lnTo>
                  <a:pt x="9401" y="17737"/>
                </a:lnTo>
                <a:lnTo>
                  <a:pt x="9594" y="17138"/>
                </a:lnTo>
                <a:lnTo>
                  <a:pt x="9826" y="16538"/>
                </a:lnTo>
                <a:lnTo>
                  <a:pt x="10058" y="15958"/>
                </a:lnTo>
                <a:lnTo>
                  <a:pt x="10329" y="15378"/>
                </a:lnTo>
                <a:lnTo>
                  <a:pt x="10619" y="14797"/>
                </a:lnTo>
                <a:lnTo>
                  <a:pt x="10929" y="14236"/>
                </a:lnTo>
                <a:lnTo>
                  <a:pt x="11258" y="13714"/>
                </a:lnTo>
                <a:lnTo>
                  <a:pt x="11606" y="13192"/>
                </a:lnTo>
                <a:lnTo>
                  <a:pt x="11993" y="12728"/>
                </a:lnTo>
                <a:lnTo>
                  <a:pt x="12399" y="12264"/>
                </a:lnTo>
                <a:lnTo>
                  <a:pt x="12612" y="12070"/>
                </a:lnTo>
                <a:lnTo>
                  <a:pt x="12824" y="11857"/>
                </a:lnTo>
                <a:lnTo>
                  <a:pt x="13056" y="11664"/>
                </a:lnTo>
                <a:lnTo>
                  <a:pt x="13289" y="11490"/>
                </a:lnTo>
                <a:lnTo>
                  <a:pt x="13521" y="11316"/>
                </a:lnTo>
                <a:lnTo>
                  <a:pt x="13772" y="11161"/>
                </a:lnTo>
                <a:lnTo>
                  <a:pt x="14024" y="11026"/>
                </a:lnTo>
                <a:lnTo>
                  <a:pt x="14294" y="10890"/>
                </a:lnTo>
                <a:lnTo>
                  <a:pt x="14546" y="10774"/>
                </a:lnTo>
                <a:lnTo>
                  <a:pt x="14836" y="10658"/>
                </a:lnTo>
                <a:lnTo>
                  <a:pt x="15107" y="10581"/>
                </a:lnTo>
                <a:lnTo>
                  <a:pt x="15397" y="10503"/>
                </a:lnTo>
                <a:lnTo>
                  <a:pt x="15126" y="10349"/>
                </a:lnTo>
                <a:lnTo>
                  <a:pt x="14797" y="10136"/>
                </a:lnTo>
                <a:lnTo>
                  <a:pt x="14372" y="9865"/>
                </a:lnTo>
                <a:lnTo>
                  <a:pt x="13869" y="9498"/>
                </a:lnTo>
                <a:lnTo>
                  <a:pt x="13289" y="9072"/>
                </a:lnTo>
                <a:lnTo>
                  <a:pt x="12689" y="8531"/>
                </a:lnTo>
                <a:lnTo>
                  <a:pt x="12360" y="8240"/>
                </a:lnTo>
                <a:lnTo>
                  <a:pt x="12031" y="7931"/>
                </a:lnTo>
                <a:lnTo>
                  <a:pt x="11722" y="7602"/>
                </a:lnTo>
                <a:lnTo>
                  <a:pt x="11393" y="7235"/>
                </a:lnTo>
                <a:lnTo>
                  <a:pt x="11064" y="6867"/>
                </a:lnTo>
                <a:lnTo>
                  <a:pt x="10755" y="6461"/>
                </a:lnTo>
                <a:lnTo>
                  <a:pt x="10445" y="6035"/>
                </a:lnTo>
                <a:lnTo>
                  <a:pt x="10136" y="5591"/>
                </a:lnTo>
                <a:lnTo>
                  <a:pt x="9846" y="5146"/>
                </a:lnTo>
                <a:lnTo>
                  <a:pt x="9556" y="4662"/>
                </a:lnTo>
                <a:lnTo>
                  <a:pt x="9304" y="4140"/>
                </a:lnTo>
                <a:lnTo>
                  <a:pt x="9053" y="3618"/>
                </a:lnTo>
                <a:lnTo>
                  <a:pt x="8840" y="3076"/>
                </a:lnTo>
                <a:lnTo>
                  <a:pt x="8627" y="2496"/>
                </a:lnTo>
                <a:lnTo>
                  <a:pt x="8453" y="1916"/>
                </a:lnTo>
                <a:lnTo>
                  <a:pt x="8298" y="1297"/>
                </a:lnTo>
                <a:lnTo>
                  <a:pt x="8182" y="658"/>
                </a:lnTo>
                <a:lnTo>
                  <a:pt x="80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954;p40">
            <a:extLst>
              <a:ext uri="{FF2B5EF4-FFF2-40B4-BE49-F238E27FC236}">
                <a16:creationId xmlns:a16="http://schemas.microsoft.com/office/drawing/2014/main" id="{32314DE2-D105-431D-B6AD-279DB2B20D19}"/>
              </a:ext>
            </a:extLst>
          </p:cNvPr>
          <p:cNvSpPr/>
          <p:nvPr/>
        </p:nvSpPr>
        <p:spPr>
          <a:xfrm>
            <a:off x="8177550" y="4181269"/>
            <a:ext cx="602406" cy="33073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8" name="Picture 7">
            <a:extLst>
              <a:ext uri="{FF2B5EF4-FFF2-40B4-BE49-F238E27FC236}">
                <a16:creationId xmlns:a16="http://schemas.microsoft.com/office/drawing/2014/main" id="{A3EA34C8-7E47-498B-AB6E-19EAE795F94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981" b="94578" l="10000" r="90000">
                        <a14:foregroundMark x1="30518" y1="30326" x2="35777" y2="34357"/>
                        <a14:foregroundMark x1="52514" y1="64995" x2="49770" y2="65595"/>
                        <a14:foregroundMark x1="47735" y1="93378" x2="48215" y2="94122"/>
                        <a14:foregroundMark x1="54415" y1="92035" x2="55029" y2="92922"/>
                        <a14:foregroundMark x1="54299" y1="89635" x2="55144" y2="94578"/>
                        <a14:foregroundMark x1="31228" y1="26296" x2="36142" y2="29127"/>
                      </a14:backgroundRemoval>
                    </a14:imgEffect>
                  </a14:imgLayer>
                </a14:imgProps>
              </a:ext>
            </a:extLst>
          </a:blip>
          <a:srcRect l="22084" t="11837" r="23160" b="2297"/>
          <a:stretch/>
        </p:blipFill>
        <p:spPr>
          <a:xfrm flipH="1">
            <a:off x="8259742" y="1897460"/>
            <a:ext cx="3797747" cy="4764384"/>
          </a:xfrm>
          <a:prstGeom prst="rect">
            <a:avLst/>
          </a:prstGeom>
          <a:effectLst>
            <a:outerShdw blurRad="76200" dir="13500000" sy="23000" kx="1200000" algn="br" rotWithShape="0">
              <a:prstClr val="black">
                <a:alpha val="20000"/>
              </a:prstClr>
            </a:outerShdw>
          </a:effectLst>
        </p:spPr>
      </p:pic>
      <p:sp>
        <p:nvSpPr>
          <p:cNvPr id="11" name="Speech Bubble: Rectangle with Corners Rounded 3">
            <a:extLst>
              <a:ext uri="{FF2B5EF4-FFF2-40B4-BE49-F238E27FC236}">
                <a16:creationId xmlns:a16="http://schemas.microsoft.com/office/drawing/2014/main" id="{981CD5C9-BFA5-45E5-B678-B802174D8E58}"/>
              </a:ext>
            </a:extLst>
          </p:cNvPr>
          <p:cNvSpPr/>
          <p:nvPr/>
        </p:nvSpPr>
        <p:spPr>
          <a:xfrm>
            <a:off x="1232900" y="1732119"/>
            <a:ext cx="5929416" cy="3201216"/>
          </a:xfrm>
          <a:custGeom>
            <a:avLst/>
            <a:gdLst>
              <a:gd name="connsiteX0" fmla="*/ 0 w 5929416"/>
              <a:gd name="connsiteY0" fmla="*/ 533547 h 3201216"/>
              <a:gd name="connsiteX1" fmla="*/ 533547 w 5929416"/>
              <a:gd name="connsiteY1" fmla="*/ 0 h 3201216"/>
              <a:gd name="connsiteX2" fmla="*/ 3458826 w 5929416"/>
              <a:gd name="connsiteY2" fmla="*/ 0 h 3201216"/>
              <a:gd name="connsiteX3" fmla="*/ 3458826 w 5929416"/>
              <a:gd name="connsiteY3" fmla="*/ 0 h 3201216"/>
              <a:gd name="connsiteX4" fmla="*/ 4941180 w 5929416"/>
              <a:gd name="connsiteY4" fmla="*/ 0 h 3201216"/>
              <a:gd name="connsiteX5" fmla="*/ 5395869 w 5929416"/>
              <a:gd name="connsiteY5" fmla="*/ 0 h 3201216"/>
              <a:gd name="connsiteX6" fmla="*/ 5929416 w 5929416"/>
              <a:gd name="connsiteY6" fmla="*/ 533547 h 3201216"/>
              <a:gd name="connsiteX7" fmla="*/ 5929416 w 5929416"/>
              <a:gd name="connsiteY7" fmla="*/ 533536 h 3201216"/>
              <a:gd name="connsiteX8" fmla="*/ 7442484 w 5929416"/>
              <a:gd name="connsiteY8" fmla="*/ 1465037 h 3201216"/>
              <a:gd name="connsiteX9" fmla="*/ 5929416 w 5929416"/>
              <a:gd name="connsiteY9" fmla="*/ 1333840 h 3201216"/>
              <a:gd name="connsiteX10" fmla="*/ 5929416 w 5929416"/>
              <a:gd name="connsiteY10" fmla="*/ 2667669 h 3201216"/>
              <a:gd name="connsiteX11" fmla="*/ 5395869 w 5929416"/>
              <a:gd name="connsiteY11" fmla="*/ 3201216 h 3201216"/>
              <a:gd name="connsiteX12" fmla="*/ 4941180 w 5929416"/>
              <a:gd name="connsiteY12" fmla="*/ 3201216 h 3201216"/>
              <a:gd name="connsiteX13" fmla="*/ 3458826 w 5929416"/>
              <a:gd name="connsiteY13" fmla="*/ 3201216 h 3201216"/>
              <a:gd name="connsiteX14" fmla="*/ 3458826 w 5929416"/>
              <a:gd name="connsiteY14" fmla="*/ 3201216 h 3201216"/>
              <a:gd name="connsiteX15" fmla="*/ 533547 w 5929416"/>
              <a:gd name="connsiteY15" fmla="*/ 3201216 h 3201216"/>
              <a:gd name="connsiteX16" fmla="*/ 0 w 5929416"/>
              <a:gd name="connsiteY16" fmla="*/ 2667669 h 3201216"/>
              <a:gd name="connsiteX17" fmla="*/ 0 w 5929416"/>
              <a:gd name="connsiteY17" fmla="*/ 1333840 h 3201216"/>
              <a:gd name="connsiteX18" fmla="*/ 0 w 5929416"/>
              <a:gd name="connsiteY18" fmla="*/ 533536 h 3201216"/>
              <a:gd name="connsiteX19" fmla="*/ 0 w 5929416"/>
              <a:gd name="connsiteY19" fmla="*/ 533536 h 3201216"/>
              <a:gd name="connsiteX20" fmla="*/ 0 w 5929416"/>
              <a:gd name="connsiteY20" fmla="*/ 533547 h 320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29416" h="3201216" fill="none" extrusionOk="0">
                <a:moveTo>
                  <a:pt x="0" y="533547"/>
                </a:moveTo>
                <a:cubicBezTo>
                  <a:pt x="-12994" y="230945"/>
                  <a:pt x="253901" y="23192"/>
                  <a:pt x="533547" y="0"/>
                </a:cubicBezTo>
                <a:cubicBezTo>
                  <a:pt x="1726342" y="-117130"/>
                  <a:pt x="3155651" y="123459"/>
                  <a:pt x="3458826" y="0"/>
                </a:cubicBezTo>
                <a:lnTo>
                  <a:pt x="3458826" y="0"/>
                </a:lnTo>
                <a:cubicBezTo>
                  <a:pt x="3750662" y="-131292"/>
                  <a:pt x="4590897" y="-52195"/>
                  <a:pt x="4941180" y="0"/>
                </a:cubicBezTo>
                <a:cubicBezTo>
                  <a:pt x="5134153" y="27905"/>
                  <a:pt x="5292992" y="-10795"/>
                  <a:pt x="5395869" y="0"/>
                </a:cubicBezTo>
                <a:cubicBezTo>
                  <a:pt x="5716961" y="-6428"/>
                  <a:pt x="5929168" y="269106"/>
                  <a:pt x="5929416" y="533547"/>
                </a:cubicBezTo>
                <a:cubicBezTo>
                  <a:pt x="5929415" y="533541"/>
                  <a:pt x="5929416" y="533541"/>
                  <a:pt x="5929416" y="533536"/>
                </a:cubicBezTo>
                <a:cubicBezTo>
                  <a:pt x="6301548" y="920305"/>
                  <a:pt x="6826376" y="1254724"/>
                  <a:pt x="7442484" y="1465037"/>
                </a:cubicBezTo>
                <a:cubicBezTo>
                  <a:pt x="6818554" y="1349248"/>
                  <a:pt x="6461163" y="1326713"/>
                  <a:pt x="5929416" y="1333840"/>
                </a:cubicBezTo>
                <a:cubicBezTo>
                  <a:pt x="5926828" y="1701419"/>
                  <a:pt x="5939256" y="2251207"/>
                  <a:pt x="5929416" y="2667669"/>
                </a:cubicBezTo>
                <a:cubicBezTo>
                  <a:pt x="5894708" y="2962193"/>
                  <a:pt x="5698072" y="3185764"/>
                  <a:pt x="5395869" y="3201216"/>
                </a:cubicBezTo>
                <a:cubicBezTo>
                  <a:pt x="5279144" y="3179935"/>
                  <a:pt x="5031828" y="3212418"/>
                  <a:pt x="4941180" y="3201216"/>
                </a:cubicBezTo>
                <a:cubicBezTo>
                  <a:pt x="4283703" y="3310926"/>
                  <a:pt x="3769212" y="3136470"/>
                  <a:pt x="3458826" y="3201216"/>
                </a:cubicBezTo>
                <a:lnTo>
                  <a:pt x="3458826" y="3201216"/>
                </a:lnTo>
                <a:cubicBezTo>
                  <a:pt x="2006427" y="3194672"/>
                  <a:pt x="1127761" y="3124923"/>
                  <a:pt x="533547" y="3201216"/>
                </a:cubicBezTo>
                <a:cubicBezTo>
                  <a:pt x="242476" y="3186936"/>
                  <a:pt x="18194" y="2997243"/>
                  <a:pt x="0" y="2667669"/>
                </a:cubicBezTo>
                <a:cubicBezTo>
                  <a:pt x="-75794" y="2324473"/>
                  <a:pt x="-77384" y="1841876"/>
                  <a:pt x="0" y="1333840"/>
                </a:cubicBezTo>
                <a:cubicBezTo>
                  <a:pt x="34296" y="1103997"/>
                  <a:pt x="30622" y="727721"/>
                  <a:pt x="0" y="533536"/>
                </a:cubicBezTo>
                <a:lnTo>
                  <a:pt x="0" y="533536"/>
                </a:lnTo>
                <a:cubicBezTo>
                  <a:pt x="0" y="533540"/>
                  <a:pt x="-1" y="533543"/>
                  <a:pt x="0" y="533547"/>
                </a:cubicBezTo>
                <a:close/>
              </a:path>
              <a:path w="5929416" h="3201216" stroke="0" extrusionOk="0">
                <a:moveTo>
                  <a:pt x="0" y="533547"/>
                </a:moveTo>
                <a:cubicBezTo>
                  <a:pt x="-7333" y="251416"/>
                  <a:pt x="274850" y="-24328"/>
                  <a:pt x="533547" y="0"/>
                </a:cubicBezTo>
                <a:cubicBezTo>
                  <a:pt x="1205289" y="157056"/>
                  <a:pt x="2850111" y="-26874"/>
                  <a:pt x="3458826" y="0"/>
                </a:cubicBezTo>
                <a:lnTo>
                  <a:pt x="3458826" y="0"/>
                </a:lnTo>
                <a:cubicBezTo>
                  <a:pt x="3735943" y="133312"/>
                  <a:pt x="4440588" y="-66825"/>
                  <a:pt x="4941180" y="0"/>
                </a:cubicBezTo>
                <a:cubicBezTo>
                  <a:pt x="5052017" y="-20083"/>
                  <a:pt x="5236337" y="19766"/>
                  <a:pt x="5395869" y="0"/>
                </a:cubicBezTo>
                <a:cubicBezTo>
                  <a:pt x="5684960" y="-13151"/>
                  <a:pt x="5974684" y="203786"/>
                  <a:pt x="5929416" y="533547"/>
                </a:cubicBezTo>
                <a:cubicBezTo>
                  <a:pt x="5929417" y="533541"/>
                  <a:pt x="5929416" y="533539"/>
                  <a:pt x="5929416" y="533536"/>
                </a:cubicBezTo>
                <a:cubicBezTo>
                  <a:pt x="6627205" y="1001778"/>
                  <a:pt x="6766080" y="1181769"/>
                  <a:pt x="7442484" y="1465037"/>
                </a:cubicBezTo>
                <a:cubicBezTo>
                  <a:pt x="6800308" y="1499388"/>
                  <a:pt x="6378031" y="1271053"/>
                  <a:pt x="5929416" y="1333840"/>
                </a:cubicBezTo>
                <a:cubicBezTo>
                  <a:pt x="5896396" y="1968018"/>
                  <a:pt x="5819216" y="2499007"/>
                  <a:pt x="5929416" y="2667669"/>
                </a:cubicBezTo>
                <a:cubicBezTo>
                  <a:pt x="5917236" y="2948878"/>
                  <a:pt x="5673150" y="3207370"/>
                  <a:pt x="5395869" y="3201216"/>
                </a:cubicBezTo>
                <a:cubicBezTo>
                  <a:pt x="5315672" y="3208642"/>
                  <a:pt x="5082682" y="3166360"/>
                  <a:pt x="4941180" y="3201216"/>
                </a:cubicBezTo>
                <a:cubicBezTo>
                  <a:pt x="4357961" y="3192584"/>
                  <a:pt x="3970334" y="3325635"/>
                  <a:pt x="3458826" y="3201216"/>
                </a:cubicBezTo>
                <a:lnTo>
                  <a:pt x="3458826" y="3201216"/>
                </a:lnTo>
                <a:cubicBezTo>
                  <a:pt x="3065928" y="3346411"/>
                  <a:pt x="1473236" y="3052042"/>
                  <a:pt x="533547" y="3201216"/>
                </a:cubicBezTo>
                <a:cubicBezTo>
                  <a:pt x="197413" y="3173092"/>
                  <a:pt x="6447" y="2937895"/>
                  <a:pt x="0" y="2667669"/>
                </a:cubicBezTo>
                <a:cubicBezTo>
                  <a:pt x="55320" y="2093641"/>
                  <a:pt x="53479" y="1514332"/>
                  <a:pt x="0" y="1333840"/>
                </a:cubicBezTo>
                <a:cubicBezTo>
                  <a:pt x="36609" y="1175291"/>
                  <a:pt x="-12889" y="918467"/>
                  <a:pt x="0" y="533536"/>
                </a:cubicBezTo>
                <a:lnTo>
                  <a:pt x="0" y="533536"/>
                </a:lnTo>
                <a:cubicBezTo>
                  <a:pt x="1" y="533542"/>
                  <a:pt x="0" y="533544"/>
                  <a:pt x="0" y="533547"/>
                </a:cubicBezTo>
                <a:close/>
              </a:path>
            </a:pathLst>
          </a:custGeom>
          <a:solidFill>
            <a:schemeClr val="bg1"/>
          </a:solidFill>
          <a:ln w="28575">
            <a:solidFill>
              <a:srgbClr val="00B050"/>
            </a:solidFill>
            <a:extLst>
              <a:ext uri="{C807C97D-BFC1-408E-A445-0C87EB9F89A2}">
                <ask:lineSketchStyleProps xmlns:ask="http://schemas.microsoft.com/office/drawing/2018/sketchyshapes" sd="2842418190">
                  <a:prstGeom prst="wedgeRoundRectCallout">
                    <a:avLst>
                      <a:gd name="adj1" fmla="val 75518"/>
                      <a:gd name="adj2" fmla="val -4235"/>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kumimoji="0" lang="en-US" sz="6000" b="1" i="0" u="none" strike="noStrike" kern="1200" cap="none" spc="0" normalizeH="0" baseline="0" noProof="0">
                <a:ln>
                  <a:noFill/>
                </a:ln>
                <a:solidFill>
                  <a:srgbClr val="F74A75"/>
                </a:solidFill>
                <a:effectLst/>
                <a:uLnTx/>
                <a:uFillTx/>
                <a:latin typeface="Calibri" panose="020F0502020204030204" pitchFamily="34" charset="0"/>
                <a:cs typeface="Calibri" panose="020F0502020204030204" pitchFamily="34" charset="0"/>
              </a:rPr>
              <a:t>Sáng</a:t>
            </a:r>
            <a:r>
              <a:rPr kumimoji="0" lang="en-US" sz="6000" b="1" i="0" u="none" strike="noStrike" kern="1200" cap="none" spc="0" normalizeH="0" noProof="0">
                <a:ln>
                  <a:noFill/>
                </a:ln>
                <a:solidFill>
                  <a:srgbClr val="F74A75"/>
                </a:solidFill>
                <a:effectLst/>
                <a:uLnTx/>
                <a:uFillTx/>
                <a:latin typeface="Calibri" panose="020F0502020204030204" pitchFamily="34" charset="0"/>
                <a:cs typeface="Calibri" panose="020F0502020204030204" pitchFamily="34" charset="0"/>
              </a:rPr>
              <a:t> chế</a:t>
            </a:r>
            <a:r>
              <a:rPr kumimoji="0" lang="vi-VN" sz="6000" b="1" i="0" u="none" strike="noStrike" kern="1200" cap="none" spc="0" normalizeH="0" baseline="0" noProof="0">
                <a:ln>
                  <a:noFill/>
                </a:ln>
                <a:solidFill>
                  <a:srgbClr val="F74A75"/>
                </a:solidFill>
                <a:effectLst/>
                <a:uLnTx/>
                <a:uFillTx/>
                <a:latin typeface="Calibri" panose="020F0502020204030204" pitchFamily="34" charset="0"/>
                <a:cs typeface="Calibri" panose="020F0502020204030204" pitchFamily="34" charset="0"/>
              </a:rPr>
              <a:t>:</a:t>
            </a:r>
            <a:endParaRPr kumimoji="0" lang="en-US" sz="6000" b="1" i="0" u="none" strike="noStrike" kern="1200" cap="none" spc="0" normalizeH="0" baseline="0" noProof="0">
              <a:ln>
                <a:noFill/>
              </a:ln>
              <a:solidFill>
                <a:srgbClr val="F74A75"/>
              </a:solidFill>
              <a:effectLst/>
              <a:uLnTx/>
              <a:uFillTx/>
              <a:latin typeface="Calibri" panose="020F0502020204030204" pitchFamily="34" charset="0"/>
              <a:cs typeface="Calibri" panose="020F0502020204030204" pitchFamily="34" charset="0"/>
            </a:endParaRPr>
          </a:p>
          <a:p>
            <a:pPr lvl="0" algn="ctr"/>
            <a:r>
              <a:rPr kumimoji="0" lang="vi-VN" sz="6000" b="0" i="0" u="none" strike="noStrike" kern="1200" cap="none" spc="0" normalizeH="0" baseline="0" noProof="0">
                <a:ln>
                  <a:noFill/>
                </a:ln>
                <a:solidFill>
                  <a:srgbClr val="E7E6E6">
                    <a:lumMod val="25000"/>
                  </a:srgbClr>
                </a:solidFill>
                <a:effectLst/>
                <a:uLnTx/>
                <a:uFillTx/>
                <a:latin typeface="Calibri" panose="020F0502020204030204" pitchFamily="34" charset="0"/>
                <a:cs typeface="Calibri" panose="020F0502020204030204" pitchFamily="34" charset="0"/>
              </a:rPr>
              <a:t> </a:t>
            </a:r>
            <a:r>
              <a:rPr lang="vi-VN" sz="6000">
                <a:solidFill>
                  <a:srgbClr val="002060"/>
                </a:solidFill>
                <a:latin typeface="Calibri" panose="020F0502020204030204" pitchFamily="34" charset="0"/>
                <a:cs typeface="Calibri" panose="020F0502020204030204" pitchFamily="34" charset="0"/>
              </a:rPr>
              <a:t>chế tạo ra cái trước đó chưa có</a:t>
            </a:r>
            <a:endParaRPr kumimoji="0" lang="vi-VN" sz="6000" b="0" i="0" u="none" strike="noStrike" kern="120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075040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623112" y="542968"/>
            <a:ext cx="11198831" cy="5727031"/>
          </a:xfrm>
          <a:prstGeom prst="roundRect">
            <a:avLst/>
          </a:prstGeom>
          <a:solidFill>
            <a:schemeClr val="bg1"/>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ea typeface="+mn-ea"/>
              <a:cs typeface="+mn-cs"/>
            </a:endParaRPr>
          </a:p>
        </p:txBody>
      </p:sp>
      <p:sp>
        <p:nvSpPr>
          <p:cNvPr id="2470" name="Google Shape;2470;p43">
            <a:hlinkClick r:id="" action="ppaction://hlinkshowjump?jump=nextslide"/>
          </p:cNvPr>
          <p:cNvSpPr/>
          <p:nvPr/>
        </p:nvSpPr>
        <p:spPr>
          <a:xfrm rot="5400000">
            <a:off x="10876203" y="9227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478" name="Google Shape;2478;p43">
            <a:hlinkClick r:id="" action="ppaction://hlinkshowjump?jump=nextslide"/>
          </p:cNvPr>
          <p:cNvSpPr/>
          <p:nvPr/>
        </p:nvSpPr>
        <p:spPr>
          <a:xfrm rot="-5400000" flipH="1">
            <a:off x="1005127" y="905134"/>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314431" y="94904"/>
            <a:ext cx="5878255"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a:ln>
                  <a:noFill/>
                </a:ln>
                <a:solidFill>
                  <a:srgbClr val="7030A0"/>
                </a:solidFill>
                <a:effectLst>
                  <a:glow rad="101600">
                    <a:srgbClr val="FFC000">
                      <a:satMod val="175000"/>
                      <a:alpha val="40000"/>
                    </a:srgbClr>
                  </a:glow>
                </a:effectLst>
                <a:uLnTx/>
                <a:uFillTx/>
                <a:ea typeface="+mn-ea"/>
                <a:cs typeface="+mn-cs"/>
              </a:rPr>
              <a:t>Cùng</a:t>
            </a:r>
            <a:r>
              <a:rPr kumimoji="0" lang="en-US" sz="5400" b="0" i="0" u="none" strike="noStrike" kern="1200" cap="none" spc="0" normalizeH="0" noProof="0">
                <a:ln>
                  <a:noFill/>
                </a:ln>
                <a:solidFill>
                  <a:srgbClr val="7030A0"/>
                </a:solidFill>
                <a:effectLst>
                  <a:glow rad="101600">
                    <a:srgbClr val="FFC000">
                      <a:satMod val="175000"/>
                      <a:alpha val="40000"/>
                    </a:srgbClr>
                  </a:glow>
                </a:effectLst>
                <a:uLnTx/>
                <a:uFillTx/>
                <a:ea typeface="+mn-ea"/>
                <a:cs typeface="+mn-cs"/>
              </a:rPr>
              <a:t> tìm hiểu</a:t>
            </a:r>
            <a:endParaRPr kumimoji="0" lang="en-US" sz="1050" b="0" i="0" u="none" strike="noStrike" kern="1200" cap="none" spc="0" normalizeH="0" baseline="0" noProof="0">
              <a:ln>
                <a:noFill/>
              </a:ln>
              <a:solidFill>
                <a:srgbClr val="7030A0"/>
              </a:solidFill>
              <a:effectLst/>
              <a:uLnTx/>
              <a:uFillTx/>
              <a:ea typeface="+mn-ea"/>
              <a:cs typeface="+mn-cs"/>
            </a:endParaRPr>
          </a:p>
        </p:txBody>
      </p:sp>
      <p:sp>
        <p:nvSpPr>
          <p:cNvPr id="4" name="TextBox 3">
            <a:extLst>
              <a:ext uri="{FF2B5EF4-FFF2-40B4-BE49-F238E27FC236}">
                <a16:creationId xmlns:a16="http://schemas.microsoft.com/office/drawing/2014/main" id="{4484868A-0ACB-41AC-AADB-6503DC478BA6}"/>
              </a:ext>
            </a:extLst>
          </p:cNvPr>
          <p:cNvSpPr txBox="1"/>
          <p:nvPr/>
        </p:nvSpPr>
        <p:spPr>
          <a:xfrm>
            <a:off x="989795" y="1062071"/>
            <a:ext cx="10465463" cy="5078313"/>
          </a:xfrm>
          <a:prstGeom prst="rect">
            <a:avLst/>
          </a:prstGeom>
          <a:noFill/>
        </p:spPr>
        <p:txBody>
          <a:bodyPr wrap="square" rtlCol="0">
            <a:spAutoFit/>
          </a:bodyPr>
          <a:lstStyle/>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1. Tin-tin và Mi-tin được bà tiên giúp đỡ đi đâu? Để làm gì?</a:t>
            </a:r>
          </a:p>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2. Tin-tin và Mi-tin thắc mắc gì về đồ vật em bé thứ nhất sáng chế?</a:t>
            </a:r>
          </a:p>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3. Các em bé khác trong Công xưởng Xanh sáng chế ra những gì?</a:t>
            </a:r>
          </a:p>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4. Mỗi phát minh ấy thể hiện ước mơ gì của con người?</a:t>
            </a:r>
          </a:p>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5. Phân vai đọc lại đoạn kịch.</a:t>
            </a:r>
          </a:p>
        </p:txBody>
      </p:sp>
    </p:spTree>
    <p:extLst>
      <p:ext uri="{BB962C8B-B14F-4D97-AF65-F5344CB8AC3E}">
        <p14:creationId xmlns:p14="http://schemas.microsoft.com/office/powerpoint/2010/main" val="26288259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2470" name="Google Shape;2470;p43">
            <a:hlinkClick r:id="" action="ppaction://hlinkshowjump?jump=nextslide"/>
          </p:cNvPr>
          <p:cNvSpPr/>
          <p:nvPr/>
        </p:nvSpPr>
        <p:spPr>
          <a:xfrm rot="5400000">
            <a:off x="10876203" y="9227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Google Shape;2478;p43">
            <a:hlinkClick r:id="" action="ppaction://hlinkshowjump?jump=nextslide"/>
          </p:cNvPr>
          <p:cNvSpPr/>
          <p:nvPr/>
        </p:nvSpPr>
        <p:spPr>
          <a:xfrm rot="-5400000" flipH="1">
            <a:off x="1005127" y="905134"/>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01223" y="95204"/>
            <a:ext cx="66958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a:ln>
                  <a:noFill/>
                </a:ln>
                <a:solidFill>
                  <a:srgbClr val="00B0F0"/>
                </a:solidFill>
                <a:effectLst>
                  <a:glow rad="101600">
                    <a:srgbClr val="FFC000">
                      <a:satMod val="175000"/>
                      <a:alpha val="40000"/>
                    </a:srgbClr>
                  </a:glow>
                </a:effectLst>
                <a:uLnTx/>
                <a:uFillTx/>
                <a:latin typeface="Coiny" panose="02000903060500060000" pitchFamily="2" charset="0"/>
                <a:ea typeface="+mn-ea"/>
                <a:cs typeface="+mn-cs"/>
              </a:rPr>
              <a:t>Thảo</a:t>
            </a:r>
            <a:r>
              <a:rPr kumimoji="0" lang="en-US" sz="5400" b="0" i="0" u="none" strike="noStrike" kern="1200" cap="none" spc="0" normalizeH="0" noProof="0">
                <a:ln>
                  <a:noFill/>
                </a:ln>
                <a:solidFill>
                  <a:srgbClr val="00B0F0"/>
                </a:solidFill>
                <a:effectLst>
                  <a:glow rad="101600">
                    <a:srgbClr val="FFC000">
                      <a:satMod val="175000"/>
                      <a:alpha val="40000"/>
                    </a:srgbClr>
                  </a:glow>
                </a:effectLst>
                <a:uLnTx/>
                <a:uFillTx/>
                <a:latin typeface="Coiny" panose="02000903060500060000" pitchFamily="2" charset="0"/>
                <a:ea typeface="+mn-ea"/>
                <a:cs typeface="+mn-cs"/>
              </a:rPr>
              <a:t> luận nhóm 4 để trả lời câu hỏi</a:t>
            </a:r>
            <a:endParaRPr kumimoji="0" lang="en-US" sz="1050" b="0" i="0" u="none" strike="noStrike" kern="1200" cap="none" spc="0" normalizeH="0" baseline="0" noProof="0">
              <a:ln>
                <a:noFill/>
              </a:ln>
              <a:solidFill>
                <a:srgbClr val="00B0F0"/>
              </a:solidFill>
              <a:effectLst/>
              <a:uLnTx/>
              <a:uFillTx/>
              <a:latin typeface="Arial"/>
              <a:ea typeface="+mn-ea"/>
              <a:cs typeface="+mn-cs"/>
            </a:endParaRPr>
          </a:p>
        </p:txBody>
      </p:sp>
      <p:pic>
        <p:nvPicPr>
          <p:cNvPr id="8" name="Hình ảnh 21" descr="Ảnh có chứa đồ chơi, búp bê, đồ họa véc-tơ&#10;&#10;Mô tả được tạo tự động">
            <a:extLst>
              <a:ext uri="{FF2B5EF4-FFF2-40B4-BE49-F238E27FC236}">
                <a16:creationId xmlns:a16="http://schemas.microsoft.com/office/drawing/2014/main" id="{19464706-5C5E-4291-B544-42BD233367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64715" y="1231134"/>
            <a:ext cx="7554672" cy="4455797"/>
          </a:xfrm>
          <a:prstGeom prst="rect">
            <a:avLst/>
          </a:prstGeom>
        </p:spPr>
      </p:pic>
    </p:spTree>
    <p:extLst>
      <p:ext uri="{BB962C8B-B14F-4D97-AF65-F5344CB8AC3E}">
        <p14:creationId xmlns:p14="http://schemas.microsoft.com/office/powerpoint/2010/main" val="39634500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780" name="Google Shape;1780;p38">
            <a:hlinkClick r:id="" action="ppaction://hlinkshowjump?jump=nextslide"/>
          </p:cNvPr>
          <p:cNvSpPr/>
          <p:nvPr/>
        </p:nvSpPr>
        <p:spPr>
          <a:xfrm rot="5400000">
            <a:off x="10893336"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38">
            <a:hlinkClick r:id="" action="ppaction://hlinkshowjump?jump=nextslide"/>
          </p:cNvPr>
          <p:cNvSpPr/>
          <p:nvPr/>
        </p:nvSpPr>
        <p:spPr>
          <a:xfrm rot="-5400000" flipH="1">
            <a:off x="1022260"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38"/>
          <p:cNvSpPr/>
          <p:nvPr/>
        </p:nvSpPr>
        <p:spPr>
          <a:xfrm>
            <a:off x="8618084" y="543065"/>
            <a:ext cx="850253" cy="46681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38"/>
          <p:cNvSpPr/>
          <p:nvPr/>
        </p:nvSpPr>
        <p:spPr>
          <a:xfrm>
            <a:off x="3069199" y="47839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Rectangle 174"/>
          <p:cNvSpPr/>
          <p:nvPr/>
        </p:nvSpPr>
        <p:spPr>
          <a:xfrm>
            <a:off x="4033917" y="1957708"/>
            <a:ext cx="6873136" cy="1043203"/>
          </a:xfrm>
          <a:prstGeom prst="rect">
            <a:avLst/>
          </a:prstGeom>
          <a:noFill/>
          <a:ln>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srgbClr val="002D38"/>
              </a:solidFill>
              <a:effectLst/>
              <a:uLnTx/>
              <a:uFillTx/>
              <a:latin typeface="Times New Roman" pitchFamily="18" charset="0"/>
              <a:ea typeface="+mn-ea"/>
              <a:cs typeface="Times New Roman" pitchFamily="18" charset="0"/>
              <a:sym typeface="Arial"/>
            </a:endParaRPr>
          </a:p>
        </p:txBody>
      </p:sp>
      <p:grpSp>
        <p:nvGrpSpPr>
          <p:cNvPr id="2" name="Group 1">
            <a:extLst>
              <a:ext uri="{FF2B5EF4-FFF2-40B4-BE49-F238E27FC236}">
                <a16:creationId xmlns:a16="http://schemas.microsoft.com/office/drawing/2014/main" id="{8DD47FCD-9B91-44BB-AD2B-47F38CB4FF6B}"/>
              </a:ext>
            </a:extLst>
          </p:cNvPr>
          <p:cNvGrpSpPr/>
          <p:nvPr/>
        </p:nvGrpSpPr>
        <p:grpSpPr>
          <a:xfrm>
            <a:off x="726858" y="959904"/>
            <a:ext cx="10738284" cy="1379060"/>
            <a:chOff x="518961" y="1139340"/>
            <a:chExt cx="10738284" cy="1379060"/>
          </a:xfrm>
        </p:grpSpPr>
        <p:grpSp>
          <p:nvGrpSpPr>
            <p:cNvPr id="171" name="Group 170">
              <a:extLst>
                <a:ext uri="{FF2B5EF4-FFF2-40B4-BE49-F238E27FC236}">
                  <a16:creationId xmlns:a16="http://schemas.microsoft.com/office/drawing/2014/main" id="{DA09123E-9C45-4C25-98F2-6E31CC2D5E33}"/>
                </a:ext>
              </a:extLst>
            </p:cNvPr>
            <p:cNvGrpSpPr/>
            <p:nvPr/>
          </p:nvGrpSpPr>
          <p:grpSpPr>
            <a:xfrm>
              <a:off x="1046091" y="1139340"/>
              <a:ext cx="10211154" cy="1379060"/>
              <a:chOff x="1605687" y="2539189"/>
              <a:chExt cx="8833713" cy="2122526"/>
            </a:xfrm>
          </p:grpSpPr>
          <p:sp>
            <p:nvSpPr>
              <p:cNvPr id="172" name="任意多边形 35">
                <a:extLst>
                  <a:ext uri="{FF2B5EF4-FFF2-40B4-BE49-F238E27FC236}">
                    <a16:creationId xmlns:a16="http://schemas.microsoft.com/office/drawing/2014/main" id="{D99F21B3-313B-47CE-8763-8B0EB8CD64F2}"/>
                  </a:ext>
                </a:extLst>
              </p:cNvPr>
              <p:cNvSpPr/>
              <p:nvPr/>
            </p:nvSpPr>
            <p:spPr>
              <a:xfrm>
                <a:off x="1605687" y="2539189"/>
                <a:ext cx="8833713" cy="2122526"/>
              </a:xfrm>
              <a:prstGeom prst="wedgeRoundRectCallout">
                <a:avLst>
                  <a:gd name="adj1" fmla="val -16238"/>
                  <a:gd name="adj2" fmla="val 43198"/>
                  <a:gd name="adj3" fmla="val 16667"/>
                </a:avLst>
              </a:prstGeom>
              <a:solidFill>
                <a:schemeClr val="bg1"/>
              </a:solidFill>
              <a:ln w="381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1400" b="0" i="0" u="none" strike="noStrike" kern="0" cap="none" spc="0" normalizeH="0" baseline="0" noProof="0">
                  <a:ln>
                    <a:noFill/>
                  </a:ln>
                  <a:solidFill>
                    <a:srgbClr val="FFFFFF"/>
                  </a:solidFill>
                  <a:effectLst/>
                  <a:uLnTx/>
                  <a:uFillTx/>
                  <a:latin typeface="Arial"/>
                  <a:ea typeface="宋体" panose="02010600030101010101" pitchFamily="2" charset="-122"/>
                  <a:cs typeface="+mn-cs"/>
                  <a:sym typeface="Arial"/>
                </a:endParaRPr>
              </a:p>
            </p:txBody>
          </p:sp>
          <p:sp>
            <p:nvSpPr>
              <p:cNvPr id="173" name="TextBox 172">
                <a:extLst>
                  <a:ext uri="{FF2B5EF4-FFF2-40B4-BE49-F238E27FC236}">
                    <a16:creationId xmlns:a16="http://schemas.microsoft.com/office/drawing/2014/main" id="{D6258F98-4E31-4578-8F80-63B8E8B6493E}"/>
                  </a:ext>
                </a:extLst>
              </p:cNvPr>
              <p:cNvSpPr txBox="1"/>
              <p:nvPr/>
            </p:nvSpPr>
            <p:spPr>
              <a:xfrm>
                <a:off x="2225019" y="2700214"/>
                <a:ext cx="8148599" cy="1834337"/>
              </a:xfrm>
              <a:prstGeom prst="wedgeRoundRectCallou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altLang="en-US" sz="3200" b="1" i="0" u="none" strike="noStrike" kern="0" cap="none" spc="0" normalizeH="0" baseline="0" noProof="0">
                    <a:ln>
                      <a:noFill/>
                    </a:ln>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1. Tin-tin và Mi-tin được bà tiên giúp đỡ đi đâu? Để làm gì?</a:t>
                </a:r>
              </a:p>
            </p:txBody>
          </p:sp>
        </p:grpSp>
        <p:grpSp>
          <p:nvGrpSpPr>
            <p:cNvPr id="1718" name="Google Shape;1718;p38"/>
            <p:cNvGrpSpPr/>
            <p:nvPr/>
          </p:nvGrpSpPr>
          <p:grpSpPr>
            <a:xfrm flipH="1">
              <a:off x="518961" y="1259503"/>
              <a:ext cx="1054260" cy="1041860"/>
              <a:chOff x="5149750" y="3034050"/>
              <a:chExt cx="952300" cy="941100"/>
            </a:xfrm>
          </p:grpSpPr>
          <p:sp>
            <p:nvSpPr>
              <p:cNvPr id="1719" name="Google Shape;1719;p38"/>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38"/>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38"/>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38"/>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38"/>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38"/>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38"/>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38"/>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38"/>
              <p:cNvSpPr/>
              <p:nvPr/>
            </p:nvSpPr>
            <p:spPr>
              <a:xfrm>
                <a:off x="5883300" y="3052575"/>
                <a:ext cx="14650" cy="39000"/>
              </a:xfrm>
              <a:custGeom>
                <a:avLst/>
                <a:gdLst/>
                <a:ahLst/>
                <a:cxnLst/>
                <a:rect l="l" t="t" r="r" b="b"/>
                <a:pathLst>
                  <a:path w="586" h="1560" fill="none" extrusionOk="0">
                    <a:moveTo>
                      <a:pt x="488" y="20"/>
                    </a:moveTo>
                    <a:lnTo>
                      <a:pt x="488" y="20"/>
                    </a:lnTo>
                    <a:lnTo>
                      <a:pt x="469" y="20"/>
                    </a:lnTo>
                    <a:lnTo>
                      <a:pt x="449" y="59"/>
                    </a:lnTo>
                    <a:lnTo>
                      <a:pt x="449" y="59"/>
                    </a:lnTo>
                    <a:lnTo>
                      <a:pt x="352" y="215"/>
                    </a:lnTo>
                    <a:lnTo>
                      <a:pt x="254" y="390"/>
                    </a:lnTo>
                    <a:lnTo>
                      <a:pt x="254" y="390"/>
                    </a:lnTo>
                    <a:lnTo>
                      <a:pt x="176" y="565"/>
                    </a:lnTo>
                    <a:lnTo>
                      <a:pt x="118" y="741"/>
                    </a:lnTo>
                    <a:lnTo>
                      <a:pt x="118" y="741"/>
                    </a:lnTo>
                    <a:lnTo>
                      <a:pt x="79" y="916"/>
                    </a:lnTo>
                    <a:lnTo>
                      <a:pt x="40" y="1111"/>
                    </a:lnTo>
                    <a:lnTo>
                      <a:pt x="20" y="1306"/>
                    </a:lnTo>
                    <a:lnTo>
                      <a:pt x="1" y="1501"/>
                    </a:lnTo>
                    <a:lnTo>
                      <a:pt x="1" y="1501"/>
                    </a:lnTo>
                    <a:lnTo>
                      <a:pt x="20" y="1520"/>
                    </a:lnTo>
                    <a:lnTo>
                      <a:pt x="40" y="1540"/>
                    </a:lnTo>
                    <a:lnTo>
                      <a:pt x="79" y="1559"/>
                    </a:lnTo>
                    <a:lnTo>
                      <a:pt x="79" y="1559"/>
                    </a:lnTo>
                    <a:lnTo>
                      <a:pt x="118" y="1559"/>
                    </a:lnTo>
                    <a:lnTo>
                      <a:pt x="137" y="1540"/>
                    </a:lnTo>
                    <a:lnTo>
                      <a:pt x="157" y="1481"/>
                    </a:lnTo>
                    <a:lnTo>
                      <a:pt x="157" y="1481"/>
                    </a:lnTo>
                    <a:lnTo>
                      <a:pt x="157" y="1345"/>
                    </a:lnTo>
                    <a:lnTo>
                      <a:pt x="157" y="1345"/>
                    </a:lnTo>
                    <a:lnTo>
                      <a:pt x="157" y="1345"/>
                    </a:lnTo>
                    <a:lnTo>
                      <a:pt x="157" y="1325"/>
                    </a:lnTo>
                    <a:lnTo>
                      <a:pt x="157" y="1345"/>
                    </a:lnTo>
                    <a:lnTo>
                      <a:pt x="157" y="1345"/>
                    </a:lnTo>
                    <a:lnTo>
                      <a:pt x="196" y="1052"/>
                    </a:lnTo>
                    <a:lnTo>
                      <a:pt x="196" y="1052"/>
                    </a:lnTo>
                    <a:lnTo>
                      <a:pt x="235" y="877"/>
                    </a:lnTo>
                    <a:lnTo>
                      <a:pt x="274" y="721"/>
                    </a:lnTo>
                    <a:lnTo>
                      <a:pt x="274" y="721"/>
                    </a:lnTo>
                    <a:lnTo>
                      <a:pt x="274" y="721"/>
                    </a:lnTo>
                    <a:lnTo>
                      <a:pt x="410" y="409"/>
                    </a:lnTo>
                    <a:lnTo>
                      <a:pt x="410" y="409"/>
                    </a:lnTo>
                    <a:lnTo>
                      <a:pt x="488" y="254"/>
                    </a:lnTo>
                    <a:lnTo>
                      <a:pt x="585" y="117"/>
                    </a:lnTo>
                    <a:lnTo>
                      <a:pt x="585" y="117"/>
                    </a:lnTo>
                    <a:lnTo>
                      <a:pt x="585" y="78"/>
                    </a:lnTo>
                    <a:lnTo>
                      <a:pt x="585" y="59"/>
                    </a:lnTo>
                    <a:lnTo>
                      <a:pt x="585" y="59"/>
                    </a:lnTo>
                    <a:lnTo>
                      <a:pt x="546" y="20"/>
                    </a:lnTo>
                    <a:lnTo>
                      <a:pt x="546" y="20"/>
                    </a:lnTo>
                    <a:lnTo>
                      <a:pt x="527" y="0"/>
                    </a:lnTo>
                    <a:lnTo>
                      <a:pt x="527" y="0"/>
                    </a:lnTo>
                    <a:lnTo>
                      <a:pt x="48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38"/>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38"/>
              <p:cNvSpPr/>
              <p:nvPr/>
            </p:nvSpPr>
            <p:spPr>
              <a:xfrm>
                <a:off x="5890125" y="3070600"/>
                <a:ext cx="25" cy="500"/>
              </a:xfrm>
              <a:custGeom>
                <a:avLst/>
                <a:gdLst/>
                <a:ahLst/>
                <a:cxnLst/>
                <a:rect l="l" t="t" r="r" b="b"/>
                <a:pathLst>
                  <a:path w="1" h="20" fill="none" extrusionOk="0">
                    <a:moveTo>
                      <a:pt x="1" y="20"/>
                    </a:moveTo>
                    <a:lnTo>
                      <a:pt x="1" y="0"/>
                    </a:lnTo>
                    <a:lnTo>
                      <a:pt x="1"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38"/>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38"/>
              <p:cNvSpPr/>
              <p:nvPr/>
            </p:nvSpPr>
            <p:spPr>
              <a:xfrm>
                <a:off x="5821450" y="3075475"/>
                <a:ext cx="19025" cy="71625"/>
              </a:xfrm>
              <a:custGeom>
                <a:avLst/>
                <a:gdLst/>
                <a:ahLst/>
                <a:cxnLst/>
                <a:rect l="l" t="t" r="r" b="b"/>
                <a:pathLst>
                  <a:path w="761" h="2865" fill="none" extrusionOk="0">
                    <a:moveTo>
                      <a:pt x="624" y="39"/>
                    </a:moveTo>
                    <a:lnTo>
                      <a:pt x="624" y="39"/>
                    </a:lnTo>
                    <a:lnTo>
                      <a:pt x="468" y="351"/>
                    </a:lnTo>
                    <a:lnTo>
                      <a:pt x="332" y="682"/>
                    </a:lnTo>
                    <a:lnTo>
                      <a:pt x="332" y="682"/>
                    </a:lnTo>
                    <a:lnTo>
                      <a:pt x="234" y="994"/>
                    </a:lnTo>
                    <a:lnTo>
                      <a:pt x="137" y="1325"/>
                    </a:lnTo>
                    <a:lnTo>
                      <a:pt x="137" y="1325"/>
                    </a:lnTo>
                    <a:lnTo>
                      <a:pt x="59" y="1676"/>
                    </a:lnTo>
                    <a:lnTo>
                      <a:pt x="20" y="2046"/>
                    </a:lnTo>
                    <a:lnTo>
                      <a:pt x="0" y="2397"/>
                    </a:lnTo>
                    <a:lnTo>
                      <a:pt x="20" y="2572"/>
                    </a:lnTo>
                    <a:lnTo>
                      <a:pt x="39" y="2747"/>
                    </a:lnTo>
                    <a:lnTo>
                      <a:pt x="39" y="2747"/>
                    </a:lnTo>
                    <a:lnTo>
                      <a:pt x="59" y="2806"/>
                    </a:lnTo>
                    <a:lnTo>
                      <a:pt x="78" y="2845"/>
                    </a:lnTo>
                    <a:lnTo>
                      <a:pt x="78" y="2845"/>
                    </a:lnTo>
                    <a:lnTo>
                      <a:pt x="117" y="2864"/>
                    </a:lnTo>
                    <a:lnTo>
                      <a:pt x="176" y="2864"/>
                    </a:lnTo>
                    <a:lnTo>
                      <a:pt x="176" y="2864"/>
                    </a:lnTo>
                    <a:lnTo>
                      <a:pt x="215" y="2845"/>
                    </a:lnTo>
                    <a:lnTo>
                      <a:pt x="254" y="2825"/>
                    </a:lnTo>
                    <a:lnTo>
                      <a:pt x="273" y="2786"/>
                    </a:lnTo>
                    <a:lnTo>
                      <a:pt x="273" y="2747"/>
                    </a:lnTo>
                    <a:lnTo>
                      <a:pt x="273" y="2747"/>
                    </a:lnTo>
                    <a:lnTo>
                      <a:pt x="254" y="2338"/>
                    </a:lnTo>
                    <a:lnTo>
                      <a:pt x="254" y="2338"/>
                    </a:lnTo>
                    <a:lnTo>
                      <a:pt x="254" y="2124"/>
                    </a:lnTo>
                    <a:lnTo>
                      <a:pt x="254" y="1890"/>
                    </a:lnTo>
                    <a:lnTo>
                      <a:pt x="254" y="1890"/>
                    </a:lnTo>
                    <a:lnTo>
                      <a:pt x="254" y="1910"/>
                    </a:lnTo>
                    <a:lnTo>
                      <a:pt x="254" y="1910"/>
                    </a:lnTo>
                    <a:lnTo>
                      <a:pt x="273" y="1617"/>
                    </a:lnTo>
                    <a:lnTo>
                      <a:pt x="332" y="1306"/>
                    </a:lnTo>
                    <a:lnTo>
                      <a:pt x="332" y="1306"/>
                    </a:lnTo>
                    <a:lnTo>
                      <a:pt x="390" y="1033"/>
                    </a:lnTo>
                    <a:lnTo>
                      <a:pt x="488" y="740"/>
                    </a:lnTo>
                    <a:lnTo>
                      <a:pt x="488" y="740"/>
                    </a:lnTo>
                    <a:lnTo>
                      <a:pt x="604" y="409"/>
                    </a:lnTo>
                    <a:lnTo>
                      <a:pt x="741" y="97"/>
                    </a:lnTo>
                    <a:lnTo>
                      <a:pt x="741" y="97"/>
                    </a:lnTo>
                    <a:lnTo>
                      <a:pt x="760" y="78"/>
                    </a:lnTo>
                    <a:lnTo>
                      <a:pt x="741" y="39"/>
                    </a:lnTo>
                    <a:lnTo>
                      <a:pt x="721" y="0"/>
                    </a:lnTo>
                    <a:lnTo>
                      <a:pt x="721" y="0"/>
                    </a:lnTo>
                    <a:lnTo>
                      <a:pt x="682" y="0"/>
                    </a:lnTo>
                    <a:lnTo>
                      <a:pt x="682" y="0"/>
                    </a:lnTo>
                    <a:lnTo>
                      <a:pt x="643" y="0"/>
                    </a:lnTo>
                    <a:lnTo>
                      <a:pt x="624"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38"/>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38"/>
              <p:cNvSpPr/>
              <p:nvPr/>
            </p:nvSpPr>
            <p:spPr>
              <a:xfrm>
                <a:off x="5755700" y="3123200"/>
                <a:ext cx="15600" cy="93050"/>
              </a:xfrm>
              <a:custGeom>
                <a:avLst/>
                <a:gdLst/>
                <a:ahLst/>
                <a:cxnLst/>
                <a:rect l="l" t="t" r="r" b="b"/>
                <a:pathLst>
                  <a:path w="624" h="3722" fill="none" extrusionOk="0">
                    <a:moveTo>
                      <a:pt x="370" y="39"/>
                    </a:moveTo>
                    <a:lnTo>
                      <a:pt x="370" y="39"/>
                    </a:lnTo>
                    <a:lnTo>
                      <a:pt x="253" y="449"/>
                    </a:lnTo>
                    <a:lnTo>
                      <a:pt x="137" y="838"/>
                    </a:lnTo>
                    <a:lnTo>
                      <a:pt x="137" y="838"/>
                    </a:lnTo>
                    <a:lnTo>
                      <a:pt x="98" y="1092"/>
                    </a:lnTo>
                    <a:lnTo>
                      <a:pt x="59" y="1325"/>
                    </a:lnTo>
                    <a:lnTo>
                      <a:pt x="0" y="1813"/>
                    </a:lnTo>
                    <a:lnTo>
                      <a:pt x="0" y="1813"/>
                    </a:lnTo>
                    <a:lnTo>
                      <a:pt x="0" y="2300"/>
                    </a:lnTo>
                    <a:lnTo>
                      <a:pt x="20" y="2533"/>
                    </a:lnTo>
                    <a:lnTo>
                      <a:pt x="39" y="2787"/>
                    </a:lnTo>
                    <a:lnTo>
                      <a:pt x="39" y="2787"/>
                    </a:lnTo>
                    <a:lnTo>
                      <a:pt x="78" y="3021"/>
                    </a:lnTo>
                    <a:lnTo>
                      <a:pt x="137" y="3235"/>
                    </a:lnTo>
                    <a:lnTo>
                      <a:pt x="137" y="3235"/>
                    </a:lnTo>
                    <a:lnTo>
                      <a:pt x="214" y="3449"/>
                    </a:lnTo>
                    <a:lnTo>
                      <a:pt x="331" y="3644"/>
                    </a:lnTo>
                    <a:lnTo>
                      <a:pt x="331" y="3644"/>
                    </a:lnTo>
                    <a:lnTo>
                      <a:pt x="351" y="3683"/>
                    </a:lnTo>
                    <a:lnTo>
                      <a:pt x="409" y="3702"/>
                    </a:lnTo>
                    <a:lnTo>
                      <a:pt x="468" y="3722"/>
                    </a:lnTo>
                    <a:lnTo>
                      <a:pt x="507" y="3702"/>
                    </a:lnTo>
                    <a:lnTo>
                      <a:pt x="507" y="3702"/>
                    </a:lnTo>
                    <a:lnTo>
                      <a:pt x="565" y="3683"/>
                    </a:lnTo>
                    <a:lnTo>
                      <a:pt x="604" y="3625"/>
                    </a:lnTo>
                    <a:lnTo>
                      <a:pt x="624" y="3566"/>
                    </a:lnTo>
                    <a:lnTo>
                      <a:pt x="624" y="3508"/>
                    </a:lnTo>
                    <a:lnTo>
                      <a:pt x="624" y="3508"/>
                    </a:lnTo>
                    <a:lnTo>
                      <a:pt x="468" y="3079"/>
                    </a:lnTo>
                    <a:lnTo>
                      <a:pt x="468" y="3079"/>
                    </a:lnTo>
                    <a:lnTo>
                      <a:pt x="390" y="2865"/>
                    </a:lnTo>
                    <a:lnTo>
                      <a:pt x="351" y="2631"/>
                    </a:lnTo>
                    <a:lnTo>
                      <a:pt x="351" y="2631"/>
                    </a:lnTo>
                    <a:lnTo>
                      <a:pt x="351" y="2631"/>
                    </a:lnTo>
                    <a:lnTo>
                      <a:pt x="292" y="2339"/>
                    </a:lnTo>
                    <a:lnTo>
                      <a:pt x="273" y="2066"/>
                    </a:lnTo>
                    <a:lnTo>
                      <a:pt x="273" y="2066"/>
                    </a:lnTo>
                    <a:lnTo>
                      <a:pt x="253" y="1735"/>
                    </a:lnTo>
                    <a:lnTo>
                      <a:pt x="253" y="1423"/>
                    </a:lnTo>
                    <a:lnTo>
                      <a:pt x="253" y="1423"/>
                    </a:lnTo>
                    <a:lnTo>
                      <a:pt x="253" y="1462"/>
                    </a:lnTo>
                    <a:lnTo>
                      <a:pt x="253" y="1462"/>
                    </a:lnTo>
                    <a:lnTo>
                      <a:pt x="292" y="1131"/>
                    </a:lnTo>
                    <a:lnTo>
                      <a:pt x="331" y="799"/>
                    </a:lnTo>
                    <a:lnTo>
                      <a:pt x="331" y="799"/>
                    </a:lnTo>
                    <a:lnTo>
                      <a:pt x="409" y="468"/>
                    </a:lnTo>
                    <a:lnTo>
                      <a:pt x="487" y="156"/>
                    </a:lnTo>
                    <a:lnTo>
                      <a:pt x="487" y="176"/>
                    </a:lnTo>
                    <a:lnTo>
                      <a:pt x="487" y="176"/>
                    </a:lnTo>
                    <a:lnTo>
                      <a:pt x="507" y="98"/>
                    </a:lnTo>
                    <a:lnTo>
                      <a:pt x="507" y="98"/>
                    </a:lnTo>
                    <a:lnTo>
                      <a:pt x="507" y="39"/>
                    </a:lnTo>
                    <a:lnTo>
                      <a:pt x="507" y="20"/>
                    </a:lnTo>
                    <a:lnTo>
                      <a:pt x="468" y="1"/>
                    </a:lnTo>
                    <a:lnTo>
                      <a:pt x="468" y="1"/>
                    </a:lnTo>
                    <a:lnTo>
                      <a:pt x="448" y="1"/>
                    </a:lnTo>
                    <a:lnTo>
                      <a:pt x="448" y="1"/>
                    </a:lnTo>
                    <a:lnTo>
                      <a:pt x="409" y="1"/>
                    </a:lnTo>
                    <a:lnTo>
                      <a:pt x="370"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38"/>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38"/>
              <p:cNvSpPr/>
              <p:nvPr/>
            </p:nvSpPr>
            <p:spPr>
              <a:xfrm>
                <a:off x="5884775" y="3083750"/>
                <a:ext cx="59450" cy="11225"/>
              </a:xfrm>
              <a:custGeom>
                <a:avLst/>
                <a:gdLst/>
                <a:ahLst/>
                <a:cxnLst/>
                <a:rect l="l" t="t" r="r" b="b"/>
                <a:pathLst>
                  <a:path w="2378" h="449" fill="none" extrusionOk="0">
                    <a:moveTo>
                      <a:pt x="2280" y="0"/>
                    </a:moveTo>
                    <a:lnTo>
                      <a:pt x="2280" y="0"/>
                    </a:lnTo>
                    <a:lnTo>
                      <a:pt x="1520" y="176"/>
                    </a:lnTo>
                    <a:lnTo>
                      <a:pt x="1540" y="176"/>
                    </a:lnTo>
                    <a:lnTo>
                      <a:pt x="1540" y="176"/>
                    </a:lnTo>
                    <a:lnTo>
                      <a:pt x="1014" y="273"/>
                    </a:lnTo>
                    <a:lnTo>
                      <a:pt x="1014" y="273"/>
                    </a:lnTo>
                    <a:lnTo>
                      <a:pt x="760" y="293"/>
                    </a:lnTo>
                    <a:lnTo>
                      <a:pt x="507" y="293"/>
                    </a:lnTo>
                    <a:lnTo>
                      <a:pt x="507" y="293"/>
                    </a:lnTo>
                    <a:lnTo>
                      <a:pt x="312" y="273"/>
                    </a:lnTo>
                    <a:lnTo>
                      <a:pt x="312" y="273"/>
                    </a:lnTo>
                    <a:lnTo>
                      <a:pt x="117" y="215"/>
                    </a:lnTo>
                    <a:lnTo>
                      <a:pt x="117" y="215"/>
                    </a:lnTo>
                    <a:lnTo>
                      <a:pt x="78" y="215"/>
                    </a:lnTo>
                    <a:lnTo>
                      <a:pt x="39" y="234"/>
                    </a:lnTo>
                    <a:lnTo>
                      <a:pt x="39" y="234"/>
                    </a:lnTo>
                    <a:lnTo>
                      <a:pt x="20" y="273"/>
                    </a:lnTo>
                    <a:lnTo>
                      <a:pt x="0" y="293"/>
                    </a:lnTo>
                    <a:lnTo>
                      <a:pt x="0" y="293"/>
                    </a:lnTo>
                    <a:lnTo>
                      <a:pt x="0" y="332"/>
                    </a:lnTo>
                    <a:lnTo>
                      <a:pt x="20" y="370"/>
                    </a:lnTo>
                    <a:lnTo>
                      <a:pt x="39" y="390"/>
                    </a:lnTo>
                    <a:lnTo>
                      <a:pt x="78" y="409"/>
                    </a:lnTo>
                    <a:lnTo>
                      <a:pt x="78" y="409"/>
                    </a:lnTo>
                    <a:lnTo>
                      <a:pt x="332" y="429"/>
                    </a:lnTo>
                    <a:lnTo>
                      <a:pt x="332" y="429"/>
                    </a:lnTo>
                    <a:lnTo>
                      <a:pt x="624" y="448"/>
                    </a:lnTo>
                    <a:lnTo>
                      <a:pt x="624" y="448"/>
                    </a:lnTo>
                    <a:lnTo>
                      <a:pt x="897" y="429"/>
                    </a:lnTo>
                    <a:lnTo>
                      <a:pt x="1189" y="390"/>
                    </a:lnTo>
                    <a:lnTo>
                      <a:pt x="1189" y="390"/>
                    </a:lnTo>
                    <a:lnTo>
                      <a:pt x="1462" y="351"/>
                    </a:lnTo>
                    <a:lnTo>
                      <a:pt x="1734" y="293"/>
                    </a:lnTo>
                    <a:lnTo>
                      <a:pt x="1734" y="293"/>
                    </a:lnTo>
                    <a:lnTo>
                      <a:pt x="2338" y="137"/>
                    </a:lnTo>
                    <a:lnTo>
                      <a:pt x="2338" y="137"/>
                    </a:lnTo>
                    <a:lnTo>
                      <a:pt x="2358" y="117"/>
                    </a:lnTo>
                    <a:lnTo>
                      <a:pt x="2377" y="98"/>
                    </a:lnTo>
                    <a:lnTo>
                      <a:pt x="2377" y="98"/>
                    </a:lnTo>
                    <a:lnTo>
                      <a:pt x="2377" y="39"/>
                    </a:lnTo>
                    <a:lnTo>
                      <a:pt x="2377" y="39"/>
                    </a:lnTo>
                    <a:lnTo>
                      <a:pt x="2338" y="0"/>
                    </a:lnTo>
                    <a:lnTo>
                      <a:pt x="2338" y="0"/>
                    </a:lnTo>
                    <a:lnTo>
                      <a:pt x="2319" y="0"/>
                    </a:lnTo>
                    <a:lnTo>
                      <a:pt x="2319" y="0"/>
                    </a:lnTo>
                    <a:lnTo>
                      <a:pt x="22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38"/>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38"/>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38"/>
              <p:cNvSpPr/>
              <p:nvPr/>
            </p:nvSpPr>
            <p:spPr>
              <a:xfrm>
                <a:off x="5832175" y="3126125"/>
                <a:ext cx="97425" cy="23900"/>
              </a:xfrm>
              <a:custGeom>
                <a:avLst/>
                <a:gdLst/>
                <a:ahLst/>
                <a:cxnLst/>
                <a:rect l="l" t="t" r="r" b="b"/>
                <a:pathLst>
                  <a:path w="3897" h="956" fill="none" extrusionOk="0">
                    <a:moveTo>
                      <a:pt x="3780" y="0"/>
                    </a:moveTo>
                    <a:lnTo>
                      <a:pt x="3780" y="0"/>
                    </a:lnTo>
                    <a:lnTo>
                      <a:pt x="3741" y="20"/>
                    </a:lnTo>
                    <a:lnTo>
                      <a:pt x="3741" y="20"/>
                    </a:lnTo>
                    <a:lnTo>
                      <a:pt x="3741" y="20"/>
                    </a:lnTo>
                    <a:lnTo>
                      <a:pt x="3410" y="176"/>
                    </a:lnTo>
                    <a:lnTo>
                      <a:pt x="3059" y="312"/>
                    </a:lnTo>
                    <a:lnTo>
                      <a:pt x="2689" y="429"/>
                    </a:lnTo>
                    <a:lnTo>
                      <a:pt x="2338" y="526"/>
                    </a:lnTo>
                    <a:lnTo>
                      <a:pt x="2338" y="526"/>
                    </a:lnTo>
                    <a:lnTo>
                      <a:pt x="2319" y="526"/>
                    </a:lnTo>
                    <a:lnTo>
                      <a:pt x="2319" y="526"/>
                    </a:lnTo>
                    <a:lnTo>
                      <a:pt x="2299" y="526"/>
                    </a:lnTo>
                    <a:lnTo>
                      <a:pt x="2319" y="526"/>
                    </a:lnTo>
                    <a:lnTo>
                      <a:pt x="2319" y="526"/>
                    </a:lnTo>
                    <a:lnTo>
                      <a:pt x="1929" y="604"/>
                    </a:lnTo>
                    <a:lnTo>
                      <a:pt x="1539" y="643"/>
                    </a:lnTo>
                    <a:lnTo>
                      <a:pt x="1539" y="643"/>
                    </a:lnTo>
                    <a:lnTo>
                      <a:pt x="1150" y="682"/>
                    </a:lnTo>
                    <a:lnTo>
                      <a:pt x="740" y="663"/>
                    </a:lnTo>
                    <a:lnTo>
                      <a:pt x="740" y="663"/>
                    </a:lnTo>
                    <a:lnTo>
                      <a:pt x="779" y="682"/>
                    </a:lnTo>
                    <a:lnTo>
                      <a:pt x="779" y="682"/>
                    </a:lnTo>
                    <a:lnTo>
                      <a:pt x="487" y="643"/>
                    </a:lnTo>
                    <a:lnTo>
                      <a:pt x="487" y="643"/>
                    </a:lnTo>
                    <a:lnTo>
                      <a:pt x="175" y="604"/>
                    </a:lnTo>
                    <a:lnTo>
                      <a:pt x="175" y="604"/>
                    </a:lnTo>
                    <a:lnTo>
                      <a:pt x="117" y="604"/>
                    </a:lnTo>
                    <a:lnTo>
                      <a:pt x="59" y="624"/>
                    </a:lnTo>
                    <a:lnTo>
                      <a:pt x="20" y="663"/>
                    </a:lnTo>
                    <a:lnTo>
                      <a:pt x="0" y="721"/>
                    </a:lnTo>
                    <a:lnTo>
                      <a:pt x="0" y="721"/>
                    </a:lnTo>
                    <a:lnTo>
                      <a:pt x="0" y="780"/>
                    </a:lnTo>
                    <a:lnTo>
                      <a:pt x="20" y="838"/>
                    </a:lnTo>
                    <a:lnTo>
                      <a:pt x="59" y="897"/>
                    </a:lnTo>
                    <a:lnTo>
                      <a:pt x="117" y="916"/>
                    </a:lnTo>
                    <a:lnTo>
                      <a:pt x="117" y="916"/>
                    </a:lnTo>
                    <a:lnTo>
                      <a:pt x="370" y="936"/>
                    </a:lnTo>
                    <a:lnTo>
                      <a:pt x="604" y="955"/>
                    </a:lnTo>
                    <a:lnTo>
                      <a:pt x="1091" y="936"/>
                    </a:lnTo>
                    <a:lnTo>
                      <a:pt x="1578" y="877"/>
                    </a:lnTo>
                    <a:lnTo>
                      <a:pt x="2046" y="780"/>
                    </a:lnTo>
                    <a:lnTo>
                      <a:pt x="2046" y="780"/>
                    </a:lnTo>
                    <a:lnTo>
                      <a:pt x="2514" y="663"/>
                    </a:lnTo>
                    <a:lnTo>
                      <a:pt x="2981" y="507"/>
                    </a:lnTo>
                    <a:lnTo>
                      <a:pt x="3429" y="332"/>
                    </a:lnTo>
                    <a:lnTo>
                      <a:pt x="3858" y="117"/>
                    </a:lnTo>
                    <a:lnTo>
                      <a:pt x="3858" y="117"/>
                    </a:lnTo>
                    <a:lnTo>
                      <a:pt x="3877" y="98"/>
                    </a:lnTo>
                    <a:lnTo>
                      <a:pt x="3897" y="78"/>
                    </a:lnTo>
                    <a:lnTo>
                      <a:pt x="3877" y="20"/>
                    </a:lnTo>
                    <a:lnTo>
                      <a:pt x="3877" y="20"/>
                    </a:lnTo>
                    <a:lnTo>
                      <a:pt x="3858" y="0"/>
                    </a:lnTo>
                    <a:lnTo>
                      <a:pt x="3819" y="0"/>
                    </a:lnTo>
                    <a:lnTo>
                      <a:pt x="3819" y="0"/>
                    </a:lnTo>
                    <a:lnTo>
                      <a:pt x="37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38"/>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38"/>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38"/>
              <p:cNvSpPr/>
              <p:nvPr/>
            </p:nvSpPr>
            <p:spPr>
              <a:xfrm>
                <a:off x="5776625" y="3195775"/>
                <a:ext cx="122775" cy="23400"/>
              </a:xfrm>
              <a:custGeom>
                <a:avLst/>
                <a:gdLst/>
                <a:ahLst/>
                <a:cxnLst/>
                <a:rect l="l" t="t" r="r" b="b"/>
                <a:pathLst>
                  <a:path w="4911" h="936" fill="none" extrusionOk="0">
                    <a:moveTo>
                      <a:pt x="4813" y="1"/>
                    </a:moveTo>
                    <a:lnTo>
                      <a:pt x="4813" y="1"/>
                    </a:lnTo>
                    <a:lnTo>
                      <a:pt x="3995" y="215"/>
                    </a:lnTo>
                    <a:lnTo>
                      <a:pt x="3177" y="410"/>
                    </a:lnTo>
                    <a:lnTo>
                      <a:pt x="3177" y="410"/>
                    </a:lnTo>
                    <a:lnTo>
                      <a:pt x="3196" y="390"/>
                    </a:lnTo>
                    <a:lnTo>
                      <a:pt x="3196" y="390"/>
                    </a:lnTo>
                    <a:lnTo>
                      <a:pt x="2729" y="488"/>
                    </a:lnTo>
                    <a:lnTo>
                      <a:pt x="2729" y="488"/>
                    </a:lnTo>
                    <a:lnTo>
                      <a:pt x="2183" y="566"/>
                    </a:lnTo>
                    <a:lnTo>
                      <a:pt x="2183" y="566"/>
                    </a:lnTo>
                    <a:lnTo>
                      <a:pt x="1657" y="605"/>
                    </a:lnTo>
                    <a:lnTo>
                      <a:pt x="1404" y="624"/>
                    </a:lnTo>
                    <a:lnTo>
                      <a:pt x="1131" y="605"/>
                    </a:lnTo>
                    <a:lnTo>
                      <a:pt x="1131" y="605"/>
                    </a:lnTo>
                    <a:lnTo>
                      <a:pt x="683" y="566"/>
                    </a:lnTo>
                    <a:lnTo>
                      <a:pt x="235" y="468"/>
                    </a:lnTo>
                    <a:lnTo>
                      <a:pt x="235" y="468"/>
                    </a:lnTo>
                    <a:lnTo>
                      <a:pt x="157" y="468"/>
                    </a:lnTo>
                    <a:lnTo>
                      <a:pt x="79" y="488"/>
                    </a:lnTo>
                    <a:lnTo>
                      <a:pt x="79" y="488"/>
                    </a:lnTo>
                    <a:lnTo>
                      <a:pt x="20" y="546"/>
                    </a:lnTo>
                    <a:lnTo>
                      <a:pt x="1" y="624"/>
                    </a:lnTo>
                    <a:lnTo>
                      <a:pt x="1" y="624"/>
                    </a:lnTo>
                    <a:lnTo>
                      <a:pt x="1" y="702"/>
                    </a:lnTo>
                    <a:lnTo>
                      <a:pt x="20" y="780"/>
                    </a:lnTo>
                    <a:lnTo>
                      <a:pt x="79" y="819"/>
                    </a:lnTo>
                    <a:lnTo>
                      <a:pt x="157" y="858"/>
                    </a:lnTo>
                    <a:lnTo>
                      <a:pt x="157" y="858"/>
                    </a:lnTo>
                    <a:lnTo>
                      <a:pt x="449" y="897"/>
                    </a:lnTo>
                    <a:lnTo>
                      <a:pt x="741" y="936"/>
                    </a:lnTo>
                    <a:lnTo>
                      <a:pt x="1034" y="936"/>
                    </a:lnTo>
                    <a:lnTo>
                      <a:pt x="1345" y="936"/>
                    </a:lnTo>
                    <a:lnTo>
                      <a:pt x="1638" y="916"/>
                    </a:lnTo>
                    <a:lnTo>
                      <a:pt x="1930" y="877"/>
                    </a:lnTo>
                    <a:lnTo>
                      <a:pt x="2514" y="780"/>
                    </a:lnTo>
                    <a:lnTo>
                      <a:pt x="2514" y="780"/>
                    </a:lnTo>
                    <a:lnTo>
                      <a:pt x="3099" y="644"/>
                    </a:lnTo>
                    <a:lnTo>
                      <a:pt x="3664" y="488"/>
                    </a:lnTo>
                    <a:lnTo>
                      <a:pt x="3664" y="488"/>
                    </a:lnTo>
                    <a:lnTo>
                      <a:pt x="4268" y="312"/>
                    </a:lnTo>
                    <a:lnTo>
                      <a:pt x="4872" y="137"/>
                    </a:lnTo>
                    <a:lnTo>
                      <a:pt x="4872" y="137"/>
                    </a:lnTo>
                    <a:lnTo>
                      <a:pt x="4891" y="118"/>
                    </a:lnTo>
                    <a:lnTo>
                      <a:pt x="4911" y="98"/>
                    </a:lnTo>
                    <a:lnTo>
                      <a:pt x="4911" y="40"/>
                    </a:lnTo>
                    <a:lnTo>
                      <a:pt x="4911" y="40"/>
                    </a:lnTo>
                    <a:lnTo>
                      <a:pt x="4872" y="1"/>
                    </a:lnTo>
                    <a:lnTo>
                      <a:pt x="4833" y="1"/>
                    </a:lnTo>
                    <a:lnTo>
                      <a:pt x="4833" y="1"/>
                    </a:lnTo>
                    <a:lnTo>
                      <a:pt x="481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38"/>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rgbClr val="B856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38"/>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38"/>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38"/>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38"/>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38"/>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38"/>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38"/>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38"/>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38"/>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38"/>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38"/>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38"/>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38"/>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38"/>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38"/>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38"/>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38"/>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38"/>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38"/>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38"/>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38"/>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38"/>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38"/>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38"/>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38"/>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38"/>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38"/>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38"/>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38"/>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38"/>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38"/>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38"/>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38"/>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38"/>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38"/>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43" name="TextBox 142">
            <a:extLst>
              <a:ext uri="{FF2B5EF4-FFF2-40B4-BE49-F238E27FC236}">
                <a16:creationId xmlns:a16="http://schemas.microsoft.com/office/drawing/2014/main" id="{8B838CC5-90B0-4CB7-A1DD-832A3DE45EF8}"/>
              </a:ext>
            </a:extLst>
          </p:cNvPr>
          <p:cNvSpPr txBox="1"/>
          <p:nvPr/>
        </p:nvSpPr>
        <p:spPr>
          <a:xfrm>
            <a:off x="0" y="8902"/>
            <a:ext cx="5878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Cùng</a:t>
            </a:r>
            <a:r>
              <a:rPr kumimoji="0" lang="en-US" sz="4800" b="0" i="0" u="none" strike="noStrike" kern="1200" cap="none" spc="0" normalizeH="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 tìm hiểu</a:t>
            </a:r>
            <a:endParaRPr kumimoji="0" lang="en-US" sz="1000" b="0" i="0" u="none" strike="noStrike" kern="1200" cap="none" spc="0" normalizeH="0" baseline="0" noProof="0">
              <a:ln>
                <a:noFill/>
              </a:ln>
              <a:solidFill>
                <a:srgbClr val="F74A75"/>
              </a:solidFill>
              <a:effectLst/>
              <a:uLnTx/>
              <a:uFillTx/>
              <a:latin typeface="Arial"/>
              <a:ea typeface="+mn-ea"/>
              <a:cs typeface="+mn-cs"/>
            </a:endParaRPr>
          </a:p>
        </p:txBody>
      </p:sp>
      <p:grpSp>
        <p:nvGrpSpPr>
          <p:cNvPr id="3" name="Group 2">
            <a:extLst>
              <a:ext uri="{FF2B5EF4-FFF2-40B4-BE49-F238E27FC236}">
                <a16:creationId xmlns:a16="http://schemas.microsoft.com/office/drawing/2014/main" id="{4F7A8CE7-A323-40E6-9196-E2B68DDA7E55}"/>
              </a:ext>
            </a:extLst>
          </p:cNvPr>
          <p:cNvGrpSpPr/>
          <p:nvPr/>
        </p:nvGrpSpPr>
        <p:grpSpPr>
          <a:xfrm>
            <a:off x="2520714" y="2712062"/>
            <a:ext cx="9221557" cy="3481736"/>
            <a:chOff x="2579961" y="2897868"/>
            <a:chExt cx="9221557" cy="3481736"/>
          </a:xfrm>
        </p:grpSpPr>
        <p:sp>
          <p:nvSpPr>
            <p:cNvPr id="181" name="Arrow: Down 6">
              <a:extLst>
                <a:ext uri="{FF2B5EF4-FFF2-40B4-BE49-F238E27FC236}">
                  <a16:creationId xmlns:a16="http://schemas.microsoft.com/office/drawing/2014/main" id="{C74E2248-B9C8-440C-94DD-3448E17A13BD}"/>
                </a:ext>
              </a:extLst>
            </p:cNvPr>
            <p:cNvSpPr/>
            <p:nvPr/>
          </p:nvSpPr>
          <p:spPr>
            <a:xfrm>
              <a:off x="7450509" y="5243464"/>
              <a:ext cx="516611" cy="46623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vi-VN" sz="1867" b="0" i="0" u="none" strike="noStrike" kern="0" cap="none" spc="0" normalizeH="0" baseline="0" noProof="0">
                <a:ln>
                  <a:noFill/>
                </a:ln>
                <a:solidFill>
                  <a:srgbClr val="FFFFFF"/>
                </a:solidFill>
                <a:effectLst/>
                <a:uLnTx/>
                <a:uFillTx/>
                <a:latin typeface="Arial" panose="020B0604020202020204" pitchFamily="34" charset="0"/>
                <a:ea typeface="+mn-ea"/>
                <a:cs typeface="+mn-cs"/>
                <a:sym typeface="Arial"/>
              </a:endParaRPr>
            </a:p>
          </p:txBody>
        </p:sp>
        <p:sp>
          <p:nvSpPr>
            <p:cNvPr id="144" name="Cuộn: Ngang 1">
              <a:extLst>
                <a:ext uri="{FF2B5EF4-FFF2-40B4-BE49-F238E27FC236}">
                  <a16:creationId xmlns:a16="http://schemas.microsoft.com/office/drawing/2014/main" id="{620CA815-0296-4E3E-AEE2-F21EE322B130}"/>
                </a:ext>
              </a:extLst>
            </p:cNvPr>
            <p:cNvSpPr/>
            <p:nvPr/>
          </p:nvSpPr>
          <p:spPr>
            <a:xfrm>
              <a:off x="2579961" y="2897868"/>
              <a:ext cx="9221557" cy="3481736"/>
            </a:xfrm>
            <a:custGeom>
              <a:avLst/>
              <a:gdLst>
                <a:gd name="connsiteX0" fmla="*/ 9221557 w 9221557"/>
                <a:gd name="connsiteY0" fmla="*/ 217609 h 3481736"/>
                <a:gd name="connsiteX1" fmla="*/ 9003948 w 9221557"/>
                <a:gd name="connsiteY1" fmla="*/ 435218 h 3481736"/>
                <a:gd name="connsiteX2" fmla="*/ 9003949 w 9221557"/>
                <a:gd name="connsiteY2" fmla="*/ 217609 h 3481736"/>
                <a:gd name="connsiteX3" fmla="*/ 8895145 w 9221557"/>
                <a:gd name="connsiteY3" fmla="*/ 326413 h 3481736"/>
                <a:gd name="connsiteX4" fmla="*/ 8786341 w 9221557"/>
                <a:gd name="connsiteY4" fmla="*/ 217609 h 3481736"/>
                <a:gd name="connsiteX5" fmla="*/ 8786340 w 9221557"/>
                <a:gd name="connsiteY5" fmla="*/ 435217 h 3481736"/>
                <a:gd name="connsiteX6" fmla="*/ 217609 w 9221557"/>
                <a:gd name="connsiteY6" fmla="*/ 435217 h 3481736"/>
                <a:gd name="connsiteX7" fmla="*/ 0 w 9221557"/>
                <a:gd name="connsiteY7" fmla="*/ 652826 h 3481736"/>
                <a:gd name="connsiteX8" fmla="*/ 0 w 9221557"/>
                <a:gd name="connsiteY8" fmla="*/ 3264128 h 3481736"/>
                <a:gd name="connsiteX9" fmla="*/ 217609 w 9221557"/>
                <a:gd name="connsiteY9" fmla="*/ 3481737 h 3481736"/>
                <a:gd name="connsiteX10" fmla="*/ 435218 w 9221557"/>
                <a:gd name="connsiteY10" fmla="*/ 3264128 h 3481736"/>
                <a:gd name="connsiteX11" fmla="*/ 435217 w 9221557"/>
                <a:gd name="connsiteY11" fmla="*/ 3046519 h 3481736"/>
                <a:gd name="connsiteX12" fmla="*/ 9003949 w 9221557"/>
                <a:gd name="connsiteY12" fmla="*/ 3046519 h 3481736"/>
                <a:gd name="connsiteX13" fmla="*/ 9221558 w 9221557"/>
                <a:gd name="connsiteY13" fmla="*/ 2828910 h 3481736"/>
                <a:gd name="connsiteX14" fmla="*/ 9221557 w 9221557"/>
                <a:gd name="connsiteY14" fmla="*/ 217609 h 3481736"/>
                <a:gd name="connsiteX15" fmla="*/ 217609 w 9221557"/>
                <a:gd name="connsiteY15" fmla="*/ 870434 h 3481736"/>
                <a:gd name="connsiteX16" fmla="*/ 435218 w 9221557"/>
                <a:gd name="connsiteY16" fmla="*/ 652825 h 3481736"/>
                <a:gd name="connsiteX17" fmla="*/ 326414 w 9221557"/>
                <a:gd name="connsiteY17" fmla="*/ 544021 h 3481736"/>
                <a:gd name="connsiteX18" fmla="*/ 217610 w 9221557"/>
                <a:gd name="connsiteY18" fmla="*/ 652825 h 3481736"/>
                <a:gd name="connsiteX19" fmla="*/ 217609 w 9221557"/>
                <a:gd name="connsiteY19" fmla="*/ 870434 h 3481736"/>
                <a:gd name="connsiteX0" fmla="*/ 217609 w 9221557"/>
                <a:gd name="connsiteY0" fmla="*/ 870434 h 3481736"/>
                <a:gd name="connsiteX1" fmla="*/ 435218 w 9221557"/>
                <a:gd name="connsiteY1" fmla="*/ 652825 h 3481736"/>
                <a:gd name="connsiteX2" fmla="*/ 326414 w 9221557"/>
                <a:gd name="connsiteY2" fmla="*/ 544021 h 3481736"/>
                <a:gd name="connsiteX3" fmla="*/ 217610 w 9221557"/>
                <a:gd name="connsiteY3" fmla="*/ 652825 h 3481736"/>
                <a:gd name="connsiteX4" fmla="*/ 217609 w 9221557"/>
                <a:gd name="connsiteY4" fmla="*/ 870434 h 3481736"/>
                <a:gd name="connsiteX5" fmla="*/ 9003949 w 9221557"/>
                <a:gd name="connsiteY5" fmla="*/ 435217 h 3481736"/>
                <a:gd name="connsiteX6" fmla="*/ 9221558 w 9221557"/>
                <a:gd name="connsiteY6" fmla="*/ 217608 h 3481736"/>
                <a:gd name="connsiteX7" fmla="*/ 9003949 w 9221557"/>
                <a:gd name="connsiteY7" fmla="*/ -1 h 3481736"/>
                <a:gd name="connsiteX8" fmla="*/ 8786340 w 9221557"/>
                <a:gd name="connsiteY8" fmla="*/ 217608 h 3481736"/>
                <a:gd name="connsiteX9" fmla="*/ 8895144 w 9221557"/>
                <a:gd name="connsiteY9" fmla="*/ 326412 h 3481736"/>
                <a:gd name="connsiteX10" fmla="*/ 9003948 w 9221557"/>
                <a:gd name="connsiteY10" fmla="*/ 217608 h 3481736"/>
                <a:gd name="connsiteX11" fmla="*/ 9003949 w 9221557"/>
                <a:gd name="connsiteY11" fmla="*/ 435217 h 3481736"/>
                <a:gd name="connsiteX0" fmla="*/ 0 w 9221557"/>
                <a:gd name="connsiteY0" fmla="*/ 652826 h 3481736"/>
                <a:gd name="connsiteX1" fmla="*/ 217609 w 9221557"/>
                <a:gd name="connsiteY1" fmla="*/ 435217 h 3481736"/>
                <a:gd name="connsiteX2" fmla="*/ 8786340 w 9221557"/>
                <a:gd name="connsiteY2" fmla="*/ 435217 h 3481736"/>
                <a:gd name="connsiteX3" fmla="*/ 8786340 w 9221557"/>
                <a:gd name="connsiteY3" fmla="*/ 217609 h 3481736"/>
                <a:gd name="connsiteX4" fmla="*/ 9003949 w 9221557"/>
                <a:gd name="connsiteY4" fmla="*/ 0 h 3481736"/>
                <a:gd name="connsiteX5" fmla="*/ 9221558 w 9221557"/>
                <a:gd name="connsiteY5" fmla="*/ 217609 h 3481736"/>
                <a:gd name="connsiteX6" fmla="*/ 9221557 w 9221557"/>
                <a:gd name="connsiteY6" fmla="*/ 2828911 h 3481736"/>
                <a:gd name="connsiteX7" fmla="*/ 9003948 w 9221557"/>
                <a:gd name="connsiteY7" fmla="*/ 3046520 h 3481736"/>
                <a:gd name="connsiteX8" fmla="*/ 435217 w 9221557"/>
                <a:gd name="connsiteY8" fmla="*/ 3046519 h 3481736"/>
                <a:gd name="connsiteX9" fmla="*/ 435217 w 9221557"/>
                <a:gd name="connsiteY9" fmla="*/ 3264128 h 3481736"/>
                <a:gd name="connsiteX10" fmla="*/ 217608 w 9221557"/>
                <a:gd name="connsiteY10" fmla="*/ 3481737 h 3481736"/>
                <a:gd name="connsiteX11" fmla="*/ -1 w 9221557"/>
                <a:gd name="connsiteY11" fmla="*/ 3264128 h 3481736"/>
                <a:gd name="connsiteX12" fmla="*/ 0 w 9221557"/>
                <a:gd name="connsiteY12" fmla="*/ 652826 h 3481736"/>
                <a:gd name="connsiteX13" fmla="*/ 8786340 w 9221557"/>
                <a:gd name="connsiteY13" fmla="*/ 435217 h 3481736"/>
                <a:gd name="connsiteX14" fmla="*/ 9003949 w 9221557"/>
                <a:gd name="connsiteY14" fmla="*/ 435217 h 3481736"/>
                <a:gd name="connsiteX15" fmla="*/ 9221558 w 9221557"/>
                <a:gd name="connsiteY15" fmla="*/ 217608 h 3481736"/>
                <a:gd name="connsiteX16" fmla="*/ 9003949 w 9221557"/>
                <a:gd name="connsiteY16" fmla="*/ 435217 h 3481736"/>
                <a:gd name="connsiteX17" fmla="*/ 9003949 w 9221557"/>
                <a:gd name="connsiteY17" fmla="*/ 217609 h 3481736"/>
                <a:gd name="connsiteX18" fmla="*/ 8895145 w 9221557"/>
                <a:gd name="connsiteY18" fmla="*/ 326413 h 3481736"/>
                <a:gd name="connsiteX19" fmla="*/ 8786341 w 9221557"/>
                <a:gd name="connsiteY19" fmla="*/ 217609 h 3481736"/>
                <a:gd name="connsiteX20" fmla="*/ 217609 w 9221557"/>
                <a:gd name="connsiteY20" fmla="*/ 870434 h 3481736"/>
                <a:gd name="connsiteX21" fmla="*/ 217609 w 9221557"/>
                <a:gd name="connsiteY21" fmla="*/ 652826 h 3481736"/>
                <a:gd name="connsiteX22" fmla="*/ 326413 w 9221557"/>
                <a:gd name="connsiteY22" fmla="*/ 544022 h 3481736"/>
                <a:gd name="connsiteX23" fmla="*/ 435217 w 9221557"/>
                <a:gd name="connsiteY23" fmla="*/ 652826 h 3481736"/>
                <a:gd name="connsiteX24" fmla="*/ 217608 w 9221557"/>
                <a:gd name="connsiteY24" fmla="*/ 870435 h 3481736"/>
                <a:gd name="connsiteX25" fmla="*/ -1 w 9221557"/>
                <a:gd name="connsiteY25" fmla="*/ 652826 h 3481736"/>
                <a:gd name="connsiteX26" fmla="*/ 435217 w 9221557"/>
                <a:gd name="connsiteY26" fmla="*/ 652826 h 3481736"/>
                <a:gd name="connsiteX27" fmla="*/ 435217 w 9221557"/>
                <a:gd name="connsiteY27" fmla="*/ 3046519 h 348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21557" h="3481736" stroke="0" extrusionOk="0">
                  <a:moveTo>
                    <a:pt x="9221557" y="217609"/>
                  </a:moveTo>
                  <a:cubicBezTo>
                    <a:pt x="9161596" y="290755"/>
                    <a:pt x="9081590" y="371079"/>
                    <a:pt x="9003948" y="435218"/>
                  </a:cubicBezTo>
                  <a:cubicBezTo>
                    <a:pt x="9008678" y="358608"/>
                    <a:pt x="9009227" y="285242"/>
                    <a:pt x="9003949" y="217609"/>
                  </a:cubicBezTo>
                  <a:cubicBezTo>
                    <a:pt x="9010482" y="281178"/>
                    <a:pt x="8951141" y="328002"/>
                    <a:pt x="8895145" y="326413"/>
                  </a:cubicBezTo>
                  <a:cubicBezTo>
                    <a:pt x="8836362" y="326906"/>
                    <a:pt x="8796564" y="280272"/>
                    <a:pt x="8786341" y="217609"/>
                  </a:cubicBezTo>
                  <a:cubicBezTo>
                    <a:pt x="8787685" y="285433"/>
                    <a:pt x="8787810" y="353844"/>
                    <a:pt x="8786340" y="435217"/>
                  </a:cubicBezTo>
                  <a:cubicBezTo>
                    <a:pt x="7852024" y="362682"/>
                    <a:pt x="4121613" y="547991"/>
                    <a:pt x="217609" y="435217"/>
                  </a:cubicBezTo>
                  <a:cubicBezTo>
                    <a:pt x="80150" y="424400"/>
                    <a:pt x="-2133" y="545030"/>
                    <a:pt x="0" y="652826"/>
                  </a:cubicBezTo>
                  <a:cubicBezTo>
                    <a:pt x="-124004" y="1602481"/>
                    <a:pt x="29847" y="2572006"/>
                    <a:pt x="0" y="3264128"/>
                  </a:cubicBezTo>
                  <a:cubicBezTo>
                    <a:pt x="351" y="3378987"/>
                    <a:pt x="78716" y="3478396"/>
                    <a:pt x="217609" y="3481737"/>
                  </a:cubicBezTo>
                  <a:cubicBezTo>
                    <a:pt x="347321" y="3480508"/>
                    <a:pt x="432185" y="3388601"/>
                    <a:pt x="435218" y="3264128"/>
                  </a:cubicBezTo>
                  <a:cubicBezTo>
                    <a:pt x="438415" y="3201874"/>
                    <a:pt x="441749" y="3128952"/>
                    <a:pt x="435217" y="3046519"/>
                  </a:cubicBezTo>
                  <a:cubicBezTo>
                    <a:pt x="3222596" y="3179935"/>
                    <a:pt x="7867647" y="2942370"/>
                    <a:pt x="9003949" y="3046519"/>
                  </a:cubicBezTo>
                  <a:cubicBezTo>
                    <a:pt x="9124249" y="3033698"/>
                    <a:pt x="9228852" y="2940802"/>
                    <a:pt x="9221558" y="2828910"/>
                  </a:cubicBezTo>
                  <a:cubicBezTo>
                    <a:pt x="9225801" y="1975991"/>
                    <a:pt x="9281532" y="1130626"/>
                    <a:pt x="9221557" y="217609"/>
                  </a:cubicBezTo>
                  <a:close/>
                  <a:moveTo>
                    <a:pt x="217609" y="870434"/>
                  </a:moveTo>
                  <a:cubicBezTo>
                    <a:pt x="340160" y="875032"/>
                    <a:pt x="443152" y="781298"/>
                    <a:pt x="435218" y="652825"/>
                  </a:cubicBezTo>
                  <a:cubicBezTo>
                    <a:pt x="436933" y="598897"/>
                    <a:pt x="392856" y="542159"/>
                    <a:pt x="326414" y="544021"/>
                  </a:cubicBezTo>
                  <a:cubicBezTo>
                    <a:pt x="265650" y="535282"/>
                    <a:pt x="226975" y="591502"/>
                    <a:pt x="217610" y="652825"/>
                  </a:cubicBezTo>
                  <a:cubicBezTo>
                    <a:pt x="205964" y="730969"/>
                    <a:pt x="216855" y="784208"/>
                    <a:pt x="217609" y="870434"/>
                  </a:cubicBezTo>
                  <a:close/>
                </a:path>
                <a:path w="9221557" h="3481736" fill="darkenLess" stroke="0" extrusionOk="0">
                  <a:moveTo>
                    <a:pt x="217609" y="870434"/>
                  </a:moveTo>
                  <a:cubicBezTo>
                    <a:pt x="327017" y="867403"/>
                    <a:pt x="433246" y="787469"/>
                    <a:pt x="435218" y="652825"/>
                  </a:cubicBezTo>
                  <a:cubicBezTo>
                    <a:pt x="436008" y="592960"/>
                    <a:pt x="393504" y="538900"/>
                    <a:pt x="326414" y="544021"/>
                  </a:cubicBezTo>
                  <a:cubicBezTo>
                    <a:pt x="265656" y="543663"/>
                    <a:pt x="216987" y="588964"/>
                    <a:pt x="217610" y="652825"/>
                  </a:cubicBezTo>
                  <a:cubicBezTo>
                    <a:pt x="225399" y="729754"/>
                    <a:pt x="209287" y="790957"/>
                    <a:pt x="217609" y="870434"/>
                  </a:cubicBezTo>
                  <a:close/>
                  <a:moveTo>
                    <a:pt x="9003949" y="435217"/>
                  </a:moveTo>
                  <a:cubicBezTo>
                    <a:pt x="9145846" y="444964"/>
                    <a:pt x="9225021" y="343334"/>
                    <a:pt x="9221558" y="217608"/>
                  </a:cubicBezTo>
                  <a:cubicBezTo>
                    <a:pt x="9222965" y="74097"/>
                    <a:pt x="9124841" y="1511"/>
                    <a:pt x="9003949" y="-1"/>
                  </a:cubicBezTo>
                  <a:cubicBezTo>
                    <a:pt x="8894420" y="790"/>
                    <a:pt x="8795837" y="88114"/>
                    <a:pt x="8786340" y="217608"/>
                  </a:cubicBezTo>
                  <a:cubicBezTo>
                    <a:pt x="8795532" y="282831"/>
                    <a:pt x="8837048" y="337188"/>
                    <a:pt x="8895144" y="326412"/>
                  </a:cubicBezTo>
                  <a:cubicBezTo>
                    <a:pt x="8951061" y="328440"/>
                    <a:pt x="9002641" y="280530"/>
                    <a:pt x="9003948" y="217608"/>
                  </a:cubicBezTo>
                  <a:cubicBezTo>
                    <a:pt x="9002405" y="288290"/>
                    <a:pt x="9003076" y="359895"/>
                    <a:pt x="9003949" y="435217"/>
                  </a:cubicBezTo>
                  <a:close/>
                </a:path>
                <a:path w="9221557" h="3481736" fill="none" extrusionOk="0">
                  <a:moveTo>
                    <a:pt x="0" y="652826"/>
                  </a:moveTo>
                  <a:cubicBezTo>
                    <a:pt x="3073" y="544513"/>
                    <a:pt x="81029" y="432361"/>
                    <a:pt x="217609" y="435217"/>
                  </a:cubicBezTo>
                  <a:cubicBezTo>
                    <a:pt x="3635134" y="311648"/>
                    <a:pt x="6505854" y="450143"/>
                    <a:pt x="8786340" y="435217"/>
                  </a:cubicBezTo>
                  <a:cubicBezTo>
                    <a:pt x="8800432" y="333383"/>
                    <a:pt x="8804622" y="277268"/>
                    <a:pt x="8786340" y="217609"/>
                  </a:cubicBezTo>
                  <a:cubicBezTo>
                    <a:pt x="8799610" y="109059"/>
                    <a:pt x="8902666" y="2637"/>
                    <a:pt x="9003949" y="0"/>
                  </a:cubicBezTo>
                  <a:cubicBezTo>
                    <a:pt x="9107447" y="10615"/>
                    <a:pt x="9201097" y="85872"/>
                    <a:pt x="9221558" y="217609"/>
                  </a:cubicBezTo>
                  <a:cubicBezTo>
                    <a:pt x="9322141" y="1020775"/>
                    <a:pt x="9205082" y="1910818"/>
                    <a:pt x="9221557" y="2828911"/>
                  </a:cubicBezTo>
                  <a:cubicBezTo>
                    <a:pt x="9229634" y="2944793"/>
                    <a:pt x="9112955" y="3027887"/>
                    <a:pt x="9003948" y="3046520"/>
                  </a:cubicBezTo>
                  <a:cubicBezTo>
                    <a:pt x="6000826" y="2913053"/>
                    <a:pt x="1343736" y="2992756"/>
                    <a:pt x="435217" y="3046519"/>
                  </a:cubicBezTo>
                  <a:cubicBezTo>
                    <a:pt x="442201" y="3072350"/>
                    <a:pt x="440451" y="3162953"/>
                    <a:pt x="435217" y="3264128"/>
                  </a:cubicBezTo>
                  <a:cubicBezTo>
                    <a:pt x="446053" y="3403494"/>
                    <a:pt x="334863" y="3464295"/>
                    <a:pt x="217608" y="3481737"/>
                  </a:cubicBezTo>
                  <a:cubicBezTo>
                    <a:pt x="107001" y="3491873"/>
                    <a:pt x="7335" y="3406573"/>
                    <a:pt x="-1" y="3264128"/>
                  </a:cubicBezTo>
                  <a:cubicBezTo>
                    <a:pt x="-98877" y="2372166"/>
                    <a:pt x="90314" y="1559672"/>
                    <a:pt x="0" y="652826"/>
                  </a:cubicBezTo>
                  <a:close/>
                  <a:moveTo>
                    <a:pt x="8786340" y="435217"/>
                  </a:moveTo>
                  <a:cubicBezTo>
                    <a:pt x="8886487" y="418213"/>
                    <a:pt x="8973068" y="426665"/>
                    <a:pt x="9003949" y="435217"/>
                  </a:cubicBezTo>
                  <a:cubicBezTo>
                    <a:pt x="9117868" y="414285"/>
                    <a:pt x="9223094" y="340051"/>
                    <a:pt x="9221558" y="217608"/>
                  </a:cubicBezTo>
                  <a:moveTo>
                    <a:pt x="9003949" y="435217"/>
                  </a:moveTo>
                  <a:cubicBezTo>
                    <a:pt x="9006341" y="328879"/>
                    <a:pt x="8990653" y="274166"/>
                    <a:pt x="9003949" y="217609"/>
                  </a:cubicBezTo>
                  <a:cubicBezTo>
                    <a:pt x="9010401" y="279127"/>
                    <a:pt x="8953343" y="334730"/>
                    <a:pt x="8895145" y="326413"/>
                  </a:cubicBezTo>
                  <a:cubicBezTo>
                    <a:pt x="8837013" y="324699"/>
                    <a:pt x="8783382" y="280775"/>
                    <a:pt x="8786341" y="217609"/>
                  </a:cubicBezTo>
                  <a:moveTo>
                    <a:pt x="217609" y="870434"/>
                  </a:moveTo>
                  <a:cubicBezTo>
                    <a:pt x="203867" y="769198"/>
                    <a:pt x="221697" y="751431"/>
                    <a:pt x="217609" y="652826"/>
                  </a:cubicBezTo>
                  <a:cubicBezTo>
                    <a:pt x="220835" y="595398"/>
                    <a:pt x="265908" y="541882"/>
                    <a:pt x="326413" y="544022"/>
                  </a:cubicBezTo>
                  <a:cubicBezTo>
                    <a:pt x="386950" y="552568"/>
                    <a:pt x="436923" y="591211"/>
                    <a:pt x="435217" y="652826"/>
                  </a:cubicBezTo>
                  <a:cubicBezTo>
                    <a:pt x="427521" y="773888"/>
                    <a:pt x="334640" y="867591"/>
                    <a:pt x="217608" y="870435"/>
                  </a:cubicBezTo>
                  <a:cubicBezTo>
                    <a:pt x="98186" y="881348"/>
                    <a:pt x="2289" y="775598"/>
                    <a:pt x="-1" y="652826"/>
                  </a:cubicBezTo>
                  <a:moveTo>
                    <a:pt x="435217" y="652826"/>
                  </a:moveTo>
                  <a:cubicBezTo>
                    <a:pt x="427256" y="1770353"/>
                    <a:pt x="552645" y="2294259"/>
                    <a:pt x="435217" y="3046519"/>
                  </a:cubicBezTo>
                </a:path>
                <a:path w="9221557" h="3481736" fill="none" stroke="0" extrusionOk="0">
                  <a:moveTo>
                    <a:pt x="0" y="652826"/>
                  </a:moveTo>
                  <a:cubicBezTo>
                    <a:pt x="1111" y="544201"/>
                    <a:pt x="96110" y="444809"/>
                    <a:pt x="217609" y="435217"/>
                  </a:cubicBezTo>
                  <a:cubicBezTo>
                    <a:pt x="3773790" y="430531"/>
                    <a:pt x="7002448" y="449968"/>
                    <a:pt x="8786340" y="435217"/>
                  </a:cubicBezTo>
                  <a:cubicBezTo>
                    <a:pt x="8796425" y="394113"/>
                    <a:pt x="8799963" y="260739"/>
                    <a:pt x="8786340" y="217609"/>
                  </a:cubicBezTo>
                  <a:cubicBezTo>
                    <a:pt x="8786254" y="101595"/>
                    <a:pt x="8890670" y="-17001"/>
                    <a:pt x="9003949" y="0"/>
                  </a:cubicBezTo>
                  <a:cubicBezTo>
                    <a:pt x="9111619" y="3739"/>
                    <a:pt x="9220268" y="115051"/>
                    <a:pt x="9221558" y="217609"/>
                  </a:cubicBezTo>
                  <a:cubicBezTo>
                    <a:pt x="9260808" y="1242857"/>
                    <a:pt x="9347473" y="2047720"/>
                    <a:pt x="9221557" y="2828911"/>
                  </a:cubicBezTo>
                  <a:cubicBezTo>
                    <a:pt x="9210808" y="2955357"/>
                    <a:pt x="9128248" y="3047238"/>
                    <a:pt x="9003948" y="3046520"/>
                  </a:cubicBezTo>
                  <a:cubicBezTo>
                    <a:pt x="7248403" y="3021237"/>
                    <a:pt x="3032330" y="2996876"/>
                    <a:pt x="435217" y="3046519"/>
                  </a:cubicBezTo>
                  <a:cubicBezTo>
                    <a:pt x="445699" y="3102082"/>
                    <a:pt x="435381" y="3211977"/>
                    <a:pt x="435217" y="3264128"/>
                  </a:cubicBezTo>
                  <a:cubicBezTo>
                    <a:pt x="434946" y="3406251"/>
                    <a:pt x="335872" y="3482018"/>
                    <a:pt x="217608" y="3481737"/>
                  </a:cubicBezTo>
                  <a:cubicBezTo>
                    <a:pt x="99323" y="3479057"/>
                    <a:pt x="-179" y="3375709"/>
                    <a:pt x="-1" y="3264128"/>
                  </a:cubicBezTo>
                  <a:cubicBezTo>
                    <a:pt x="-19738" y="2453838"/>
                    <a:pt x="84279" y="1609579"/>
                    <a:pt x="0" y="652826"/>
                  </a:cubicBezTo>
                  <a:close/>
                  <a:moveTo>
                    <a:pt x="8786340" y="435217"/>
                  </a:moveTo>
                  <a:cubicBezTo>
                    <a:pt x="8843076" y="447050"/>
                    <a:pt x="8975757" y="429881"/>
                    <a:pt x="9003949" y="435217"/>
                  </a:cubicBezTo>
                  <a:cubicBezTo>
                    <a:pt x="9104160" y="442831"/>
                    <a:pt x="9231758" y="346755"/>
                    <a:pt x="9221558" y="217608"/>
                  </a:cubicBezTo>
                  <a:moveTo>
                    <a:pt x="9003949" y="435217"/>
                  </a:moveTo>
                  <a:cubicBezTo>
                    <a:pt x="9016296" y="410096"/>
                    <a:pt x="9020486" y="301464"/>
                    <a:pt x="9003949" y="217609"/>
                  </a:cubicBezTo>
                  <a:cubicBezTo>
                    <a:pt x="9008191" y="268235"/>
                    <a:pt x="8953216" y="331171"/>
                    <a:pt x="8895145" y="326413"/>
                  </a:cubicBezTo>
                  <a:cubicBezTo>
                    <a:pt x="8838671" y="325986"/>
                    <a:pt x="8782671" y="283219"/>
                    <a:pt x="8786341" y="217609"/>
                  </a:cubicBezTo>
                  <a:moveTo>
                    <a:pt x="217609" y="870434"/>
                  </a:moveTo>
                  <a:cubicBezTo>
                    <a:pt x="202195" y="788474"/>
                    <a:pt x="208233" y="751861"/>
                    <a:pt x="217609" y="652826"/>
                  </a:cubicBezTo>
                  <a:cubicBezTo>
                    <a:pt x="210732" y="602234"/>
                    <a:pt x="255194" y="540723"/>
                    <a:pt x="326413" y="544022"/>
                  </a:cubicBezTo>
                  <a:cubicBezTo>
                    <a:pt x="390361" y="554272"/>
                    <a:pt x="436257" y="585654"/>
                    <a:pt x="435217" y="652826"/>
                  </a:cubicBezTo>
                  <a:cubicBezTo>
                    <a:pt x="430278" y="749897"/>
                    <a:pt x="341222" y="868883"/>
                    <a:pt x="217608" y="870435"/>
                  </a:cubicBezTo>
                  <a:cubicBezTo>
                    <a:pt x="115141" y="858253"/>
                    <a:pt x="18625" y="772340"/>
                    <a:pt x="-1" y="652826"/>
                  </a:cubicBezTo>
                  <a:moveTo>
                    <a:pt x="435217" y="652826"/>
                  </a:moveTo>
                  <a:cubicBezTo>
                    <a:pt x="326554" y="1703516"/>
                    <a:pt x="270693" y="2284341"/>
                    <a:pt x="435217" y="3046519"/>
                  </a:cubicBezTo>
                </a:path>
              </a:pathLst>
            </a:custGeom>
            <a:solidFill>
              <a:srgbClr val="92D050"/>
            </a:solidFill>
            <a:ln>
              <a:solidFill>
                <a:schemeClr val="tx1"/>
              </a:solidFill>
              <a:prstDash val="lgDash"/>
              <a:extLst>
                <a:ext uri="{C807C97D-BFC1-408E-A445-0C87EB9F89A2}">
                  <ask:lineSketchStyleProps xmlns:ask="http://schemas.microsoft.com/office/drawing/2018/sketchyshapes" sd="678184378">
                    <a:prstGeom prst="horizontalScroll">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TextBox 175"/>
            <p:cNvSpPr txBox="1">
              <a:spLocks noChangeArrowheads="1"/>
            </p:cNvSpPr>
            <p:nvPr/>
          </p:nvSpPr>
          <p:spPr bwMode="auto">
            <a:xfrm>
              <a:off x="3284024" y="3468684"/>
              <a:ext cx="8332970" cy="2456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VnTime" pitchFamily="34" charset="0"/>
                </a:defRPr>
              </a:lvl1pPr>
              <a:lvl2pPr marL="742950" indent="-285750">
                <a:defRPr>
                  <a:solidFill>
                    <a:schemeClr val="tx1"/>
                  </a:solidFill>
                  <a:latin typeface=".VnTime" pitchFamily="34" charset="0"/>
                </a:defRPr>
              </a:lvl2pPr>
              <a:lvl3pPr marL="1143000" indent="-228600">
                <a:defRPr>
                  <a:solidFill>
                    <a:schemeClr val="tx1"/>
                  </a:solidFill>
                  <a:latin typeface=".VnTime" pitchFamily="34" charset="0"/>
                </a:defRPr>
              </a:lvl3pPr>
              <a:lvl4pPr marL="1600200" indent="-228600">
                <a:defRPr>
                  <a:solidFill>
                    <a:schemeClr val="tx1"/>
                  </a:solidFill>
                  <a:latin typeface=".VnTime" pitchFamily="34" charset="0"/>
                </a:defRPr>
              </a:lvl4pPr>
              <a:lvl5pPr marL="2057400" indent="-228600">
                <a:defRPr>
                  <a:solidFill>
                    <a:schemeClr val="tx1"/>
                  </a:solidFill>
                  <a:latin typeface=".VnTime" pitchFamily="34" charset="0"/>
                </a:defRPr>
              </a:lvl5pPr>
              <a:lvl6pPr marL="2514600" indent="-228600" eaLnBrk="0" fontAlgn="base" hangingPunct="0">
                <a:spcBef>
                  <a:spcPct val="0"/>
                </a:spcBef>
                <a:spcAft>
                  <a:spcPct val="0"/>
                </a:spcAft>
                <a:defRPr>
                  <a:solidFill>
                    <a:schemeClr val="tx1"/>
                  </a:solidFill>
                  <a:latin typeface=".VnTime" pitchFamily="34" charset="0"/>
                </a:defRPr>
              </a:lvl6pPr>
              <a:lvl7pPr marL="2971800" indent="-228600" eaLnBrk="0" fontAlgn="base" hangingPunct="0">
                <a:spcBef>
                  <a:spcPct val="0"/>
                </a:spcBef>
                <a:spcAft>
                  <a:spcPct val="0"/>
                </a:spcAft>
                <a:defRPr>
                  <a:solidFill>
                    <a:schemeClr val="tx1"/>
                  </a:solidFill>
                  <a:latin typeface=".VnTime" pitchFamily="34" charset="0"/>
                </a:defRPr>
              </a:lvl7pPr>
              <a:lvl8pPr marL="3429000" indent="-228600" eaLnBrk="0" fontAlgn="base" hangingPunct="0">
                <a:spcBef>
                  <a:spcPct val="0"/>
                </a:spcBef>
                <a:spcAft>
                  <a:spcPct val="0"/>
                </a:spcAft>
                <a:defRPr>
                  <a:solidFill>
                    <a:schemeClr val="tx1"/>
                  </a:solidFill>
                  <a:latin typeface=".VnTime" pitchFamily="34" charset="0"/>
                </a:defRPr>
              </a:lvl8pPr>
              <a:lvl9pPr marL="3886200" indent="-228600" eaLnBrk="0" fontAlgn="base" hangingPunct="0">
                <a:spcBef>
                  <a:spcPct val="0"/>
                </a:spcBef>
                <a:spcAft>
                  <a:spcPct val="0"/>
                </a:spcAft>
                <a:defRPr>
                  <a:solidFill>
                    <a:schemeClr val="tx1"/>
                  </a:solidFill>
                  <a:latin typeface=".VnTime" pitchFamily="34" charset="0"/>
                </a:defRPr>
              </a:lvl9pPr>
            </a:lstStyle>
            <a:p>
              <a:pPr lvl="0" algn="just" defTabSz="1219170">
                <a:buClr>
                  <a:srgbClr val="000000"/>
                </a:buClr>
              </a:pPr>
              <a:r>
                <a:rPr lang="vi-VN" sz="3733" b="1" kern="0" noProof="1">
                  <a:solidFill>
                    <a:srgbClr val="FF0000"/>
                  </a:solidFill>
                  <a:latin typeface="Times New Roman" panose="02020603050405020304" pitchFamily="18" charset="0"/>
                  <a:cs typeface="Times New Roman" panose="02020603050405020304" pitchFamily="18" charset="0"/>
                  <a:sym typeface="Arial"/>
                </a:rPr>
                <a:t>Tin-tin và Mi-tin được bà tiên giúp đỡ đi đến nhiều xứ sở để tìm con</a:t>
              </a:r>
              <a:r>
                <a:rPr lang="en-US" sz="3733" b="1" kern="0" noProof="1">
                  <a:solidFill>
                    <a:srgbClr val="FF0000"/>
                  </a:solidFill>
                  <a:latin typeface="Times New Roman" panose="02020603050405020304" pitchFamily="18" charset="0"/>
                  <a:cs typeface="Times New Roman" panose="02020603050405020304" pitchFamily="18" charset="0"/>
                  <a:sym typeface="Arial"/>
                </a:rPr>
                <a:t> </a:t>
              </a:r>
              <a:r>
                <a:rPr lang="vi-VN" sz="3733" b="1" kern="0" noProof="1">
                  <a:solidFill>
                    <a:srgbClr val="FF0000"/>
                  </a:solidFill>
                  <a:latin typeface="Times New Roman" panose="02020603050405020304" pitchFamily="18" charset="0"/>
                  <a:cs typeface="Times New Roman" panose="02020603050405020304" pitchFamily="18" charset="0"/>
                  <a:sym typeface="Arial"/>
                </a:rPr>
                <a:t>Chim Xanh về chữa bệnh cho một người bạn hàng xóm.</a:t>
              </a:r>
              <a:endParaRPr kumimoji="0" lang="en-US" sz="3733"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46" name="Nhóm 24">
            <a:extLst>
              <a:ext uri="{FF2B5EF4-FFF2-40B4-BE49-F238E27FC236}">
                <a16:creationId xmlns:a16="http://schemas.microsoft.com/office/drawing/2014/main" id="{A8A115F4-DA82-44C0-BE57-8E2F7B6B2F71}"/>
              </a:ext>
            </a:extLst>
          </p:cNvPr>
          <p:cNvGrpSpPr/>
          <p:nvPr/>
        </p:nvGrpSpPr>
        <p:grpSpPr>
          <a:xfrm flipH="1">
            <a:off x="-68657" y="2953865"/>
            <a:ext cx="2625049" cy="3564417"/>
            <a:chOff x="3629134" y="2816948"/>
            <a:chExt cx="1663010" cy="2404503"/>
          </a:xfrm>
        </p:grpSpPr>
        <p:sp>
          <p:nvSpPr>
            <p:cNvPr id="147" name="Hình Bầu dục 25">
              <a:extLst>
                <a:ext uri="{FF2B5EF4-FFF2-40B4-BE49-F238E27FC236}">
                  <a16:creationId xmlns:a16="http://schemas.microsoft.com/office/drawing/2014/main" id="{9A70809A-807F-4694-AD1D-76239515527E}"/>
                </a:ext>
              </a:extLst>
            </p:cNvPr>
            <p:cNvSpPr/>
            <p:nvPr/>
          </p:nvSpPr>
          <p:spPr>
            <a:xfrm>
              <a:off x="3992481" y="4556428"/>
              <a:ext cx="971257" cy="496021"/>
            </a:xfrm>
            <a:prstGeom prst="ellipse">
              <a:avLst/>
            </a:prstGeom>
            <a:solidFill>
              <a:srgbClr val="DBDB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pic>
          <p:nvPicPr>
            <p:cNvPr id="148" name="Hình ảnh 26">
              <a:hlinkClick r:id="rId3" action="ppaction://hlinksldjump"/>
              <a:extLst>
                <a:ext uri="{FF2B5EF4-FFF2-40B4-BE49-F238E27FC236}">
                  <a16:creationId xmlns:a16="http://schemas.microsoft.com/office/drawing/2014/main" id="{DF41DF32-C7DE-4900-848F-FA7BEAE5AF76}"/>
                </a:ext>
              </a:extLst>
            </p:cNvPr>
            <p:cNvPicPr>
              <a:picLocks noChangeAspect="1"/>
            </p:cNvPicPr>
            <p:nvPr/>
          </p:nvPicPr>
          <p:blipFill rotWithShape="1">
            <a:blip r:embed="rId4"/>
            <a:srcRect l="36240" t="55991" r="46325" b="-805"/>
            <a:stretch/>
          </p:blipFill>
          <p:spPr>
            <a:xfrm>
              <a:off x="3629134" y="2816948"/>
              <a:ext cx="1663010" cy="2404503"/>
            </a:xfrm>
            <a:prstGeom prst="ellipse">
              <a:avLst/>
            </a:prstGeom>
          </p:spPr>
        </p:pic>
      </p:grpSp>
    </p:spTree>
    <p:extLst>
      <p:ext uri="{BB962C8B-B14F-4D97-AF65-F5344CB8AC3E}">
        <p14:creationId xmlns:p14="http://schemas.microsoft.com/office/powerpoint/2010/main" val="3121937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p:cTn id="7" dur="500" fill="hold"/>
                                        <p:tgtEl>
                                          <p:spTgt spid="143"/>
                                        </p:tgtEl>
                                        <p:attrNameLst>
                                          <p:attrName>ppt_w</p:attrName>
                                        </p:attrNameLst>
                                      </p:cBhvr>
                                      <p:tavLst>
                                        <p:tav tm="0">
                                          <p:val>
                                            <p:fltVal val="0"/>
                                          </p:val>
                                        </p:tav>
                                        <p:tav tm="100000">
                                          <p:val>
                                            <p:strVal val="#ppt_w"/>
                                          </p:val>
                                        </p:tav>
                                      </p:tavLst>
                                    </p:anim>
                                    <p:anim calcmode="lin" valueType="num">
                                      <p:cBhvr>
                                        <p:cTn id="8" dur="500" fill="hold"/>
                                        <p:tgtEl>
                                          <p:spTgt spid="143"/>
                                        </p:tgtEl>
                                        <p:attrNameLst>
                                          <p:attrName>ppt_h</p:attrName>
                                        </p:attrNameLst>
                                      </p:cBhvr>
                                      <p:tavLst>
                                        <p:tav tm="0">
                                          <p:val>
                                            <p:fltVal val="0"/>
                                          </p:val>
                                        </p:tav>
                                        <p:tav tm="100000">
                                          <p:val>
                                            <p:strVal val="#ppt_h"/>
                                          </p:val>
                                        </p:tav>
                                      </p:tavLst>
                                    </p:anim>
                                    <p:animEffect transition="in" filter="fade">
                                      <p:cBhvr>
                                        <p:cTn id="9" dur="500"/>
                                        <p:tgtEl>
                                          <p:spTgt spid="143"/>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249"/>
                                          </p:stCondLst>
                                        </p:cTn>
                                        <p:tgtEl>
                                          <p:spTgt spid="146"/>
                                        </p:tgtEl>
                                        <p:attrNameLst>
                                          <p:attrName>style.visibility</p:attrName>
                                        </p:attrNameLst>
                                      </p:cBhvr>
                                      <p:to>
                                        <p:strVal val="visible"/>
                                      </p:to>
                                    </p:set>
                                  </p:childTnLst>
                                </p:cTn>
                              </p:par>
                            </p:childTnLst>
                          </p:cTn>
                        </p:par>
                        <p:par>
                          <p:cTn id="20" fill="hold">
                            <p:stCondLst>
                              <p:cond delay="250"/>
                            </p:stCondLst>
                            <p:childTnLst>
                              <p:par>
                                <p:cTn id="21" presetID="14" presetClass="entr" presetSubtype="1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randombar(horizontal)">
                                      <p:cBhvr>
                                        <p:cTn id="23" dur="500"/>
                                        <p:tgtEl>
                                          <p:spTgt spid="3"/>
                                        </p:tgtEl>
                                      </p:cBhvr>
                                    </p:animEffect>
                                  </p:childTnLst>
                                </p:cTn>
                              </p:par>
                            </p:childTnLst>
                          </p:cTn>
                        </p:par>
                        <p:par>
                          <p:cTn id="24" fill="hold">
                            <p:stCondLst>
                              <p:cond delay="750"/>
                            </p:stCondLst>
                            <p:childTnLst>
                              <p:par>
                                <p:cTn id="25" presetID="32" presetClass="emph" presetSubtype="0" fill="hold" nodeType="afterEffect">
                                  <p:stCondLst>
                                    <p:cond delay="0"/>
                                  </p:stCondLst>
                                  <p:childTnLst>
                                    <p:animRot by="120000">
                                      <p:cBhvr>
                                        <p:cTn id="26" dur="200" fill="hold">
                                          <p:stCondLst>
                                            <p:cond delay="0"/>
                                          </p:stCondLst>
                                        </p:cTn>
                                        <p:tgtEl>
                                          <p:spTgt spid="146"/>
                                        </p:tgtEl>
                                        <p:attrNameLst>
                                          <p:attrName>r</p:attrName>
                                        </p:attrNameLst>
                                      </p:cBhvr>
                                    </p:animRot>
                                    <p:animRot by="-240000">
                                      <p:cBhvr>
                                        <p:cTn id="27" dur="400" fill="hold">
                                          <p:stCondLst>
                                            <p:cond delay="400"/>
                                          </p:stCondLst>
                                        </p:cTn>
                                        <p:tgtEl>
                                          <p:spTgt spid="146"/>
                                        </p:tgtEl>
                                        <p:attrNameLst>
                                          <p:attrName>r</p:attrName>
                                        </p:attrNameLst>
                                      </p:cBhvr>
                                    </p:animRot>
                                    <p:animRot by="240000">
                                      <p:cBhvr>
                                        <p:cTn id="28" dur="400" fill="hold">
                                          <p:stCondLst>
                                            <p:cond delay="800"/>
                                          </p:stCondLst>
                                        </p:cTn>
                                        <p:tgtEl>
                                          <p:spTgt spid="146"/>
                                        </p:tgtEl>
                                        <p:attrNameLst>
                                          <p:attrName>r</p:attrName>
                                        </p:attrNameLst>
                                      </p:cBhvr>
                                    </p:animRot>
                                    <p:animRot by="-240000">
                                      <p:cBhvr>
                                        <p:cTn id="29" dur="400" fill="hold">
                                          <p:stCondLst>
                                            <p:cond delay="1200"/>
                                          </p:stCondLst>
                                        </p:cTn>
                                        <p:tgtEl>
                                          <p:spTgt spid="146"/>
                                        </p:tgtEl>
                                        <p:attrNameLst>
                                          <p:attrName>r</p:attrName>
                                        </p:attrNameLst>
                                      </p:cBhvr>
                                    </p:animRot>
                                    <p:animRot by="120000">
                                      <p:cBhvr>
                                        <p:cTn id="30" dur="400" fill="hold">
                                          <p:stCondLst>
                                            <p:cond delay="1600"/>
                                          </p:stCondLst>
                                        </p:cTn>
                                        <p:tgtEl>
                                          <p:spTgt spid="1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extLst>
              <a:ext uri="{96DAC541-7B7A-43D3-8B79-37D633B846F1}">
                <asvg:svgBlip xmlns:asvg="http://schemas.microsoft.com/office/drawing/2016/SVG/main" r:embed="rId3"/>
              </a:ext>
            </a:extLst>
          </a:blip>
          <a:srcRect/>
          <a:stretch>
            <a:fillRect/>
          </a:stretch>
        </a:blipFill>
        <a:effectLst/>
      </p:bgPr>
    </p:bg>
    <p:spTree>
      <p:nvGrpSpPr>
        <p:cNvPr id="1" name=""/>
        <p:cNvGrpSpPr/>
        <p:nvPr/>
      </p:nvGrpSpPr>
      <p:grpSpPr>
        <a:xfrm>
          <a:off x="0" y="0"/>
          <a:ext cx="0" cy="0"/>
          <a:chOff x="0" y="0"/>
          <a:chExt cx="0" cy="0"/>
        </a:xfrm>
      </p:grpSpPr>
      <p:pic>
        <p:nvPicPr>
          <p:cNvPr id="4" name="Picture 7">
            <a:extLst>
              <a:ext uri="{FF2B5EF4-FFF2-40B4-BE49-F238E27FC236}">
                <a16:creationId xmlns:a16="http://schemas.microsoft.com/office/drawing/2014/main" id="{E5FB066F-991E-4BA9-BE0D-B90FBAA017A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0" y="3114531"/>
            <a:ext cx="2864321" cy="3743469"/>
          </a:xfrm>
          <a:prstGeom prst="rect">
            <a:avLst/>
          </a:prstGeom>
          <a:effectLst>
            <a:glow rad="101600">
              <a:schemeClr val="accent4">
                <a:satMod val="175000"/>
                <a:alpha val="40000"/>
              </a:schemeClr>
            </a:glow>
          </a:effectLst>
        </p:spPr>
      </p:pic>
      <p:sp>
        <p:nvSpPr>
          <p:cNvPr id="8" name="Rectangle: Rounded Corners 7">
            <a:extLst>
              <a:ext uri="{FF2B5EF4-FFF2-40B4-BE49-F238E27FC236}">
                <a16:creationId xmlns:a16="http://schemas.microsoft.com/office/drawing/2014/main" id="{529C5A52-44AD-43FE-AF19-EC6AB12EBB27}"/>
              </a:ext>
            </a:extLst>
          </p:cNvPr>
          <p:cNvSpPr/>
          <p:nvPr/>
        </p:nvSpPr>
        <p:spPr>
          <a:xfrm>
            <a:off x="3475393" y="3135852"/>
            <a:ext cx="7553236" cy="3099335"/>
          </a:xfrm>
          <a:prstGeom prst="roundRect">
            <a:avLst/>
          </a:prstGeom>
          <a:solidFill>
            <a:schemeClr val="bg1"/>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1321454E-5A43-4E7E-8545-4293D7C77E69}"/>
              </a:ext>
            </a:extLst>
          </p:cNvPr>
          <p:cNvSpPr txBox="1"/>
          <p:nvPr/>
        </p:nvSpPr>
        <p:spPr>
          <a:xfrm>
            <a:off x="3614772" y="3623690"/>
            <a:ext cx="7274477" cy="2123658"/>
          </a:xfrm>
          <a:prstGeom prst="rect">
            <a:avLst/>
          </a:prstGeom>
          <a:noFill/>
        </p:spPr>
        <p:txBody>
          <a:bodyPr wrap="square" rtlCol="0">
            <a:spAutoFit/>
          </a:bodyPr>
          <a:lstStyle/>
          <a:p>
            <a:pPr lvl="0" algn="ctr">
              <a:defRPr/>
            </a:pPr>
            <a:r>
              <a:rPr lang="vi-VN" sz="6600" b="1" kern="0" noProof="1">
                <a:solidFill>
                  <a:srgbClr val="002060"/>
                </a:solidFill>
                <a:latin typeface="Times New Roman" panose="02020603050405020304" pitchFamily="18" charset="0"/>
                <a:cs typeface="Times New Roman" panose="02020603050405020304" pitchFamily="18" charset="0"/>
                <a:sym typeface="Arial"/>
              </a:rPr>
              <a:t>Giới thiệu bối cảnh của câu chuyện.</a:t>
            </a:r>
            <a:endParaRPr kumimoji="0" lang="en-US" sz="9600" b="0" i="0" u="none" strike="noStrike" kern="1200" cap="none" spc="0" normalizeH="0" baseline="0" noProof="0">
              <a:ln>
                <a:noFill/>
              </a:ln>
              <a:solidFill>
                <a:srgbClr val="002060"/>
              </a:solidFill>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6E2AA837-CA57-46ED-A995-62D67063FC4C}"/>
              </a:ext>
            </a:extLst>
          </p:cNvPr>
          <p:cNvPicPr>
            <a:picLocks noChangeAspect="1"/>
          </p:cNvPicPr>
          <p:nvPr/>
        </p:nvPicPr>
        <p:blipFill>
          <a:blip r:embed="rId6"/>
          <a:stretch>
            <a:fillRect/>
          </a:stretch>
        </p:blipFill>
        <p:spPr>
          <a:xfrm>
            <a:off x="1738360" y="511197"/>
            <a:ext cx="9150889" cy="2115495"/>
          </a:xfrm>
          <a:prstGeom prst="rect">
            <a:avLst/>
          </a:prstGeom>
        </p:spPr>
      </p:pic>
    </p:spTree>
    <p:extLst>
      <p:ext uri="{BB962C8B-B14F-4D97-AF65-F5344CB8AC3E}">
        <p14:creationId xmlns:p14="http://schemas.microsoft.com/office/powerpoint/2010/main" val="289785633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randombar(horizontal)">
                                      <p:cBhvr>
                                        <p:cTn id="13" dur="500"/>
                                        <p:tgtEl>
                                          <p:spTgt spid="8"/>
                                        </p:tgtEl>
                                      </p:cBhvr>
                                    </p:animEffect>
                                  </p:childTnLst>
                                </p:cTn>
                              </p:par>
                            </p:childTnLst>
                          </p:cTn>
                        </p:par>
                        <p:par>
                          <p:cTn id="14" fill="hold">
                            <p:stCondLst>
                              <p:cond delay="1500"/>
                            </p:stCondLst>
                            <p:childTnLst>
                              <p:par>
                                <p:cTn id="15" presetID="14" presetClass="entr" presetSubtype="1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randombar(horizont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780" name="Google Shape;1780;p38">
            <a:hlinkClick r:id="" action="ppaction://hlinkshowjump?jump=nextslide"/>
          </p:cNvPr>
          <p:cNvSpPr/>
          <p:nvPr/>
        </p:nvSpPr>
        <p:spPr>
          <a:xfrm rot="5400000">
            <a:off x="10893336"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38">
            <a:hlinkClick r:id="" action="ppaction://hlinkshowjump?jump=nextslide"/>
          </p:cNvPr>
          <p:cNvSpPr/>
          <p:nvPr/>
        </p:nvSpPr>
        <p:spPr>
          <a:xfrm rot="-5400000" flipH="1">
            <a:off x="1022260"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38"/>
          <p:cNvSpPr/>
          <p:nvPr/>
        </p:nvSpPr>
        <p:spPr>
          <a:xfrm>
            <a:off x="8618084" y="543065"/>
            <a:ext cx="850253" cy="46681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38"/>
          <p:cNvSpPr/>
          <p:nvPr/>
        </p:nvSpPr>
        <p:spPr>
          <a:xfrm>
            <a:off x="3069199" y="47839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Rectangle 174"/>
          <p:cNvSpPr/>
          <p:nvPr/>
        </p:nvSpPr>
        <p:spPr>
          <a:xfrm>
            <a:off x="4033917" y="1957708"/>
            <a:ext cx="6873136" cy="1043203"/>
          </a:xfrm>
          <a:prstGeom prst="rect">
            <a:avLst/>
          </a:prstGeom>
          <a:noFill/>
          <a:ln>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srgbClr val="002D38"/>
              </a:solidFill>
              <a:effectLst/>
              <a:uLnTx/>
              <a:uFillTx/>
              <a:latin typeface="Times New Roman" pitchFamily="18" charset="0"/>
              <a:ea typeface="+mn-ea"/>
              <a:cs typeface="Times New Roman" pitchFamily="18" charset="0"/>
              <a:sym typeface="Arial"/>
            </a:endParaRPr>
          </a:p>
        </p:txBody>
      </p:sp>
      <p:grpSp>
        <p:nvGrpSpPr>
          <p:cNvPr id="2" name="Group 1">
            <a:extLst>
              <a:ext uri="{FF2B5EF4-FFF2-40B4-BE49-F238E27FC236}">
                <a16:creationId xmlns:a16="http://schemas.microsoft.com/office/drawing/2014/main" id="{8DD47FCD-9B91-44BB-AD2B-47F38CB4FF6B}"/>
              </a:ext>
            </a:extLst>
          </p:cNvPr>
          <p:cNvGrpSpPr/>
          <p:nvPr/>
        </p:nvGrpSpPr>
        <p:grpSpPr>
          <a:xfrm>
            <a:off x="726858" y="959904"/>
            <a:ext cx="10738284" cy="1379060"/>
            <a:chOff x="518961" y="1139340"/>
            <a:chExt cx="10738284" cy="1379060"/>
          </a:xfrm>
        </p:grpSpPr>
        <p:grpSp>
          <p:nvGrpSpPr>
            <p:cNvPr id="171" name="Group 170">
              <a:extLst>
                <a:ext uri="{FF2B5EF4-FFF2-40B4-BE49-F238E27FC236}">
                  <a16:creationId xmlns:a16="http://schemas.microsoft.com/office/drawing/2014/main" id="{DA09123E-9C45-4C25-98F2-6E31CC2D5E33}"/>
                </a:ext>
              </a:extLst>
            </p:cNvPr>
            <p:cNvGrpSpPr/>
            <p:nvPr/>
          </p:nvGrpSpPr>
          <p:grpSpPr>
            <a:xfrm>
              <a:off x="1046091" y="1139340"/>
              <a:ext cx="10211154" cy="1379060"/>
              <a:chOff x="1605687" y="2539189"/>
              <a:chExt cx="8833713" cy="2122526"/>
            </a:xfrm>
          </p:grpSpPr>
          <p:sp>
            <p:nvSpPr>
              <p:cNvPr id="172" name="任意多边形 35">
                <a:extLst>
                  <a:ext uri="{FF2B5EF4-FFF2-40B4-BE49-F238E27FC236}">
                    <a16:creationId xmlns:a16="http://schemas.microsoft.com/office/drawing/2014/main" id="{D99F21B3-313B-47CE-8763-8B0EB8CD64F2}"/>
                  </a:ext>
                </a:extLst>
              </p:cNvPr>
              <p:cNvSpPr/>
              <p:nvPr/>
            </p:nvSpPr>
            <p:spPr>
              <a:xfrm>
                <a:off x="1605687" y="2539189"/>
                <a:ext cx="8833713" cy="2122526"/>
              </a:xfrm>
              <a:prstGeom prst="wedgeRoundRectCallout">
                <a:avLst>
                  <a:gd name="adj1" fmla="val -16238"/>
                  <a:gd name="adj2" fmla="val 43198"/>
                  <a:gd name="adj3" fmla="val 16667"/>
                </a:avLst>
              </a:prstGeom>
              <a:solidFill>
                <a:schemeClr val="bg1"/>
              </a:solidFill>
              <a:ln w="381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1400" b="0" i="0" u="none" strike="noStrike" kern="0" cap="none" spc="0" normalizeH="0" baseline="0" noProof="0">
                  <a:ln>
                    <a:noFill/>
                  </a:ln>
                  <a:solidFill>
                    <a:srgbClr val="FFFFFF"/>
                  </a:solidFill>
                  <a:effectLst/>
                  <a:uLnTx/>
                  <a:uFillTx/>
                  <a:latin typeface="Arial"/>
                  <a:ea typeface="宋体" panose="02010600030101010101" pitchFamily="2" charset="-122"/>
                  <a:cs typeface="+mn-cs"/>
                  <a:sym typeface="Arial"/>
                </a:endParaRPr>
              </a:p>
            </p:txBody>
          </p:sp>
          <p:sp>
            <p:nvSpPr>
              <p:cNvPr id="173" name="TextBox 172">
                <a:extLst>
                  <a:ext uri="{FF2B5EF4-FFF2-40B4-BE49-F238E27FC236}">
                    <a16:creationId xmlns:a16="http://schemas.microsoft.com/office/drawing/2014/main" id="{D6258F98-4E31-4578-8F80-63B8E8B6493E}"/>
                  </a:ext>
                </a:extLst>
              </p:cNvPr>
              <p:cNvSpPr txBox="1"/>
              <p:nvPr/>
            </p:nvSpPr>
            <p:spPr>
              <a:xfrm>
                <a:off x="2214515" y="2697591"/>
                <a:ext cx="8148599" cy="1834337"/>
              </a:xfrm>
              <a:prstGeom prst="wedgeRoundRectCallou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en-US" altLang="en-US" sz="3200" b="1" i="0" u="none" strike="noStrike" kern="0" cap="none" spc="0" normalizeH="0" baseline="0" noProof="0">
                    <a:ln>
                      <a:noFill/>
                    </a:ln>
                    <a:solidFill>
                      <a:srgbClr val="002D38"/>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2</a:t>
                </a:r>
                <a:r>
                  <a:rPr kumimoji="0" lang="vi-VN" altLang="en-US" sz="3200" b="1" i="0" u="none" strike="noStrike" kern="0" cap="none" spc="0" normalizeH="0" baseline="0" noProof="0">
                    <a:ln>
                      <a:noFill/>
                    </a:ln>
                    <a:solidFill>
                      <a:srgbClr val="002D38"/>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 Tin-tin và Mi-tin thắc mắc gì về đồ vật em bé thứ nhất sáng chế?</a:t>
                </a:r>
              </a:p>
            </p:txBody>
          </p:sp>
        </p:grpSp>
        <p:grpSp>
          <p:nvGrpSpPr>
            <p:cNvPr id="1718" name="Google Shape;1718;p38"/>
            <p:cNvGrpSpPr/>
            <p:nvPr/>
          </p:nvGrpSpPr>
          <p:grpSpPr>
            <a:xfrm flipH="1">
              <a:off x="518961" y="1259503"/>
              <a:ext cx="1054260" cy="1041860"/>
              <a:chOff x="5149750" y="3034050"/>
              <a:chExt cx="952300" cy="941100"/>
            </a:xfrm>
          </p:grpSpPr>
          <p:sp>
            <p:nvSpPr>
              <p:cNvPr id="1719" name="Google Shape;1719;p38"/>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38"/>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38"/>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38"/>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38"/>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38"/>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38"/>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38"/>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38"/>
              <p:cNvSpPr/>
              <p:nvPr/>
            </p:nvSpPr>
            <p:spPr>
              <a:xfrm>
                <a:off x="5883300" y="3052575"/>
                <a:ext cx="14650" cy="39000"/>
              </a:xfrm>
              <a:custGeom>
                <a:avLst/>
                <a:gdLst/>
                <a:ahLst/>
                <a:cxnLst/>
                <a:rect l="l" t="t" r="r" b="b"/>
                <a:pathLst>
                  <a:path w="586" h="1560" fill="none" extrusionOk="0">
                    <a:moveTo>
                      <a:pt x="488" y="20"/>
                    </a:moveTo>
                    <a:lnTo>
                      <a:pt x="488" y="20"/>
                    </a:lnTo>
                    <a:lnTo>
                      <a:pt x="469" y="20"/>
                    </a:lnTo>
                    <a:lnTo>
                      <a:pt x="449" y="59"/>
                    </a:lnTo>
                    <a:lnTo>
                      <a:pt x="449" y="59"/>
                    </a:lnTo>
                    <a:lnTo>
                      <a:pt x="352" y="215"/>
                    </a:lnTo>
                    <a:lnTo>
                      <a:pt x="254" y="390"/>
                    </a:lnTo>
                    <a:lnTo>
                      <a:pt x="254" y="390"/>
                    </a:lnTo>
                    <a:lnTo>
                      <a:pt x="176" y="565"/>
                    </a:lnTo>
                    <a:lnTo>
                      <a:pt x="118" y="741"/>
                    </a:lnTo>
                    <a:lnTo>
                      <a:pt x="118" y="741"/>
                    </a:lnTo>
                    <a:lnTo>
                      <a:pt x="79" y="916"/>
                    </a:lnTo>
                    <a:lnTo>
                      <a:pt x="40" y="1111"/>
                    </a:lnTo>
                    <a:lnTo>
                      <a:pt x="20" y="1306"/>
                    </a:lnTo>
                    <a:lnTo>
                      <a:pt x="1" y="1501"/>
                    </a:lnTo>
                    <a:lnTo>
                      <a:pt x="1" y="1501"/>
                    </a:lnTo>
                    <a:lnTo>
                      <a:pt x="20" y="1520"/>
                    </a:lnTo>
                    <a:lnTo>
                      <a:pt x="40" y="1540"/>
                    </a:lnTo>
                    <a:lnTo>
                      <a:pt x="79" y="1559"/>
                    </a:lnTo>
                    <a:lnTo>
                      <a:pt x="79" y="1559"/>
                    </a:lnTo>
                    <a:lnTo>
                      <a:pt x="118" y="1559"/>
                    </a:lnTo>
                    <a:lnTo>
                      <a:pt x="137" y="1540"/>
                    </a:lnTo>
                    <a:lnTo>
                      <a:pt x="157" y="1481"/>
                    </a:lnTo>
                    <a:lnTo>
                      <a:pt x="157" y="1481"/>
                    </a:lnTo>
                    <a:lnTo>
                      <a:pt x="157" y="1345"/>
                    </a:lnTo>
                    <a:lnTo>
                      <a:pt x="157" y="1345"/>
                    </a:lnTo>
                    <a:lnTo>
                      <a:pt x="157" y="1345"/>
                    </a:lnTo>
                    <a:lnTo>
                      <a:pt x="157" y="1325"/>
                    </a:lnTo>
                    <a:lnTo>
                      <a:pt x="157" y="1345"/>
                    </a:lnTo>
                    <a:lnTo>
                      <a:pt x="157" y="1345"/>
                    </a:lnTo>
                    <a:lnTo>
                      <a:pt x="196" y="1052"/>
                    </a:lnTo>
                    <a:lnTo>
                      <a:pt x="196" y="1052"/>
                    </a:lnTo>
                    <a:lnTo>
                      <a:pt x="235" y="877"/>
                    </a:lnTo>
                    <a:lnTo>
                      <a:pt x="274" y="721"/>
                    </a:lnTo>
                    <a:lnTo>
                      <a:pt x="274" y="721"/>
                    </a:lnTo>
                    <a:lnTo>
                      <a:pt x="274" y="721"/>
                    </a:lnTo>
                    <a:lnTo>
                      <a:pt x="410" y="409"/>
                    </a:lnTo>
                    <a:lnTo>
                      <a:pt x="410" y="409"/>
                    </a:lnTo>
                    <a:lnTo>
                      <a:pt x="488" y="254"/>
                    </a:lnTo>
                    <a:lnTo>
                      <a:pt x="585" y="117"/>
                    </a:lnTo>
                    <a:lnTo>
                      <a:pt x="585" y="117"/>
                    </a:lnTo>
                    <a:lnTo>
                      <a:pt x="585" y="78"/>
                    </a:lnTo>
                    <a:lnTo>
                      <a:pt x="585" y="59"/>
                    </a:lnTo>
                    <a:lnTo>
                      <a:pt x="585" y="59"/>
                    </a:lnTo>
                    <a:lnTo>
                      <a:pt x="546" y="20"/>
                    </a:lnTo>
                    <a:lnTo>
                      <a:pt x="546" y="20"/>
                    </a:lnTo>
                    <a:lnTo>
                      <a:pt x="527" y="0"/>
                    </a:lnTo>
                    <a:lnTo>
                      <a:pt x="527" y="0"/>
                    </a:lnTo>
                    <a:lnTo>
                      <a:pt x="48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38"/>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38"/>
              <p:cNvSpPr/>
              <p:nvPr/>
            </p:nvSpPr>
            <p:spPr>
              <a:xfrm>
                <a:off x="5890125" y="3070600"/>
                <a:ext cx="25" cy="500"/>
              </a:xfrm>
              <a:custGeom>
                <a:avLst/>
                <a:gdLst/>
                <a:ahLst/>
                <a:cxnLst/>
                <a:rect l="l" t="t" r="r" b="b"/>
                <a:pathLst>
                  <a:path w="1" h="20" fill="none" extrusionOk="0">
                    <a:moveTo>
                      <a:pt x="1" y="20"/>
                    </a:moveTo>
                    <a:lnTo>
                      <a:pt x="1" y="0"/>
                    </a:lnTo>
                    <a:lnTo>
                      <a:pt x="1"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38"/>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38"/>
              <p:cNvSpPr/>
              <p:nvPr/>
            </p:nvSpPr>
            <p:spPr>
              <a:xfrm>
                <a:off x="5821450" y="3075475"/>
                <a:ext cx="19025" cy="71625"/>
              </a:xfrm>
              <a:custGeom>
                <a:avLst/>
                <a:gdLst/>
                <a:ahLst/>
                <a:cxnLst/>
                <a:rect l="l" t="t" r="r" b="b"/>
                <a:pathLst>
                  <a:path w="761" h="2865" fill="none" extrusionOk="0">
                    <a:moveTo>
                      <a:pt x="624" y="39"/>
                    </a:moveTo>
                    <a:lnTo>
                      <a:pt x="624" y="39"/>
                    </a:lnTo>
                    <a:lnTo>
                      <a:pt x="468" y="351"/>
                    </a:lnTo>
                    <a:lnTo>
                      <a:pt x="332" y="682"/>
                    </a:lnTo>
                    <a:lnTo>
                      <a:pt x="332" y="682"/>
                    </a:lnTo>
                    <a:lnTo>
                      <a:pt x="234" y="994"/>
                    </a:lnTo>
                    <a:lnTo>
                      <a:pt x="137" y="1325"/>
                    </a:lnTo>
                    <a:lnTo>
                      <a:pt x="137" y="1325"/>
                    </a:lnTo>
                    <a:lnTo>
                      <a:pt x="59" y="1676"/>
                    </a:lnTo>
                    <a:lnTo>
                      <a:pt x="20" y="2046"/>
                    </a:lnTo>
                    <a:lnTo>
                      <a:pt x="0" y="2397"/>
                    </a:lnTo>
                    <a:lnTo>
                      <a:pt x="20" y="2572"/>
                    </a:lnTo>
                    <a:lnTo>
                      <a:pt x="39" y="2747"/>
                    </a:lnTo>
                    <a:lnTo>
                      <a:pt x="39" y="2747"/>
                    </a:lnTo>
                    <a:lnTo>
                      <a:pt x="59" y="2806"/>
                    </a:lnTo>
                    <a:lnTo>
                      <a:pt x="78" y="2845"/>
                    </a:lnTo>
                    <a:lnTo>
                      <a:pt x="78" y="2845"/>
                    </a:lnTo>
                    <a:lnTo>
                      <a:pt x="117" y="2864"/>
                    </a:lnTo>
                    <a:lnTo>
                      <a:pt x="176" y="2864"/>
                    </a:lnTo>
                    <a:lnTo>
                      <a:pt x="176" y="2864"/>
                    </a:lnTo>
                    <a:lnTo>
                      <a:pt x="215" y="2845"/>
                    </a:lnTo>
                    <a:lnTo>
                      <a:pt x="254" y="2825"/>
                    </a:lnTo>
                    <a:lnTo>
                      <a:pt x="273" y="2786"/>
                    </a:lnTo>
                    <a:lnTo>
                      <a:pt x="273" y="2747"/>
                    </a:lnTo>
                    <a:lnTo>
                      <a:pt x="273" y="2747"/>
                    </a:lnTo>
                    <a:lnTo>
                      <a:pt x="254" y="2338"/>
                    </a:lnTo>
                    <a:lnTo>
                      <a:pt x="254" y="2338"/>
                    </a:lnTo>
                    <a:lnTo>
                      <a:pt x="254" y="2124"/>
                    </a:lnTo>
                    <a:lnTo>
                      <a:pt x="254" y="1890"/>
                    </a:lnTo>
                    <a:lnTo>
                      <a:pt x="254" y="1890"/>
                    </a:lnTo>
                    <a:lnTo>
                      <a:pt x="254" y="1910"/>
                    </a:lnTo>
                    <a:lnTo>
                      <a:pt x="254" y="1910"/>
                    </a:lnTo>
                    <a:lnTo>
                      <a:pt x="273" y="1617"/>
                    </a:lnTo>
                    <a:lnTo>
                      <a:pt x="332" y="1306"/>
                    </a:lnTo>
                    <a:lnTo>
                      <a:pt x="332" y="1306"/>
                    </a:lnTo>
                    <a:lnTo>
                      <a:pt x="390" y="1033"/>
                    </a:lnTo>
                    <a:lnTo>
                      <a:pt x="488" y="740"/>
                    </a:lnTo>
                    <a:lnTo>
                      <a:pt x="488" y="740"/>
                    </a:lnTo>
                    <a:lnTo>
                      <a:pt x="604" y="409"/>
                    </a:lnTo>
                    <a:lnTo>
                      <a:pt x="741" y="97"/>
                    </a:lnTo>
                    <a:lnTo>
                      <a:pt x="741" y="97"/>
                    </a:lnTo>
                    <a:lnTo>
                      <a:pt x="760" y="78"/>
                    </a:lnTo>
                    <a:lnTo>
                      <a:pt x="741" y="39"/>
                    </a:lnTo>
                    <a:lnTo>
                      <a:pt x="721" y="0"/>
                    </a:lnTo>
                    <a:lnTo>
                      <a:pt x="721" y="0"/>
                    </a:lnTo>
                    <a:lnTo>
                      <a:pt x="682" y="0"/>
                    </a:lnTo>
                    <a:lnTo>
                      <a:pt x="682" y="0"/>
                    </a:lnTo>
                    <a:lnTo>
                      <a:pt x="643" y="0"/>
                    </a:lnTo>
                    <a:lnTo>
                      <a:pt x="624"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38"/>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38"/>
              <p:cNvSpPr/>
              <p:nvPr/>
            </p:nvSpPr>
            <p:spPr>
              <a:xfrm>
                <a:off x="5755700" y="3123200"/>
                <a:ext cx="15600" cy="93050"/>
              </a:xfrm>
              <a:custGeom>
                <a:avLst/>
                <a:gdLst/>
                <a:ahLst/>
                <a:cxnLst/>
                <a:rect l="l" t="t" r="r" b="b"/>
                <a:pathLst>
                  <a:path w="624" h="3722" fill="none" extrusionOk="0">
                    <a:moveTo>
                      <a:pt x="370" y="39"/>
                    </a:moveTo>
                    <a:lnTo>
                      <a:pt x="370" y="39"/>
                    </a:lnTo>
                    <a:lnTo>
                      <a:pt x="253" y="449"/>
                    </a:lnTo>
                    <a:lnTo>
                      <a:pt x="137" y="838"/>
                    </a:lnTo>
                    <a:lnTo>
                      <a:pt x="137" y="838"/>
                    </a:lnTo>
                    <a:lnTo>
                      <a:pt x="98" y="1092"/>
                    </a:lnTo>
                    <a:lnTo>
                      <a:pt x="59" y="1325"/>
                    </a:lnTo>
                    <a:lnTo>
                      <a:pt x="0" y="1813"/>
                    </a:lnTo>
                    <a:lnTo>
                      <a:pt x="0" y="1813"/>
                    </a:lnTo>
                    <a:lnTo>
                      <a:pt x="0" y="2300"/>
                    </a:lnTo>
                    <a:lnTo>
                      <a:pt x="20" y="2533"/>
                    </a:lnTo>
                    <a:lnTo>
                      <a:pt x="39" y="2787"/>
                    </a:lnTo>
                    <a:lnTo>
                      <a:pt x="39" y="2787"/>
                    </a:lnTo>
                    <a:lnTo>
                      <a:pt x="78" y="3021"/>
                    </a:lnTo>
                    <a:lnTo>
                      <a:pt x="137" y="3235"/>
                    </a:lnTo>
                    <a:lnTo>
                      <a:pt x="137" y="3235"/>
                    </a:lnTo>
                    <a:lnTo>
                      <a:pt x="214" y="3449"/>
                    </a:lnTo>
                    <a:lnTo>
                      <a:pt x="331" y="3644"/>
                    </a:lnTo>
                    <a:lnTo>
                      <a:pt x="331" y="3644"/>
                    </a:lnTo>
                    <a:lnTo>
                      <a:pt x="351" y="3683"/>
                    </a:lnTo>
                    <a:lnTo>
                      <a:pt x="409" y="3702"/>
                    </a:lnTo>
                    <a:lnTo>
                      <a:pt x="468" y="3722"/>
                    </a:lnTo>
                    <a:lnTo>
                      <a:pt x="507" y="3702"/>
                    </a:lnTo>
                    <a:lnTo>
                      <a:pt x="507" y="3702"/>
                    </a:lnTo>
                    <a:lnTo>
                      <a:pt x="565" y="3683"/>
                    </a:lnTo>
                    <a:lnTo>
                      <a:pt x="604" y="3625"/>
                    </a:lnTo>
                    <a:lnTo>
                      <a:pt x="624" y="3566"/>
                    </a:lnTo>
                    <a:lnTo>
                      <a:pt x="624" y="3508"/>
                    </a:lnTo>
                    <a:lnTo>
                      <a:pt x="624" y="3508"/>
                    </a:lnTo>
                    <a:lnTo>
                      <a:pt x="468" y="3079"/>
                    </a:lnTo>
                    <a:lnTo>
                      <a:pt x="468" y="3079"/>
                    </a:lnTo>
                    <a:lnTo>
                      <a:pt x="390" y="2865"/>
                    </a:lnTo>
                    <a:lnTo>
                      <a:pt x="351" y="2631"/>
                    </a:lnTo>
                    <a:lnTo>
                      <a:pt x="351" y="2631"/>
                    </a:lnTo>
                    <a:lnTo>
                      <a:pt x="351" y="2631"/>
                    </a:lnTo>
                    <a:lnTo>
                      <a:pt x="292" y="2339"/>
                    </a:lnTo>
                    <a:lnTo>
                      <a:pt x="273" y="2066"/>
                    </a:lnTo>
                    <a:lnTo>
                      <a:pt x="273" y="2066"/>
                    </a:lnTo>
                    <a:lnTo>
                      <a:pt x="253" y="1735"/>
                    </a:lnTo>
                    <a:lnTo>
                      <a:pt x="253" y="1423"/>
                    </a:lnTo>
                    <a:lnTo>
                      <a:pt x="253" y="1423"/>
                    </a:lnTo>
                    <a:lnTo>
                      <a:pt x="253" y="1462"/>
                    </a:lnTo>
                    <a:lnTo>
                      <a:pt x="253" y="1462"/>
                    </a:lnTo>
                    <a:lnTo>
                      <a:pt x="292" y="1131"/>
                    </a:lnTo>
                    <a:lnTo>
                      <a:pt x="331" y="799"/>
                    </a:lnTo>
                    <a:lnTo>
                      <a:pt x="331" y="799"/>
                    </a:lnTo>
                    <a:lnTo>
                      <a:pt x="409" y="468"/>
                    </a:lnTo>
                    <a:lnTo>
                      <a:pt x="487" y="156"/>
                    </a:lnTo>
                    <a:lnTo>
                      <a:pt x="487" y="176"/>
                    </a:lnTo>
                    <a:lnTo>
                      <a:pt x="487" y="176"/>
                    </a:lnTo>
                    <a:lnTo>
                      <a:pt x="507" y="98"/>
                    </a:lnTo>
                    <a:lnTo>
                      <a:pt x="507" y="98"/>
                    </a:lnTo>
                    <a:lnTo>
                      <a:pt x="507" y="39"/>
                    </a:lnTo>
                    <a:lnTo>
                      <a:pt x="507" y="20"/>
                    </a:lnTo>
                    <a:lnTo>
                      <a:pt x="468" y="1"/>
                    </a:lnTo>
                    <a:lnTo>
                      <a:pt x="468" y="1"/>
                    </a:lnTo>
                    <a:lnTo>
                      <a:pt x="448" y="1"/>
                    </a:lnTo>
                    <a:lnTo>
                      <a:pt x="448" y="1"/>
                    </a:lnTo>
                    <a:lnTo>
                      <a:pt x="409" y="1"/>
                    </a:lnTo>
                    <a:lnTo>
                      <a:pt x="370"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38"/>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38"/>
              <p:cNvSpPr/>
              <p:nvPr/>
            </p:nvSpPr>
            <p:spPr>
              <a:xfrm>
                <a:off x="5884775" y="3083750"/>
                <a:ext cx="59450" cy="11225"/>
              </a:xfrm>
              <a:custGeom>
                <a:avLst/>
                <a:gdLst/>
                <a:ahLst/>
                <a:cxnLst/>
                <a:rect l="l" t="t" r="r" b="b"/>
                <a:pathLst>
                  <a:path w="2378" h="449" fill="none" extrusionOk="0">
                    <a:moveTo>
                      <a:pt x="2280" y="0"/>
                    </a:moveTo>
                    <a:lnTo>
                      <a:pt x="2280" y="0"/>
                    </a:lnTo>
                    <a:lnTo>
                      <a:pt x="1520" y="176"/>
                    </a:lnTo>
                    <a:lnTo>
                      <a:pt x="1540" y="176"/>
                    </a:lnTo>
                    <a:lnTo>
                      <a:pt x="1540" y="176"/>
                    </a:lnTo>
                    <a:lnTo>
                      <a:pt x="1014" y="273"/>
                    </a:lnTo>
                    <a:lnTo>
                      <a:pt x="1014" y="273"/>
                    </a:lnTo>
                    <a:lnTo>
                      <a:pt x="760" y="293"/>
                    </a:lnTo>
                    <a:lnTo>
                      <a:pt x="507" y="293"/>
                    </a:lnTo>
                    <a:lnTo>
                      <a:pt x="507" y="293"/>
                    </a:lnTo>
                    <a:lnTo>
                      <a:pt x="312" y="273"/>
                    </a:lnTo>
                    <a:lnTo>
                      <a:pt x="312" y="273"/>
                    </a:lnTo>
                    <a:lnTo>
                      <a:pt x="117" y="215"/>
                    </a:lnTo>
                    <a:lnTo>
                      <a:pt x="117" y="215"/>
                    </a:lnTo>
                    <a:lnTo>
                      <a:pt x="78" y="215"/>
                    </a:lnTo>
                    <a:lnTo>
                      <a:pt x="39" y="234"/>
                    </a:lnTo>
                    <a:lnTo>
                      <a:pt x="39" y="234"/>
                    </a:lnTo>
                    <a:lnTo>
                      <a:pt x="20" y="273"/>
                    </a:lnTo>
                    <a:lnTo>
                      <a:pt x="0" y="293"/>
                    </a:lnTo>
                    <a:lnTo>
                      <a:pt x="0" y="293"/>
                    </a:lnTo>
                    <a:lnTo>
                      <a:pt x="0" y="332"/>
                    </a:lnTo>
                    <a:lnTo>
                      <a:pt x="20" y="370"/>
                    </a:lnTo>
                    <a:lnTo>
                      <a:pt x="39" y="390"/>
                    </a:lnTo>
                    <a:lnTo>
                      <a:pt x="78" y="409"/>
                    </a:lnTo>
                    <a:lnTo>
                      <a:pt x="78" y="409"/>
                    </a:lnTo>
                    <a:lnTo>
                      <a:pt x="332" y="429"/>
                    </a:lnTo>
                    <a:lnTo>
                      <a:pt x="332" y="429"/>
                    </a:lnTo>
                    <a:lnTo>
                      <a:pt x="624" y="448"/>
                    </a:lnTo>
                    <a:lnTo>
                      <a:pt x="624" y="448"/>
                    </a:lnTo>
                    <a:lnTo>
                      <a:pt x="897" y="429"/>
                    </a:lnTo>
                    <a:lnTo>
                      <a:pt x="1189" y="390"/>
                    </a:lnTo>
                    <a:lnTo>
                      <a:pt x="1189" y="390"/>
                    </a:lnTo>
                    <a:lnTo>
                      <a:pt x="1462" y="351"/>
                    </a:lnTo>
                    <a:lnTo>
                      <a:pt x="1734" y="293"/>
                    </a:lnTo>
                    <a:lnTo>
                      <a:pt x="1734" y="293"/>
                    </a:lnTo>
                    <a:lnTo>
                      <a:pt x="2338" y="137"/>
                    </a:lnTo>
                    <a:lnTo>
                      <a:pt x="2338" y="137"/>
                    </a:lnTo>
                    <a:lnTo>
                      <a:pt x="2358" y="117"/>
                    </a:lnTo>
                    <a:lnTo>
                      <a:pt x="2377" y="98"/>
                    </a:lnTo>
                    <a:lnTo>
                      <a:pt x="2377" y="98"/>
                    </a:lnTo>
                    <a:lnTo>
                      <a:pt x="2377" y="39"/>
                    </a:lnTo>
                    <a:lnTo>
                      <a:pt x="2377" y="39"/>
                    </a:lnTo>
                    <a:lnTo>
                      <a:pt x="2338" y="0"/>
                    </a:lnTo>
                    <a:lnTo>
                      <a:pt x="2338" y="0"/>
                    </a:lnTo>
                    <a:lnTo>
                      <a:pt x="2319" y="0"/>
                    </a:lnTo>
                    <a:lnTo>
                      <a:pt x="2319" y="0"/>
                    </a:lnTo>
                    <a:lnTo>
                      <a:pt x="22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38"/>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38"/>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38"/>
              <p:cNvSpPr/>
              <p:nvPr/>
            </p:nvSpPr>
            <p:spPr>
              <a:xfrm>
                <a:off x="5832175" y="3126125"/>
                <a:ext cx="97425" cy="23900"/>
              </a:xfrm>
              <a:custGeom>
                <a:avLst/>
                <a:gdLst/>
                <a:ahLst/>
                <a:cxnLst/>
                <a:rect l="l" t="t" r="r" b="b"/>
                <a:pathLst>
                  <a:path w="3897" h="956" fill="none" extrusionOk="0">
                    <a:moveTo>
                      <a:pt x="3780" y="0"/>
                    </a:moveTo>
                    <a:lnTo>
                      <a:pt x="3780" y="0"/>
                    </a:lnTo>
                    <a:lnTo>
                      <a:pt x="3741" y="20"/>
                    </a:lnTo>
                    <a:lnTo>
                      <a:pt x="3741" y="20"/>
                    </a:lnTo>
                    <a:lnTo>
                      <a:pt x="3741" y="20"/>
                    </a:lnTo>
                    <a:lnTo>
                      <a:pt x="3410" y="176"/>
                    </a:lnTo>
                    <a:lnTo>
                      <a:pt x="3059" y="312"/>
                    </a:lnTo>
                    <a:lnTo>
                      <a:pt x="2689" y="429"/>
                    </a:lnTo>
                    <a:lnTo>
                      <a:pt x="2338" y="526"/>
                    </a:lnTo>
                    <a:lnTo>
                      <a:pt x="2338" y="526"/>
                    </a:lnTo>
                    <a:lnTo>
                      <a:pt x="2319" y="526"/>
                    </a:lnTo>
                    <a:lnTo>
                      <a:pt x="2319" y="526"/>
                    </a:lnTo>
                    <a:lnTo>
                      <a:pt x="2299" y="526"/>
                    </a:lnTo>
                    <a:lnTo>
                      <a:pt x="2319" y="526"/>
                    </a:lnTo>
                    <a:lnTo>
                      <a:pt x="2319" y="526"/>
                    </a:lnTo>
                    <a:lnTo>
                      <a:pt x="1929" y="604"/>
                    </a:lnTo>
                    <a:lnTo>
                      <a:pt x="1539" y="643"/>
                    </a:lnTo>
                    <a:lnTo>
                      <a:pt x="1539" y="643"/>
                    </a:lnTo>
                    <a:lnTo>
                      <a:pt x="1150" y="682"/>
                    </a:lnTo>
                    <a:lnTo>
                      <a:pt x="740" y="663"/>
                    </a:lnTo>
                    <a:lnTo>
                      <a:pt x="740" y="663"/>
                    </a:lnTo>
                    <a:lnTo>
                      <a:pt x="779" y="682"/>
                    </a:lnTo>
                    <a:lnTo>
                      <a:pt x="779" y="682"/>
                    </a:lnTo>
                    <a:lnTo>
                      <a:pt x="487" y="643"/>
                    </a:lnTo>
                    <a:lnTo>
                      <a:pt x="487" y="643"/>
                    </a:lnTo>
                    <a:lnTo>
                      <a:pt x="175" y="604"/>
                    </a:lnTo>
                    <a:lnTo>
                      <a:pt x="175" y="604"/>
                    </a:lnTo>
                    <a:lnTo>
                      <a:pt x="117" y="604"/>
                    </a:lnTo>
                    <a:lnTo>
                      <a:pt x="59" y="624"/>
                    </a:lnTo>
                    <a:lnTo>
                      <a:pt x="20" y="663"/>
                    </a:lnTo>
                    <a:lnTo>
                      <a:pt x="0" y="721"/>
                    </a:lnTo>
                    <a:lnTo>
                      <a:pt x="0" y="721"/>
                    </a:lnTo>
                    <a:lnTo>
                      <a:pt x="0" y="780"/>
                    </a:lnTo>
                    <a:lnTo>
                      <a:pt x="20" y="838"/>
                    </a:lnTo>
                    <a:lnTo>
                      <a:pt x="59" y="897"/>
                    </a:lnTo>
                    <a:lnTo>
                      <a:pt x="117" y="916"/>
                    </a:lnTo>
                    <a:lnTo>
                      <a:pt x="117" y="916"/>
                    </a:lnTo>
                    <a:lnTo>
                      <a:pt x="370" y="936"/>
                    </a:lnTo>
                    <a:lnTo>
                      <a:pt x="604" y="955"/>
                    </a:lnTo>
                    <a:lnTo>
                      <a:pt x="1091" y="936"/>
                    </a:lnTo>
                    <a:lnTo>
                      <a:pt x="1578" y="877"/>
                    </a:lnTo>
                    <a:lnTo>
                      <a:pt x="2046" y="780"/>
                    </a:lnTo>
                    <a:lnTo>
                      <a:pt x="2046" y="780"/>
                    </a:lnTo>
                    <a:lnTo>
                      <a:pt x="2514" y="663"/>
                    </a:lnTo>
                    <a:lnTo>
                      <a:pt x="2981" y="507"/>
                    </a:lnTo>
                    <a:lnTo>
                      <a:pt x="3429" y="332"/>
                    </a:lnTo>
                    <a:lnTo>
                      <a:pt x="3858" y="117"/>
                    </a:lnTo>
                    <a:lnTo>
                      <a:pt x="3858" y="117"/>
                    </a:lnTo>
                    <a:lnTo>
                      <a:pt x="3877" y="98"/>
                    </a:lnTo>
                    <a:lnTo>
                      <a:pt x="3897" y="78"/>
                    </a:lnTo>
                    <a:lnTo>
                      <a:pt x="3877" y="20"/>
                    </a:lnTo>
                    <a:lnTo>
                      <a:pt x="3877" y="20"/>
                    </a:lnTo>
                    <a:lnTo>
                      <a:pt x="3858" y="0"/>
                    </a:lnTo>
                    <a:lnTo>
                      <a:pt x="3819" y="0"/>
                    </a:lnTo>
                    <a:lnTo>
                      <a:pt x="3819" y="0"/>
                    </a:lnTo>
                    <a:lnTo>
                      <a:pt x="37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38"/>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38"/>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38"/>
              <p:cNvSpPr/>
              <p:nvPr/>
            </p:nvSpPr>
            <p:spPr>
              <a:xfrm>
                <a:off x="5776625" y="3195775"/>
                <a:ext cx="122775" cy="23400"/>
              </a:xfrm>
              <a:custGeom>
                <a:avLst/>
                <a:gdLst/>
                <a:ahLst/>
                <a:cxnLst/>
                <a:rect l="l" t="t" r="r" b="b"/>
                <a:pathLst>
                  <a:path w="4911" h="936" fill="none" extrusionOk="0">
                    <a:moveTo>
                      <a:pt x="4813" y="1"/>
                    </a:moveTo>
                    <a:lnTo>
                      <a:pt x="4813" y="1"/>
                    </a:lnTo>
                    <a:lnTo>
                      <a:pt x="3995" y="215"/>
                    </a:lnTo>
                    <a:lnTo>
                      <a:pt x="3177" y="410"/>
                    </a:lnTo>
                    <a:lnTo>
                      <a:pt x="3177" y="410"/>
                    </a:lnTo>
                    <a:lnTo>
                      <a:pt x="3196" y="390"/>
                    </a:lnTo>
                    <a:lnTo>
                      <a:pt x="3196" y="390"/>
                    </a:lnTo>
                    <a:lnTo>
                      <a:pt x="2729" y="488"/>
                    </a:lnTo>
                    <a:lnTo>
                      <a:pt x="2729" y="488"/>
                    </a:lnTo>
                    <a:lnTo>
                      <a:pt x="2183" y="566"/>
                    </a:lnTo>
                    <a:lnTo>
                      <a:pt x="2183" y="566"/>
                    </a:lnTo>
                    <a:lnTo>
                      <a:pt x="1657" y="605"/>
                    </a:lnTo>
                    <a:lnTo>
                      <a:pt x="1404" y="624"/>
                    </a:lnTo>
                    <a:lnTo>
                      <a:pt x="1131" y="605"/>
                    </a:lnTo>
                    <a:lnTo>
                      <a:pt x="1131" y="605"/>
                    </a:lnTo>
                    <a:lnTo>
                      <a:pt x="683" y="566"/>
                    </a:lnTo>
                    <a:lnTo>
                      <a:pt x="235" y="468"/>
                    </a:lnTo>
                    <a:lnTo>
                      <a:pt x="235" y="468"/>
                    </a:lnTo>
                    <a:lnTo>
                      <a:pt x="157" y="468"/>
                    </a:lnTo>
                    <a:lnTo>
                      <a:pt x="79" y="488"/>
                    </a:lnTo>
                    <a:lnTo>
                      <a:pt x="79" y="488"/>
                    </a:lnTo>
                    <a:lnTo>
                      <a:pt x="20" y="546"/>
                    </a:lnTo>
                    <a:lnTo>
                      <a:pt x="1" y="624"/>
                    </a:lnTo>
                    <a:lnTo>
                      <a:pt x="1" y="624"/>
                    </a:lnTo>
                    <a:lnTo>
                      <a:pt x="1" y="702"/>
                    </a:lnTo>
                    <a:lnTo>
                      <a:pt x="20" y="780"/>
                    </a:lnTo>
                    <a:lnTo>
                      <a:pt x="79" y="819"/>
                    </a:lnTo>
                    <a:lnTo>
                      <a:pt x="157" y="858"/>
                    </a:lnTo>
                    <a:lnTo>
                      <a:pt x="157" y="858"/>
                    </a:lnTo>
                    <a:lnTo>
                      <a:pt x="449" y="897"/>
                    </a:lnTo>
                    <a:lnTo>
                      <a:pt x="741" y="936"/>
                    </a:lnTo>
                    <a:lnTo>
                      <a:pt x="1034" y="936"/>
                    </a:lnTo>
                    <a:lnTo>
                      <a:pt x="1345" y="936"/>
                    </a:lnTo>
                    <a:lnTo>
                      <a:pt x="1638" y="916"/>
                    </a:lnTo>
                    <a:lnTo>
                      <a:pt x="1930" y="877"/>
                    </a:lnTo>
                    <a:lnTo>
                      <a:pt x="2514" y="780"/>
                    </a:lnTo>
                    <a:lnTo>
                      <a:pt x="2514" y="780"/>
                    </a:lnTo>
                    <a:lnTo>
                      <a:pt x="3099" y="644"/>
                    </a:lnTo>
                    <a:lnTo>
                      <a:pt x="3664" y="488"/>
                    </a:lnTo>
                    <a:lnTo>
                      <a:pt x="3664" y="488"/>
                    </a:lnTo>
                    <a:lnTo>
                      <a:pt x="4268" y="312"/>
                    </a:lnTo>
                    <a:lnTo>
                      <a:pt x="4872" y="137"/>
                    </a:lnTo>
                    <a:lnTo>
                      <a:pt x="4872" y="137"/>
                    </a:lnTo>
                    <a:lnTo>
                      <a:pt x="4891" y="118"/>
                    </a:lnTo>
                    <a:lnTo>
                      <a:pt x="4911" y="98"/>
                    </a:lnTo>
                    <a:lnTo>
                      <a:pt x="4911" y="40"/>
                    </a:lnTo>
                    <a:lnTo>
                      <a:pt x="4911" y="40"/>
                    </a:lnTo>
                    <a:lnTo>
                      <a:pt x="4872" y="1"/>
                    </a:lnTo>
                    <a:lnTo>
                      <a:pt x="4833" y="1"/>
                    </a:lnTo>
                    <a:lnTo>
                      <a:pt x="4833" y="1"/>
                    </a:lnTo>
                    <a:lnTo>
                      <a:pt x="481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38"/>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rgbClr val="B856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38"/>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38"/>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38"/>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38"/>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38"/>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38"/>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38"/>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38"/>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38"/>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38"/>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38"/>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38"/>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38"/>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38"/>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38"/>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38"/>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38"/>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38"/>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38"/>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38"/>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38"/>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38"/>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38"/>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38"/>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38"/>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38"/>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38"/>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38"/>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38"/>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38"/>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38"/>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38"/>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38"/>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38"/>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38"/>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43" name="TextBox 142">
            <a:extLst>
              <a:ext uri="{FF2B5EF4-FFF2-40B4-BE49-F238E27FC236}">
                <a16:creationId xmlns:a16="http://schemas.microsoft.com/office/drawing/2014/main" id="{8B838CC5-90B0-4CB7-A1DD-832A3DE45EF8}"/>
              </a:ext>
            </a:extLst>
          </p:cNvPr>
          <p:cNvSpPr txBox="1"/>
          <p:nvPr/>
        </p:nvSpPr>
        <p:spPr>
          <a:xfrm>
            <a:off x="0" y="8902"/>
            <a:ext cx="5878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Cùng tìm hiểu</a:t>
            </a:r>
            <a:endParaRPr kumimoji="0" lang="en-US" sz="1000" b="0" i="0" u="none" strike="noStrike" kern="1200" cap="none" spc="0" normalizeH="0" baseline="0" noProof="0">
              <a:ln>
                <a:noFill/>
              </a:ln>
              <a:solidFill>
                <a:srgbClr val="F74A75"/>
              </a:solidFill>
              <a:effectLst/>
              <a:uLnTx/>
              <a:uFillTx/>
              <a:latin typeface="Arial"/>
              <a:ea typeface="+mn-ea"/>
              <a:cs typeface="+mn-cs"/>
            </a:endParaRPr>
          </a:p>
        </p:txBody>
      </p:sp>
      <p:grpSp>
        <p:nvGrpSpPr>
          <p:cNvPr id="3" name="Group 2">
            <a:extLst>
              <a:ext uri="{FF2B5EF4-FFF2-40B4-BE49-F238E27FC236}">
                <a16:creationId xmlns:a16="http://schemas.microsoft.com/office/drawing/2014/main" id="{4F7A8CE7-A323-40E6-9196-E2B68DDA7E55}"/>
              </a:ext>
            </a:extLst>
          </p:cNvPr>
          <p:cNvGrpSpPr/>
          <p:nvPr/>
        </p:nvGrpSpPr>
        <p:grpSpPr>
          <a:xfrm>
            <a:off x="595065" y="2833199"/>
            <a:ext cx="9221557" cy="3481736"/>
            <a:chOff x="2579961" y="2897868"/>
            <a:chExt cx="9221557" cy="3481736"/>
          </a:xfrm>
        </p:grpSpPr>
        <p:sp>
          <p:nvSpPr>
            <p:cNvPr id="181" name="Arrow: Down 6">
              <a:extLst>
                <a:ext uri="{FF2B5EF4-FFF2-40B4-BE49-F238E27FC236}">
                  <a16:creationId xmlns:a16="http://schemas.microsoft.com/office/drawing/2014/main" id="{C74E2248-B9C8-440C-94DD-3448E17A13BD}"/>
                </a:ext>
              </a:extLst>
            </p:cNvPr>
            <p:cNvSpPr/>
            <p:nvPr/>
          </p:nvSpPr>
          <p:spPr>
            <a:xfrm>
              <a:off x="7450509" y="5243464"/>
              <a:ext cx="516611" cy="46623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vi-VN" sz="1867" b="0" i="0" u="none" strike="noStrike" kern="0" cap="none" spc="0" normalizeH="0" baseline="0" noProof="0">
                <a:ln>
                  <a:noFill/>
                </a:ln>
                <a:solidFill>
                  <a:srgbClr val="FFFFFF"/>
                </a:solidFill>
                <a:effectLst/>
                <a:uLnTx/>
                <a:uFillTx/>
                <a:latin typeface="Arial" panose="020B0604020202020204" pitchFamily="34" charset="0"/>
                <a:ea typeface="+mn-ea"/>
                <a:cs typeface="+mn-cs"/>
                <a:sym typeface="Arial"/>
              </a:endParaRPr>
            </a:p>
          </p:txBody>
        </p:sp>
        <p:sp>
          <p:nvSpPr>
            <p:cNvPr id="144" name="Cuộn: Ngang 1">
              <a:extLst>
                <a:ext uri="{FF2B5EF4-FFF2-40B4-BE49-F238E27FC236}">
                  <a16:creationId xmlns:a16="http://schemas.microsoft.com/office/drawing/2014/main" id="{620CA815-0296-4E3E-AEE2-F21EE322B130}"/>
                </a:ext>
              </a:extLst>
            </p:cNvPr>
            <p:cNvSpPr/>
            <p:nvPr/>
          </p:nvSpPr>
          <p:spPr>
            <a:xfrm>
              <a:off x="2579961" y="2897868"/>
              <a:ext cx="9221557" cy="3481736"/>
            </a:xfrm>
            <a:custGeom>
              <a:avLst/>
              <a:gdLst>
                <a:gd name="connsiteX0" fmla="*/ 9221557 w 9221557"/>
                <a:gd name="connsiteY0" fmla="*/ 217609 h 3481736"/>
                <a:gd name="connsiteX1" fmla="*/ 9003948 w 9221557"/>
                <a:gd name="connsiteY1" fmla="*/ 435218 h 3481736"/>
                <a:gd name="connsiteX2" fmla="*/ 9003949 w 9221557"/>
                <a:gd name="connsiteY2" fmla="*/ 217609 h 3481736"/>
                <a:gd name="connsiteX3" fmla="*/ 8895145 w 9221557"/>
                <a:gd name="connsiteY3" fmla="*/ 326413 h 3481736"/>
                <a:gd name="connsiteX4" fmla="*/ 8786341 w 9221557"/>
                <a:gd name="connsiteY4" fmla="*/ 217609 h 3481736"/>
                <a:gd name="connsiteX5" fmla="*/ 8786340 w 9221557"/>
                <a:gd name="connsiteY5" fmla="*/ 435217 h 3481736"/>
                <a:gd name="connsiteX6" fmla="*/ 217609 w 9221557"/>
                <a:gd name="connsiteY6" fmla="*/ 435217 h 3481736"/>
                <a:gd name="connsiteX7" fmla="*/ 0 w 9221557"/>
                <a:gd name="connsiteY7" fmla="*/ 652826 h 3481736"/>
                <a:gd name="connsiteX8" fmla="*/ 0 w 9221557"/>
                <a:gd name="connsiteY8" fmla="*/ 3264128 h 3481736"/>
                <a:gd name="connsiteX9" fmla="*/ 217609 w 9221557"/>
                <a:gd name="connsiteY9" fmla="*/ 3481737 h 3481736"/>
                <a:gd name="connsiteX10" fmla="*/ 435218 w 9221557"/>
                <a:gd name="connsiteY10" fmla="*/ 3264128 h 3481736"/>
                <a:gd name="connsiteX11" fmla="*/ 435217 w 9221557"/>
                <a:gd name="connsiteY11" fmla="*/ 3046519 h 3481736"/>
                <a:gd name="connsiteX12" fmla="*/ 9003949 w 9221557"/>
                <a:gd name="connsiteY12" fmla="*/ 3046519 h 3481736"/>
                <a:gd name="connsiteX13" fmla="*/ 9221558 w 9221557"/>
                <a:gd name="connsiteY13" fmla="*/ 2828910 h 3481736"/>
                <a:gd name="connsiteX14" fmla="*/ 9221557 w 9221557"/>
                <a:gd name="connsiteY14" fmla="*/ 217609 h 3481736"/>
                <a:gd name="connsiteX15" fmla="*/ 217609 w 9221557"/>
                <a:gd name="connsiteY15" fmla="*/ 870434 h 3481736"/>
                <a:gd name="connsiteX16" fmla="*/ 435218 w 9221557"/>
                <a:gd name="connsiteY16" fmla="*/ 652825 h 3481736"/>
                <a:gd name="connsiteX17" fmla="*/ 326414 w 9221557"/>
                <a:gd name="connsiteY17" fmla="*/ 544021 h 3481736"/>
                <a:gd name="connsiteX18" fmla="*/ 217610 w 9221557"/>
                <a:gd name="connsiteY18" fmla="*/ 652825 h 3481736"/>
                <a:gd name="connsiteX19" fmla="*/ 217609 w 9221557"/>
                <a:gd name="connsiteY19" fmla="*/ 870434 h 3481736"/>
                <a:gd name="connsiteX0" fmla="*/ 217609 w 9221557"/>
                <a:gd name="connsiteY0" fmla="*/ 870434 h 3481736"/>
                <a:gd name="connsiteX1" fmla="*/ 435218 w 9221557"/>
                <a:gd name="connsiteY1" fmla="*/ 652825 h 3481736"/>
                <a:gd name="connsiteX2" fmla="*/ 326414 w 9221557"/>
                <a:gd name="connsiteY2" fmla="*/ 544021 h 3481736"/>
                <a:gd name="connsiteX3" fmla="*/ 217610 w 9221557"/>
                <a:gd name="connsiteY3" fmla="*/ 652825 h 3481736"/>
                <a:gd name="connsiteX4" fmla="*/ 217609 w 9221557"/>
                <a:gd name="connsiteY4" fmla="*/ 870434 h 3481736"/>
                <a:gd name="connsiteX5" fmla="*/ 9003949 w 9221557"/>
                <a:gd name="connsiteY5" fmla="*/ 435217 h 3481736"/>
                <a:gd name="connsiteX6" fmla="*/ 9221558 w 9221557"/>
                <a:gd name="connsiteY6" fmla="*/ 217608 h 3481736"/>
                <a:gd name="connsiteX7" fmla="*/ 9003949 w 9221557"/>
                <a:gd name="connsiteY7" fmla="*/ -1 h 3481736"/>
                <a:gd name="connsiteX8" fmla="*/ 8786340 w 9221557"/>
                <a:gd name="connsiteY8" fmla="*/ 217608 h 3481736"/>
                <a:gd name="connsiteX9" fmla="*/ 8895144 w 9221557"/>
                <a:gd name="connsiteY9" fmla="*/ 326412 h 3481736"/>
                <a:gd name="connsiteX10" fmla="*/ 9003948 w 9221557"/>
                <a:gd name="connsiteY10" fmla="*/ 217608 h 3481736"/>
                <a:gd name="connsiteX11" fmla="*/ 9003949 w 9221557"/>
                <a:gd name="connsiteY11" fmla="*/ 435217 h 3481736"/>
                <a:gd name="connsiteX0" fmla="*/ 0 w 9221557"/>
                <a:gd name="connsiteY0" fmla="*/ 652826 h 3481736"/>
                <a:gd name="connsiteX1" fmla="*/ 217609 w 9221557"/>
                <a:gd name="connsiteY1" fmla="*/ 435217 h 3481736"/>
                <a:gd name="connsiteX2" fmla="*/ 8786340 w 9221557"/>
                <a:gd name="connsiteY2" fmla="*/ 435217 h 3481736"/>
                <a:gd name="connsiteX3" fmla="*/ 8786340 w 9221557"/>
                <a:gd name="connsiteY3" fmla="*/ 217609 h 3481736"/>
                <a:gd name="connsiteX4" fmla="*/ 9003949 w 9221557"/>
                <a:gd name="connsiteY4" fmla="*/ 0 h 3481736"/>
                <a:gd name="connsiteX5" fmla="*/ 9221558 w 9221557"/>
                <a:gd name="connsiteY5" fmla="*/ 217609 h 3481736"/>
                <a:gd name="connsiteX6" fmla="*/ 9221557 w 9221557"/>
                <a:gd name="connsiteY6" fmla="*/ 2828911 h 3481736"/>
                <a:gd name="connsiteX7" fmla="*/ 9003948 w 9221557"/>
                <a:gd name="connsiteY7" fmla="*/ 3046520 h 3481736"/>
                <a:gd name="connsiteX8" fmla="*/ 435217 w 9221557"/>
                <a:gd name="connsiteY8" fmla="*/ 3046519 h 3481736"/>
                <a:gd name="connsiteX9" fmla="*/ 435217 w 9221557"/>
                <a:gd name="connsiteY9" fmla="*/ 3264128 h 3481736"/>
                <a:gd name="connsiteX10" fmla="*/ 217608 w 9221557"/>
                <a:gd name="connsiteY10" fmla="*/ 3481737 h 3481736"/>
                <a:gd name="connsiteX11" fmla="*/ -1 w 9221557"/>
                <a:gd name="connsiteY11" fmla="*/ 3264128 h 3481736"/>
                <a:gd name="connsiteX12" fmla="*/ 0 w 9221557"/>
                <a:gd name="connsiteY12" fmla="*/ 652826 h 3481736"/>
                <a:gd name="connsiteX13" fmla="*/ 8786340 w 9221557"/>
                <a:gd name="connsiteY13" fmla="*/ 435217 h 3481736"/>
                <a:gd name="connsiteX14" fmla="*/ 9003949 w 9221557"/>
                <a:gd name="connsiteY14" fmla="*/ 435217 h 3481736"/>
                <a:gd name="connsiteX15" fmla="*/ 9221558 w 9221557"/>
                <a:gd name="connsiteY15" fmla="*/ 217608 h 3481736"/>
                <a:gd name="connsiteX16" fmla="*/ 9003949 w 9221557"/>
                <a:gd name="connsiteY16" fmla="*/ 435217 h 3481736"/>
                <a:gd name="connsiteX17" fmla="*/ 9003949 w 9221557"/>
                <a:gd name="connsiteY17" fmla="*/ 217609 h 3481736"/>
                <a:gd name="connsiteX18" fmla="*/ 8895145 w 9221557"/>
                <a:gd name="connsiteY18" fmla="*/ 326413 h 3481736"/>
                <a:gd name="connsiteX19" fmla="*/ 8786341 w 9221557"/>
                <a:gd name="connsiteY19" fmla="*/ 217609 h 3481736"/>
                <a:gd name="connsiteX20" fmla="*/ 217609 w 9221557"/>
                <a:gd name="connsiteY20" fmla="*/ 870434 h 3481736"/>
                <a:gd name="connsiteX21" fmla="*/ 217609 w 9221557"/>
                <a:gd name="connsiteY21" fmla="*/ 652826 h 3481736"/>
                <a:gd name="connsiteX22" fmla="*/ 326413 w 9221557"/>
                <a:gd name="connsiteY22" fmla="*/ 544022 h 3481736"/>
                <a:gd name="connsiteX23" fmla="*/ 435217 w 9221557"/>
                <a:gd name="connsiteY23" fmla="*/ 652826 h 3481736"/>
                <a:gd name="connsiteX24" fmla="*/ 217608 w 9221557"/>
                <a:gd name="connsiteY24" fmla="*/ 870435 h 3481736"/>
                <a:gd name="connsiteX25" fmla="*/ -1 w 9221557"/>
                <a:gd name="connsiteY25" fmla="*/ 652826 h 3481736"/>
                <a:gd name="connsiteX26" fmla="*/ 435217 w 9221557"/>
                <a:gd name="connsiteY26" fmla="*/ 652826 h 3481736"/>
                <a:gd name="connsiteX27" fmla="*/ 435217 w 9221557"/>
                <a:gd name="connsiteY27" fmla="*/ 3046519 h 348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21557" h="3481736" stroke="0" extrusionOk="0">
                  <a:moveTo>
                    <a:pt x="9221557" y="217609"/>
                  </a:moveTo>
                  <a:cubicBezTo>
                    <a:pt x="9161596" y="290755"/>
                    <a:pt x="9081590" y="371079"/>
                    <a:pt x="9003948" y="435218"/>
                  </a:cubicBezTo>
                  <a:cubicBezTo>
                    <a:pt x="9008678" y="358608"/>
                    <a:pt x="9009227" y="285242"/>
                    <a:pt x="9003949" y="217609"/>
                  </a:cubicBezTo>
                  <a:cubicBezTo>
                    <a:pt x="9010482" y="281178"/>
                    <a:pt x="8951141" y="328002"/>
                    <a:pt x="8895145" y="326413"/>
                  </a:cubicBezTo>
                  <a:cubicBezTo>
                    <a:pt x="8836362" y="326906"/>
                    <a:pt x="8796564" y="280272"/>
                    <a:pt x="8786341" y="217609"/>
                  </a:cubicBezTo>
                  <a:cubicBezTo>
                    <a:pt x="8787685" y="285433"/>
                    <a:pt x="8787810" y="353844"/>
                    <a:pt x="8786340" y="435217"/>
                  </a:cubicBezTo>
                  <a:cubicBezTo>
                    <a:pt x="7852024" y="362682"/>
                    <a:pt x="4121613" y="547991"/>
                    <a:pt x="217609" y="435217"/>
                  </a:cubicBezTo>
                  <a:cubicBezTo>
                    <a:pt x="80150" y="424400"/>
                    <a:pt x="-2133" y="545030"/>
                    <a:pt x="0" y="652826"/>
                  </a:cubicBezTo>
                  <a:cubicBezTo>
                    <a:pt x="-124004" y="1602481"/>
                    <a:pt x="29847" y="2572006"/>
                    <a:pt x="0" y="3264128"/>
                  </a:cubicBezTo>
                  <a:cubicBezTo>
                    <a:pt x="351" y="3378987"/>
                    <a:pt x="78716" y="3478396"/>
                    <a:pt x="217609" y="3481737"/>
                  </a:cubicBezTo>
                  <a:cubicBezTo>
                    <a:pt x="347321" y="3480508"/>
                    <a:pt x="432185" y="3388601"/>
                    <a:pt x="435218" y="3264128"/>
                  </a:cubicBezTo>
                  <a:cubicBezTo>
                    <a:pt x="438415" y="3201874"/>
                    <a:pt x="441749" y="3128952"/>
                    <a:pt x="435217" y="3046519"/>
                  </a:cubicBezTo>
                  <a:cubicBezTo>
                    <a:pt x="3222596" y="3179935"/>
                    <a:pt x="7867647" y="2942370"/>
                    <a:pt x="9003949" y="3046519"/>
                  </a:cubicBezTo>
                  <a:cubicBezTo>
                    <a:pt x="9124249" y="3033698"/>
                    <a:pt x="9228852" y="2940802"/>
                    <a:pt x="9221558" y="2828910"/>
                  </a:cubicBezTo>
                  <a:cubicBezTo>
                    <a:pt x="9225801" y="1975991"/>
                    <a:pt x="9281532" y="1130626"/>
                    <a:pt x="9221557" y="217609"/>
                  </a:cubicBezTo>
                  <a:close/>
                  <a:moveTo>
                    <a:pt x="217609" y="870434"/>
                  </a:moveTo>
                  <a:cubicBezTo>
                    <a:pt x="340160" y="875032"/>
                    <a:pt x="443152" y="781298"/>
                    <a:pt x="435218" y="652825"/>
                  </a:cubicBezTo>
                  <a:cubicBezTo>
                    <a:pt x="436933" y="598897"/>
                    <a:pt x="392856" y="542159"/>
                    <a:pt x="326414" y="544021"/>
                  </a:cubicBezTo>
                  <a:cubicBezTo>
                    <a:pt x="265650" y="535282"/>
                    <a:pt x="226975" y="591502"/>
                    <a:pt x="217610" y="652825"/>
                  </a:cubicBezTo>
                  <a:cubicBezTo>
                    <a:pt x="205964" y="730969"/>
                    <a:pt x="216855" y="784208"/>
                    <a:pt x="217609" y="870434"/>
                  </a:cubicBezTo>
                  <a:close/>
                </a:path>
                <a:path w="9221557" h="3481736" fill="darkenLess" stroke="0" extrusionOk="0">
                  <a:moveTo>
                    <a:pt x="217609" y="870434"/>
                  </a:moveTo>
                  <a:cubicBezTo>
                    <a:pt x="327017" y="867403"/>
                    <a:pt x="433246" y="787469"/>
                    <a:pt x="435218" y="652825"/>
                  </a:cubicBezTo>
                  <a:cubicBezTo>
                    <a:pt x="436008" y="592960"/>
                    <a:pt x="393504" y="538900"/>
                    <a:pt x="326414" y="544021"/>
                  </a:cubicBezTo>
                  <a:cubicBezTo>
                    <a:pt x="265656" y="543663"/>
                    <a:pt x="216987" y="588964"/>
                    <a:pt x="217610" y="652825"/>
                  </a:cubicBezTo>
                  <a:cubicBezTo>
                    <a:pt x="225399" y="729754"/>
                    <a:pt x="209287" y="790957"/>
                    <a:pt x="217609" y="870434"/>
                  </a:cubicBezTo>
                  <a:close/>
                  <a:moveTo>
                    <a:pt x="9003949" y="435217"/>
                  </a:moveTo>
                  <a:cubicBezTo>
                    <a:pt x="9145846" y="444964"/>
                    <a:pt x="9225021" y="343334"/>
                    <a:pt x="9221558" y="217608"/>
                  </a:cubicBezTo>
                  <a:cubicBezTo>
                    <a:pt x="9222965" y="74097"/>
                    <a:pt x="9124841" y="1511"/>
                    <a:pt x="9003949" y="-1"/>
                  </a:cubicBezTo>
                  <a:cubicBezTo>
                    <a:pt x="8894420" y="790"/>
                    <a:pt x="8795837" y="88114"/>
                    <a:pt x="8786340" y="217608"/>
                  </a:cubicBezTo>
                  <a:cubicBezTo>
                    <a:pt x="8795532" y="282831"/>
                    <a:pt x="8837048" y="337188"/>
                    <a:pt x="8895144" y="326412"/>
                  </a:cubicBezTo>
                  <a:cubicBezTo>
                    <a:pt x="8951061" y="328440"/>
                    <a:pt x="9002641" y="280530"/>
                    <a:pt x="9003948" y="217608"/>
                  </a:cubicBezTo>
                  <a:cubicBezTo>
                    <a:pt x="9002405" y="288290"/>
                    <a:pt x="9003076" y="359895"/>
                    <a:pt x="9003949" y="435217"/>
                  </a:cubicBezTo>
                  <a:close/>
                </a:path>
                <a:path w="9221557" h="3481736" fill="none" extrusionOk="0">
                  <a:moveTo>
                    <a:pt x="0" y="652826"/>
                  </a:moveTo>
                  <a:cubicBezTo>
                    <a:pt x="3073" y="544513"/>
                    <a:pt x="81029" y="432361"/>
                    <a:pt x="217609" y="435217"/>
                  </a:cubicBezTo>
                  <a:cubicBezTo>
                    <a:pt x="3635134" y="311648"/>
                    <a:pt x="6505854" y="450143"/>
                    <a:pt x="8786340" y="435217"/>
                  </a:cubicBezTo>
                  <a:cubicBezTo>
                    <a:pt x="8800432" y="333383"/>
                    <a:pt x="8804622" y="277268"/>
                    <a:pt x="8786340" y="217609"/>
                  </a:cubicBezTo>
                  <a:cubicBezTo>
                    <a:pt x="8799610" y="109059"/>
                    <a:pt x="8902666" y="2637"/>
                    <a:pt x="9003949" y="0"/>
                  </a:cubicBezTo>
                  <a:cubicBezTo>
                    <a:pt x="9107447" y="10615"/>
                    <a:pt x="9201097" y="85872"/>
                    <a:pt x="9221558" y="217609"/>
                  </a:cubicBezTo>
                  <a:cubicBezTo>
                    <a:pt x="9322141" y="1020775"/>
                    <a:pt x="9205082" y="1910818"/>
                    <a:pt x="9221557" y="2828911"/>
                  </a:cubicBezTo>
                  <a:cubicBezTo>
                    <a:pt x="9229634" y="2944793"/>
                    <a:pt x="9112955" y="3027887"/>
                    <a:pt x="9003948" y="3046520"/>
                  </a:cubicBezTo>
                  <a:cubicBezTo>
                    <a:pt x="6000826" y="2913053"/>
                    <a:pt x="1343736" y="2992756"/>
                    <a:pt x="435217" y="3046519"/>
                  </a:cubicBezTo>
                  <a:cubicBezTo>
                    <a:pt x="442201" y="3072350"/>
                    <a:pt x="440451" y="3162953"/>
                    <a:pt x="435217" y="3264128"/>
                  </a:cubicBezTo>
                  <a:cubicBezTo>
                    <a:pt x="446053" y="3403494"/>
                    <a:pt x="334863" y="3464295"/>
                    <a:pt x="217608" y="3481737"/>
                  </a:cubicBezTo>
                  <a:cubicBezTo>
                    <a:pt x="107001" y="3491873"/>
                    <a:pt x="7335" y="3406573"/>
                    <a:pt x="-1" y="3264128"/>
                  </a:cubicBezTo>
                  <a:cubicBezTo>
                    <a:pt x="-98877" y="2372166"/>
                    <a:pt x="90314" y="1559672"/>
                    <a:pt x="0" y="652826"/>
                  </a:cubicBezTo>
                  <a:close/>
                  <a:moveTo>
                    <a:pt x="8786340" y="435217"/>
                  </a:moveTo>
                  <a:cubicBezTo>
                    <a:pt x="8886487" y="418213"/>
                    <a:pt x="8973068" y="426665"/>
                    <a:pt x="9003949" y="435217"/>
                  </a:cubicBezTo>
                  <a:cubicBezTo>
                    <a:pt x="9117868" y="414285"/>
                    <a:pt x="9223094" y="340051"/>
                    <a:pt x="9221558" y="217608"/>
                  </a:cubicBezTo>
                  <a:moveTo>
                    <a:pt x="9003949" y="435217"/>
                  </a:moveTo>
                  <a:cubicBezTo>
                    <a:pt x="9006341" y="328879"/>
                    <a:pt x="8990653" y="274166"/>
                    <a:pt x="9003949" y="217609"/>
                  </a:cubicBezTo>
                  <a:cubicBezTo>
                    <a:pt x="9010401" y="279127"/>
                    <a:pt x="8953343" y="334730"/>
                    <a:pt x="8895145" y="326413"/>
                  </a:cubicBezTo>
                  <a:cubicBezTo>
                    <a:pt x="8837013" y="324699"/>
                    <a:pt x="8783382" y="280775"/>
                    <a:pt x="8786341" y="217609"/>
                  </a:cubicBezTo>
                  <a:moveTo>
                    <a:pt x="217609" y="870434"/>
                  </a:moveTo>
                  <a:cubicBezTo>
                    <a:pt x="203867" y="769198"/>
                    <a:pt x="221697" y="751431"/>
                    <a:pt x="217609" y="652826"/>
                  </a:cubicBezTo>
                  <a:cubicBezTo>
                    <a:pt x="220835" y="595398"/>
                    <a:pt x="265908" y="541882"/>
                    <a:pt x="326413" y="544022"/>
                  </a:cubicBezTo>
                  <a:cubicBezTo>
                    <a:pt x="386950" y="552568"/>
                    <a:pt x="436923" y="591211"/>
                    <a:pt x="435217" y="652826"/>
                  </a:cubicBezTo>
                  <a:cubicBezTo>
                    <a:pt x="427521" y="773888"/>
                    <a:pt x="334640" y="867591"/>
                    <a:pt x="217608" y="870435"/>
                  </a:cubicBezTo>
                  <a:cubicBezTo>
                    <a:pt x="98186" y="881348"/>
                    <a:pt x="2289" y="775598"/>
                    <a:pt x="-1" y="652826"/>
                  </a:cubicBezTo>
                  <a:moveTo>
                    <a:pt x="435217" y="652826"/>
                  </a:moveTo>
                  <a:cubicBezTo>
                    <a:pt x="427256" y="1770353"/>
                    <a:pt x="552645" y="2294259"/>
                    <a:pt x="435217" y="3046519"/>
                  </a:cubicBezTo>
                </a:path>
                <a:path w="9221557" h="3481736" fill="none" stroke="0" extrusionOk="0">
                  <a:moveTo>
                    <a:pt x="0" y="652826"/>
                  </a:moveTo>
                  <a:cubicBezTo>
                    <a:pt x="1111" y="544201"/>
                    <a:pt x="96110" y="444809"/>
                    <a:pt x="217609" y="435217"/>
                  </a:cubicBezTo>
                  <a:cubicBezTo>
                    <a:pt x="3773790" y="430531"/>
                    <a:pt x="7002448" y="449968"/>
                    <a:pt x="8786340" y="435217"/>
                  </a:cubicBezTo>
                  <a:cubicBezTo>
                    <a:pt x="8796425" y="394113"/>
                    <a:pt x="8799963" y="260739"/>
                    <a:pt x="8786340" y="217609"/>
                  </a:cubicBezTo>
                  <a:cubicBezTo>
                    <a:pt x="8786254" y="101595"/>
                    <a:pt x="8890670" y="-17001"/>
                    <a:pt x="9003949" y="0"/>
                  </a:cubicBezTo>
                  <a:cubicBezTo>
                    <a:pt x="9111619" y="3739"/>
                    <a:pt x="9220268" y="115051"/>
                    <a:pt x="9221558" y="217609"/>
                  </a:cubicBezTo>
                  <a:cubicBezTo>
                    <a:pt x="9260808" y="1242857"/>
                    <a:pt x="9347473" y="2047720"/>
                    <a:pt x="9221557" y="2828911"/>
                  </a:cubicBezTo>
                  <a:cubicBezTo>
                    <a:pt x="9210808" y="2955357"/>
                    <a:pt x="9128248" y="3047238"/>
                    <a:pt x="9003948" y="3046520"/>
                  </a:cubicBezTo>
                  <a:cubicBezTo>
                    <a:pt x="7248403" y="3021237"/>
                    <a:pt x="3032330" y="2996876"/>
                    <a:pt x="435217" y="3046519"/>
                  </a:cubicBezTo>
                  <a:cubicBezTo>
                    <a:pt x="445699" y="3102082"/>
                    <a:pt x="435381" y="3211977"/>
                    <a:pt x="435217" y="3264128"/>
                  </a:cubicBezTo>
                  <a:cubicBezTo>
                    <a:pt x="434946" y="3406251"/>
                    <a:pt x="335872" y="3482018"/>
                    <a:pt x="217608" y="3481737"/>
                  </a:cubicBezTo>
                  <a:cubicBezTo>
                    <a:pt x="99323" y="3479057"/>
                    <a:pt x="-179" y="3375709"/>
                    <a:pt x="-1" y="3264128"/>
                  </a:cubicBezTo>
                  <a:cubicBezTo>
                    <a:pt x="-19738" y="2453838"/>
                    <a:pt x="84279" y="1609579"/>
                    <a:pt x="0" y="652826"/>
                  </a:cubicBezTo>
                  <a:close/>
                  <a:moveTo>
                    <a:pt x="8786340" y="435217"/>
                  </a:moveTo>
                  <a:cubicBezTo>
                    <a:pt x="8843076" y="447050"/>
                    <a:pt x="8975757" y="429881"/>
                    <a:pt x="9003949" y="435217"/>
                  </a:cubicBezTo>
                  <a:cubicBezTo>
                    <a:pt x="9104160" y="442831"/>
                    <a:pt x="9231758" y="346755"/>
                    <a:pt x="9221558" y="217608"/>
                  </a:cubicBezTo>
                  <a:moveTo>
                    <a:pt x="9003949" y="435217"/>
                  </a:moveTo>
                  <a:cubicBezTo>
                    <a:pt x="9016296" y="410096"/>
                    <a:pt x="9020486" y="301464"/>
                    <a:pt x="9003949" y="217609"/>
                  </a:cubicBezTo>
                  <a:cubicBezTo>
                    <a:pt x="9008191" y="268235"/>
                    <a:pt x="8953216" y="331171"/>
                    <a:pt x="8895145" y="326413"/>
                  </a:cubicBezTo>
                  <a:cubicBezTo>
                    <a:pt x="8838671" y="325986"/>
                    <a:pt x="8782671" y="283219"/>
                    <a:pt x="8786341" y="217609"/>
                  </a:cubicBezTo>
                  <a:moveTo>
                    <a:pt x="217609" y="870434"/>
                  </a:moveTo>
                  <a:cubicBezTo>
                    <a:pt x="202195" y="788474"/>
                    <a:pt x="208233" y="751861"/>
                    <a:pt x="217609" y="652826"/>
                  </a:cubicBezTo>
                  <a:cubicBezTo>
                    <a:pt x="210732" y="602234"/>
                    <a:pt x="255194" y="540723"/>
                    <a:pt x="326413" y="544022"/>
                  </a:cubicBezTo>
                  <a:cubicBezTo>
                    <a:pt x="390361" y="554272"/>
                    <a:pt x="436257" y="585654"/>
                    <a:pt x="435217" y="652826"/>
                  </a:cubicBezTo>
                  <a:cubicBezTo>
                    <a:pt x="430278" y="749897"/>
                    <a:pt x="341222" y="868883"/>
                    <a:pt x="217608" y="870435"/>
                  </a:cubicBezTo>
                  <a:cubicBezTo>
                    <a:pt x="115141" y="858253"/>
                    <a:pt x="18625" y="772340"/>
                    <a:pt x="-1" y="652826"/>
                  </a:cubicBezTo>
                  <a:moveTo>
                    <a:pt x="435217" y="652826"/>
                  </a:moveTo>
                  <a:cubicBezTo>
                    <a:pt x="326554" y="1703516"/>
                    <a:pt x="270693" y="2284341"/>
                    <a:pt x="435217" y="3046519"/>
                  </a:cubicBezTo>
                </a:path>
              </a:pathLst>
            </a:custGeom>
            <a:solidFill>
              <a:srgbClr val="92D050"/>
            </a:solidFill>
            <a:ln>
              <a:solidFill>
                <a:schemeClr val="tx1"/>
              </a:solidFill>
              <a:prstDash val="lgDash"/>
              <a:extLst>
                <a:ext uri="{C807C97D-BFC1-408E-A445-0C87EB9F89A2}">
                  <ask:lineSketchStyleProps xmlns:ask="http://schemas.microsoft.com/office/drawing/2018/sketchyshapes" sd="678184378">
                    <a:prstGeom prst="horizontalScroll">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TextBox 175"/>
            <p:cNvSpPr txBox="1">
              <a:spLocks noChangeArrowheads="1"/>
            </p:cNvSpPr>
            <p:nvPr/>
          </p:nvSpPr>
          <p:spPr bwMode="auto">
            <a:xfrm>
              <a:off x="3259358" y="3623647"/>
              <a:ext cx="827606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VnTime" pitchFamily="34" charset="0"/>
                </a:defRPr>
              </a:lvl1pPr>
              <a:lvl2pPr marL="742950" indent="-285750">
                <a:defRPr>
                  <a:solidFill>
                    <a:schemeClr val="tx1"/>
                  </a:solidFill>
                  <a:latin typeface=".VnTime" pitchFamily="34" charset="0"/>
                </a:defRPr>
              </a:lvl2pPr>
              <a:lvl3pPr marL="1143000" indent="-228600">
                <a:defRPr>
                  <a:solidFill>
                    <a:schemeClr val="tx1"/>
                  </a:solidFill>
                  <a:latin typeface=".VnTime" pitchFamily="34" charset="0"/>
                </a:defRPr>
              </a:lvl3pPr>
              <a:lvl4pPr marL="1600200" indent="-228600">
                <a:defRPr>
                  <a:solidFill>
                    <a:schemeClr val="tx1"/>
                  </a:solidFill>
                  <a:latin typeface=".VnTime" pitchFamily="34" charset="0"/>
                </a:defRPr>
              </a:lvl4pPr>
              <a:lvl5pPr marL="2057400" indent="-228600">
                <a:defRPr>
                  <a:solidFill>
                    <a:schemeClr val="tx1"/>
                  </a:solidFill>
                  <a:latin typeface=".VnTime" pitchFamily="34" charset="0"/>
                </a:defRPr>
              </a:lvl5pPr>
              <a:lvl6pPr marL="2514600" indent="-228600" eaLnBrk="0" fontAlgn="base" hangingPunct="0">
                <a:spcBef>
                  <a:spcPct val="0"/>
                </a:spcBef>
                <a:spcAft>
                  <a:spcPct val="0"/>
                </a:spcAft>
                <a:defRPr>
                  <a:solidFill>
                    <a:schemeClr val="tx1"/>
                  </a:solidFill>
                  <a:latin typeface=".VnTime" pitchFamily="34" charset="0"/>
                </a:defRPr>
              </a:lvl6pPr>
              <a:lvl7pPr marL="2971800" indent="-228600" eaLnBrk="0" fontAlgn="base" hangingPunct="0">
                <a:spcBef>
                  <a:spcPct val="0"/>
                </a:spcBef>
                <a:spcAft>
                  <a:spcPct val="0"/>
                </a:spcAft>
                <a:defRPr>
                  <a:solidFill>
                    <a:schemeClr val="tx1"/>
                  </a:solidFill>
                  <a:latin typeface=".VnTime" pitchFamily="34" charset="0"/>
                </a:defRPr>
              </a:lvl7pPr>
              <a:lvl8pPr marL="3429000" indent="-228600" eaLnBrk="0" fontAlgn="base" hangingPunct="0">
                <a:spcBef>
                  <a:spcPct val="0"/>
                </a:spcBef>
                <a:spcAft>
                  <a:spcPct val="0"/>
                </a:spcAft>
                <a:defRPr>
                  <a:solidFill>
                    <a:schemeClr val="tx1"/>
                  </a:solidFill>
                  <a:latin typeface=".VnTime" pitchFamily="34" charset="0"/>
                </a:defRPr>
              </a:lvl8pPr>
              <a:lvl9pPr marL="3886200" indent="-228600" eaLnBrk="0" fontAlgn="base" hangingPunct="0">
                <a:spcBef>
                  <a:spcPct val="0"/>
                </a:spcBef>
                <a:spcAft>
                  <a:spcPct val="0"/>
                </a:spcAft>
                <a:defRPr>
                  <a:solidFill>
                    <a:schemeClr val="tx1"/>
                  </a:solidFill>
                  <a:latin typeface=".VnTime" pitchFamily="34" charset="0"/>
                </a:defRPr>
              </a:lvl9p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Những điều Tin-tin và Mi-tin thắc mắc đồ vật em bé thứ nhất sáng chế ăn</a:t>
              </a:r>
              <a:r>
                <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có ngon không và có ồn ào không.</a:t>
              </a:r>
              <a:endPar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grpSp>
      <p:grpSp>
        <p:nvGrpSpPr>
          <p:cNvPr id="146" name="Nhóm 24">
            <a:extLst>
              <a:ext uri="{FF2B5EF4-FFF2-40B4-BE49-F238E27FC236}">
                <a16:creationId xmlns:a16="http://schemas.microsoft.com/office/drawing/2014/main" id="{A8A115F4-DA82-44C0-BE57-8E2F7B6B2F71}"/>
              </a:ext>
            </a:extLst>
          </p:cNvPr>
          <p:cNvGrpSpPr/>
          <p:nvPr/>
        </p:nvGrpSpPr>
        <p:grpSpPr>
          <a:xfrm>
            <a:off x="9987911" y="2908444"/>
            <a:ext cx="2320334" cy="3616936"/>
            <a:chOff x="3629134" y="2816948"/>
            <a:chExt cx="1663010" cy="2404503"/>
          </a:xfrm>
        </p:grpSpPr>
        <p:sp>
          <p:nvSpPr>
            <p:cNvPr id="147" name="Hình Bầu dục 25">
              <a:extLst>
                <a:ext uri="{FF2B5EF4-FFF2-40B4-BE49-F238E27FC236}">
                  <a16:creationId xmlns:a16="http://schemas.microsoft.com/office/drawing/2014/main" id="{9A70809A-807F-4694-AD1D-76239515527E}"/>
                </a:ext>
              </a:extLst>
            </p:cNvPr>
            <p:cNvSpPr/>
            <p:nvPr/>
          </p:nvSpPr>
          <p:spPr>
            <a:xfrm>
              <a:off x="3992481" y="4556428"/>
              <a:ext cx="971257" cy="496021"/>
            </a:xfrm>
            <a:prstGeom prst="ellipse">
              <a:avLst/>
            </a:prstGeom>
            <a:solidFill>
              <a:srgbClr val="DBDBDB"/>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pic>
          <p:nvPicPr>
            <p:cNvPr id="148" name="Hình ảnh 26">
              <a:hlinkClick r:id="rId3" action="ppaction://hlinksldjump"/>
              <a:extLst>
                <a:ext uri="{FF2B5EF4-FFF2-40B4-BE49-F238E27FC236}">
                  <a16:creationId xmlns:a16="http://schemas.microsoft.com/office/drawing/2014/main" id="{DF41DF32-C7DE-4900-848F-FA7BEAE5AF76}"/>
                </a:ext>
              </a:extLst>
            </p:cNvPr>
            <p:cNvPicPr>
              <a:picLocks noChangeAspect="1"/>
            </p:cNvPicPr>
            <p:nvPr/>
          </p:nvPicPr>
          <p:blipFill rotWithShape="1">
            <a:blip r:embed="rId4"/>
            <a:srcRect l="36240" t="55991" r="46325" b="-805"/>
            <a:stretch/>
          </p:blipFill>
          <p:spPr>
            <a:xfrm>
              <a:off x="3629134" y="2816948"/>
              <a:ext cx="1663010" cy="2404503"/>
            </a:xfrm>
            <a:prstGeom prst="ellipse">
              <a:avLst/>
            </a:prstGeom>
          </p:spPr>
        </p:pic>
      </p:grpSp>
    </p:spTree>
    <p:extLst>
      <p:ext uri="{BB962C8B-B14F-4D97-AF65-F5344CB8AC3E}">
        <p14:creationId xmlns:p14="http://schemas.microsoft.com/office/powerpoint/2010/main" val="151900282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249"/>
                                          </p:stCondLst>
                                        </p:cTn>
                                        <p:tgtEl>
                                          <p:spTgt spid="146"/>
                                        </p:tgtEl>
                                        <p:attrNameLst>
                                          <p:attrName>style.visibility</p:attrName>
                                        </p:attrNameLst>
                                      </p:cBhvr>
                                      <p:to>
                                        <p:strVal val="visible"/>
                                      </p:to>
                                    </p:set>
                                  </p:childTnLst>
                                </p:cTn>
                              </p:par>
                            </p:childTnLst>
                          </p:cTn>
                        </p:par>
                        <p:par>
                          <p:cTn id="14" fill="hold">
                            <p:stCondLst>
                              <p:cond delay="250"/>
                            </p:stCondLst>
                            <p:childTnLst>
                              <p:par>
                                <p:cTn id="15" presetID="14" presetClass="entr" presetSubtype="1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par>
                          <p:cTn id="18" fill="hold">
                            <p:stCondLst>
                              <p:cond delay="750"/>
                            </p:stCondLst>
                            <p:childTnLst>
                              <p:par>
                                <p:cTn id="19" presetID="32" presetClass="emph" presetSubtype="0" fill="hold" nodeType="afterEffect">
                                  <p:stCondLst>
                                    <p:cond delay="0"/>
                                  </p:stCondLst>
                                  <p:childTnLst>
                                    <p:animRot by="120000">
                                      <p:cBhvr>
                                        <p:cTn id="20" dur="200" fill="hold">
                                          <p:stCondLst>
                                            <p:cond delay="0"/>
                                          </p:stCondLst>
                                        </p:cTn>
                                        <p:tgtEl>
                                          <p:spTgt spid="146"/>
                                        </p:tgtEl>
                                        <p:attrNameLst>
                                          <p:attrName>r</p:attrName>
                                        </p:attrNameLst>
                                      </p:cBhvr>
                                    </p:animRot>
                                    <p:animRot by="-240000">
                                      <p:cBhvr>
                                        <p:cTn id="21" dur="400" fill="hold">
                                          <p:stCondLst>
                                            <p:cond delay="400"/>
                                          </p:stCondLst>
                                        </p:cTn>
                                        <p:tgtEl>
                                          <p:spTgt spid="146"/>
                                        </p:tgtEl>
                                        <p:attrNameLst>
                                          <p:attrName>r</p:attrName>
                                        </p:attrNameLst>
                                      </p:cBhvr>
                                    </p:animRot>
                                    <p:animRot by="240000">
                                      <p:cBhvr>
                                        <p:cTn id="22" dur="400" fill="hold">
                                          <p:stCondLst>
                                            <p:cond delay="800"/>
                                          </p:stCondLst>
                                        </p:cTn>
                                        <p:tgtEl>
                                          <p:spTgt spid="146"/>
                                        </p:tgtEl>
                                        <p:attrNameLst>
                                          <p:attrName>r</p:attrName>
                                        </p:attrNameLst>
                                      </p:cBhvr>
                                    </p:animRot>
                                    <p:animRot by="-240000">
                                      <p:cBhvr>
                                        <p:cTn id="23" dur="400" fill="hold">
                                          <p:stCondLst>
                                            <p:cond delay="1200"/>
                                          </p:stCondLst>
                                        </p:cTn>
                                        <p:tgtEl>
                                          <p:spTgt spid="146"/>
                                        </p:tgtEl>
                                        <p:attrNameLst>
                                          <p:attrName>r</p:attrName>
                                        </p:attrNameLst>
                                      </p:cBhvr>
                                    </p:animRot>
                                    <p:animRot by="120000">
                                      <p:cBhvr>
                                        <p:cTn id="24" dur="400" fill="hold">
                                          <p:stCondLst>
                                            <p:cond delay="1600"/>
                                          </p:stCondLst>
                                        </p:cTn>
                                        <p:tgtEl>
                                          <p:spTgt spid="1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grpSp>
        <p:nvGrpSpPr>
          <p:cNvPr id="1024" name="Google Shape;1024;p35"/>
          <p:cNvGrpSpPr/>
          <p:nvPr/>
        </p:nvGrpSpPr>
        <p:grpSpPr>
          <a:xfrm rot="-571589">
            <a:off x="-33639" y="256146"/>
            <a:ext cx="1375069" cy="1123431"/>
            <a:chOff x="1146775" y="238125"/>
            <a:chExt cx="1232375" cy="1006850"/>
          </a:xfrm>
        </p:grpSpPr>
        <p:sp>
          <p:nvSpPr>
            <p:cNvPr id="1025" name="Google Shape;1025;p35"/>
            <p:cNvSpPr/>
            <p:nvPr/>
          </p:nvSpPr>
          <p:spPr>
            <a:xfrm>
              <a:off x="1146775" y="711075"/>
              <a:ext cx="274250" cy="308375"/>
            </a:xfrm>
            <a:custGeom>
              <a:avLst/>
              <a:gdLst/>
              <a:ahLst/>
              <a:cxnLst/>
              <a:rect l="l" t="t" r="r" b="b"/>
              <a:pathLst>
                <a:path w="10970" h="12335" extrusionOk="0">
                  <a:moveTo>
                    <a:pt x="4345" y="1"/>
                  </a:moveTo>
                  <a:lnTo>
                    <a:pt x="4053" y="40"/>
                  </a:lnTo>
                  <a:lnTo>
                    <a:pt x="3780" y="98"/>
                  </a:lnTo>
                  <a:lnTo>
                    <a:pt x="3488" y="157"/>
                  </a:lnTo>
                  <a:lnTo>
                    <a:pt x="3234" y="254"/>
                  </a:lnTo>
                  <a:lnTo>
                    <a:pt x="2962" y="352"/>
                  </a:lnTo>
                  <a:lnTo>
                    <a:pt x="2708" y="469"/>
                  </a:lnTo>
                  <a:lnTo>
                    <a:pt x="2455" y="605"/>
                  </a:lnTo>
                  <a:lnTo>
                    <a:pt x="2260" y="741"/>
                  </a:lnTo>
                  <a:lnTo>
                    <a:pt x="2085" y="878"/>
                  </a:lnTo>
                  <a:lnTo>
                    <a:pt x="1890" y="1034"/>
                  </a:lnTo>
                  <a:lnTo>
                    <a:pt x="1715" y="1209"/>
                  </a:lnTo>
                  <a:lnTo>
                    <a:pt x="1539" y="1384"/>
                  </a:lnTo>
                  <a:lnTo>
                    <a:pt x="1383" y="1579"/>
                  </a:lnTo>
                  <a:lnTo>
                    <a:pt x="1208" y="1774"/>
                  </a:lnTo>
                  <a:lnTo>
                    <a:pt x="1072" y="2008"/>
                  </a:lnTo>
                  <a:lnTo>
                    <a:pt x="818" y="2417"/>
                  </a:lnTo>
                  <a:lnTo>
                    <a:pt x="585" y="2865"/>
                  </a:lnTo>
                  <a:lnTo>
                    <a:pt x="390" y="3333"/>
                  </a:lnTo>
                  <a:lnTo>
                    <a:pt x="234" y="3839"/>
                  </a:lnTo>
                  <a:lnTo>
                    <a:pt x="117" y="4326"/>
                  </a:lnTo>
                  <a:lnTo>
                    <a:pt x="39" y="4833"/>
                  </a:lnTo>
                  <a:lnTo>
                    <a:pt x="0" y="5340"/>
                  </a:lnTo>
                  <a:lnTo>
                    <a:pt x="0" y="5827"/>
                  </a:lnTo>
                  <a:lnTo>
                    <a:pt x="39" y="6314"/>
                  </a:lnTo>
                  <a:lnTo>
                    <a:pt x="97" y="6781"/>
                  </a:lnTo>
                  <a:lnTo>
                    <a:pt x="214" y="7268"/>
                  </a:lnTo>
                  <a:lnTo>
                    <a:pt x="370" y="7775"/>
                  </a:lnTo>
                  <a:lnTo>
                    <a:pt x="546" y="8223"/>
                  </a:lnTo>
                  <a:lnTo>
                    <a:pt x="760" y="8652"/>
                  </a:lnTo>
                  <a:lnTo>
                    <a:pt x="994" y="9080"/>
                  </a:lnTo>
                  <a:lnTo>
                    <a:pt x="1267" y="9490"/>
                  </a:lnTo>
                  <a:lnTo>
                    <a:pt x="1559" y="9860"/>
                  </a:lnTo>
                  <a:lnTo>
                    <a:pt x="1871" y="10230"/>
                  </a:lnTo>
                  <a:lnTo>
                    <a:pt x="2221" y="10561"/>
                  </a:lnTo>
                  <a:lnTo>
                    <a:pt x="2572" y="10873"/>
                  </a:lnTo>
                  <a:lnTo>
                    <a:pt x="2942" y="11146"/>
                  </a:lnTo>
                  <a:lnTo>
                    <a:pt x="3332" y="11399"/>
                  </a:lnTo>
                  <a:lnTo>
                    <a:pt x="3741" y="11633"/>
                  </a:lnTo>
                  <a:lnTo>
                    <a:pt x="4170" y="11828"/>
                  </a:lnTo>
                  <a:lnTo>
                    <a:pt x="4618" y="12003"/>
                  </a:lnTo>
                  <a:lnTo>
                    <a:pt x="5066" y="12139"/>
                  </a:lnTo>
                  <a:lnTo>
                    <a:pt x="5533" y="12237"/>
                  </a:lnTo>
                  <a:lnTo>
                    <a:pt x="6001" y="12295"/>
                  </a:lnTo>
                  <a:lnTo>
                    <a:pt x="6293" y="12315"/>
                  </a:lnTo>
                  <a:lnTo>
                    <a:pt x="6605" y="12334"/>
                  </a:lnTo>
                  <a:lnTo>
                    <a:pt x="6936" y="12315"/>
                  </a:lnTo>
                  <a:lnTo>
                    <a:pt x="7248" y="12295"/>
                  </a:lnTo>
                  <a:lnTo>
                    <a:pt x="7579" y="12256"/>
                  </a:lnTo>
                  <a:lnTo>
                    <a:pt x="7891" y="12198"/>
                  </a:lnTo>
                  <a:lnTo>
                    <a:pt x="8203" y="12120"/>
                  </a:lnTo>
                  <a:lnTo>
                    <a:pt x="8534" y="12023"/>
                  </a:lnTo>
                  <a:lnTo>
                    <a:pt x="8865" y="11906"/>
                  </a:lnTo>
                  <a:lnTo>
                    <a:pt x="9196" y="11750"/>
                  </a:lnTo>
                  <a:lnTo>
                    <a:pt x="9216" y="11730"/>
                  </a:lnTo>
                  <a:lnTo>
                    <a:pt x="9255" y="11711"/>
                  </a:lnTo>
                  <a:lnTo>
                    <a:pt x="9294" y="11633"/>
                  </a:lnTo>
                  <a:lnTo>
                    <a:pt x="9313" y="11613"/>
                  </a:lnTo>
                  <a:lnTo>
                    <a:pt x="9372" y="11574"/>
                  </a:lnTo>
                  <a:lnTo>
                    <a:pt x="9625" y="11360"/>
                  </a:lnTo>
                  <a:lnTo>
                    <a:pt x="9898" y="11107"/>
                  </a:lnTo>
                  <a:lnTo>
                    <a:pt x="10112" y="10873"/>
                  </a:lnTo>
                  <a:lnTo>
                    <a:pt x="10288" y="10600"/>
                  </a:lnTo>
                  <a:lnTo>
                    <a:pt x="10463" y="10308"/>
                  </a:lnTo>
                  <a:lnTo>
                    <a:pt x="10599" y="9977"/>
                  </a:lnTo>
                  <a:lnTo>
                    <a:pt x="10716" y="9665"/>
                  </a:lnTo>
                  <a:lnTo>
                    <a:pt x="10814" y="9314"/>
                  </a:lnTo>
                  <a:lnTo>
                    <a:pt x="10872" y="8964"/>
                  </a:lnTo>
                  <a:lnTo>
                    <a:pt x="10931" y="8574"/>
                  </a:lnTo>
                  <a:lnTo>
                    <a:pt x="10950" y="8223"/>
                  </a:lnTo>
                  <a:lnTo>
                    <a:pt x="10970" y="7833"/>
                  </a:lnTo>
                  <a:lnTo>
                    <a:pt x="10950" y="7444"/>
                  </a:lnTo>
                  <a:lnTo>
                    <a:pt x="10931" y="7035"/>
                  </a:lnTo>
                  <a:lnTo>
                    <a:pt x="10872" y="6664"/>
                  </a:lnTo>
                  <a:lnTo>
                    <a:pt x="10814" y="6275"/>
                  </a:lnTo>
                  <a:lnTo>
                    <a:pt x="10736" y="5885"/>
                  </a:lnTo>
                  <a:lnTo>
                    <a:pt x="10658" y="5495"/>
                  </a:lnTo>
                  <a:lnTo>
                    <a:pt x="10541" y="5106"/>
                  </a:lnTo>
                  <a:lnTo>
                    <a:pt x="10424" y="4716"/>
                  </a:lnTo>
                  <a:lnTo>
                    <a:pt x="10288" y="4326"/>
                  </a:lnTo>
                  <a:lnTo>
                    <a:pt x="10132" y="3937"/>
                  </a:lnTo>
                  <a:lnTo>
                    <a:pt x="9976" y="3586"/>
                  </a:lnTo>
                  <a:lnTo>
                    <a:pt x="9820" y="3255"/>
                  </a:lnTo>
                  <a:lnTo>
                    <a:pt x="9645" y="2924"/>
                  </a:lnTo>
                  <a:lnTo>
                    <a:pt x="9450" y="2592"/>
                  </a:lnTo>
                  <a:lnTo>
                    <a:pt x="9196" y="2183"/>
                  </a:lnTo>
                  <a:lnTo>
                    <a:pt x="8924" y="1793"/>
                  </a:lnTo>
                  <a:lnTo>
                    <a:pt x="8963" y="1735"/>
                  </a:lnTo>
                  <a:lnTo>
                    <a:pt x="8963" y="1657"/>
                  </a:lnTo>
                  <a:lnTo>
                    <a:pt x="8963" y="1579"/>
                  </a:lnTo>
                  <a:lnTo>
                    <a:pt x="8943" y="1540"/>
                  </a:lnTo>
                  <a:lnTo>
                    <a:pt x="8904" y="1501"/>
                  </a:lnTo>
                  <a:lnTo>
                    <a:pt x="8573" y="1267"/>
                  </a:lnTo>
                  <a:lnTo>
                    <a:pt x="8183" y="1034"/>
                  </a:lnTo>
                  <a:lnTo>
                    <a:pt x="7872" y="800"/>
                  </a:lnTo>
                  <a:lnTo>
                    <a:pt x="7813" y="780"/>
                  </a:lnTo>
                  <a:lnTo>
                    <a:pt x="7735" y="761"/>
                  </a:lnTo>
                  <a:lnTo>
                    <a:pt x="7696" y="761"/>
                  </a:lnTo>
                  <a:lnTo>
                    <a:pt x="7307" y="585"/>
                  </a:lnTo>
                  <a:lnTo>
                    <a:pt x="6897" y="410"/>
                  </a:lnTo>
                  <a:lnTo>
                    <a:pt x="6625" y="313"/>
                  </a:lnTo>
                  <a:lnTo>
                    <a:pt x="6332" y="235"/>
                  </a:lnTo>
                  <a:lnTo>
                    <a:pt x="6060" y="157"/>
                  </a:lnTo>
                  <a:lnTo>
                    <a:pt x="5787" y="98"/>
                  </a:lnTo>
                  <a:lnTo>
                    <a:pt x="5514" y="59"/>
                  </a:lnTo>
                  <a:lnTo>
                    <a:pt x="5241" y="20"/>
                  </a:lnTo>
                  <a:lnTo>
                    <a:pt x="4968" y="1"/>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5"/>
            <p:cNvSpPr/>
            <p:nvPr/>
          </p:nvSpPr>
          <p:spPr>
            <a:xfrm>
              <a:off x="1146775" y="711075"/>
              <a:ext cx="274250" cy="308375"/>
            </a:xfrm>
            <a:custGeom>
              <a:avLst/>
              <a:gdLst/>
              <a:ahLst/>
              <a:cxnLst/>
              <a:rect l="l" t="t" r="r" b="b"/>
              <a:pathLst>
                <a:path w="10970" h="12335" fill="none" extrusionOk="0">
                  <a:moveTo>
                    <a:pt x="4715" y="1"/>
                  </a:moveTo>
                  <a:lnTo>
                    <a:pt x="4637" y="1"/>
                  </a:lnTo>
                  <a:lnTo>
                    <a:pt x="4637" y="1"/>
                  </a:lnTo>
                  <a:lnTo>
                    <a:pt x="4345" y="1"/>
                  </a:lnTo>
                  <a:lnTo>
                    <a:pt x="4053" y="40"/>
                  </a:lnTo>
                  <a:lnTo>
                    <a:pt x="3780" y="98"/>
                  </a:lnTo>
                  <a:lnTo>
                    <a:pt x="3488" y="157"/>
                  </a:lnTo>
                  <a:lnTo>
                    <a:pt x="3234" y="254"/>
                  </a:lnTo>
                  <a:lnTo>
                    <a:pt x="2962" y="352"/>
                  </a:lnTo>
                  <a:lnTo>
                    <a:pt x="2708" y="469"/>
                  </a:lnTo>
                  <a:lnTo>
                    <a:pt x="2455" y="605"/>
                  </a:lnTo>
                  <a:lnTo>
                    <a:pt x="2455" y="605"/>
                  </a:lnTo>
                  <a:lnTo>
                    <a:pt x="2260" y="741"/>
                  </a:lnTo>
                  <a:lnTo>
                    <a:pt x="2085" y="878"/>
                  </a:lnTo>
                  <a:lnTo>
                    <a:pt x="1890" y="1034"/>
                  </a:lnTo>
                  <a:lnTo>
                    <a:pt x="1715" y="1209"/>
                  </a:lnTo>
                  <a:lnTo>
                    <a:pt x="1539" y="1384"/>
                  </a:lnTo>
                  <a:lnTo>
                    <a:pt x="1383" y="1579"/>
                  </a:lnTo>
                  <a:lnTo>
                    <a:pt x="1208" y="1774"/>
                  </a:lnTo>
                  <a:lnTo>
                    <a:pt x="1072" y="2008"/>
                  </a:lnTo>
                  <a:lnTo>
                    <a:pt x="1072" y="2008"/>
                  </a:lnTo>
                  <a:lnTo>
                    <a:pt x="818" y="2417"/>
                  </a:lnTo>
                  <a:lnTo>
                    <a:pt x="585" y="2865"/>
                  </a:lnTo>
                  <a:lnTo>
                    <a:pt x="390" y="3333"/>
                  </a:lnTo>
                  <a:lnTo>
                    <a:pt x="234" y="3839"/>
                  </a:lnTo>
                  <a:lnTo>
                    <a:pt x="234" y="3839"/>
                  </a:lnTo>
                  <a:lnTo>
                    <a:pt x="117" y="4326"/>
                  </a:lnTo>
                  <a:lnTo>
                    <a:pt x="39" y="4833"/>
                  </a:lnTo>
                  <a:lnTo>
                    <a:pt x="0" y="5340"/>
                  </a:lnTo>
                  <a:lnTo>
                    <a:pt x="0" y="5827"/>
                  </a:lnTo>
                  <a:lnTo>
                    <a:pt x="0" y="5827"/>
                  </a:lnTo>
                  <a:lnTo>
                    <a:pt x="39" y="6314"/>
                  </a:lnTo>
                  <a:lnTo>
                    <a:pt x="97" y="6781"/>
                  </a:lnTo>
                  <a:lnTo>
                    <a:pt x="214" y="7268"/>
                  </a:lnTo>
                  <a:lnTo>
                    <a:pt x="370" y="7775"/>
                  </a:lnTo>
                  <a:lnTo>
                    <a:pt x="370" y="7775"/>
                  </a:lnTo>
                  <a:lnTo>
                    <a:pt x="546" y="8223"/>
                  </a:lnTo>
                  <a:lnTo>
                    <a:pt x="760" y="8652"/>
                  </a:lnTo>
                  <a:lnTo>
                    <a:pt x="994" y="9080"/>
                  </a:lnTo>
                  <a:lnTo>
                    <a:pt x="1267" y="9490"/>
                  </a:lnTo>
                  <a:lnTo>
                    <a:pt x="1267" y="9490"/>
                  </a:lnTo>
                  <a:lnTo>
                    <a:pt x="1559" y="9860"/>
                  </a:lnTo>
                  <a:lnTo>
                    <a:pt x="1871" y="10230"/>
                  </a:lnTo>
                  <a:lnTo>
                    <a:pt x="2221" y="10561"/>
                  </a:lnTo>
                  <a:lnTo>
                    <a:pt x="2572" y="10873"/>
                  </a:lnTo>
                  <a:lnTo>
                    <a:pt x="2942" y="11146"/>
                  </a:lnTo>
                  <a:lnTo>
                    <a:pt x="3332" y="11399"/>
                  </a:lnTo>
                  <a:lnTo>
                    <a:pt x="3741" y="11633"/>
                  </a:lnTo>
                  <a:lnTo>
                    <a:pt x="4170" y="11828"/>
                  </a:lnTo>
                  <a:lnTo>
                    <a:pt x="4170" y="11828"/>
                  </a:lnTo>
                  <a:lnTo>
                    <a:pt x="4618" y="12003"/>
                  </a:lnTo>
                  <a:lnTo>
                    <a:pt x="5066" y="12139"/>
                  </a:lnTo>
                  <a:lnTo>
                    <a:pt x="5533" y="12237"/>
                  </a:lnTo>
                  <a:lnTo>
                    <a:pt x="6001" y="12295"/>
                  </a:lnTo>
                  <a:lnTo>
                    <a:pt x="6001" y="12295"/>
                  </a:lnTo>
                  <a:lnTo>
                    <a:pt x="6293" y="12315"/>
                  </a:lnTo>
                  <a:lnTo>
                    <a:pt x="6605" y="12334"/>
                  </a:lnTo>
                  <a:lnTo>
                    <a:pt x="6605" y="12334"/>
                  </a:lnTo>
                  <a:lnTo>
                    <a:pt x="6936" y="12315"/>
                  </a:lnTo>
                  <a:lnTo>
                    <a:pt x="7248" y="12295"/>
                  </a:lnTo>
                  <a:lnTo>
                    <a:pt x="7579" y="12256"/>
                  </a:lnTo>
                  <a:lnTo>
                    <a:pt x="7891" y="12198"/>
                  </a:lnTo>
                  <a:lnTo>
                    <a:pt x="7891" y="12198"/>
                  </a:lnTo>
                  <a:lnTo>
                    <a:pt x="8203" y="12120"/>
                  </a:lnTo>
                  <a:lnTo>
                    <a:pt x="8534" y="12023"/>
                  </a:lnTo>
                  <a:lnTo>
                    <a:pt x="8865" y="11906"/>
                  </a:lnTo>
                  <a:lnTo>
                    <a:pt x="9196" y="11750"/>
                  </a:lnTo>
                  <a:lnTo>
                    <a:pt x="9196" y="11750"/>
                  </a:lnTo>
                  <a:lnTo>
                    <a:pt x="9216" y="11730"/>
                  </a:lnTo>
                  <a:lnTo>
                    <a:pt x="9255" y="11711"/>
                  </a:lnTo>
                  <a:lnTo>
                    <a:pt x="9294" y="11633"/>
                  </a:lnTo>
                  <a:lnTo>
                    <a:pt x="9313" y="11613"/>
                  </a:lnTo>
                  <a:lnTo>
                    <a:pt x="9372" y="11574"/>
                  </a:lnTo>
                  <a:lnTo>
                    <a:pt x="9372" y="11574"/>
                  </a:lnTo>
                  <a:lnTo>
                    <a:pt x="9625" y="11360"/>
                  </a:lnTo>
                  <a:lnTo>
                    <a:pt x="9898" y="11107"/>
                  </a:lnTo>
                  <a:lnTo>
                    <a:pt x="9898" y="11107"/>
                  </a:lnTo>
                  <a:lnTo>
                    <a:pt x="10112" y="10873"/>
                  </a:lnTo>
                  <a:lnTo>
                    <a:pt x="10288" y="10600"/>
                  </a:lnTo>
                  <a:lnTo>
                    <a:pt x="10463" y="10308"/>
                  </a:lnTo>
                  <a:lnTo>
                    <a:pt x="10599" y="9977"/>
                  </a:lnTo>
                  <a:lnTo>
                    <a:pt x="10599" y="9977"/>
                  </a:lnTo>
                  <a:lnTo>
                    <a:pt x="10716" y="9665"/>
                  </a:lnTo>
                  <a:lnTo>
                    <a:pt x="10814" y="9314"/>
                  </a:lnTo>
                  <a:lnTo>
                    <a:pt x="10872" y="8964"/>
                  </a:lnTo>
                  <a:lnTo>
                    <a:pt x="10931" y="8574"/>
                  </a:lnTo>
                  <a:lnTo>
                    <a:pt x="10931" y="8574"/>
                  </a:lnTo>
                  <a:lnTo>
                    <a:pt x="10950" y="8223"/>
                  </a:lnTo>
                  <a:lnTo>
                    <a:pt x="10970" y="7833"/>
                  </a:lnTo>
                  <a:lnTo>
                    <a:pt x="10950" y="7444"/>
                  </a:lnTo>
                  <a:lnTo>
                    <a:pt x="10931" y="7035"/>
                  </a:lnTo>
                  <a:lnTo>
                    <a:pt x="10931" y="7035"/>
                  </a:lnTo>
                  <a:lnTo>
                    <a:pt x="10872" y="6664"/>
                  </a:lnTo>
                  <a:lnTo>
                    <a:pt x="10814" y="6275"/>
                  </a:lnTo>
                  <a:lnTo>
                    <a:pt x="10736" y="5885"/>
                  </a:lnTo>
                  <a:lnTo>
                    <a:pt x="10658" y="5495"/>
                  </a:lnTo>
                  <a:lnTo>
                    <a:pt x="10541" y="5106"/>
                  </a:lnTo>
                  <a:lnTo>
                    <a:pt x="10424" y="4716"/>
                  </a:lnTo>
                  <a:lnTo>
                    <a:pt x="10288" y="4326"/>
                  </a:lnTo>
                  <a:lnTo>
                    <a:pt x="10132" y="3937"/>
                  </a:lnTo>
                  <a:lnTo>
                    <a:pt x="10132" y="3937"/>
                  </a:lnTo>
                  <a:lnTo>
                    <a:pt x="9976" y="3586"/>
                  </a:lnTo>
                  <a:lnTo>
                    <a:pt x="9820" y="3255"/>
                  </a:lnTo>
                  <a:lnTo>
                    <a:pt x="9645" y="2924"/>
                  </a:lnTo>
                  <a:lnTo>
                    <a:pt x="9450" y="2592"/>
                  </a:lnTo>
                  <a:lnTo>
                    <a:pt x="9450" y="2592"/>
                  </a:lnTo>
                  <a:lnTo>
                    <a:pt x="9196" y="2183"/>
                  </a:lnTo>
                  <a:lnTo>
                    <a:pt x="8924" y="1793"/>
                  </a:lnTo>
                  <a:lnTo>
                    <a:pt x="8924" y="1793"/>
                  </a:lnTo>
                  <a:lnTo>
                    <a:pt x="8963" y="1735"/>
                  </a:lnTo>
                  <a:lnTo>
                    <a:pt x="8963" y="1657"/>
                  </a:lnTo>
                  <a:lnTo>
                    <a:pt x="8963" y="1657"/>
                  </a:lnTo>
                  <a:lnTo>
                    <a:pt x="8963" y="1579"/>
                  </a:lnTo>
                  <a:lnTo>
                    <a:pt x="8943" y="1540"/>
                  </a:lnTo>
                  <a:lnTo>
                    <a:pt x="8904" y="1501"/>
                  </a:lnTo>
                  <a:lnTo>
                    <a:pt x="8904" y="1501"/>
                  </a:lnTo>
                  <a:lnTo>
                    <a:pt x="8573" y="1267"/>
                  </a:lnTo>
                  <a:lnTo>
                    <a:pt x="8183" y="1034"/>
                  </a:lnTo>
                  <a:lnTo>
                    <a:pt x="8183" y="1034"/>
                  </a:lnTo>
                  <a:lnTo>
                    <a:pt x="7872" y="800"/>
                  </a:lnTo>
                  <a:lnTo>
                    <a:pt x="7872" y="800"/>
                  </a:lnTo>
                  <a:lnTo>
                    <a:pt x="7813" y="780"/>
                  </a:lnTo>
                  <a:lnTo>
                    <a:pt x="7735" y="761"/>
                  </a:lnTo>
                  <a:lnTo>
                    <a:pt x="7735" y="761"/>
                  </a:lnTo>
                  <a:lnTo>
                    <a:pt x="7696" y="761"/>
                  </a:lnTo>
                  <a:lnTo>
                    <a:pt x="7696" y="761"/>
                  </a:lnTo>
                  <a:lnTo>
                    <a:pt x="7307" y="585"/>
                  </a:lnTo>
                  <a:lnTo>
                    <a:pt x="6897" y="410"/>
                  </a:lnTo>
                  <a:lnTo>
                    <a:pt x="6897" y="410"/>
                  </a:lnTo>
                  <a:lnTo>
                    <a:pt x="6625" y="313"/>
                  </a:lnTo>
                  <a:lnTo>
                    <a:pt x="6332" y="235"/>
                  </a:lnTo>
                  <a:lnTo>
                    <a:pt x="6060" y="157"/>
                  </a:lnTo>
                  <a:lnTo>
                    <a:pt x="5787" y="98"/>
                  </a:lnTo>
                  <a:lnTo>
                    <a:pt x="5514" y="59"/>
                  </a:lnTo>
                  <a:lnTo>
                    <a:pt x="5241" y="20"/>
                  </a:lnTo>
                  <a:lnTo>
                    <a:pt x="4968" y="1"/>
                  </a:lnTo>
                  <a:lnTo>
                    <a:pt x="4715"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5"/>
            <p:cNvSpPr/>
            <p:nvPr/>
          </p:nvSpPr>
          <p:spPr>
            <a:xfrm>
              <a:off x="1232000" y="774400"/>
              <a:ext cx="173450" cy="195350"/>
            </a:xfrm>
            <a:custGeom>
              <a:avLst/>
              <a:gdLst/>
              <a:ahLst/>
              <a:cxnLst/>
              <a:rect l="l" t="t" r="r" b="b"/>
              <a:pathLst>
                <a:path w="6938" h="7814" extrusionOk="0">
                  <a:moveTo>
                    <a:pt x="2748" y="1"/>
                  </a:moveTo>
                  <a:lnTo>
                    <a:pt x="2573" y="20"/>
                  </a:lnTo>
                  <a:lnTo>
                    <a:pt x="2378" y="59"/>
                  </a:lnTo>
                  <a:lnTo>
                    <a:pt x="2202" y="98"/>
                  </a:lnTo>
                  <a:lnTo>
                    <a:pt x="2047" y="157"/>
                  </a:lnTo>
                  <a:lnTo>
                    <a:pt x="1871" y="215"/>
                  </a:lnTo>
                  <a:lnTo>
                    <a:pt x="1715" y="293"/>
                  </a:lnTo>
                  <a:lnTo>
                    <a:pt x="1559" y="391"/>
                  </a:lnTo>
                  <a:lnTo>
                    <a:pt x="1306" y="546"/>
                  </a:lnTo>
                  <a:lnTo>
                    <a:pt x="1092" y="761"/>
                  </a:lnTo>
                  <a:lnTo>
                    <a:pt x="878" y="995"/>
                  </a:lnTo>
                  <a:lnTo>
                    <a:pt x="663" y="1267"/>
                  </a:lnTo>
                  <a:lnTo>
                    <a:pt x="507" y="1521"/>
                  </a:lnTo>
                  <a:lnTo>
                    <a:pt x="371" y="1813"/>
                  </a:lnTo>
                  <a:lnTo>
                    <a:pt x="254" y="2105"/>
                  </a:lnTo>
                  <a:lnTo>
                    <a:pt x="137" y="2436"/>
                  </a:lnTo>
                  <a:lnTo>
                    <a:pt x="79" y="2748"/>
                  </a:lnTo>
                  <a:lnTo>
                    <a:pt x="20" y="3060"/>
                  </a:lnTo>
                  <a:lnTo>
                    <a:pt x="1" y="3372"/>
                  </a:lnTo>
                  <a:lnTo>
                    <a:pt x="1" y="3683"/>
                  </a:lnTo>
                  <a:lnTo>
                    <a:pt x="20" y="3995"/>
                  </a:lnTo>
                  <a:lnTo>
                    <a:pt x="59" y="4287"/>
                  </a:lnTo>
                  <a:lnTo>
                    <a:pt x="137" y="4599"/>
                  </a:lnTo>
                  <a:lnTo>
                    <a:pt x="235" y="4911"/>
                  </a:lnTo>
                  <a:lnTo>
                    <a:pt x="351" y="5203"/>
                  </a:lnTo>
                  <a:lnTo>
                    <a:pt x="468" y="5476"/>
                  </a:lnTo>
                  <a:lnTo>
                    <a:pt x="624" y="5749"/>
                  </a:lnTo>
                  <a:lnTo>
                    <a:pt x="800" y="6002"/>
                  </a:lnTo>
                  <a:lnTo>
                    <a:pt x="994" y="6255"/>
                  </a:lnTo>
                  <a:lnTo>
                    <a:pt x="1189" y="6470"/>
                  </a:lnTo>
                  <a:lnTo>
                    <a:pt x="1404" y="6684"/>
                  </a:lnTo>
                  <a:lnTo>
                    <a:pt x="1618" y="6879"/>
                  </a:lnTo>
                  <a:lnTo>
                    <a:pt x="1852" y="7054"/>
                  </a:lnTo>
                  <a:lnTo>
                    <a:pt x="2105" y="7210"/>
                  </a:lnTo>
                  <a:lnTo>
                    <a:pt x="2378" y="7366"/>
                  </a:lnTo>
                  <a:lnTo>
                    <a:pt x="2631" y="7483"/>
                  </a:lnTo>
                  <a:lnTo>
                    <a:pt x="2923" y="7600"/>
                  </a:lnTo>
                  <a:lnTo>
                    <a:pt x="3196" y="7678"/>
                  </a:lnTo>
                  <a:lnTo>
                    <a:pt x="3488" y="7736"/>
                  </a:lnTo>
                  <a:lnTo>
                    <a:pt x="3800" y="7794"/>
                  </a:lnTo>
                  <a:lnTo>
                    <a:pt x="4190" y="7814"/>
                  </a:lnTo>
                  <a:lnTo>
                    <a:pt x="4579" y="7775"/>
                  </a:lnTo>
                  <a:lnTo>
                    <a:pt x="4989" y="7716"/>
                  </a:lnTo>
                  <a:lnTo>
                    <a:pt x="5203" y="7678"/>
                  </a:lnTo>
                  <a:lnTo>
                    <a:pt x="5398" y="7600"/>
                  </a:lnTo>
                  <a:lnTo>
                    <a:pt x="5807" y="7444"/>
                  </a:lnTo>
                  <a:lnTo>
                    <a:pt x="5865" y="7405"/>
                  </a:lnTo>
                  <a:lnTo>
                    <a:pt x="5885" y="7366"/>
                  </a:lnTo>
                  <a:lnTo>
                    <a:pt x="5943" y="7327"/>
                  </a:lnTo>
                  <a:lnTo>
                    <a:pt x="6099" y="7190"/>
                  </a:lnTo>
                  <a:lnTo>
                    <a:pt x="6275" y="7035"/>
                  </a:lnTo>
                  <a:lnTo>
                    <a:pt x="6391" y="6879"/>
                  </a:lnTo>
                  <a:lnTo>
                    <a:pt x="6508" y="6703"/>
                  </a:lnTo>
                  <a:lnTo>
                    <a:pt x="6625" y="6528"/>
                  </a:lnTo>
                  <a:lnTo>
                    <a:pt x="6703" y="6314"/>
                  </a:lnTo>
                  <a:lnTo>
                    <a:pt x="6781" y="6119"/>
                  </a:lnTo>
                  <a:lnTo>
                    <a:pt x="6840" y="5904"/>
                  </a:lnTo>
                  <a:lnTo>
                    <a:pt x="6879" y="5671"/>
                  </a:lnTo>
                  <a:lnTo>
                    <a:pt x="6918" y="5437"/>
                  </a:lnTo>
                  <a:lnTo>
                    <a:pt x="6937" y="5203"/>
                  </a:lnTo>
                  <a:lnTo>
                    <a:pt x="6937" y="4969"/>
                  </a:lnTo>
                  <a:lnTo>
                    <a:pt x="6918" y="4443"/>
                  </a:lnTo>
                  <a:lnTo>
                    <a:pt x="6840" y="3976"/>
                  </a:lnTo>
                  <a:lnTo>
                    <a:pt x="6742" y="3488"/>
                  </a:lnTo>
                  <a:lnTo>
                    <a:pt x="6606" y="2982"/>
                  </a:lnTo>
                  <a:lnTo>
                    <a:pt x="6411" y="2495"/>
                  </a:lnTo>
                  <a:lnTo>
                    <a:pt x="6216" y="2047"/>
                  </a:lnTo>
                  <a:lnTo>
                    <a:pt x="5982" y="1637"/>
                  </a:lnTo>
                  <a:lnTo>
                    <a:pt x="5826" y="1365"/>
                  </a:lnTo>
                  <a:lnTo>
                    <a:pt x="5651" y="1131"/>
                  </a:lnTo>
                  <a:lnTo>
                    <a:pt x="5671" y="1092"/>
                  </a:lnTo>
                  <a:lnTo>
                    <a:pt x="5690" y="1053"/>
                  </a:lnTo>
                  <a:lnTo>
                    <a:pt x="5671" y="995"/>
                  </a:lnTo>
                  <a:lnTo>
                    <a:pt x="5632" y="956"/>
                  </a:lnTo>
                  <a:lnTo>
                    <a:pt x="5437" y="800"/>
                  </a:lnTo>
                  <a:lnTo>
                    <a:pt x="5183" y="644"/>
                  </a:lnTo>
                  <a:lnTo>
                    <a:pt x="4989" y="507"/>
                  </a:lnTo>
                  <a:lnTo>
                    <a:pt x="4950" y="488"/>
                  </a:lnTo>
                  <a:lnTo>
                    <a:pt x="4891" y="468"/>
                  </a:lnTo>
                  <a:lnTo>
                    <a:pt x="4872" y="488"/>
                  </a:lnTo>
                  <a:lnTo>
                    <a:pt x="4618" y="371"/>
                  </a:lnTo>
                  <a:lnTo>
                    <a:pt x="4365" y="254"/>
                  </a:lnTo>
                  <a:lnTo>
                    <a:pt x="4014" y="137"/>
                  </a:lnTo>
                  <a:lnTo>
                    <a:pt x="3664" y="59"/>
                  </a:lnTo>
                  <a:lnTo>
                    <a:pt x="331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5"/>
            <p:cNvSpPr/>
            <p:nvPr/>
          </p:nvSpPr>
          <p:spPr>
            <a:xfrm>
              <a:off x="1232000" y="774400"/>
              <a:ext cx="173450" cy="195350"/>
            </a:xfrm>
            <a:custGeom>
              <a:avLst/>
              <a:gdLst/>
              <a:ahLst/>
              <a:cxnLst/>
              <a:rect l="l" t="t" r="r" b="b"/>
              <a:pathLst>
                <a:path w="6938" h="7814" fill="none" extrusionOk="0">
                  <a:moveTo>
                    <a:pt x="2982" y="1"/>
                  </a:moveTo>
                  <a:lnTo>
                    <a:pt x="2923" y="1"/>
                  </a:lnTo>
                  <a:lnTo>
                    <a:pt x="2923" y="1"/>
                  </a:lnTo>
                  <a:lnTo>
                    <a:pt x="2748" y="1"/>
                  </a:lnTo>
                  <a:lnTo>
                    <a:pt x="2573" y="20"/>
                  </a:lnTo>
                  <a:lnTo>
                    <a:pt x="2378" y="59"/>
                  </a:lnTo>
                  <a:lnTo>
                    <a:pt x="2202" y="98"/>
                  </a:lnTo>
                  <a:lnTo>
                    <a:pt x="2047" y="157"/>
                  </a:lnTo>
                  <a:lnTo>
                    <a:pt x="1871" y="215"/>
                  </a:lnTo>
                  <a:lnTo>
                    <a:pt x="1715" y="293"/>
                  </a:lnTo>
                  <a:lnTo>
                    <a:pt x="1559" y="391"/>
                  </a:lnTo>
                  <a:lnTo>
                    <a:pt x="1559" y="391"/>
                  </a:lnTo>
                  <a:lnTo>
                    <a:pt x="1306" y="546"/>
                  </a:lnTo>
                  <a:lnTo>
                    <a:pt x="1092" y="761"/>
                  </a:lnTo>
                  <a:lnTo>
                    <a:pt x="878" y="995"/>
                  </a:lnTo>
                  <a:lnTo>
                    <a:pt x="663" y="1267"/>
                  </a:lnTo>
                  <a:lnTo>
                    <a:pt x="663" y="1267"/>
                  </a:lnTo>
                  <a:lnTo>
                    <a:pt x="507" y="1521"/>
                  </a:lnTo>
                  <a:lnTo>
                    <a:pt x="371" y="1813"/>
                  </a:lnTo>
                  <a:lnTo>
                    <a:pt x="254" y="2105"/>
                  </a:lnTo>
                  <a:lnTo>
                    <a:pt x="137" y="2436"/>
                  </a:lnTo>
                  <a:lnTo>
                    <a:pt x="137" y="2436"/>
                  </a:lnTo>
                  <a:lnTo>
                    <a:pt x="79" y="2748"/>
                  </a:lnTo>
                  <a:lnTo>
                    <a:pt x="20" y="3060"/>
                  </a:lnTo>
                  <a:lnTo>
                    <a:pt x="1" y="3372"/>
                  </a:lnTo>
                  <a:lnTo>
                    <a:pt x="1" y="3683"/>
                  </a:lnTo>
                  <a:lnTo>
                    <a:pt x="1" y="3683"/>
                  </a:lnTo>
                  <a:lnTo>
                    <a:pt x="20" y="3995"/>
                  </a:lnTo>
                  <a:lnTo>
                    <a:pt x="59" y="4287"/>
                  </a:lnTo>
                  <a:lnTo>
                    <a:pt x="137" y="4599"/>
                  </a:lnTo>
                  <a:lnTo>
                    <a:pt x="235" y="4911"/>
                  </a:lnTo>
                  <a:lnTo>
                    <a:pt x="235" y="4911"/>
                  </a:lnTo>
                  <a:lnTo>
                    <a:pt x="351" y="5203"/>
                  </a:lnTo>
                  <a:lnTo>
                    <a:pt x="468" y="5476"/>
                  </a:lnTo>
                  <a:lnTo>
                    <a:pt x="624" y="5749"/>
                  </a:lnTo>
                  <a:lnTo>
                    <a:pt x="800" y="6002"/>
                  </a:lnTo>
                  <a:lnTo>
                    <a:pt x="800" y="6002"/>
                  </a:lnTo>
                  <a:lnTo>
                    <a:pt x="994" y="6255"/>
                  </a:lnTo>
                  <a:lnTo>
                    <a:pt x="1189" y="6470"/>
                  </a:lnTo>
                  <a:lnTo>
                    <a:pt x="1404" y="6684"/>
                  </a:lnTo>
                  <a:lnTo>
                    <a:pt x="1618" y="6879"/>
                  </a:lnTo>
                  <a:lnTo>
                    <a:pt x="1852" y="7054"/>
                  </a:lnTo>
                  <a:lnTo>
                    <a:pt x="2105" y="7210"/>
                  </a:lnTo>
                  <a:lnTo>
                    <a:pt x="2378" y="7366"/>
                  </a:lnTo>
                  <a:lnTo>
                    <a:pt x="2631" y="7483"/>
                  </a:lnTo>
                  <a:lnTo>
                    <a:pt x="2631" y="7483"/>
                  </a:lnTo>
                  <a:lnTo>
                    <a:pt x="2923" y="7600"/>
                  </a:lnTo>
                  <a:lnTo>
                    <a:pt x="3196" y="7678"/>
                  </a:lnTo>
                  <a:lnTo>
                    <a:pt x="3488" y="7736"/>
                  </a:lnTo>
                  <a:lnTo>
                    <a:pt x="3800" y="7794"/>
                  </a:lnTo>
                  <a:lnTo>
                    <a:pt x="3800" y="7794"/>
                  </a:lnTo>
                  <a:lnTo>
                    <a:pt x="4190" y="7814"/>
                  </a:lnTo>
                  <a:lnTo>
                    <a:pt x="4190" y="7814"/>
                  </a:lnTo>
                  <a:lnTo>
                    <a:pt x="4579" y="7775"/>
                  </a:lnTo>
                  <a:lnTo>
                    <a:pt x="4989" y="7716"/>
                  </a:lnTo>
                  <a:lnTo>
                    <a:pt x="4989" y="7716"/>
                  </a:lnTo>
                  <a:lnTo>
                    <a:pt x="5203" y="7678"/>
                  </a:lnTo>
                  <a:lnTo>
                    <a:pt x="5398" y="7600"/>
                  </a:lnTo>
                  <a:lnTo>
                    <a:pt x="5807" y="7444"/>
                  </a:lnTo>
                  <a:lnTo>
                    <a:pt x="5807" y="7444"/>
                  </a:lnTo>
                  <a:lnTo>
                    <a:pt x="5865" y="7405"/>
                  </a:lnTo>
                  <a:lnTo>
                    <a:pt x="5885" y="7366"/>
                  </a:lnTo>
                  <a:lnTo>
                    <a:pt x="5943" y="7327"/>
                  </a:lnTo>
                  <a:lnTo>
                    <a:pt x="5943" y="7327"/>
                  </a:lnTo>
                  <a:lnTo>
                    <a:pt x="6099" y="7190"/>
                  </a:lnTo>
                  <a:lnTo>
                    <a:pt x="6275" y="7035"/>
                  </a:lnTo>
                  <a:lnTo>
                    <a:pt x="6275" y="7035"/>
                  </a:lnTo>
                  <a:lnTo>
                    <a:pt x="6391" y="6879"/>
                  </a:lnTo>
                  <a:lnTo>
                    <a:pt x="6508" y="6703"/>
                  </a:lnTo>
                  <a:lnTo>
                    <a:pt x="6625" y="6528"/>
                  </a:lnTo>
                  <a:lnTo>
                    <a:pt x="6703" y="6314"/>
                  </a:lnTo>
                  <a:lnTo>
                    <a:pt x="6703" y="6314"/>
                  </a:lnTo>
                  <a:lnTo>
                    <a:pt x="6781" y="6119"/>
                  </a:lnTo>
                  <a:lnTo>
                    <a:pt x="6840" y="5904"/>
                  </a:lnTo>
                  <a:lnTo>
                    <a:pt x="6879" y="5671"/>
                  </a:lnTo>
                  <a:lnTo>
                    <a:pt x="6918" y="5437"/>
                  </a:lnTo>
                  <a:lnTo>
                    <a:pt x="6918" y="5437"/>
                  </a:lnTo>
                  <a:lnTo>
                    <a:pt x="6937" y="5203"/>
                  </a:lnTo>
                  <a:lnTo>
                    <a:pt x="6937" y="4969"/>
                  </a:lnTo>
                  <a:lnTo>
                    <a:pt x="6918" y="4443"/>
                  </a:lnTo>
                  <a:lnTo>
                    <a:pt x="6918" y="4443"/>
                  </a:lnTo>
                  <a:lnTo>
                    <a:pt x="6840" y="3976"/>
                  </a:lnTo>
                  <a:lnTo>
                    <a:pt x="6742" y="3488"/>
                  </a:lnTo>
                  <a:lnTo>
                    <a:pt x="6606" y="2982"/>
                  </a:lnTo>
                  <a:lnTo>
                    <a:pt x="6411" y="2495"/>
                  </a:lnTo>
                  <a:lnTo>
                    <a:pt x="6411" y="2495"/>
                  </a:lnTo>
                  <a:lnTo>
                    <a:pt x="6216" y="2047"/>
                  </a:lnTo>
                  <a:lnTo>
                    <a:pt x="5982" y="1637"/>
                  </a:lnTo>
                  <a:lnTo>
                    <a:pt x="5982" y="1637"/>
                  </a:lnTo>
                  <a:lnTo>
                    <a:pt x="5826" y="1365"/>
                  </a:lnTo>
                  <a:lnTo>
                    <a:pt x="5651" y="1131"/>
                  </a:lnTo>
                  <a:lnTo>
                    <a:pt x="5651" y="1131"/>
                  </a:lnTo>
                  <a:lnTo>
                    <a:pt x="5671" y="1092"/>
                  </a:lnTo>
                  <a:lnTo>
                    <a:pt x="5690" y="1053"/>
                  </a:lnTo>
                  <a:lnTo>
                    <a:pt x="5690" y="1053"/>
                  </a:lnTo>
                  <a:lnTo>
                    <a:pt x="5671" y="995"/>
                  </a:lnTo>
                  <a:lnTo>
                    <a:pt x="5632" y="956"/>
                  </a:lnTo>
                  <a:lnTo>
                    <a:pt x="5632" y="956"/>
                  </a:lnTo>
                  <a:lnTo>
                    <a:pt x="5437" y="800"/>
                  </a:lnTo>
                  <a:lnTo>
                    <a:pt x="5183" y="644"/>
                  </a:lnTo>
                  <a:lnTo>
                    <a:pt x="5183" y="644"/>
                  </a:lnTo>
                  <a:lnTo>
                    <a:pt x="4989" y="507"/>
                  </a:lnTo>
                  <a:lnTo>
                    <a:pt x="4989" y="507"/>
                  </a:lnTo>
                  <a:lnTo>
                    <a:pt x="4950" y="488"/>
                  </a:lnTo>
                  <a:lnTo>
                    <a:pt x="4891" y="468"/>
                  </a:lnTo>
                  <a:lnTo>
                    <a:pt x="4891" y="468"/>
                  </a:lnTo>
                  <a:lnTo>
                    <a:pt x="4872" y="488"/>
                  </a:lnTo>
                  <a:lnTo>
                    <a:pt x="4872" y="488"/>
                  </a:lnTo>
                  <a:lnTo>
                    <a:pt x="4618" y="371"/>
                  </a:lnTo>
                  <a:lnTo>
                    <a:pt x="4365" y="254"/>
                  </a:lnTo>
                  <a:lnTo>
                    <a:pt x="4365" y="254"/>
                  </a:lnTo>
                  <a:lnTo>
                    <a:pt x="4014" y="137"/>
                  </a:lnTo>
                  <a:lnTo>
                    <a:pt x="3664" y="59"/>
                  </a:lnTo>
                  <a:lnTo>
                    <a:pt x="3313" y="1"/>
                  </a:lnTo>
                  <a:lnTo>
                    <a:pt x="2982"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5"/>
            <p:cNvSpPr/>
            <p:nvPr/>
          </p:nvSpPr>
          <p:spPr>
            <a:xfrm>
              <a:off x="2104875" y="701825"/>
              <a:ext cx="274275" cy="308375"/>
            </a:xfrm>
            <a:custGeom>
              <a:avLst/>
              <a:gdLst/>
              <a:ahLst/>
              <a:cxnLst/>
              <a:rect l="l" t="t" r="r" b="b"/>
              <a:pathLst>
                <a:path w="10971" h="12335" extrusionOk="0">
                  <a:moveTo>
                    <a:pt x="5983" y="1"/>
                  </a:moveTo>
                  <a:lnTo>
                    <a:pt x="5710" y="20"/>
                  </a:lnTo>
                  <a:lnTo>
                    <a:pt x="5437" y="59"/>
                  </a:lnTo>
                  <a:lnTo>
                    <a:pt x="5164" y="118"/>
                  </a:lnTo>
                  <a:lnTo>
                    <a:pt x="4891" y="176"/>
                  </a:lnTo>
                  <a:lnTo>
                    <a:pt x="4619" y="235"/>
                  </a:lnTo>
                  <a:lnTo>
                    <a:pt x="4346" y="332"/>
                  </a:lnTo>
                  <a:lnTo>
                    <a:pt x="4073" y="429"/>
                  </a:lnTo>
                  <a:lnTo>
                    <a:pt x="3664" y="585"/>
                  </a:lnTo>
                  <a:lnTo>
                    <a:pt x="3274" y="780"/>
                  </a:lnTo>
                  <a:lnTo>
                    <a:pt x="3157" y="780"/>
                  </a:lnTo>
                  <a:lnTo>
                    <a:pt x="3079" y="819"/>
                  </a:lnTo>
                  <a:lnTo>
                    <a:pt x="2768" y="1053"/>
                  </a:lnTo>
                  <a:lnTo>
                    <a:pt x="2378" y="1287"/>
                  </a:lnTo>
                  <a:lnTo>
                    <a:pt x="2066" y="1520"/>
                  </a:lnTo>
                  <a:lnTo>
                    <a:pt x="2027" y="1540"/>
                  </a:lnTo>
                  <a:lnTo>
                    <a:pt x="2008" y="1579"/>
                  </a:lnTo>
                  <a:lnTo>
                    <a:pt x="1988" y="1657"/>
                  </a:lnTo>
                  <a:lnTo>
                    <a:pt x="2008" y="1735"/>
                  </a:lnTo>
                  <a:lnTo>
                    <a:pt x="2047" y="1813"/>
                  </a:lnTo>
                  <a:lnTo>
                    <a:pt x="1774" y="2183"/>
                  </a:lnTo>
                  <a:lnTo>
                    <a:pt x="1501" y="2612"/>
                  </a:lnTo>
                  <a:lnTo>
                    <a:pt x="1326" y="2923"/>
                  </a:lnTo>
                  <a:lnTo>
                    <a:pt x="1151" y="3255"/>
                  </a:lnTo>
                  <a:lnTo>
                    <a:pt x="995" y="3605"/>
                  </a:lnTo>
                  <a:lnTo>
                    <a:pt x="839" y="3956"/>
                  </a:lnTo>
                  <a:lnTo>
                    <a:pt x="683" y="4346"/>
                  </a:lnTo>
                  <a:lnTo>
                    <a:pt x="547" y="4735"/>
                  </a:lnTo>
                  <a:lnTo>
                    <a:pt x="430" y="5125"/>
                  </a:lnTo>
                  <a:lnTo>
                    <a:pt x="313" y="5515"/>
                  </a:lnTo>
                  <a:lnTo>
                    <a:pt x="215" y="5904"/>
                  </a:lnTo>
                  <a:lnTo>
                    <a:pt x="157" y="6275"/>
                  </a:lnTo>
                  <a:lnTo>
                    <a:pt x="79" y="6664"/>
                  </a:lnTo>
                  <a:lnTo>
                    <a:pt x="40" y="7054"/>
                  </a:lnTo>
                  <a:lnTo>
                    <a:pt x="20" y="7463"/>
                  </a:lnTo>
                  <a:lnTo>
                    <a:pt x="1" y="7853"/>
                  </a:lnTo>
                  <a:lnTo>
                    <a:pt x="1" y="8223"/>
                  </a:lnTo>
                  <a:lnTo>
                    <a:pt x="40" y="8593"/>
                  </a:lnTo>
                  <a:lnTo>
                    <a:pt x="79" y="8963"/>
                  </a:lnTo>
                  <a:lnTo>
                    <a:pt x="157" y="9334"/>
                  </a:lnTo>
                  <a:lnTo>
                    <a:pt x="254" y="9665"/>
                  </a:lnTo>
                  <a:lnTo>
                    <a:pt x="371" y="9977"/>
                  </a:lnTo>
                  <a:lnTo>
                    <a:pt x="508" y="10308"/>
                  </a:lnTo>
                  <a:lnTo>
                    <a:pt x="683" y="10600"/>
                  </a:lnTo>
                  <a:lnTo>
                    <a:pt x="858" y="10873"/>
                  </a:lnTo>
                  <a:lnTo>
                    <a:pt x="1073" y="11126"/>
                  </a:lnTo>
                  <a:lnTo>
                    <a:pt x="1326" y="11379"/>
                  </a:lnTo>
                  <a:lnTo>
                    <a:pt x="1579" y="11574"/>
                  </a:lnTo>
                  <a:lnTo>
                    <a:pt x="1657" y="11613"/>
                  </a:lnTo>
                  <a:lnTo>
                    <a:pt x="1677" y="11633"/>
                  </a:lnTo>
                  <a:lnTo>
                    <a:pt x="1716" y="11711"/>
                  </a:lnTo>
                  <a:lnTo>
                    <a:pt x="1735" y="11750"/>
                  </a:lnTo>
                  <a:lnTo>
                    <a:pt x="1774" y="11769"/>
                  </a:lnTo>
                  <a:lnTo>
                    <a:pt x="2105" y="11905"/>
                  </a:lnTo>
                  <a:lnTo>
                    <a:pt x="2436" y="12022"/>
                  </a:lnTo>
                  <a:lnTo>
                    <a:pt x="2748" y="12120"/>
                  </a:lnTo>
                  <a:lnTo>
                    <a:pt x="3079" y="12198"/>
                  </a:lnTo>
                  <a:lnTo>
                    <a:pt x="3391" y="12256"/>
                  </a:lnTo>
                  <a:lnTo>
                    <a:pt x="3722" y="12315"/>
                  </a:lnTo>
                  <a:lnTo>
                    <a:pt x="4034" y="12334"/>
                  </a:lnTo>
                  <a:lnTo>
                    <a:pt x="4658" y="12334"/>
                  </a:lnTo>
                  <a:lnTo>
                    <a:pt x="4969" y="12315"/>
                  </a:lnTo>
                  <a:lnTo>
                    <a:pt x="5437" y="12237"/>
                  </a:lnTo>
                  <a:lnTo>
                    <a:pt x="5905" y="12139"/>
                  </a:lnTo>
                  <a:lnTo>
                    <a:pt x="6353" y="12003"/>
                  </a:lnTo>
                  <a:lnTo>
                    <a:pt x="6801" y="11847"/>
                  </a:lnTo>
                  <a:lnTo>
                    <a:pt x="7210" y="11633"/>
                  </a:lnTo>
                  <a:lnTo>
                    <a:pt x="7619" y="11418"/>
                  </a:lnTo>
                  <a:lnTo>
                    <a:pt x="8028" y="11165"/>
                  </a:lnTo>
                  <a:lnTo>
                    <a:pt x="8399" y="10873"/>
                  </a:lnTo>
                  <a:lnTo>
                    <a:pt x="8749" y="10561"/>
                  </a:lnTo>
                  <a:lnTo>
                    <a:pt x="9080" y="10230"/>
                  </a:lnTo>
                  <a:lnTo>
                    <a:pt x="9412" y="9879"/>
                  </a:lnTo>
                  <a:lnTo>
                    <a:pt x="9704" y="9489"/>
                  </a:lnTo>
                  <a:lnTo>
                    <a:pt x="9957" y="9100"/>
                  </a:lnTo>
                  <a:lnTo>
                    <a:pt x="10211" y="8671"/>
                  </a:lnTo>
                  <a:lnTo>
                    <a:pt x="10405" y="8223"/>
                  </a:lnTo>
                  <a:lnTo>
                    <a:pt x="10600" y="7775"/>
                  </a:lnTo>
                  <a:lnTo>
                    <a:pt x="10737" y="7288"/>
                  </a:lnTo>
                  <a:lnTo>
                    <a:pt x="10854" y="6801"/>
                  </a:lnTo>
                  <a:lnTo>
                    <a:pt x="10931" y="6314"/>
                  </a:lnTo>
                  <a:lnTo>
                    <a:pt x="10970" y="5846"/>
                  </a:lnTo>
                  <a:lnTo>
                    <a:pt x="10970" y="5339"/>
                  </a:lnTo>
                  <a:lnTo>
                    <a:pt x="10931" y="4833"/>
                  </a:lnTo>
                  <a:lnTo>
                    <a:pt x="10854" y="4346"/>
                  </a:lnTo>
                  <a:lnTo>
                    <a:pt x="10737" y="3859"/>
                  </a:lnTo>
                  <a:lnTo>
                    <a:pt x="10561" y="3352"/>
                  </a:lnTo>
                  <a:lnTo>
                    <a:pt x="10386" y="2865"/>
                  </a:lnTo>
                  <a:lnTo>
                    <a:pt x="10152" y="2417"/>
                  </a:lnTo>
                  <a:lnTo>
                    <a:pt x="9899" y="2008"/>
                  </a:lnTo>
                  <a:lnTo>
                    <a:pt x="9743" y="1793"/>
                  </a:lnTo>
                  <a:lnTo>
                    <a:pt x="9587" y="1579"/>
                  </a:lnTo>
                  <a:lnTo>
                    <a:pt x="9412" y="1384"/>
                  </a:lnTo>
                  <a:lnTo>
                    <a:pt x="9256" y="1209"/>
                  </a:lnTo>
                  <a:lnTo>
                    <a:pt x="9080" y="1053"/>
                  </a:lnTo>
                  <a:lnTo>
                    <a:pt x="8886" y="897"/>
                  </a:lnTo>
                  <a:lnTo>
                    <a:pt x="8691" y="741"/>
                  </a:lnTo>
                  <a:lnTo>
                    <a:pt x="8515" y="624"/>
                  </a:lnTo>
                  <a:lnTo>
                    <a:pt x="8262" y="488"/>
                  </a:lnTo>
                  <a:lnTo>
                    <a:pt x="8009" y="351"/>
                  </a:lnTo>
                  <a:lnTo>
                    <a:pt x="7736" y="254"/>
                  </a:lnTo>
                  <a:lnTo>
                    <a:pt x="7463" y="176"/>
                  </a:lnTo>
                  <a:lnTo>
                    <a:pt x="7191" y="98"/>
                  </a:lnTo>
                  <a:lnTo>
                    <a:pt x="6918" y="40"/>
                  </a:lnTo>
                  <a:lnTo>
                    <a:pt x="6626" y="20"/>
                  </a:lnTo>
                  <a:lnTo>
                    <a:pt x="6333" y="1"/>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5"/>
            <p:cNvSpPr/>
            <p:nvPr/>
          </p:nvSpPr>
          <p:spPr>
            <a:xfrm>
              <a:off x="2104875" y="701825"/>
              <a:ext cx="274275" cy="308375"/>
            </a:xfrm>
            <a:custGeom>
              <a:avLst/>
              <a:gdLst/>
              <a:ahLst/>
              <a:cxnLst/>
              <a:rect l="l" t="t" r="r" b="b"/>
              <a:pathLst>
                <a:path w="10971" h="12335" fill="none" extrusionOk="0">
                  <a:moveTo>
                    <a:pt x="6255" y="1"/>
                  </a:moveTo>
                  <a:lnTo>
                    <a:pt x="6333" y="1"/>
                  </a:lnTo>
                  <a:lnTo>
                    <a:pt x="6333" y="1"/>
                  </a:lnTo>
                  <a:lnTo>
                    <a:pt x="6626" y="20"/>
                  </a:lnTo>
                  <a:lnTo>
                    <a:pt x="6918" y="40"/>
                  </a:lnTo>
                  <a:lnTo>
                    <a:pt x="7191" y="98"/>
                  </a:lnTo>
                  <a:lnTo>
                    <a:pt x="7463" y="176"/>
                  </a:lnTo>
                  <a:lnTo>
                    <a:pt x="7736" y="254"/>
                  </a:lnTo>
                  <a:lnTo>
                    <a:pt x="8009" y="351"/>
                  </a:lnTo>
                  <a:lnTo>
                    <a:pt x="8262" y="488"/>
                  </a:lnTo>
                  <a:lnTo>
                    <a:pt x="8515" y="624"/>
                  </a:lnTo>
                  <a:lnTo>
                    <a:pt x="8515" y="624"/>
                  </a:lnTo>
                  <a:lnTo>
                    <a:pt x="8691" y="741"/>
                  </a:lnTo>
                  <a:lnTo>
                    <a:pt x="8886" y="897"/>
                  </a:lnTo>
                  <a:lnTo>
                    <a:pt x="9080" y="1053"/>
                  </a:lnTo>
                  <a:lnTo>
                    <a:pt x="9256" y="1209"/>
                  </a:lnTo>
                  <a:lnTo>
                    <a:pt x="9412" y="1384"/>
                  </a:lnTo>
                  <a:lnTo>
                    <a:pt x="9587" y="1579"/>
                  </a:lnTo>
                  <a:lnTo>
                    <a:pt x="9743" y="1793"/>
                  </a:lnTo>
                  <a:lnTo>
                    <a:pt x="9899" y="2008"/>
                  </a:lnTo>
                  <a:lnTo>
                    <a:pt x="9899" y="2008"/>
                  </a:lnTo>
                  <a:lnTo>
                    <a:pt x="10152" y="2417"/>
                  </a:lnTo>
                  <a:lnTo>
                    <a:pt x="10386" y="2865"/>
                  </a:lnTo>
                  <a:lnTo>
                    <a:pt x="10561" y="3352"/>
                  </a:lnTo>
                  <a:lnTo>
                    <a:pt x="10737" y="3859"/>
                  </a:lnTo>
                  <a:lnTo>
                    <a:pt x="10737" y="3859"/>
                  </a:lnTo>
                  <a:lnTo>
                    <a:pt x="10854" y="4346"/>
                  </a:lnTo>
                  <a:lnTo>
                    <a:pt x="10931" y="4833"/>
                  </a:lnTo>
                  <a:lnTo>
                    <a:pt x="10970" y="5339"/>
                  </a:lnTo>
                  <a:lnTo>
                    <a:pt x="10970" y="5846"/>
                  </a:lnTo>
                  <a:lnTo>
                    <a:pt x="10970" y="5846"/>
                  </a:lnTo>
                  <a:lnTo>
                    <a:pt x="10931" y="6314"/>
                  </a:lnTo>
                  <a:lnTo>
                    <a:pt x="10854" y="6801"/>
                  </a:lnTo>
                  <a:lnTo>
                    <a:pt x="10737" y="7288"/>
                  </a:lnTo>
                  <a:lnTo>
                    <a:pt x="10600" y="7775"/>
                  </a:lnTo>
                  <a:lnTo>
                    <a:pt x="10600" y="7775"/>
                  </a:lnTo>
                  <a:lnTo>
                    <a:pt x="10405" y="8223"/>
                  </a:lnTo>
                  <a:lnTo>
                    <a:pt x="10211" y="8671"/>
                  </a:lnTo>
                  <a:lnTo>
                    <a:pt x="9957" y="9100"/>
                  </a:lnTo>
                  <a:lnTo>
                    <a:pt x="9704" y="9489"/>
                  </a:lnTo>
                  <a:lnTo>
                    <a:pt x="9704" y="9489"/>
                  </a:lnTo>
                  <a:lnTo>
                    <a:pt x="9412" y="9879"/>
                  </a:lnTo>
                  <a:lnTo>
                    <a:pt x="9080" y="10230"/>
                  </a:lnTo>
                  <a:lnTo>
                    <a:pt x="8749" y="10561"/>
                  </a:lnTo>
                  <a:lnTo>
                    <a:pt x="8399" y="10873"/>
                  </a:lnTo>
                  <a:lnTo>
                    <a:pt x="8028" y="11165"/>
                  </a:lnTo>
                  <a:lnTo>
                    <a:pt x="7619" y="11418"/>
                  </a:lnTo>
                  <a:lnTo>
                    <a:pt x="7210" y="11633"/>
                  </a:lnTo>
                  <a:lnTo>
                    <a:pt x="6801" y="11847"/>
                  </a:lnTo>
                  <a:lnTo>
                    <a:pt x="6801" y="11847"/>
                  </a:lnTo>
                  <a:lnTo>
                    <a:pt x="6353" y="12003"/>
                  </a:lnTo>
                  <a:lnTo>
                    <a:pt x="5905" y="12139"/>
                  </a:lnTo>
                  <a:lnTo>
                    <a:pt x="5437" y="12237"/>
                  </a:lnTo>
                  <a:lnTo>
                    <a:pt x="4969" y="12315"/>
                  </a:lnTo>
                  <a:lnTo>
                    <a:pt x="4969" y="12315"/>
                  </a:lnTo>
                  <a:lnTo>
                    <a:pt x="4658" y="12334"/>
                  </a:lnTo>
                  <a:lnTo>
                    <a:pt x="4365" y="12334"/>
                  </a:lnTo>
                  <a:lnTo>
                    <a:pt x="4365" y="12334"/>
                  </a:lnTo>
                  <a:lnTo>
                    <a:pt x="4034" y="12334"/>
                  </a:lnTo>
                  <a:lnTo>
                    <a:pt x="3722" y="12315"/>
                  </a:lnTo>
                  <a:lnTo>
                    <a:pt x="3391" y="12256"/>
                  </a:lnTo>
                  <a:lnTo>
                    <a:pt x="3079" y="12198"/>
                  </a:lnTo>
                  <a:lnTo>
                    <a:pt x="3079" y="12198"/>
                  </a:lnTo>
                  <a:lnTo>
                    <a:pt x="2748" y="12120"/>
                  </a:lnTo>
                  <a:lnTo>
                    <a:pt x="2436" y="12022"/>
                  </a:lnTo>
                  <a:lnTo>
                    <a:pt x="2105" y="11905"/>
                  </a:lnTo>
                  <a:lnTo>
                    <a:pt x="1774" y="11769"/>
                  </a:lnTo>
                  <a:lnTo>
                    <a:pt x="1774" y="11769"/>
                  </a:lnTo>
                  <a:lnTo>
                    <a:pt x="1735" y="11750"/>
                  </a:lnTo>
                  <a:lnTo>
                    <a:pt x="1716" y="11711"/>
                  </a:lnTo>
                  <a:lnTo>
                    <a:pt x="1677" y="11633"/>
                  </a:lnTo>
                  <a:lnTo>
                    <a:pt x="1657" y="11613"/>
                  </a:lnTo>
                  <a:lnTo>
                    <a:pt x="1579" y="11574"/>
                  </a:lnTo>
                  <a:lnTo>
                    <a:pt x="1579" y="11574"/>
                  </a:lnTo>
                  <a:lnTo>
                    <a:pt x="1326" y="11379"/>
                  </a:lnTo>
                  <a:lnTo>
                    <a:pt x="1073" y="11126"/>
                  </a:lnTo>
                  <a:lnTo>
                    <a:pt x="1073" y="11126"/>
                  </a:lnTo>
                  <a:lnTo>
                    <a:pt x="858" y="10873"/>
                  </a:lnTo>
                  <a:lnTo>
                    <a:pt x="683" y="10600"/>
                  </a:lnTo>
                  <a:lnTo>
                    <a:pt x="508" y="10308"/>
                  </a:lnTo>
                  <a:lnTo>
                    <a:pt x="371" y="9977"/>
                  </a:lnTo>
                  <a:lnTo>
                    <a:pt x="371" y="9977"/>
                  </a:lnTo>
                  <a:lnTo>
                    <a:pt x="254" y="9665"/>
                  </a:lnTo>
                  <a:lnTo>
                    <a:pt x="157" y="9334"/>
                  </a:lnTo>
                  <a:lnTo>
                    <a:pt x="79" y="8963"/>
                  </a:lnTo>
                  <a:lnTo>
                    <a:pt x="40" y="8593"/>
                  </a:lnTo>
                  <a:lnTo>
                    <a:pt x="40" y="8593"/>
                  </a:lnTo>
                  <a:lnTo>
                    <a:pt x="1" y="8223"/>
                  </a:lnTo>
                  <a:lnTo>
                    <a:pt x="1" y="7853"/>
                  </a:lnTo>
                  <a:lnTo>
                    <a:pt x="20" y="7463"/>
                  </a:lnTo>
                  <a:lnTo>
                    <a:pt x="40" y="7054"/>
                  </a:lnTo>
                  <a:lnTo>
                    <a:pt x="40" y="7054"/>
                  </a:lnTo>
                  <a:lnTo>
                    <a:pt x="79" y="6664"/>
                  </a:lnTo>
                  <a:lnTo>
                    <a:pt x="157" y="6275"/>
                  </a:lnTo>
                  <a:lnTo>
                    <a:pt x="215" y="5904"/>
                  </a:lnTo>
                  <a:lnTo>
                    <a:pt x="313" y="5515"/>
                  </a:lnTo>
                  <a:lnTo>
                    <a:pt x="430" y="5125"/>
                  </a:lnTo>
                  <a:lnTo>
                    <a:pt x="547" y="4735"/>
                  </a:lnTo>
                  <a:lnTo>
                    <a:pt x="683" y="4346"/>
                  </a:lnTo>
                  <a:lnTo>
                    <a:pt x="839" y="3956"/>
                  </a:lnTo>
                  <a:lnTo>
                    <a:pt x="839" y="3956"/>
                  </a:lnTo>
                  <a:lnTo>
                    <a:pt x="995" y="3605"/>
                  </a:lnTo>
                  <a:lnTo>
                    <a:pt x="1151" y="3255"/>
                  </a:lnTo>
                  <a:lnTo>
                    <a:pt x="1326" y="2923"/>
                  </a:lnTo>
                  <a:lnTo>
                    <a:pt x="1501" y="2612"/>
                  </a:lnTo>
                  <a:lnTo>
                    <a:pt x="1501" y="2612"/>
                  </a:lnTo>
                  <a:lnTo>
                    <a:pt x="1774" y="2183"/>
                  </a:lnTo>
                  <a:lnTo>
                    <a:pt x="2047" y="1813"/>
                  </a:lnTo>
                  <a:lnTo>
                    <a:pt x="2047" y="1813"/>
                  </a:lnTo>
                  <a:lnTo>
                    <a:pt x="2008" y="1735"/>
                  </a:lnTo>
                  <a:lnTo>
                    <a:pt x="1988" y="1657"/>
                  </a:lnTo>
                  <a:lnTo>
                    <a:pt x="1988" y="1657"/>
                  </a:lnTo>
                  <a:lnTo>
                    <a:pt x="2008" y="1579"/>
                  </a:lnTo>
                  <a:lnTo>
                    <a:pt x="2027" y="1540"/>
                  </a:lnTo>
                  <a:lnTo>
                    <a:pt x="2066" y="1520"/>
                  </a:lnTo>
                  <a:lnTo>
                    <a:pt x="2066" y="1520"/>
                  </a:lnTo>
                  <a:lnTo>
                    <a:pt x="2378" y="1287"/>
                  </a:lnTo>
                  <a:lnTo>
                    <a:pt x="2768" y="1053"/>
                  </a:lnTo>
                  <a:lnTo>
                    <a:pt x="2768" y="1053"/>
                  </a:lnTo>
                  <a:lnTo>
                    <a:pt x="3079" y="819"/>
                  </a:lnTo>
                  <a:lnTo>
                    <a:pt x="3079" y="819"/>
                  </a:lnTo>
                  <a:lnTo>
                    <a:pt x="3157" y="780"/>
                  </a:lnTo>
                  <a:lnTo>
                    <a:pt x="3216" y="780"/>
                  </a:lnTo>
                  <a:lnTo>
                    <a:pt x="3216" y="780"/>
                  </a:lnTo>
                  <a:lnTo>
                    <a:pt x="3274" y="780"/>
                  </a:lnTo>
                  <a:lnTo>
                    <a:pt x="3274" y="780"/>
                  </a:lnTo>
                  <a:lnTo>
                    <a:pt x="3664" y="585"/>
                  </a:lnTo>
                  <a:lnTo>
                    <a:pt x="4073" y="429"/>
                  </a:lnTo>
                  <a:lnTo>
                    <a:pt x="4073" y="429"/>
                  </a:lnTo>
                  <a:lnTo>
                    <a:pt x="4346" y="332"/>
                  </a:lnTo>
                  <a:lnTo>
                    <a:pt x="4619" y="235"/>
                  </a:lnTo>
                  <a:lnTo>
                    <a:pt x="4891" y="176"/>
                  </a:lnTo>
                  <a:lnTo>
                    <a:pt x="5164" y="118"/>
                  </a:lnTo>
                  <a:lnTo>
                    <a:pt x="5437" y="59"/>
                  </a:lnTo>
                  <a:lnTo>
                    <a:pt x="5710" y="20"/>
                  </a:lnTo>
                  <a:lnTo>
                    <a:pt x="5983" y="1"/>
                  </a:lnTo>
                  <a:lnTo>
                    <a:pt x="6255"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5"/>
            <p:cNvSpPr/>
            <p:nvPr/>
          </p:nvSpPr>
          <p:spPr>
            <a:xfrm>
              <a:off x="2120475" y="765150"/>
              <a:ext cx="173425" cy="195350"/>
            </a:xfrm>
            <a:custGeom>
              <a:avLst/>
              <a:gdLst/>
              <a:ahLst/>
              <a:cxnLst/>
              <a:rect l="l" t="t" r="r" b="b"/>
              <a:pathLst>
                <a:path w="6937" h="7814" extrusionOk="0">
                  <a:moveTo>
                    <a:pt x="3956" y="1"/>
                  </a:moveTo>
                  <a:lnTo>
                    <a:pt x="3605" y="20"/>
                  </a:lnTo>
                  <a:lnTo>
                    <a:pt x="3274" y="79"/>
                  </a:lnTo>
                  <a:lnTo>
                    <a:pt x="2923" y="157"/>
                  </a:lnTo>
                  <a:lnTo>
                    <a:pt x="2572" y="273"/>
                  </a:lnTo>
                  <a:lnTo>
                    <a:pt x="2319" y="371"/>
                  </a:lnTo>
                  <a:lnTo>
                    <a:pt x="2066" y="488"/>
                  </a:lnTo>
                  <a:lnTo>
                    <a:pt x="1988" y="488"/>
                  </a:lnTo>
                  <a:lnTo>
                    <a:pt x="1949" y="507"/>
                  </a:lnTo>
                  <a:lnTo>
                    <a:pt x="1754" y="663"/>
                  </a:lnTo>
                  <a:lnTo>
                    <a:pt x="1501" y="819"/>
                  </a:lnTo>
                  <a:lnTo>
                    <a:pt x="1306" y="955"/>
                  </a:lnTo>
                  <a:lnTo>
                    <a:pt x="1267" y="1014"/>
                  </a:lnTo>
                  <a:lnTo>
                    <a:pt x="1247" y="1053"/>
                  </a:lnTo>
                  <a:lnTo>
                    <a:pt x="1267" y="1111"/>
                  </a:lnTo>
                  <a:lnTo>
                    <a:pt x="1286" y="1150"/>
                  </a:lnTo>
                  <a:lnTo>
                    <a:pt x="1111" y="1384"/>
                  </a:lnTo>
                  <a:lnTo>
                    <a:pt x="955" y="1657"/>
                  </a:lnTo>
                  <a:lnTo>
                    <a:pt x="721" y="2066"/>
                  </a:lnTo>
                  <a:lnTo>
                    <a:pt x="527" y="2495"/>
                  </a:lnTo>
                  <a:lnTo>
                    <a:pt x="332" y="3001"/>
                  </a:lnTo>
                  <a:lnTo>
                    <a:pt x="195" y="3488"/>
                  </a:lnTo>
                  <a:lnTo>
                    <a:pt x="78" y="3975"/>
                  </a:lnTo>
                  <a:lnTo>
                    <a:pt x="20" y="4462"/>
                  </a:lnTo>
                  <a:lnTo>
                    <a:pt x="0" y="4969"/>
                  </a:lnTo>
                  <a:lnTo>
                    <a:pt x="0" y="5203"/>
                  </a:lnTo>
                  <a:lnTo>
                    <a:pt x="20" y="5437"/>
                  </a:lnTo>
                  <a:lnTo>
                    <a:pt x="39" y="5670"/>
                  </a:lnTo>
                  <a:lnTo>
                    <a:pt x="98" y="5904"/>
                  </a:lnTo>
                  <a:lnTo>
                    <a:pt x="156" y="6119"/>
                  </a:lnTo>
                  <a:lnTo>
                    <a:pt x="215" y="6313"/>
                  </a:lnTo>
                  <a:lnTo>
                    <a:pt x="312" y="6528"/>
                  </a:lnTo>
                  <a:lnTo>
                    <a:pt x="410" y="6723"/>
                  </a:lnTo>
                  <a:lnTo>
                    <a:pt x="546" y="6898"/>
                  </a:lnTo>
                  <a:lnTo>
                    <a:pt x="663" y="7054"/>
                  </a:lnTo>
                  <a:lnTo>
                    <a:pt x="838" y="7210"/>
                  </a:lnTo>
                  <a:lnTo>
                    <a:pt x="994" y="7327"/>
                  </a:lnTo>
                  <a:lnTo>
                    <a:pt x="1053" y="7366"/>
                  </a:lnTo>
                  <a:lnTo>
                    <a:pt x="1072" y="7424"/>
                  </a:lnTo>
                  <a:lnTo>
                    <a:pt x="1111" y="7463"/>
                  </a:lnTo>
                  <a:lnTo>
                    <a:pt x="1540" y="7619"/>
                  </a:lnTo>
                  <a:lnTo>
                    <a:pt x="1735" y="7677"/>
                  </a:lnTo>
                  <a:lnTo>
                    <a:pt x="1929" y="7736"/>
                  </a:lnTo>
                  <a:lnTo>
                    <a:pt x="2339" y="7794"/>
                  </a:lnTo>
                  <a:lnTo>
                    <a:pt x="2748" y="7814"/>
                  </a:lnTo>
                  <a:lnTo>
                    <a:pt x="3137" y="7794"/>
                  </a:lnTo>
                  <a:lnTo>
                    <a:pt x="3430" y="7755"/>
                  </a:lnTo>
                  <a:lnTo>
                    <a:pt x="3722" y="7697"/>
                  </a:lnTo>
                  <a:lnTo>
                    <a:pt x="4014" y="7599"/>
                  </a:lnTo>
                  <a:lnTo>
                    <a:pt x="4287" y="7502"/>
                  </a:lnTo>
                  <a:lnTo>
                    <a:pt x="4560" y="7366"/>
                  </a:lnTo>
                  <a:lnTo>
                    <a:pt x="4832" y="7229"/>
                  </a:lnTo>
                  <a:lnTo>
                    <a:pt x="5066" y="7073"/>
                  </a:lnTo>
                  <a:lnTo>
                    <a:pt x="5320" y="6898"/>
                  </a:lnTo>
                  <a:lnTo>
                    <a:pt x="5534" y="6703"/>
                  </a:lnTo>
                  <a:lnTo>
                    <a:pt x="5748" y="6489"/>
                  </a:lnTo>
                  <a:lnTo>
                    <a:pt x="5943" y="6255"/>
                  </a:lnTo>
                  <a:lnTo>
                    <a:pt x="6138" y="6021"/>
                  </a:lnTo>
                  <a:lnTo>
                    <a:pt x="6313" y="5748"/>
                  </a:lnTo>
                  <a:lnTo>
                    <a:pt x="6450" y="5495"/>
                  </a:lnTo>
                  <a:lnTo>
                    <a:pt x="6586" y="5203"/>
                  </a:lnTo>
                  <a:lnTo>
                    <a:pt x="6703" y="4930"/>
                  </a:lnTo>
                  <a:lnTo>
                    <a:pt x="6800" y="4618"/>
                  </a:lnTo>
                  <a:lnTo>
                    <a:pt x="6878" y="4307"/>
                  </a:lnTo>
                  <a:lnTo>
                    <a:pt x="6917" y="3995"/>
                  </a:lnTo>
                  <a:lnTo>
                    <a:pt x="6937" y="3703"/>
                  </a:lnTo>
                  <a:lnTo>
                    <a:pt x="6937" y="3391"/>
                  </a:lnTo>
                  <a:lnTo>
                    <a:pt x="6917" y="3060"/>
                  </a:lnTo>
                  <a:lnTo>
                    <a:pt x="6859" y="2748"/>
                  </a:lnTo>
                  <a:lnTo>
                    <a:pt x="6781" y="2436"/>
                  </a:lnTo>
                  <a:lnTo>
                    <a:pt x="6683" y="2124"/>
                  </a:lnTo>
                  <a:lnTo>
                    <a:pt x="6567" y="1813"/>
                  </a:lnTo>
                  <a:lnTo>
                    <a:pt x="6430" y="1540"/>
                  </a:lnTo>
                  <a:lnTo>
                    <a:pt x="6274" y="1267"/>
                  </a:lnTo>
                  <a:lnTo>
                    <a:pt x="6060" y="1014"/>
                  </a:lnTo>
                  <a:lnTo>
                    <a:pt x="5846" y="761"/>
                  </a:lnTo>
                  <a:lnTo>
                    <a:pt x="5612" y="566"/>
                  </a:lnTo>
                  <a:lnTo>
                    <a:pt x="5378" y="390"/>
                  </a:lnTo>
                  <a:lnTo>
                    <a:pt x="5222" y="312"/>
                  </a:lnTo>
                  <a:lnTo>
                    <a:pt x="5066" y="234"/>
                  </a:lnTo>
                  <a:lnTo>
                    <a:pt x="4891" y="157"/>
                  </a:lnTo>
                  <a:lnTo>
                    <a:pt x="4716" y="98"/>
                  </a:lnTo>
                  <a:lnTo>
                    <a:pt x="4540" y="59"/>
                  </a:lnTo>
                  <a:lnTo>
                    <a:pt x="4365" y="40"/>
                  </a:lnTo>
                  <a:lnTo>
                    <a:pt x="418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5"/>
            <p:cNvSpPr/>
            <p:nvPr/>
          </p:nvSpPr>
          <p:spPr>
            <a:xfrm>
              <a:off x="2120475" y="765150"/>
              <a:ext cx="173425" cy="195350"/>
            </a:xfrm>
            <a:custGeom>
              <a:avLst/>
              <a:gdLst/>
              <a:ahLst/>
              <a:cxnLst/>
              <a:rect l="l" t="t" r="r" b="b"/>
              <a:pathLst>
                <a:path w="6937" h="7814" fill="none" extrusionOk="0">
                  <a:moveTo>
                    <a:pt x="3956" y="1"/>
                  </a:moveTo>
                  <a:lnTo>
                    <a:pt x="3995" y="1"/>
                  </a:lnTo>
                  <a:lnTo>
                    <a:pt x="3995" y="1"/>
                  </a:lnTo>
                  <a:lnTo>
                    <a:pt x="4189" y="1"/>
                  </a:lnTo>
                  <a:lnTo>
                    <a:pt x="4365" y="40"/>
                  </a:lnTo>
                  <a:lnTo>
                    <a:pt x="4540" y="59"/>
                  </a:lnTo>
                  <a:lnTo>
                    <a:pt x="4716" y="98"/>
                  </a:lnTo>
                  <a:lnTo>
                    <a:pt x="4891" y="157"/>
                  </a:lnTo>
                  <a:lnTo>
                    <a:pt x="5066" y="234"/>
                  </a:lnTo>
                  <a:lnTo>
                    <a:pt x="5222" y="312"/>
                  </a:lnTo>
                  <a:lnTo>
                    <a:pt x="5378" y="390"/>
                  </a:lnTo>
                  <a:lnTo>
                    <a:pt x="5378" y="390"/>
                  </a:lnTo>
                  <a:lnTo>
                    <a:pt x="5612" y="566"/>
                  </a:lnTo>
                  <a:lnTo>
                    <a:pt x="5846" y="761"/>
                  </a:lnTo>
                  <a:lnTo>
                    <a:pt x="6060" y="1014"/>
                  </a:lnTo>
                  <a:lnTo>
                    <a:pt x="6274" y="1267"/>
                  </a:lnTo>
                  <a:lnTo>
                    <a:pt x="6274" y="1267"/>
                  </a:lnTo>
                  <a:lnTo>
                    <a:pt x="6430" y="1540"/>
                  </a:lnTo>
                  <a:lnTo>
                    <a:pt x="6567" y="1813"/>
                  </a:lnTo>
                  <a:lnTo>
                    <a:pt x="6683" y="2124"/>
                  </a:lnTo>
                  <a:lnTo>
                    <a:pt x="6781" y="2436"/>
                  </a:lnTo>
                  <a:lnTo>
                    <a:pt x="6781" y="2436"/>
                  </a:lnTo>
                  <a:lnTo>
                    <a:pt x="6859" y="2748"/>
                  </a:lnTo>
                  <a:lnTo>
                    <a:pt x="6917" y="3060"/>
                  </a:lnTo>
                  <a:lnTo>
                    <a:pt x="6937" y="3391"/>
                  </a:lnTo>
                  <a:lnTo>
                    <a:pt x="6937" y="3703"/>
                  </a:lnTo>
                  <a:lnTo>
                    <a:pt x="6937" y="3703"/>
                  </a:lnTo>
                  <a:lnTo>
                    <a:pt x="6917" y="3995"/>
                  </a:lnTo>
                  <a:lnTo>
                    <a:pt x="6878" y="4307"/>
                  </a:lnTo>
                  <a:lnTo>
                    <a:pt x="6800" y="4618"/>
                  </a:lnTo>
                  <a:lnTo>
                    <a:pt x="6703" y="4930"/>
                  </a:lnTo>
                  <a:lnTo>
                    <a:pt x="6703" y="4930"/>
                  </a:lnTo>
                  <a:lnTo>
                    <a:pt x="6586" y="5203"/>
                  </a:lnTo>
                  <a:lnTo>
                    <a:pt x="6450" y="5495"/>
                  </a:lnTo>
                  <a:lnTo>
                    <a:pt x="6313" y="5748"/>
                  </a:lnTo>
                  <a:lnTo>
                    <a:pt x="6138" y="6021"/>
                  </a:lnTo>
                  <a:lnTo>
                    <a:pt x="6138" y="6021"/>
                  </a:lnTo>
                  <a:lnTo>
                    <a:pt x="5943" y="6255"/>
                  </a:lnTo>
                  <a:lnTo>
                    <a:pt x="5748" y="6489"/>
                  </a:lnTo>
                  <a:lnTo>
                    <a:pt x="5534" y="6703"/>
                  </a:lnTo>
                  <a:lnTo>
                    <a:pt x="5320" y="6898"/>
                  </a:lnTo>
                  <a:lnTo>
                    <a:pt x="5066" y="7073"/>
                  </a:lnTo>
                  <a:lnTo>
                    <a:pt x="4832" y="7229"/>
                  </a:lnTo>
                  <a:lnTo>
                    <a:pt x="4560" y="7366"/>
                  </a:lnTo>
                  <a:lnTo>
                    <a:pt x="4287" y="7502"/>
                  </a:lnTo>
                  <a:lnTo>
                    <a:pt x="4287" y="7502"/>
                  </a:lnTo>
                  <a:lnTo>
                    <a:pt x="4014" y="7599"/>
                  </a:lnTo>
                  <a:lnTo>
                    <a:pt x="3722" y="7697"/>
                  </a:lnTo>
                  <a:lnTo>
                    <a:pt x="3430" y="7755"/>
                  </a:lnTo>
                  <a:lnTo>
                    <a:pt x="3137" y="7794"/>
                  </a:lnTo>
                  <a:lnTo>
                    <a:pt x="3137" y="7794"/>
                  </a:lnTo>
                  <a:lnTo>
                    <a:pt x="2748" y="7814"/>
                  </a:lnTo>
                  <a:lnTo>
                    <a:pt x="2748" y="7814"/>
                  </a:lnTo>
                  <a:lnTo>
                    <a:pt x="2339" y="7794"/>
                  </a:lnTo>
                  <a:lnTo>
                    <a:pt x="1929" y="7736"/>
                  </a:lnTo>
                  <a:lnTo>
                    <a:pt x="1929" y="7736"/>
                  </a:lnTo>
                  <a:lnTo>
                    <a:pt x="1735" y="7677"/>
                  </a:lnTo>
                  <a:lnTo>
                    <a:pt x="1540" y="7619"/>
                  </a:lnTo>
                  <a:lnTo>
                    <a:pt x="1111" y="7463"/>
                  </a:lnTo>
                  <a:lnTo>
                    <a:pt x="1111" y="7463"/>
                  </a:lnTo>
                  <a:lnTo>
                    <a:pt x="1072" y="7424"/>
                  </a:lnTo>
                  <a:lnTo>
                    <a:pt x="1053" y="7366"/>
                  </a:lnTo>
                  <a:lnTo>
                    <a:pt x="994" y="7327"/>
                  </a:lnTo>
                  <a:lnTo>
                    <a:pt x="994" y="7327"/>
                  </a:lnTo>
                  <a:lnTo>
                    <a:pt x="838" y="7210"/>
                  </a:lnTo>
                  <a:lnTo>
                    <a:pt x="663" y="7054"/>
                  </a:lnTo>
                  <a:lnTo>
                    <a:pt x="663" y="7054"/>
                  </a:lnTo>
                  <a:lnTo>
                    <a:pt x="546" y="6898"/>
                  </a:lnTo>
                  <a:lnTo>
                    <a:pt x="410" y="6723"/>
                  </a:lnTo>
                  <a:lnTo>
                    <a:pt x="312" y="6528"/>
                  </a:lnTo>
                  <a:lnTo>
                    <a:pt x="215" y="6313"/>
                  </a:lnTo>
                  <a:lnTo>
                    <a:pt x="215" y="6313"/>
                  </a:lnTo>
                  <a:lnTo>
                    <a:pt x="156" y="6119"/>
                  </a:lnTo>
                  <a:lnTo>
                    <a:pt x="98" y="5904"/>
                  </a:lnTo>
                  <a:lnTo>
                    <a:pt x="39" y="5670"/>
                  </a:lnTo>
                  <a:lnTo>
                    <a:pt x="20" y="5437"/>
                  </a:lnTo>
                  <a:lnTo>
                    <a:pt x="20" y="5437"/>
                  </a:lnTo>
                  <a:lnTo>
                    <a:pt x="0" y="5203"/>
                  </a:lnTo>
                  <a:lnTo>
                    <a:pt x="0" y="4969"/>
                  </a:lnTo>
                  <a:lnTo>
                    <a:pt x="20" y="4462"/>
                  </a:lnTo>
                  <a:lnTo>
                    <a:pt x="20" y="4462"/>
                  </a:lnTo>
                  <a:lnTo>
                    <a:pt x="78" y="3975"/>
                  </a:lnTo>
                  <a:lnTo>
                    <a:pt x="195" y="3488"/>
                  </a:lnTo>
                  <a:lnTo>
                    <a:pt x="332" y="3001"/>
                  </a:lnTo>
                  <a:lnTo>
                    <a:pt x="527" y="2495"/>
                  </a:lnTo>
                  <a:lnTo>
                    <a:pt x="527" y="2495"/>
                  </a:lnTo>
                  <a:lnTo>
                    <a:pt x="721" y="2066"/>
                  </a:lnTo>
                  <a:lnTo>
                    <a:pt x="955" y="1657"/>
                  </a:lnTo>
                  <a:lnTo>
                    <a:pt x="955" y="1657"/>
                  </a:lnTo>
                  <a:lnTo>
                    <a:pt x="1111" y="1384"/>
                  </a:lnTo>
                  <a:lnTo>
                    <a:pt x="1286" y="1150"/>
                  </a:lnTo>
                  <a:lnTo>
                    <a:pt x="1286" y="1150"/>
                  </a:lnTo>
                  <a:lnTo>
                    <a:pt x="1267" y="1111"/>
                  </a:lnTo>
                  <a:lnTo>
                    <a:pt x="1247" y="1053"/>
                  </a:lnTo>
                  <a:lnTo>
                    <a:pt x="1247" y="1053"/>
                  </a:lnTo>
                  <a:lnTo>
                    <a:pt x="1267" y="1014"/>
                  </a:lnTo>
                  <a:lnTo>
                    <a:pt x="1306" y="955"/>
                  </a:lnTo>
                  <a:lnTo>
                    <a:pt x="1306" y="955"/>
                  </a:lnTo>
                  <a:lnTo>
                    <a:pt x="1501" y="819"/>
                  </a:lnTo>
                  <a:lnTo>
                    <a:pt x="1754" y="663"/>
                  </a:lnTo>
                  <a:lnTo>
                    <a:pt x="1754" y="663"/>
                  </a:lnTo>
                  <a:lnTo>
                    <a:pt x="1949" y="507"/>
                  </a:lnTo>
                  <a:lnTo>
                    <a:pt x="1949" y="507"/>
                  </a:lnTo>
                  <a:lnTo>
                    <a:pt x="1988" y="488"/>
                  </a:lnTo>
                  <a:lnTo>
                    <a:pt x="2027" y="488"/>
                  </a:lnTo>
                  <a:lnTo>
                    <a:pt x="2027" y="488"/>
                  </a:lnTo>
                  <a:lnTo>
                    <a:pt x="2066" y="488"/>
                  </a:lnTo>
                  <a:lnTo>
                    <a:pt x="2066" y="488"/>
                  </a:lnTo>
                  <a:lnTo>
                    <a:pt x="2319" y="371"/>
                  </a:lnTo>
                  <a:lnTo>
                    <a:pt x="2572" y="273"/>
                  </a:lnTo>
                  <a:lnTo>
                    <a:pt x="2572" y="273"/>
                  </a:lnTo>
                  <a:lnTo>
                    <a:pt x="2923" y="157"/>
                  </a:lnTo>
                  <a:lnTo>
                    <a:pt x="3274" y="79"/>
                  </a:lnTo>
                  <a:lnTo>
                    <a:pt x="3605" y="20"/>
                  </a:lnTo>
                  <a:lnTo>
                    <a:pt x="3956"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5"/>
            <p:cNvSpPr/>
            <p:nvPr/>
          </p:nvSpPr>
          <p:spPr>
            <a:xfrm>
              <a:off x="1340625" y="238125"/>
              <a:ext cx="848075" cy="923075"/>
            </a:xfrm>
            <a:custGeom>
              <a:avLst/>
              <a:gdLst/>
              <a:ahLst/>
              <a:cxnLst/>
              <a:rect l="l" t="t" r="r" b="b"/>
              <a:pathLst>
                <a:path w="33923" h="36923" extrusionOk="0">
                  <a:moveTo>
                    <a:pt x="17965" y="0"/>
                  </a:moveTo>
                  <a:lnTo>
                    <a:pt x="17692" y="19"/>
                  </a:lnTo>
                  <a:lnTo>
                    <a:pt x="17536" y="58"/>
                  </a:lnTo>
                  <a:lnTo>
                    <a:pt x="17400" y="97"/>
                  </a:lnTo>
                  <a:lnTo>
                    <a:pt x="17244" y="156"/>
                  </a:lnTo>
                  <a:lnTo>
                    <a:pt x="17108" y="234"/>
                  </a:lnTo>
                  <a:lnTo>
                    <a:pt x="16991" y="331"/>
                  </a:lnTo>
                  <a:lnTo>
                    <a:pt x="16874" y="429"/>
                  </a:lnTo>
                  <a:lnTo>
                    <a:pt x="16776" y="546"/>
                  </a:lnTo>
                  <a:lnTo>
                    <a:pt x="16659" y="682"/>
                  </a:lnTo>
                  <a:lnTo>
                    <a:pt x="16562" y="838"/>
                  </a:lnTo>
                  <a:lnTo>
                    <a:pt x="16484" y="994"/>
                  </a:lnTo>
                  <a:lnTo>
                    <a:pt x="16367" y="1286"/>
                  </a:lnTo>
                  <a:lnTo>
                    <a:pt x="16270" y="1598"/>
                  </a:lnTo>
                  <a:lnTo>
                    <a:pt x="16192" y="1968"/>
                  </a:lnTo>
                  <a:lnTo>
                    <a:pt x="16153" y="2299"/>
                  </a:lnTo>
                  <a:lnTo>
                    <a:pt x="16114" y="2650"/>
                  </a:lnTo>
                  <a:lnTo>
                    <a:pt x="16114" y="3020"/>
                  </a:lnTo>
                  <a:lnTo>
                    <a:pt x="16114" y="3390"/>
                  </a:lnTo>
                  <a:lnTo>
                    <a:pt x="16133" y="3488"/>
                  </a:lnTo>
                  <a:lnTo>
                    <a:pt x="16133" y="3585"/>
                  </a:lnTo>
                  <a:lnTo>
                    <a:pt x="15919" y="3273"/>
                  </a:lnTo>
                  <a:lnTo>
                    <a:pt x="15685" y="3001"/>
                  </a:lnTo>
                  <a:lnTo>
                    <a:pt x="15432" y="2728"/>
                  </a:lnTo>
                  <a:lnTo>
                    <a:pt x="15140" y="2455"/>
                  </a:lnTo>
                  <a:lnTo>
                    <a:pt x="14964" y="2319"/>
                  </a:lnTo>
                  <a:lnTo>
                    <a:pt x="14789" y="2202"/>
                  </a:lnTo>
                  <a:lnTo>
                    <a:pt x="14633" y="2124"/>
                  </a:lnTo>
                  <a:lnTo>
                    <a:pt x="14477" y="2065"/>
                  </a:lnTo>
                  <a:lnTo>
                    <a:pt x="14321" y="2026"/>
                  </a:lnTo>
                  <a:lnTo>
                    <a:pt x="14165" y="2007"/>
                  </a:lnTo>
                  <a:lnTo>
                    <a:pt x="13990" y="2007"/>
                  </a:lnTo>
                  <a:lnTo>
                    <a:pt x="13854" y="2026"/>
                  </a:lnTo>
                  <a:lnTo>
                    <a:pt x="13698" y="2104"/>
                  </a:lnTo>
                  <a:lnTo>
                    <a:pt x="13542" y="2202"/>
                  </a:lnTo>
                  <a:lnTo>
                    <a:pt x="13406" y="2338"/>
                  </a:lnTo>
                  <a:lnTo>
                    <a:pt x="13269" y="2474"/>
                  </a:lnTo>
                  <a:lnTo>
                    <a:pt x="13172" y="2650"/>
                  </a:lnTo>
                  <a:lnTo>
                    <a:pt x="13074" y="2864"/>
                  </a:lnTo>
                  <a:lnTo>
                    <a:pt x="13016" y="3020"/>
                  </a:lnTo>
                  <a:lnTo>
                    <a:pt x="12977" y="3195"/>
                  </a:lnTo>
                  <a:lnTo>
                    <a:pt x="12977" y="3390"/>
                  </a:lnTo>
                  <a:lnTo>
                    <a:pt x="12977" y="3585"/>
                  </a:lnTo>
                  <a:lnTo>
                    <a:pt x="13035" y="3838"/>
                  </a:lnTo>
                  <a:lnTo>
                    <a:pt x="13113" y="4111"/>
                  </a:lnTo>
                  <a:lnTo>
                    <a:pt x="13230" y="4384"/>
                  </a:lnTo>
                  <a:lnTo>
                    <a:pt x="13406" y="4657"/>
                  </a:lnTo>
                  <a:lnTo>
                    <a:pt x="13542" y="4890"/>
                  </a:lnTo>
                  <a:lnTo>
                    <a:pt x="13717" y="5124"/>
                  </a:lnTo>
                  <a:lnTo>
                    <a:pt x="13912" y="5358"/>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540" y="27433"/>
                  </a:lnTo>
                  <a:lnTo>
                    <a:pt x="1248" y="27784"/>
                  </a:lnTo>
                  <a:lnTo>
                    <a:pt x="994" y="28115"/>
                  </a:lnTo>
                  <a:lnTo>
                    <a:pt x="799" y="28486"/>
                  </a:lnTo>
                  <a:lnTo>
                    <a:pt x="644" y="28836"/>
                  </a:lnTo>
                  <a:lnTo>
                    <a:pt x="527" y="29206"/>
                  </a:lnTo>
                  <a:lnTo>
                    <a:pt x="449" y="2955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926" y="5572"/>
                  </a:lnTo>
                  <a:lnTo>
                    <a:pt x="21082" y="5397"/>
                  </a:lnTo>
                  <a:lnTo>
                    <a:pt x="21355" y="5046"/>
                  </a:lnTo>
                  <a:lnTo>
                    <a:pt x="21569" y="4696"/>
                  </a:lnTo>
                  <a:lnTo>
                    <a:pt x="21647" y="4501"/>
                  </a:lnTo>
                  <a:lnTo>
                    <a:pt x="21725" y="4325"/>
                  </a:lnTo>
                  <a:lnTo>
                    <a:pt x="21784" y="4131"/>
                  </a:lnTo>
                  <a:lnTo>
                    <a:pt x="21823" y="3936"/>
                  </a:lnTo>
                  <a:lnTo>
                    <a:pt x="21823" y="3780"/>
                  </a:lnTo>
                  <a:lnTo>
                    <a:pt x="21823" y="3624"/>
                  </a:lnTo>
                  <a:lnTo>
                    <a:pt x="21784" y="3429"/>
                  </a:lnTo>
                  <a:lnTo>
                    <a:pt x="21706" y="3234"/>
                  </a:lnTo>
                  <a:lnTo>
                    <a:pt x="21608" y="3059"/>
                  </a:lnTo>
                  <a:lnTo>
                    <a:pt x="21511" y="2923"/>
                  </a:lnTo>
                  <a:lnTo>
                    <a:pt x="21336" y="2747"/>
                  </a:lnTo>
                  <a:lnTo>
                    <a:pt x="21141" y="2611"/>
                  </a:lnTo>
                  <a:lnTo>
                    <a:pt x="20946" y="2533"/>
                  </a:lnTo>
                  <a:lnTo>
                    <a:pt x="20751" y="2474"/>
                  </a:lnTo>
                  <a:lnTo>
                    <a:pt x="20576" y="2455"/>
                  </a:lnTo>
                  <a:lnTo>
                    <a:pt x="20459" y="2474"/>
                  </a:lnTo>
                  <a:lnTo>
                    <a:pt x="20322" y="2494"/>
                  </a:lnTo>
                  <a:lnTo>
                    <a:pt x="20186" y="2513"/>
                  </a:lnTo>
                  <a:lnTo>
                    <a:pt x="20050" y="2572"/>
                  </a:lnTo>
                  <a:lnTo>
                    <a:pt x="19874" y="2650"/>
                  </a:lnTo>
                  <a:lnTo>
                    <a:pt x="19718" y="2728"/>
                  </a:lnTo>
                  <a:lnTo>
                    <a:pt x="19446" y="2942"/>
                  </a:lnTo>
                  <a:lnTo>
                    <a:pt x="19153" y="3195"/>
                  </a:lnTo>
                  <a:lnTo>
                    <a:pt x="19251" y="2806"/>
                  </a:lnTo>
                  <a:lnTo>
                    <a:pt x="19309" y="2416"/>
                  </a:lnTo>
                  <a:lnTo>
                    <a:pt x="19348" y="2065"/>
                  </a:lnTo>
                  <a:lnTo>
                    <a:pt x="19368" y="1715"/>
                  </a:lnTo>
                  <a:lnTo>
                    <a:pt x="19348" y="1344"/>
                  </a:lnTo>
                  <a:lnTo>
                    <a:pt x="19329" y="1169"/>
                  </a:lnTo>
                  <a:lnTo>
                    <a:pt x="19290" y="1013"/>
                  </a:lnTo>
                  <a:lnTo>
                    <a:pt x="19251" y="877"/>
                  </a:lnTo>
                  <a:lnTo>
                    <a:pt x="19173" y="701"/>
                  </a:lnTo>
                  <a:lnTo>
                    <a:pt x="19095" y="565"/>
                  </a:lnTo>
                  <a:lnTo>
                    <a:pt x="18998" y="429"/>
                  </a:lnTo>
                  <a:lnTo>
                    <a:pt x="18881" y="312"/>
                  </a:lnTo>
                  <a:lnTo>
                    <a:pt x="18764" y="214"/>
                  </a:lnTo>
                  <a:lnTo>
                    <a:pt x="18608" y="136"/>
                  </a:lnTo>
                  <a:lnTo>
                    <a:pt x="18452" y="78"/>
                  </a:lnTo>
                  <a:lnTo>
                    <a:pt x="18277" y="19"/>
                  </a:lnTo>
                  <a:lnTo>
                    <a:pt x="181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5"/>
            <p:cNvSpPr/>
            <p:nvPr/>
          </p:nvSpPr>
          <p:spPr>
            <a:xfrm>
              <a:off x="1340625" y="238125"/>
              <a:ext cx="848075" cy="923075"/>
            </a:xfrm>
            <a:custGeom>
              <a:avLst/>
              <a:gdLst/>
              <a:ahLst/>
              <a:cxnLst/>
              <a:rect l="l" t="t" r="r" b="b"/>
              <a:pathLst>
                <a:path w="33923" h="36923" fill="none" extrusionOk="0">
                  <a:moveTo>
                    <a:pt x="17965" y="0"/>
                  </a:moveTo>
                  <a:lnTo>
                    <a:pt x="17965" y="0"/>
                  </a:lnTo>
                  <a:lnTo>
                    <a:pt x="17692" y="19"/>
                  </a:lnTo>
                  <a:lnTo>
                    <a:pt x="17692" y="19"/>
                  </a:lnTo>
                  <a:lnTo>
                    <a:pt x="17536" y="58"/>
                  </a:lnTo>
                  <a:lnTo>
                    <a:pt x="17400" y="97"/>
                  </a:lnTo>
                  <a:lnTo>
                    <a:pt x="17244" y="156"/>
                  </a:lnTo>
                  <a:lnTo>
                    <a:pt x="17108" y="234"/>
                  </a:lnTo>
                  <a:lnTo>
                    <a:pt x="17108" y="234"/>
                  </a:lnTo>
                  <a:lnTo>
                    <a:pt x="16991" y="331"/>
                  </a:lnTo>
                  <a:lnTo>
                    <a:pt x="16874" y="429"/>
                  </a:lnTo>
                  <a:lnTo>
                    <a:pt x="16776" y="546"/>
                  </a:lnTo>
                  <a:lnTo>
                    <a:pt x="16659" y="682"/>
                  </a:lnTo>
                  <a:lnTo>
                    <a:pt x="16659" y="682"/>
                  </a:lnTo>
                  <a:lnTo>
                    <a:pt x="16562" y="838"/>
                  </a:lnTo>
                  <a:lnTo>
                    <a:pt x="16484" y="994"/>
                  </a:lnTo>
                  <a:lnTo>
                    <a:pt x="16367" y="1286"/>
                  </a:lnTo>
                  <a:lnTo>
                    <a:pt x="16367" y="1286"/>
                  </a:lnTo>
                  <a:lnTo>
                    <a:pt x="16270" y="1598"/>
                  </a:lnTo>
                  <a:lnTo>
                    <a:pt x="16192" y="1968"/>
                  </a:lnTo>
                  <a:lnTo>
                    <a:pt x="16192" y="1968"/>
                  </a:lnTo>
                  <a:lnTo>
                    <a:pt x="16153" y="2299"/>
                  </a:lnTo>
                  <a:lnTo>
                    <a:pt x="16114" y="2650"/>
                  </a:lnTo>
                  <a:lnTo>
                    <a:pt x="16114" y="3020"/>
                  </a:lnTo>
                  <a:lnTo>
                    <a:pt x="16114" y="3390"/>
                  </a:lnTo>
                  <a:lnTo>
                    <a:pt x="16133" y="3488"/>
                  </a:lnTo>
                  <a:lnTo>
                    <a:pt x="16133" y="3585"/>
                  </a:lnTo>
                  <a:lnTo>
                    <a:pt x="16133" y="3585"/>
                  </a:lnTo>
                  <a:lnTo>
                    <a:pt x="15919" y="3273"/>
                  </a:lnTo>
                  <a:lnTo>
                    <a:pt x="15919" y="3273"/>
                  </a:lnTo>
                  <a:lnTo>
                    <a:pt x="15685" y="3001"/>
                  </a:lnTo>
                  <a:lnTo>
                    <a:pt x="15432" y="2728"/>
                  </a:lnTo>
                  <a:lnTo>
                    <a:pt x="15140" y="2455"/>
                  </a:lnTo>
                  <a:lnTo>
                    <a:pt x="14964" y="2319"/>
                  </a:lnTo>
                  <a:lnTo>
                    <a:pt x="14789" y="2202"/>
                  </a:lnTo>
                  <a:lnTo>
                    <a:pt x="14789" y="2202"/>
                  </a:lnTo>
                  <a:lnTo>
                    <a:pt x="14633" y="2124"/>
                  </a:lnTo>
                  <a:lnTo>
                    <a:pt x="14477" y="2065"/>
                  </a:lnTo>
                  <a:lnTo>
                    <a:pt x="14321" y="2026"/>
                  </a:lnTo>
                  <a:lnTo>
                    <a:pt x="14165" y="2007"/>
                  </a:lnTo>
                  <a:lnTo>
                    <a:pt x="14165" y="2007"/>
                  </a:lnTo>
                  <a:lnTo>
                    <a:pt x="14107" y="2007"/>
                  </a:lnTo>
                  <a:lnTo>
                    <a:pt x="14107" y="2007"/>
                  </a:lnTo>
                  <a:lnTo>
                    <a:pt x="13990" y="2007"/>
                  </a:lnTo>
                  <a:lnTo>
                    <a:pt x="13854" y="2026"/>
                  </a:lnTo>
                  <a:lnTo>
                    <a:pt x="13854" y="2026"/>
                  </a:lnTo>
                  <a:lnTo>
                    <a:pt x="13698" y="2104"/>
                  </a:lnTo>
                  <a:lnTo>
                    <a:pt x="13542" y="2202"/>
                  </a:lnTo>
                  <a:lnTo>
                    <a:pt x="13542" y="2202"/>
                  </a:lnTo>
                  <a:lnTo>
                    <a:pt x="13406" y="2338"/>
                  </a:lnTo>
                  <a:lnTo>
                    <a:pt x="13269" y="2474"/>
                  </a:lnTo>
                  <a:lnTo>
                    <a:pt x="13172" y="2650"/>
                  </a:lnTo>
                  <a:lnTo>
                    <a:pt x="13074" y="2864"/>
                  </a:lnTo>
                  <a:lnTo>
                    <a:pt x="13074" y="2864"/>
                  </a:lnTo>
                  <a:lnTo>
                    <a:pt x="13016" y="3020"/>
                  </a:lnTo>
                  <a:lnTo>
                    <a:pt x="12977" y="3195"/>
                  </a:lnTo>
                  <a:lnTo>
                    <a:pt x="12977" y="3390"/>
                  </a:lnTo>
                  <a:lnTo>
                    <a:pt x="12977" y="3585"/>
                  </a:lnTo>
                  <a:lnTo>
                    <a:pt x="12977" y="3585"/>
                  </a:lnTo>
                  <a:lnTo>
                    <a:pt x="13035" y="3838"/>
                  </a:lnTo>
                  <a:lnTo>
                    <a:pt x="13113" y="4111"/>
                  </a:lnTo>
                  <a:lnTo>
                    <a:pt x="13230" y="4384"/>
                  </a:lnTo>
                  <a:lnTo>
                    <a:pt x="13406" y="4657"/>
                  </a:lnTo>
                  <a:lnTo>
                    <a:pt x="13406" y="4657"/>
                  </a:lnTo>
                  <a:lnTo>
                    <a:pt x="13542" y="4890"/>
                  </a:lnTo>
                  <a:lnTo>
                    <a:pt x="13717" y="5124"/>
                  </a:lnTo>
                  <a:lnTo>
                    <a:pt x="13912" y="5358"/>
                  </a:lnTo>
                  <a:lnTo>
                    <a:pt x="14146" y="5592"/>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871" y="27102"/>
                  </a:lnTo>
                  <a:lnTo>
                    <a:pt x="1540" y="27433"/>
                  </a:lnTo>
                  <a:lnTo>
                    <a:pt x="1248" y="27784"/>
                  </a:lnTo>
                  <a:lnTo>
                    <a:pt x="994" y="28115"/>
                  </a:lnTo>
                  <a:lnTo>
                    <a:pt x="799" y="28486"/>
                  </a:lnTo>
                  <a:lnTo>
                    <a:pt x="644" y="28836"/>
                  </a:lnTo>
                  <a:lnTo>
                    <a:pt x="527" y="29206"/>
                  </a:lnTo>
                  <a:lnTo>
                    <a:pt x="449" y="29557"/>
                  </a:lnTo>
                  <a:lnTo>
                    <a:pt x="429" y="2992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771" y="5767"/>
                  </a:lnTo>
                  <a:lnTo>
                    <a:pt x="20926" y="5572"/>
                  </a:lnTo>
                  <a:lnTo>
                    <a:pt x="21082" y="5397"/>
                  </a:lnTo>
                  <a:lnTo>
                    <a:pt x="21082" y="5397"/>
                  </a:lnTo>
                  <a:lnTo>
                    <a:pt x="21355" y="5046"/>
                  </a:lnTo>
                  <a:lnTo>
                    <a:pt x="21569" y="4696"/>
                  </a:lnTo>
                  <a:lnTo>
                    <a:pt x="21569" y="4696"/>
                  </a:lnTo>
                  <a:lnTo>
                    <a:pt x="21647" y="4501"/>
                  </a:lnTo>
                  <a:lnTo>
                    <a:pt x="21725" y="4325"/>
                  </a:lnTo>
                  <a:lnTo>
                    <a:pt x="21784" y="4131"/>
                  </a:lnTo>
                  <a:lnTo>
                    <a:pt x="21823" y="3936"/>
                  </a:lnTo>
                  <a:lnTo>
                    <a:pt x="21823" y="3936"/>
                  </a:lnTo>
                  <a:lnTo>
                    <a:pt x="21823" y="3780"/>
                  </a:lnTo>
                  <a:lnTo>
                    <a:pt x="21823" y="3624"/>
                  </a:lnTo>
                  <a:lnTo>
                    <a:pt x="21823" y="3624"/>
                  </a:lnTo>
                  <a:lnTo>
                    <a:pt x="21784" y="3429"/>
                  </a:lnTo>
                  <a:lnTo>
                    <a:pt x="21784" y="3429"/>
                  </a:lnTo>
                  <a:lnTo>
                    <a:pt x="21706" y="3234"/>
                  </a:lnTo>
                  <a:lnTo>
                    <a:pt x="21706" y="3234"/>
                  </a:lnTo>
                  <a:lnTo>
                    <a:pt x="21608" y="3059"/>
                  </a:lnTo>
                  <a:lnTo>
                    <a:pt x="21511" y="2923"/>
                  </a:lnTo>
                  <a:lnTo>
                    <a:pt x="21511" y="2923"/>
                  </a:lnTo>
                  <a:lnTo>
                    <a:pt x="21336" y="2747"/>
                  </a:lnTo>
                  <a:lnTo>
                    <a:pt x="21141" y="2611"/>
                  </a:lnTo>
                  <a:lnTo>
                    <a:pt x="21141" y="2611"/>
                  </a:lnTo>
                  <a:lnTo>
                    <a:pt x="20946" y="2533"/>
                  </a:lnTo>
                  <a:lnTo>
                    <a:pt x="20751" y="2474"/>
                  </a:lnTo>
                  <a:lnTo>
                    <a:pt x="20751" y="2474"/>
                  </a:lnTo>
                  <a:lnTo>
                    <a:pt x="20576" y="2455"/>
                  </a:lnTo>
                  <a:lnTo>
                    <a:pt x="20576" y="2455"/>
                  </a:lnTo>
                  <a:lnTo>
                    <a:pt x="20459" y="2474"/>
                  </a:lnTo>
                  <a:lnTo>
                    <a:pt x="20322" y="2494"/>
                  </a:lnTo>
                  <a:lnTo>
                    <a:pt x="20322" y="2494"/>
                  </a:lnTo>
                  <a:lnTo>
                    <a:pt x="20186" y="2513"/>
                  </a:lnTo>
                  <a:lnTo>
                    <a:pt x="20050" y="2572"/>
                  </a:lnTo>
                  <a:lnTo>
                    <a:pt x="20050" y="2572"/>
                  </a:lnTo>
                  <a:lnTo>
                    <a:pt x="19874" y="2650"/>
                  </a:lnTo>
                  <a:lnTo>
                    <a:pt x="19718" y="2728"/>
                  </a:lnTo>
                  <a:lnTo>
                    <a:pt x="19718" y="2728"/>
                  </a:lnTo>
                  <a:lnTo>
                    <a:pt x="19446" y="2942"/>
                  </a:lnTo>
                  <a:lnTo>
                    <a:pt x="19153" y="3195"/>
                  </a:lnTo>
                  <a:lnTo>
                    <a:pt x="19153" y="3195"/>
                  </a:lnTo>
                  <a:lnTo>
                    <a:pt x="19251" y="2806"/>
                  </a:lnTo>
                  <a:lnTo>
                    <a:pt x="19309" y="2416"/>
                  </a:lnTo>
                  <a:lnTo>
                    <a:pt x="19348" y="2065"/>
                  </a:lnTo>
                  <a:lnTo>
                    <a:pt x="19368" y="1715"/>
                  </a:lnTo>
                  <a:lnTo>
                    <a:pt x="19368" y="1715"/>
                  </a:lnTo>
                  <a:lnTo>
                    <a:pt x="19348" y="1344"/>
                  </a:lnTo>
                  <a:lnTo>
                    <a:pt x="19329" y="1169"/>
                  </a:lnTo>
                  <a:lnTo>
                    <a:pt x="19290" y="1013"/>
                  </a:lnTo>
                  <a:lnTo>
                    <a:pt x="19290" y="1013"/>
                  </a:lnTo>
                  <a:lnTo>
                    <a:pt x="19251" y="877"/>
                  </a:lnTo>
                  <a:lnTo>
                    <a:pt x="19173" y="701"/>
                  </a:lnTo>
                  <a:lnTo>
                    <a:pt x="19173" y="701"/>
                  </a:lnTo>
                  <a:lnTo>
                    <a:pt x="19095" y="565"/>
                  </a:lnTo>
                  <a:lnTo>
                    <a:pt x="18998" y="429"/>
                  </a:lnTo>
                  <a:lnTo>
                    <a:pt x="18998" y="429"/>
                  </a:lnTo>
                  <a:lnTo>
                    <a:pt x="18881" y="312"/>
                  </a:lnTo>
                  <a:lnTo>
                    <a:pt x="18764" y="214"/>
                  </a:lnTo>
                  <a:lnTo>
                    <a:pt x="18608" y="136"/>
                  </a:lnTo>
                  <a:lnTo>
                    <a:pt x="18452" y="78"/>
                  </a:lnTo>
                  <a:lnTo>
                    <a:pt x="18452" y="78"/>
                  </a:lnTo>
                  <a:lnTo>
                    <a:pt x="18277" y="19"/>
                  </a:lnTo>
                  <a:lnTo>
                    <a:pt x="18101" y="0"/>
                  </a:lnTo>
                  <a:lnTo>
                    <a:pt x="18101" y="0"/>
                  </a:lnTo>
                  <a:lnTo>
                    <a:pt x="179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5"/>
            <p:cNvSpPr/>
            <p:nvPr/>
          </p:nvSpPr>
          <p:spPr>
            <a:xfrm>
              <a:off x="1340150" y="238125"/>
              <a:ext cx="464700" cy="813950"/>
            </a:xfrm>
            <a:custGeom>
              <a:avLst/>
              <a:gdLst/>
              <a:ahLst/>
              <a:cxnLst/>
              <a:rect l="l" t="t" r="r" b="b"/>
              <a:pathLst>
                <a:path w="18588" h="32558" extrusionOk="0">
                  <a:moveTo>
                    <a:pt x="17984" y="0"/>
                  </a:moveTo>
                  <a:lnTo>
                    <a:pt x="17711" y="19"/>
                  </a:lnTo>
                  <a:lnTo>
                    <a:pt x="17555" y="39"/>
                  </a:lnTo>
                  <a:lnTo>
                    <a:pt x="17419" y="97"/>
                  </a:lnTo>
                  <a:lnTo>
                    <a:pt x="17263" y="156"/>
                  </a:lnTo>
                  <a:lnTo>
                    <a:pt x="17127" y="234"/>
                  </a:lnTo>
                  <a:lnTo>
                    <a:pt x="17010" y="331"/>
                  </a:lnTo>
                  <a:lnTo>
                    <a:pt x="16893" y="429"/>
                  </a:lnTo>
                  <a:lnTo>
                    <a:pt x="16776" y="546"/>
                  </a:lnTo>
                  <a:lnTo>
                    <a:pt x="16678" y="682"/>
                  </a:lnTo>
                  <a:lnTo>
                    <a:pt x="16581" y="838"/>
                  </a:lnTo>
                  <a:lnTo>
                    <a:pt x="16503" y="994"/>
                  </a:lnTo>
                  <a:lnTo>
                    <a:pt x="16386" y="1266"/>
                  </a:lnTo>
                  <a:lnTo>
                    <a:pt x="16289" y="1598"/>
                  </a:lnTo>
                  <a:lnTo>
                    <a:pt x="16211" y="1968"/>
                  </a:lnTo>
                  <a:lnTo>
                    <a:pt x="16152" y="2299"/>
                  </a:lnTo>
                  <a:lnTo>
                    <a:pt x="16133" y="2650"/>
                  </a:lnTo>
                  <a:lnTo>
                    <a:pt x="16133" y="3020"/>
                  </a:lnTo>
                  <a:lnTo>
                    <a:pt x="16133" y="3390"/>
                  </a:lnTo>
                  <a:lnTo>
                    <a:pt x="16133" y="3488"/>
                  </a:lnTo>
                  <a:lnTo>
                    <a:pt x="16133" y="3585"/>
                  </a:lnTo>
                  <a:lnTo>
                    <a:pt x="16035" y="3410"/>
                  </a:lnTo>
                  <a:lnTo>
                    <a:pt x="15938" y="3273"/>
                  </a:lnTo>
                  <a:lnTo>
                    <a:pt x="15704" y="3001"/>
                  </a:lnTo>
                  <a:lnTo>
                    <a:pt x="15451" y="2708"/>
                  </a:lnTo>
                  <a:lnTo>
                    <a:pt x="15159" y="2435"/>
                  </a:lnTo>
                  <a:lnTo>
                    <a:pt x="14983" y="2319"/>
                  </a:lnTo>
                  <a:lnTo>
                    <a:pt x="14808" y="2202"/>
                  </a:lnTo>
                  <a:lnTo>
                    <a:pt x="14652" y="2124"/>
                  </a:lnTo>
                  <a:lnTo>
                    <a:pt x="14496" y="2065"/>
                  </a:lnTo>
                  <a:lnTo>
                    <a:pt x="14340" y="2007"/>
                  </a:lnTo>
                  <a:lnTo>
                    <a:pt x="14184" y="1987"/>
                  </a:lnTo>
                  <a:lnTo>
                    <a:pt x="14126" y="1987"/>
                  </a:lnTo>
                  <a:lnTo>
                    <a:pt x="14009" y="2007"/>
                  </a:lnTo>
                  <a:lnTo>
                    <a:pt x="13873" y="2026"/>
                  </a:lnTo>
                  <a:lnTo>
                    <a:pt x="13717" y="2104"/>
                  </a:lnTo>
                  <a:lnTo>
                    <a:pt x="13542" y="2202"/>
                  </a:lnTo>
                  <a:lnTo>
                    <a:pt x="13405" y="2319"/>
                  </a:lnTo>
                  <a:lnTo>
                    <a:pt x="13288" y="2474"/>
                  </a:lnTo>
                  <a:lnTo>
                    <a:pt x="13191" y="2650"/>
                  </a:lnTo>
                  <a:lnTo>
                    <a:pt x="13093" y="2845"/>
                  </a:lnTo>
                  <a:lnTo>
                    <a:pt x="13035" y="3020"/>
                  </a:lnTo>
                  <a:lnTo>
                    <a:pt x="12996" y="3195"/>
                  </a:lnTo>
                  <a:lnTo>
                    <a:pt x="12976" y="3390"/>
                  </a:lnTo>
                  <a:lnTo>
                    <a:pt x="12996" y="3585"/>
                  </a:lnTo>
                  <a:lnTo>
                    <a:pt x="13035" y="3838"/>
                  </a:lnTo>
                  <a:lnTo>
                    <a:pt x="13132" y="4111"/>
                  </a:lnTo>
                  <a:lnTo>
                    <a:pt x="13249" y="4384"/>
                  </a:lnTo>
                  <a:lnTo>
                    <a:pt x="13405" y="4676"/>
                  </a:lnTo>
                  <a:lnTo>
                    <a:pt x="13561" y="4890"/>
                  </a:lnTo>
                  <a:lnTo>
                    <a:pt x="13736" y="5124"/>
                  </a:lnTo>
                  <a:lnTo>
                    <a:pt x="13931" y="5358"/>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559" y="27433"/>
                  </a:lnTo>
                  <a:lnTo>
                    <a:pt x="1267" y="27784"/>
                  </a:lnTo>
                  <a:lnTo>
                    <a:pt x="1013" y="28115"/>
                  </a:lnTo>
                  <a:lnTo>
                    <a:pt x="799" y="28486"/>
                  </a:lnTo>
                  <a:lnTo>
                    <a:pt x="643" y="28836"/>
                  </a:lnTo>
                  <a:lnTo>
                    <a:pt x="526" y="29206"/>
                  </a:lnTo>
                  <a:lnTo>
                    <a:pt x="468" y="29557"/>
                  </a:lnTo>
                  <a:lnTo>
                    <a:pt x="448" y="29927"/>
                  </a:lnTo>
                  <a:lnTo>
                    <a:pt x="468" y="30278"/>
                  </a:lnTo>
                  <a:lnTo>
                    <a:pt x="526" y="30629"/>
                  </a:lnTo>
                  <a:lnTo>
                    <a:pt x="624" y="30960"/>
                  </a:lnTo>
                  <a:lnTo>
                    <a:pt x="760" y="31291"/>
                  </a:lnTo>
                  <a:lnTo>
                    <a:pt x="935" y="31622"/>
                  </a:lnTo>
                  <a:lnTo>
                    <a:pt x="1150" y="31934"/>
                  </a:lnTo>
                  <a:lnTo>
                    <a:pt x="1384" y="32246"/>
                  </a:lnTo>
                  <a:lnTo>
                    <a:pt x="1656" y="32558"/>
                  </a:lnTo>
                  <a:lnTo>
                    <a:pt x="1520" y="32363"/>
                  </a:lnTo>
                  <a:lnTo>
                    <a:pt x="1403" y="32149"/>
                  </a:lnTo>
                  <a:lnTo>
                    <a:pt x="1286" y="31934"/>
                  </a:lnTo>
                  <a:lnTo>
                    <a:pt x="1189" y="31720"/>
                  </a:lnTo>
                  <a:lnTo>
                    <a:pt x="1111" y="31486"/>
                  </a:lnTo>
                  <a:lnTo>
                    <a:pt x="1052" y="31272"/>
                  </a:lnTo>
                  <a:lnTo>
                    <a:pt x="1013" y="31018"/>
                  </a:lnTo>
                  <a:lnTo>
                    <a:pt x="974" y="30765"/>
                  </a:lnTo>
                  <a:lnTo>
                    <a:pt x="974" y="30492"/>
                  </a:lnTo>
                  <a:lnTo>
                    <a:pt x="994" y="30239"/>
                  </a:lnTo>
                  <a:lnTo>
                    <a:pt x="1013" y="30005"/>
                  </a:lnTo>
                  <a:lnTo>
                    <a:pt x="1052" y="29752"/>
                  </a:lnTo>
                  <a:lnTo>
                    <a:pt x="1111" y="29518"/>
                  </a:lnTo>
                  <a:lnTo>
                    <a:pt x="1189" y="29284"/>
                  </a:lnTo>
                  <a:lnTo>
                    <a:pt x="1267" y="29051"/>
                  </a:lnTo>
                  <a:lnTo>
                    <a:pt x="1384" y="28817"/>
                  </a:lnTo>
                  <a:lnTo>
                    <a:pt x="1481" y="28583"/>
                  </a:lnTo>
                  <a:lnTo>
                    <a:pt x="1617" y="28349"/>
                  </a:lnTo>
                  <a:lnTo>
                    <a:pt x="1754" y="28115"/>
                  </a:lnTo>
                  <a:lnTo>
                    <a:pt x="1929" y="27901"/>
                  </a:lnTo>
                  <a:lnTo>
                    <a:pt x="2065" y="27706"/>
                  </a:lnTo>
                  <a:lnTo>
                    <a:pt x="2241" y="27531"/>
                  </a:lnTo>
                  <a:lnTo>
                    <a:pt x="2436" y="27355"/>
                  </a:lnTo>
                  <a:lnTo>
                    <a:pt x="2650" y="27200"/>
                  </a:lnTo>
                  <a:lnTo>
                    <a:pt x="2825" y="27083"/>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403" y="23965"/>
                  </a:lnTo>
                  <a:lnTo>
                    <a:pt x="1267" y="23420"/>
                  </a:lnTo>
                  <a:lnTo>
                    <a:pt x="1150" y="22874"/>
                  </a:lnTo>
                  <a:lnTo>
                    <a:pt x="1072" y="22329"/>
                  </a:lnTo>
                  <a:lnTo>
                    <a:pt x="994" y="21783"/>
                  </a:lnTo>
                  <a:lnTo>
                    <a:pt x="955" y="21238"/>
                  </a:lnTo>
                  <a:lnTo>
                    <a:pt x="935" y="20692"/>
                  </a:lnTo>
                  <a:lnTo>
                    <a:pt x="935" y="20146"/>
                  </a:lnTo>
                  <a:lnTo>
                    <a:pt x="974" y="19601"/>
                  </a:lnTo>
                  <a:lnTo>
                    <a:pt x="1013" y="19075"/>
                  </a:lnTo>
                  <a:lnTo>
                    <a:pt x="1091" y="18549"/>
                  </a:lnTo>
                  <a:lnTo>
                    <a:pt x="1189" y="18023"/>
                  </a:lnTo>
                  <a:lnTo>
                    <a:pt x="1306" y="17497"/>
                  </a:lnTo>
                  <a:lnTo>
                    <a:pt x="1442" y="16971"/>
                  </a:lnTo>
                  <a:lnTo>
                    <a:pt x="1598" y="16464"/>
                  </a:lnTo>
                  <a:lnTo>
                    <a:pt x="1773" y="15957"/>
                  </a:lnTo>
                  <a:lnTo>
                    <a:pt x="1988" y="15451"/>
                  </a:lnTo>
                  <a:lnTo>
                    <a:pt x="2202" y="14964"/>
                  </a:lnTo>
                  <a:lnTo>
                    <a:pt x="2455" y="14496"/>
                  </a:lnTo>
                  <a:lnTo>
                    <a:pt x="2708" y="14028"/>
                  </a:lnTo>
                  <a:lnTo>
                    <a:pt x="2981" y="13580"/>
                  </a:lnTo>
                  <a:lnTo>
                    <a:pt x="3293" y="13132"/>
                  </a:lnTo>
                  <a:lnTo>
                    <a:pt x="3605" y="12704"/>
                  </a:lnTo>
                  <a:lnTo>
                    <a:pt x="3936" y="12275"/>
                  </a:lnTo>
                  <a:lnTo>
                    <a:pt x="4287" y="11866"/>
                  </a:lnTo>
                  <a:lnTo>
                    <a:pt x="4657" y="11476"/>
                  </a:lnTo>
                  <a:lnTo>
                    <a:pt x="5047" y="11106"/>
                  </a:lnTo>
                  <a:lnTo>
                    <a:pt x="5456" y="10736"/>
                  </a:lnTo>
                  <a:lnTo>
                    <a:pt x="5884" y="10365"/>
                  </a:lnTo>
                  <a:lnTo>
                    <a:pt x="6313" y="10034"/>
                  </a:lnTo>
                  <a:lnTo>
                    <a:pt x="6781" y="9703"/>
                  </a:lnTo>
                  <a:lnTo>
                    <a:pt x="7248" y="9391"/>
                  </a:lnTo>
                  <a:lnTo>
                    <a:pt x="7755" y="9060"/>
                  </a:lnTo>
                  <a:lnTo>
                    <a:pt x="8281" y="8748"/>
                  </a:lnTo>
                  <a:lnTo>
                    <a:pt x="8807" y="8476"/>
                  </a:lnTo>
                  <a:lnTo>
                    <a:pt x="9352" y="8203"/>
                  </a:lnTo>
                  <a:lnTo>
                    <a:pt x="9917" y="7949"/>
                  </a:lnTo>
                  <a:lnTo>
                    <a:pt x="10483" y="7716"/>
                  </a:lnTo>
                  <a:lnTo>
                    <a:pt x="11048" y="7521"/>
                  </a:lnTo>
                  <a:lnTo>
                    <a:pt x="11632" y="7345"/>
                  </a:lnTo>
                  <a:lnTo>
                    <a:pt x="12197" y="7209"/>
                  </a:lnTo>
                  <a:lnTo>
                    <a:pt x="12782" y="7092"/>
                  </a:lnTo>
                  <a:lnTo>
                    <a:pt x="13386" y="7014"/>
                  </a:lnTo>
                  <a:lnTo>
                    <a:pt x="13970" y="6975"/>
                  </a:lnTo>
                  <a:lnTo>
                    <a:pt x="14574" y="6975"/>
                  </a:lnTo>
                  <a:lnTo>
                    <a:pt x="14866" y="6995"/>
                  </a:lnTo>
                  <a:lnTo>
                    <a:pt x="15159" y="7014"/>
                  </a:lnTo>
                  <a:lnTo>
                    <a:pt x="15646" y="7092"/>
                  </a:lnTo>
                  <a:lnTo>
                    <a:pt x="16133" y="7190"/>
                  </a:lnTo>
                  <a:lnTo>
                    <a:pt x="15860" y="6800"/>
                  </a:lnTo>
                  <a:lnTo>
                    <a:pt x="15665" y="6488"/>
                  </a:lnTo>
                  <a:lnTo>
                    <a:pt x="15470" y="6157"/>
                  </a:lnTo>
                  <a:lnTo>
                    <a:pt x="15392" y="6001"/>
                  </a:lnTo>
                  <a:lnTo>
                    <a:pt x="15315" y="5826"/>
                  </a:lnTo>
                  <a:lnTo>
                    <a:pt x="15276" y="5670"/>
                  </a:lnTo>
                  <a:lnTo>
                    <a:pt x="15217" y="5514"/>
                  </a:lnTo>
                  <a:lnTo>
                    <a:pt x="15198" y="5358"/>
                  </a:lnTo>
                  <a:lnTo>
                    <a:pt x="15198" y="5202"/>
                  </a:lnTo>
                  <a:lnTo>
                    <a:pt x="15217" y="5066"/>
                  </a:lnTo>
                  <a:lnTo>
                    <a:pt x="15256" y="4929"/>
                  </a:lnTo>
                  <a:lnTo>
                    <a:pt x="15354" y="4774"/>
                  </a:lnTo>
                  <a:lnTo>
                    <a:pt x="15451" y="4637"/>
                  </a:lnTo>
                  <a:lnTo>
                    <a:pt x="15568" y="4540"/>
                  </a:lnTo>
                  <a:lnTo>
                    <a:pt x="15704" y="4462"/>
                  </a:lnTo>
                  <a:lnTo>
                    <a:pt x="15841" y="4442"/>
                  </a:lnTo>
                  <a:lnTo>
                    <a:pt x="15958" y="4442"/>
                  </a:lnTo>
                  <a:lnTo>
                    <a:pt x="16094" y="4462"/>
                  </a:lnTo>
                  <a:lnTo>
                    <a:pt x="16230" y="4520"/>
                  </a:lnTo>
                  <a:lnTo>
                    <a:pt x="16367" y="4598"/>
                  </a:lnTo>
                  <a:lnTo>
                    <a:pt x="16503" y="4696"/>
                  </a:lnTo>
                  <a:lnTo>
                    <a:pt x="16776" y="4929"/>
                  </a:lnTo>
                  <a:lnTo>
                    <a:pt x="17088" y="5261"/>
                  </a:lnTo>
                  <a:lnTo>
                    <a:pt x="17049" y="4871"/>
                  </a:lnTo>
                  <a:lnTo>
                    <a:pt x="17029" y="4111"/>
                  </a:lnTo>
                  <a:lnTo>
                    <a:pt x="17049" y="3371"/>
                  </a:lnTo>
                  <a:lnTo>
                    <a:pt x="17088" y="3020"/>
                  </a:lnTo>
                  <a:lnTo>
                    <a:pt x="17127" y="2650"/>
                  </a:lnTo>
                  <a:lnTo>
                    <a:pt x="17166" y="2299"/>
                  </a:lnTo>
                  <a:lnTo>
                    <a:pt x="17243" y="1948"/>
                  </a:lnTo>
                  <a:lnTo>
                    <a:pt x="17321" y="1617"/>
                  </a:lnTo>
                  <a:lnTo>
                    <a:pt x="17438" y="1305"/>
                  </a:lnTo>
                  <a:lnTo>
                    <a:pt x="17575" y="1013"/>
                  </a:lnTo>
                  <a:lnTo>
                    <a:pt x="17711" y="760"/>
                  </a:lnTo>
                  <a:lnTo>
                    <a:pt x="17886" y="526"/>
                  </a:lnTo>
                  <a:lnTo>
                    <a:pt x="17984" y="429"/>
                  </a:lnTo>
                  <a:lnTo>
                    <a:pt x="18101" y="351"/>
                  </a:lnTo>
                  <a:lnTo>
                    <a:pt x="18198" y="273"/>
                  </a:lnTo>
                  <a:lnTo>
                    <a:pt x="18315" y="214"/>
                  </a:lnTo>
                  <a:lnTo>
                    <a:pt x="18451" y="156"/>
                  </a:lnTo>
                  <a:lnTo>
                    <a:pt x="18568" y="117"/>
                  </a:lnTo>
                  <a:lnTo>
                    <a:pt x="18588" y="117"/>
                  </a:lnTo>
                  <a:lnTo>
                    <a:pt x="18471" y="78"/>
                  </a:lnTo>
                  <a:lnTo>
                    <a:pt x="18296" y="19"/>
                  </a:lnTo>
                  <a:lnTo>
                    <a:pt x="1812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5"/>
            <p:cNvSpPr/>
            <p:nvPr/>
          </p:nvSpPr>
          <p:spPr>
            <a:xfrm>
              <a:off x="1340150" y="238125"/>
              <a:ext cx="464700" cy="813950"/>
            </a:xfrm>
            <a:custGeom>
              <a:avLst/>
              <a:gdLst/>
              <a:ahLst/>
              <a:cxnLst/>
              <a:rect l="l" t="t" r="r" b="b"/>
              <a:pathLst>
                <a:path w="18588" h="32558" fill="none" extrusionOk="0">
                  <a:moveTo>
                    <a:pt x="17711" y="19"/>
                  </a:moveTo>
                  <a:lnTo>
                    <a:pt x="17711" y="19"/>
                  </a:lnTo>
                  <a:lnTo>
                    <a:pt x="17555" y="39"/>
                  </a:lnTo>
                  <a:lnTo>
                    <a:pt x="17419" y="97"/>
                  </a:lnTo>
                  <a:lnTo>
                    <a:pt x="17263" y="156"/>
                  </a:lnTo>
                  <a:lnTo>
                    <a:pt x="17127" y="234"/>
                  </a:lnTo>
                  <a:lnTo>
                    <a:pt x="17127" y="234"/>
                  </a:lnTo>
                  <a:lnTo>
                    <a:pt x="17010" y="331"/>
                  </a:lnTo>
                  <a:lnTo>
                    <a:pt x="16893" y="429"/>
                  </a:lnTo>
                  <a:lnTo>
                    <a:pt x="16776" y="546"/>
                  </a:lnTo>
                  <a:lnTo>
                    <a:pt x="16678" y="682"/>
                  </a:lnTo>
                  <a:lnTo>
                    <a:pt x="16678" y="682"/>
                  </a:lnTo>
                  <a:lnTo>
                    <a:pt x="16581" y="838"/>
                  </a:lnTo>
                  <a:lnTo>
                    <a:pt x="16503" y="994"/>
                  </a:lnTo>
                  <a:lnTo>
                    <a:pt x="16386" y="1266"/>
                  </a:lnTo>
                  <a:lnTo>
                    <a:pt x="16386" y="1266"/>
                  </a:lnTo>
                  <a:lnTo>
                    <a:pt x="16289" y="1598"/>
                  </a:lnTo>
                  <a:lnTo>
                    <a:pt x="16211" y="1968"/>
                  </a:lnTo>
                  <a:lnTo>
                    <a:pt x="16211" y="1968"/>
                  </a:lnTo>
                  <a:lnTo>
                    <a:pt x="16152" y="2299"/>
                  </a:lnTo>
                  <a:lnTo>
                    <a:pt x="16133" y="2650"/>
                  </a:lnTo>
                  <a:lnTo>
                    <a:pt x="16133" y="3020"/>
                  </a:lnTo>
                  <a:lnTo>
                    <a:pt x="16133" y="3390"/>
                  </a:lnTo>
                  <a:lnTo>
                    <a:pt x="16133" y="3488"/>
                  </a:lnTo>
                  <a:lnTo>
                    <a:pt x="16133" y="3585"/>
                  </a:lnTo>
                  <a:lnTo>
                    <a:pt x="16133" y="3585"/>
                  </a:lnTo>
                  <a:lnTo>
                    <a:pt x="16035" y="3410"/>
                  </a:lnTo>
                  <a:lnTo>
                    <a:pt x="15938" y="3273"/>
                  </a:lnTo>
                  <a:lnTo>
                    <a:pt x="15938" y="3273"/>
                  </a:lnTo>
                  <a:lnTo>
                    <a:pt x="15704" y="3001"/>
                  </a:lnTo>
                  <a:lnTo>
                    <a:pt x="15451" y="2708"/>
                  </a:lnTo>
                  <a:lnTo>
                    <a:pt x="15159" y="2435"/>
                  </a:lnTo>
                  <a:lnTo>
                    <a:pt x="14983" y="2319"/>
                  </a:lnTo>
                  <a:lnTo>
                    <a:pt x="14808" y="2202"/>
                  </a:lnTo>
                  <a:lnTo>
                    <a:pt x="14808" y="2202"/>
                  </a:lnTo>
                  <a:lnTo>
                    <a:pt x="14652" y="2124"/>
                  </a:lnTo>
                  <a:lnTo>
                    <a:pt x="14496" y="2065"/>
                  </a:lnTo>
                  <a:lnTo>
                    <a:pt x="14340" y="2007"/>
                  </a:lnTo>
                  <a:lnTo>
                    <a:pt x="14184" y="1987"/>
                  </a:lnTo>
                  <a:lnTo>
                    <a:pt x="14126" y="1987"/>
                  </a:lnTo>
                  <a:lnTo>
                    <a:pt x="14126" y="1987"/>
                  </a:lnTo>
                  <a:lnTo>
                    <a:pt x="14009" y="2007"/>
                  </a:lnTo>
                  <a:lnTo>
                    <a:pt x="13873" y="2026"/>
                  </a:lnTo>
                  <a:lnTo>
                    <a:pt x="13873" y="2026"/>
                  </a:lnTo>
                  <a:lnTo>
                    <a:pt x="13717" y="2104"/>
                  </a:lnTo>
                  <a:lnTo>
                    <a:pt x="13542" y="2202"/>
                  </a:lnTo>
                  <a:lnTo>
                    <a:pt x="13542" y="2202"/>
                  </a:lnTo>
                  <a:lnTo>
                    <a:pt x="13405" y="2319"/>
                  </a:lnTo>
                  <a:lnTo>
                    <a:pt x="13288" y="2474"/>
                  </a:lnTo>
                  <a:lnTo>
                    <a:pt x="13191" y="2650"/>
                  </a:lnTo>
                  <a:lnTo>
                    <a:pt x="13093" y="2845"/>
                  </a:lnTo>
                  <a:lnTo>
                    <a:pt x="13093" y="2845"/>
                  </a:lnTo>
                  <a:lnTo>
                    <a:pt x="13035" y="3020"/>
                  </a:lnTo>
                  <a:lnTo>
                    <a:pt x="12996" y="3195"/>
                  </a:lnTo>
                  <a:lnTo>
                    <a:pt x="12976" y="3390"/>
                  </a:lnTo>
                  <a:lnTo>
                    <a:pt x="12996" y="3585"/>
                  </a:lnTo>
                  <a:lnTo>
                    <a:pt x="12996" y="3585"/>
                  </a:lnTo>
                  <a:lnTo>
                    <a:pt x="13035" y="3838"/>
                  </a:lnTo>
                  <a:lnTo>
                    <a:pt x="13132" y="4111"/>
                  </a:lnTo>
                  <a:lnTo>
                    <a:pt x="13249" y="4384"/>
                  </a:lnTo>
                  <a:lnTo>
                    <a:pt x="13405" y="4676"/>
                  </a:lnTo>
                  <a:lnTo>
                    <a:pt x="13405" y="4676"/>
                  </a:lnTo>
                  <a:lnTo>
                    <a:pt x="13561" y="4890"/>
                  </a:lnTo>
                  <a:lnTo>
                    <a:pt x="13736" y="5124"/>
                  </a:lnTo>
                  <a:lnTo>
                    <a:pt x="13931" y="5358"/>
                  </a:lnTo>
                  <a:lnTo>
                    <a:pt x="14165" y="5592"/>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890" y="27102"/>
                  </a:lnTo>
                  <a:lnTo>
                    <a:pt x="1559" y="27433"/>
                  </a:lnTo>
                  <a:lnTo>
                    <a:pt x="1267" y="27784"/>
                  </a:lnTo>
                  <a:lnTo>
                    <a:pt x="1013" y="28115"/>
                  </a:lnTo>
                  <a:lnTo>
                    <a:pt x="799" y="28486"/>
                  </a:lnTo>
                  <a:lnTo>
                    <a:pt x="643" y="28836"/>
                  </a:lnTo>
                  <a:lnTo>
                    <a:pt x="526" y="29206"/>
                  </a:lnTo>
                  <a:lnTo>
                    <a:pt x="468" y="29557"/>
                  </a:lnTo>
                  <a:lnTo>
                    <a:pt x="448" y="29927"/>
                  </a:lnTo>
                  <a:lnTo>
                    <a:pt x="448" y="29927"/>
                  </a:lnTo>
                  <a:lnTo>
                    <a:pt x="468" y="30278"/>
                  </a:lnTo>
                  <a:lnTo>
                    <a:pt x="526" y="30629"/>
                  </a:lnTo>
                  <a:lnTo>
                    <a:pt x="624" y="30960"/>
                  </a:lnTo>
                  <a:lnTo>
                    <a:pt x="760" y="31291"/>
                  </a:lnTo>
                  <a:lnTo>
                    <a:pt x="935" y="31622"/>
                  </a:lnTo>
                  <a:lnTo>
                    <a:pt x="1150" y="31934"/>
                  </a:lnTo>
                  <a:lnTo>
                    <a:pt x="1384" y="32246"/>
                  </a:lnTo>
                  <a:lnTo>
                    <a:pt x="1656" y="32558"/>
                  </a:lnTo>
                  <a:lnTo>
                    <a:pt x="1656" y="32558"/>
                  </a:lnTo>
                  <a:lnTo>
                    <a:pt x="1520" y="32363"/>
                  </a:lnTo>
                  <a:lnTo>
                    <a:pt x="1403" y="32149"/>
                  </a:lnTo>
                  <a:lnTo>
                    <a:pt x="1403" y="32149"/>
                  </a:lnTo>
                  <a:lnTo>
                    <a:pt x="1286" y="31934"/>
                  </a:lnTo>
                  <a:lnTo>
                    <a:pt x="1189" y="31720"/>
                  </a:lnTo>
                  <a:lnTo>
                    <a:pt x="1111" y="31486"/>
                  </a:lnTo>
                  <a:lnTo>
                    <a:pt x="1052" y="31272"/>
                  </a:lnTo>
                  <a:lnTo>
                    <a:pt x="1052" y="31272"/>
                  </a:lnTo>
                  <a:lnTo>
                    <a:pt x="1013" y="31018"/>
                  </a:lnTo>
                  <a:lnTo>
                    <a:pt x="974" y="30765"/>
                  </a:lnTo>
                  <a:lnTo>
                    <a:pt x="974" y="30492"/>
                  </a:lnTo>
                  <a:lnTo>
                    <a:pt x="994" y="30239"/>
                  </a:lnTo>
                  <a:lnTo>
                    <a:pt x="994" y="30239"/>
                  </a:lnTo>
                  <a:lnTo>
                    <a:pt x="1013" y="30005"/>
                  </a:lnTo>
                  <a:lnTo>
                    <a:pt x="1052" y="29752"/>
                  </a:lnTo>
                  <a:lnTo>
                    <a:pt x="1111" y="29518"/>
                  </a:lnTo>
                  <a:lnTo>
                    <a:pt x="1189" y="29284"/>
                  </a:lnTo>
                  <a:lnTo>
                    <a:pt x="1189" y="29284"/>
                  </a:lnTo>
                  <a:lnTo>
                    <a:pt x="1267" y="29051"/>
                  </a:lnTo>
                  <a:lnTo>
                    <a:pt x="1384" y="28817"/>
                  </a:lnTo>
                  <a:lnTo>
                    <a:pt x="1481" y="28583"/>
                  </a:lnTo>
                  <a:lnTo>
                    <a:pt x="1617" y="28349"/>
                  </a:lnTo>
                  <a:lnTo>
                    <a:pt x="1617" y="28349"/>
                  </a:lnTo>
                  <a:lnTo>
                    <a:pt x="1754" y="28115"/>
                  </a:lnTo>
                  <a:lnTo>
                    <a:pt x="1929" y="27901"/>
                  </a:lnTo>
                  <a:lnTo>
                    <a:pt x="1929" y="27901"/>
                  </a:lnTo>
                  <a:lnTo>
                    <a:pt x="2065" y="27706"/>
                  </a:lnTo>
                  <a:lnTo>
                    <a:pt x="2241" y="27531"/>
                  </a:lnTo>
                  <a:lnTo>
                    <a:pt x="2241" y="27531"/>
                  </a:lnTo>
                  <a:lnTo>
                    <a:pt x="2436" y="27355"/>
                  </a:lnTo>
                  <a:lnTo>
                    <a:pt x="2650" y="27200"/>
                  </a:lnTo>
                  <a:lnTo>
                    <a:pt x="2650" y="27200"/>
                  </a:lnTo>
                  <a:lnTo>
                    <a:pt x="2825" y="27083"/>
                  </a:lnTo>
                  <a:lnTo>
                    <a:pt x="2825" y="27083"/>
                  </a:lnTo>
                  <a:lnTo>
                    <a:pt x="2981" y="26985"/>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559" y="24491"/>
                  </a:lnTo>
                  <a:lnTo>
                    <a:pt x="1403" y="23965"/>
                  </a:lnTo>
                  <a:lnTo>
                    <a:pt x="1267" y="23420"/>
                  </a:lnTo>
                  <a:lnTo>
                    <a:pt x="1150" y="22874"/>
                  </a:lnTo>
                  <a:lnTo>
                    <a:pt x="1072" y="22329"/>
                  </a:lnTo>
                  <a:lnTo>
                    <a:pt x="1072" y="22329"/>
                  </a:lnTo>
                  <a:lnTo>
                    <a:pt x="994" y="21783"/>
                  </a:lnTo>
                  <a:lnTo>
                    <a:pt x="955" y="21238"/>
                  </a:lnTo>
                  <a:lnTo>
                    <a:pt x="935" y="20692"/>
                  </a:lnTo>
                  <a:lnTo>
                    <a:pt x="935" y="20146"/>
                  </a:lnTo>
                  <a:lnTo>
                    <a:pt x="935" y="20146"/>
                  </a:lnTo>
                  <a:lnTo>
                    <a:pt x="974" y="19601"/>
                  </a:lnTo>
                  <a:lnTo>
                    <a:pt x="1013" y="19075"/>
                  </a:lnTo>
                  <a:lnTo>
                    <a:pt x="1091" y="18549"/>
                  </a:lnTo>
                  <a:lnTo>
                    <a:pt x="1189" y="18023"/>
                  </a:lnTo>
                  <a:lnTo>
                    <a:pt x="1306" y="17497"/>
                  </a:lnTo>
                  <a:lnTo>
                    <a:pt x="1442" y="16971"/>
                  </a:lnTo>
                  <a:lnTo>
                    <a:pt x="1598" y="16464"/>
                  </a:lnTo>
                  <a:lnTo>
                    <a:pt x="1773" y="15957"/>
                  </a:lnTo>
                  <a:lnTo>
                    <a:pt x="1773" y="15957"/>
                  </a:lnTo>
                  <a:lnTo>
                    <a:pt x="1988" y="15451"/>
                  </a:lnTo>
                  <a:lnTo>
                    <a:pt x="2202" y="14964"/>
                  </a:lnTo>
                  <a:lnTo>
                    <a:pt x="2455" y="14496"/>
                  </a:lnTo>
                  <a:lnTo>
                    <a:pt x="2708" y="14028"/>
                  </a:lnTo>
                  <a:lnTo>
                    <a:pt x="2981" y="13580"/>
                  </a:lnTo>
                  <a:lnTo>
                    <a:pt x="3293" y="13132"/>
                  </a:lnTo>
                  <a:lnTo>
                    <a:pt x="3605" y="12704"/>
                  </a:lnTo>
                  <a:lnTo>
                    <a:pt x="3936" y="12275"/>
                  </a:lnTo>
                  <a:lnTo>
                    <a:pt x="3936" y="12275"/>
                  </a:lnTo>
                  <a:lnTo>
                    <a:pt x="4287" y="11866"/>
                  </a:lnTo>
                  <a:lnTo>
                    <a:pt x="4657" y="11476"/>
                  </a:lnTo>
                  <a:lnTo>
                    <a:pt x="5047" y="11106"/>
                  </a:lnTo>
                  <a:lnTo>
                    <a:pt x="5456" y="10736"/>
                  </a:lnTo>
                  <a:lnTo>
                    <a:pt x="5456" y="10736"/>
                  </a:lnTo>
                  <a:lnTo>
                    <a:pt x="5884" y="10365"/>
                  </a:lnTo>
                  <a:lnTo>
                    <a:pt x="6313" y="10034"/>
                  </a:lnTo>
                  <a:lnTo>
                    <a:pt x="6313" y="10034"/>
                  </a:lnTo>
                  <a:lnTo>
                    <a:pt x="6781" y="9703"/>
                  </a:lnTo>
                  <a:lnTo>
                    <a:pt x="7248" y="9391"/>
                  </a:lnTo>
                  <a:lnTo>
                    <a:pt x="7248" y="9391"/>
                  </a:lnTo>
                  <a:lnTo>
                    <a:pt x="7755" y="9060"/>
                  </a:lnTo>
                  <a:lnTo>
                    <a:pt x="8281" y="8748"/>
                  </a:lnTo>
                  <a:lnTo>
                    <a:pt x="8807" y="8476"/>
                  </a:lnTo>
                  <a:lnTo>
                    <a:pt x="9352" y="8203"/>
                  </a:lnTo>
                  <a:lnTo>
                    <a:pt x="9352" y="8203"/>
                  </a:lnTo>
                  <a:lnTo>
                    <a:pt x="9917" y="7949"/>
                  </a:lnTo>
                  <a:lnTo>
                    <a:pt x="10483" y="7716"/>
                  </a:lnTo>
                  <a:lnTo>
                    <a:pt x="11048" y="7521"/>
                  </a:lnTo>
                  <a:lnTo>
                    <a:pt x="11632" y="7345"/>
                  </a:lnTo>
                  <a:lnTo>
                    <a:pt x="11632" y="7345"/>
                  </a:lnTo>
                  <a:lnTo>
                    <a:pt x="12197" y="7209"/>
                  </a:lnTo>
                  <a:lnTo>
                    <a:pt x="12782" y="7092"/>
                  </a:lnTo>
                  <a:lnTo>
                    <a:pt x="13386" y="7014"/>
                  </a:lnTo>
                  <a:lnTo>
                    <a:pt x="13970" y="6975"/>
                  </a:lnTo>
                  <a:lnTo>
                    <a:pt x="13970" y="6975"/>
                  </a:lnTo>
                  <a:lnTo>
                    <a:pt x="14574" y="6975"/>
                  </a:lnTo>
                  <a:lnTo>
                    <a:pt x="14866" y="6995"/>
                  </a:lnTo>
                  <a:lnTo>
                    <a:pt x="15159" y="7014"/>
                  </a:lnTo>
                  <a:lnTo>
                    <a:pt x="15159" y="7014"/>
                  </a:lnTo>
                  <a:lnTo>
                    <a:pt x="15646" y="7092"/>
                  </a:lnTo>
                  <a:lnTo>
                    <a:pt x="16133" y="7190"/>
                  </a:lnTo>
                  <a:lnTo>
                    <a:pt x="16133" y="7190"/>
                  </a:lnTo>
                  <a:lnTo>
                    <a:pt x="15860" y="6800"/>
                  </a:lnTo>
                  <a:lnTo>
                    <a:pt x="15860" y="6800"/>
                  </a:lnTo>
                  <a:lnTo>
                    <a:pt x="15665" y="6488"/>
                  </a:lnTo>
                  <a:lnTo>
                    <a:pt x="15470" y="6157"/>
                  </a:lnTo>
                  <a:lnTo>
                    <a:pt x="15470" y="6157"/>
                  </a:lnTo>
                  <a:lnTo>
                    <a:pt x="15392" y="6001"/>
                  </a:lnTo>
                  <a:lnTo>
                    <a:pt x="15315" y="5826"/>
                  </a:lnTo>
                  <a:lnTo>
                    <a:pt x="15315" y="5826"/>
                  </a:lnTo>
                  <a:lnTo>
                    <a:pt x="15276" y="5670"/>
                  </a:lnTo>
                  <a:lnTo>
                    <a:pt x="15217" y="5514"/>
                  </a:lnTo>
                  <a:lnTo>
                    <a:pt x="15217" y="5514"/>
                  </a:lnTo>
                  <a:lnTo>
                    <a:pt x="15198" y="5358"/>
                  </a:lnTo>
                  <a:lnTo>
                    <a:pt x="15198" y="5202"/>
                  </a:lnTo>
                  <a:lnTo>
                    <a:pt x="15198" y="5202"/>
                  </a:lnTo>
                  <a:lnTo>
                    <a:pt x="15217" y="5066"/>
                  </a:lnTo>
                  <a:lnTo>
                    <a:pt x="15256" y="4929"/>
                  </a:lnTo>
                  <a:lnTo>
                    <a:pt x="15256" y="4929"/>
                  </a:lnTo>
                  <a:lnTo>
                    <a:pt x="15354" y="4774"/>
                  </a:lnTo>
                  <a:lnTo>
                    <a:pt x="15451" y="4637"/>
                  </a:lnTo>
                  <a:lnTo>
                    <a:pt x="15451" y="4637"/>
                  </a:lnTo>
                  <a:lnTo>
                    <a:pt x="15568" y="4540"/>
                  </a:lnTo>
                  <a:lnTo>
                    <a:pt x="15568" y="4540"/>
                  </a:lnTo>
                  <a:lnTo>
                    <a:pt x="15704" y="4462"/>
                  </a:lnTo>
                  <a:lnTo>
                    <a:pt x="15704" y="4462"/>
                  </a:lnTo>
                  <a:lnTo>
                    <a:pt x="15841" y="4442"/>
                  </a:lnTo>
                  <a:lnTo>
                    <a:pt x="15958" y="4442"/>
                  </a:lnTo>
                  <a:lnTo>
                    <a:pt x="16094" y="4462"/>
                  </a:lnTo>
                  <a:lnTo>
                    <a:pt x="16230" y="4520"/>
                  </a:lnTo>
                  <a:lnTo>
                    <a:pt x="16230" y="4520"/>
                  </a:lnTo>
                  <a:lnTo>
                    <a:pt x="16367" y="4598"/>
                  </a:lnTo>
                  <a:lnTo>
                    <a:pt x="16503" y="4696"/>
                  </a:lnTo>
                  <a:lnTo>
                    <a:pt x="16776" y="4929"/>
                  </a:lnTo>
                  <a:lnTo>
                    <a:pt x="16776" y="4929"/>
                  </a:lnTo>
                  <a:lnTo>
                    <a:pt x="17088" y="5261"/>
                  </a:lnTo>
                  <a:lnTo>
                    <a:pt x="17088" y="5261"/>
                  </a:lnTo>
                  <a:lnTo>
                    <a:pt x="17049" y="4871"/>
                  </a:lnTo>
                  <a:lnTo>
                    <a:pt x="17049" y="4871"/>
                  </a:lnTo>
                  <a:lnTo>
                    <a:pt x="17029" y="4111"/>
                  </a:lnTo>
                  <a:lnTo>
                    <a:pt x="17029" y="4111"/>
                  </a:lnTo>
                  <a:lnTo>
                    <a:pt x="17049" y="3371"/>
                  </a:lnTo>
                  <a:lnTo>
                    <a:pt x="17088" y="3020"/>
                  </a:lnTo>
                  <a:lnTo>
                    <a:pt x="17127" y="2650"/>
                  </a:lnTo>
                  <a:lnTo>
                    <a:pt x="17127" y="2650"/>
                  </a:lnTo>
                  <a:lnTo>
                    <a:pt x="17166" y="2299"/>
                  </a:lnTo>
                  <a:lnTo>
                    <a:pt x="17243" y="1948"/>
                  </a:lnTo>
                  <a:lnTo>
                    <a:pt x="17243" y="1948"/>
                  </a:lnTo>
                  <a:lnTo>
                    <a:pt x="17321" y="1617"/>
                  </a:lnTo>
                  <a:lnTo>
                    <a:pt x="17438" y="1305"/>
                  </a:lnTo>
                  <a:lnTo>
                    <a:pt x="17438" y="1305"/>
                  </a:lnTo>
                  <a:lnTo>
                    <a:pt x="17575" y="1013"/>
                  </a:lnTo>
                  <a:lnTo>
                    <a:pt x="17711" y="760"/>
                  </a:lnTo>
                  <a:lnTo>
                    <a:pt x="17711" y="760"/>
                  </a:lnTo>
                  <a:lnTo>
                    <a:pt x="17886" y="526"/>
                  </a:lnTo>
                  <a:lnTo>
                    <a:pt x="17984" y="429"/>
                  </a:lnTo>
                  <a:lnTo>
                    <a:pt x="18101" y="351"/>
                  </a:lnTo>
                  <a:lnTo>
                    <a:pt x="18101" y="351"/>
                  </a:lnTo>
                  <a:lnTo>
                    <a:pt x="18198" y="273"/>
                  </a:lnTo>
                  <a:lnTo>
                    <a:pt x="18315" y="214"/>
                  </a:lnTo>
                  <a:lnTo>
                    <a:pt x="18451" y="156"/>
                  </a:lnTo>
                  <a:lnTo>
                    <a:pt x="18568" y="117"/>
                  </a:lnTo>
                  <a:lnTo>
                    <a:pt x="18588" y="117"/>
                  </a:lnTo>
                  <a:lnTo>
                    <a:pt x="18588" y="117"/>
                  </a:lnTo>
                  <a:lnTo>
                    <a:pt x="18471" y="78"/>
                  </a:lnTo>
                  <a:lnTo>
                    <a:pt x="18471" y="78"/>
                  </a:lnTo>
                  <a:lnTo>
                    <a:pt x="18296" y="19"/>
                  </a:lnTo>
                  <a:lnTo>
                    <a:pt x="18120" y="0"/>
                  </a:lnTo>
                  <a:lnTo>
                    <a:pt x="18120" y="0"/>
                  </a:lnTo>
                  <a:lnTo>
                    <a:pt x="17984" y="0"/>
                  </a:lnTo>
                  <a:lnTo>
                    <a:pt x="17984" y="0"/>
                  </a:lnTo>
                  <a:lnTo>
                    <a:pt x="17711" y="1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5"/>
            <p:cNvSpPr/>
            <p:nvPr/>
          </p:nvSpPr>
          <p:spPr>
            <a:xfrm>
              <a:off x="1409300" y="920550"/>
              <a:ext cx="25" cy="25"/>
            </a:xfrm>
            <a:custGeom>
              <a:avLst/>
              <a:gdLst/>
              <a:ahLst/>
              <a:cxnLst/>
              <a:rect l="l" t="t" r="r" b="b"/>
              <a:pathLst>
                <a:path w="1" h="1" extrusionOk="0">
                  <a:moveTo>
                    <a:pt x="1" y="0"/>
                  </a:moveTo>
                  <a:lnTo>
                    <a:pt x="1" y="0"/>
                  </a:lnTo>
                  <a:lnTo>
                    <a:pt x="1" y="0"/>
                  </a:lnTo>
                  <a:lnTo>
                    <a:pt x="1"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5"/>
            <p:cNvSpPr/>
            <p:nvPr/>
          </p:nvSpPr>
          <p:spPr>
            <a:xfrm>
              <a:off x="1409300" y="920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5"/>
            <p:cNvSpPr/>
            <p:nvPr/>
          </p:nvSpPr>
          <p:spPr>
            <a:xfrm>
              <a:off x="1668925" y="424675"/>
              <a:ext cx="31200" cy="13175"/>
            </a:xfrm>
            <a:custGeom>
              <a:avLst/>
              <a:gdLst/>
              <a:ahLst/>
              <a:cxnLst/>
              <a:rect l="l" t="t" r="r" b="b"/>
              <a:pathLst>
                <a:path w="1248" h="527" extrusionOk="0">
                  <a:moveTo>
                    <a:pt x="1053" y="0"/>
                  </a:moveTo>
                  <a:lnTo>
                    <a:pt x="605" y="20"/>
                  </a:lnTo>
                  <a:lnTo>
                    <a:pt x="391" y="39"/>
                  </a:lnTo>
                  <a:lnTo>
                    <a:pt x="176" y="78"/>
                  </a:lnTo>
                  <a:lnTo>
                    <a:pt x="98" y="117"/>
                  </a:lnTo>
                  <a:lnTo>
                    <a:pt x="40" y="176"/>
                  </a:lnTo>
                  <a:lnTo>
                    <a:pt x="1" y="254"/>
                  </a:lnTo>
                  <a:lnTo>
                    <a:pt x="1" y="332"/>
                  </a:lnTo>
                  <a:lnTo>
                    <a:pt x="20" y="410"/>
                  </a:lnTo>
                  <a:lnTo>
                    <a:pt x="79" y="468"/>
                  </a:lnTo>
                  <a:lnTo>
                    <a:pt x="157" y="507"/>
                  </a:lnTo>
                  <a:lnTo>
                    <a:pt x="235" y="526"/>
                  </a:lnTo>
                  <a:lnTo>
                    <a:pt x="624" y="448"/>
                  </a:lnTo>
                  <a:lnTo>
                    <a:pt x="995" y="429"/>
                  </a:lnTo>
                  <a:lnTo>
                    <a:pt x="1092" y="429"/>
                  </a:lnTo>
                  <a:lnTo>
                    <a:pt x="1170" y="390"/>
                  </a:lnTo>
                  <a:lnTo>
                    <a:pt x="1209" y="312"/>
                  </a:lnTo>
                  <a:lnTo>
                    <a:pt x="1248" y="234"/>
                  </a:lnTo>
                  <a:lnTo>
                    <a:pt x="1228" y="156"/>
                  </a:lnTo>
                  <a:lnTo>
                    <a:pt x="1189" y="78"/>
                  </a:lnTo>
                  <a:lnTo>
                    <a:pt x="1131" y="20"/>
                  </a:lnTo>
                  <a:lnTo>
                    <a:pt x="1092"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5"/>
            <p:cNvSpPr/>
            <p:nvPr/>
          </p:nvSpPr>
          <p:spPr>
            <a:xfrm>
              <a:off x="1668925" y="424675"/>
              <a:ext cx="31200" cy="13175"/>
            </a:xfrm>
            <a:custGeom>
              <a:avLst/>
              <a:gdLst/>
              <a:ahLst/>
              <a:cxnLst/>
              <a:rect l="l" t="t" r="r" b="b"/>
              <a:pathLst>
                <a:path w="1248" h="527" fill="none" extrusionOk="0">
                  <a:moveTo>
                    <a:pt x="176" y="78"/>
                  </a:moveTo>
                  <a:lnTo>
                    <a:pt x="176" y="78"/>
                  </a:lnTo>
                  <a:lnTo>
                    <a:pt x="98" y="117"/>
                  </a:lnTo>
                  <a:lnTo>
                    <a:pt x="40" y="176"/>
                  </a:lnTo>
                  <a:lnTo>
                    <a:pt x="1" y="254"/>
                  </a:lnTo>
                  <a:lnTo>
                    <a:pt x="1" y="332"/>
                  </a:lnTo>
                  <a:lnTo>
                    <a:pt x="1" y="332"/>
                  </a:lnTo>
                  <a:lnTo>
                    <a:pt x="20" y="410"/>
                  </a:lnTo>
                  <a:lnTo>
                    <a:pt x="79" y="468"/>
                  </a:lnTo>
                  <a:lnTo>
                    <a:pt x="157" y="507"/>
                  </a:lnTo>
                  <a:lnTo>
                    <a:pt x="235" y="526"/>
                  </a:lnTo>
                  <a:lnTo>
                    <a:pt x="235" y="526"/>
                  </a:lnTo>
                  <a:lnTo>
                    <a:pt x="624" y="448"/>
                  </a:lnTo>
                  <a:lnTo>
                    <a:pt x="995" y="429"/>
                  </a:lnTo>
                  <a:lnTo>
                    <a:pt x="995" y="429"/>
                  </a:lnTo>
                  <a:lnTo>
                    <a:pt x="995" y="429"/>
                  </a:lnTo>
                  <a:lnTo>
                    <a:pt x="995" y="429"/>
                  </a:lnTo>
                  <a:lnTo>
                    <a:pt x="1092" y="429"/>
                  </a:lnTo>
                  <a:lnTo>
                    <a:pt x="1170" y="390"/>
                  </a:lnTo>
                  <a:lnTo>
                    <a:pt x="1170" y="390"/>
                  </a:lnTo>
                  <a:lnTo>
                    <a:pt x="1209" y="312"/>
                  </a:lnTo>
                  <a:lnTo>
                    <a:pt x="1248" y="234"/>
                  </a:lnTo>
                  <a:lnTo>
                    <a:pt x="1248" y="234"/>
                  </a:lnTo>
                  <a:lnTo>
                    <a:pt x="1228" y="156"/>
                  </a:lnTo>
                  <a:lnTo>
                    <a:pt x="1189" y="78"/>
                  </a:lnTo>
                  <a:lnTo>
                    <a:pt x="1189" y="78"/>
                  </a:lnTo>
                  <a:lnTo>
                    <a:pt x="1131" y="20"/>
                  </a:lnTo>
                  <a:lnTo>
                    <a:pt x="1092" y="0"/>
                  </a:lnTo>
                  <a:lnTo>
                    <a:pt x="1053" y="0"/>
                  </a:lnTo>
                  <a:lnTo>
                    <a:pt x="1053" y="0"/>
                  </a:lnTo>
                  <a:lnTo>
                    <a:pt x="605" y="20"/>
                  </a:lnTo>
                  <a:lnTo>
                    <a:pt x="391" y="39"/>
                  </a:lnTo>
                  <a:lnTo>
                    <a:pt x="176" y="78"/>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5"/>
            <p:cNvSpPr/>
            <p:nvPr/>
          </p:nvSpPr>
          <p:spPr>
            <a:xfrm>
              <a:off x="1679150" y="441225"/>
              <a:ext cx="25375" cy="11725"/>
            </a:xfrm>
            <a:custGeom>
              <a:avLst/>
              <a:gdLst/>
              <a:ahLst/>
              <a:cxnLst/>
              <a:rect l="l" t="t" r="r" b="b"/>
              <a:pathLst>
                <a:path w="1015" h="469" extrusionOk="0">
                  <a:moveTo>
                    <a:pt x="430" y="1"/>
                  </a:moveTo>
                  <a:lnTo>
                    <a:pt x="196" y="20"/>
                  </a:lnTo>
                  <a:lnTo>
                    <a:pt x="118" y="40"/>
                  </a:lnTo>
                  <a:lnTo>
                    <a:pt x="40" y="98"/>
                  </a:lnTo>
                  <a:lnTo>
                    <a:pt x="20" y="176"/>
                  </a:lnTo>
                  <a:lnTo>
                    <a:pt x="1" y="254"/>
                  </a:lnTo>
                  <a:lnTo>
                    <a:pt x="40" y="352"/>
                  </a:lnTo>
                  <a:lnTo>
                    <a:pt x="98" y="410"/>
                  </a:lnTo>
                  <a:lnTo>
                    <a:pt x="176" y="429"/>
                  </a:lnTo>
                  <a:lnTo>
                    <a:pt x="254" y="449"/>
                  </a:lnTo>
                  <a:lnTo>
                    <a:pt x="410" y="429"/>
                  </a:lnTo>
                  <a:lnTo>
                    <a:pt x="605" y="449"/>
                  </a:lnTo>
                  <a:lnTo>
                    <a:pt x="780" y="468"/>
                  </a:lnTo>
                  <a:lnTo>
                    <a:pt x="858" y="468"/>
                  </a:lnTo>
                  <a:lnTo>
                    <a:pt x="936" y="429"/>
                  </a:lnTo>
                  <a:lnTo>
                    <a:pt x="995" y="352"/>
                  </a:lnTo>
                  <a:lnTo>
                    <a:pt x="1014" y="274"/>
                  </a:lnTo>
                  <a:lnTo>
                    <a:pt x="1014" y="196"/>
                  </a:lnTo>
                  <a:lnTo>
                    <a:pt x="975" y="118"/>
                  </a:lnTo>
                  <a:lnTo>
                    <a:pt x="897" y="59"/>
                  </a:lnTo>
                  <a:lnTo>
                    <a:pt x="819" y="40"/>
                  </a:lnTo>
                  <a:lnTo>
                    <a:pt x="624"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5"/>
            <p:cNvSpPr/>
            <p:nvPr/>
          </p:nvSpPr>
          <p:spPr>
            <a:xfrm>
              <a:off x="1679150" y="441225"/>
              <a:ext cx="25375" cy="11725"/>
            </a:xfrm>
            <a:custGeom>
              <a:avLst/>
              <a:gdLst/>
              <a:ahLst/>
              <a:cxnLst/>
              <a:rect l="l" t="t" r="r" b="b"/>
              <a:pathLst>
                <a:path w="1015" h="469" fill="none" extrusionOk="0">
                  <a:moveTo>
                    <a:pt x="196" y="20"/>
                  </a:moveTo>
                  <a:lnTo>
                    <a:pt x="196" y="20"/>
                  </a:lnTo>
                  <a:lnTo>
                    <a:pt x="118" y="40"/>
                  </a:lnTo>
                  <a:lnTo>
                    <a:pt x="40" y="98"/>
                  </a:lnTo>
                  <a:lnTo>
                    <a:pt x="20" y="176"/>
                  </a:lnTo>
                  <a:lnTo>
                    <a:pt x="1" y="254"/>
                  </a:lnTo>
                  <a:lnTo>
                    <a:pt x="1" y="254"/>
                  </a:lnTo>
                  <a:lnTo>
                    <a:pt x="40" y="352"/>
                  </a:lnTo>
                  <a:lnTo>
                    <a:pt x="98" y="410"/>
                  </a:lnTo>
                  <a:lnTo>
                    <a:pt x="176" y="429"/>
                  </a:lnTo>
                  <a:lnTo>
                    <a:pt x="254" y="449"/>
                  </a:lnTo>
                  <a:lnTo>
                    <a:pt x="254" y="449"/>
                  </a:lnTo>
                  <a:lnTo>
                    <a:pt x="410" y="429"/>
                  </a:lnTo>
                  <a:lnTo>
                    <a:pt x="410" y="429"/>
                  </a:lnTo>
                  <a:lnTo>
                    <a:pt x="605" y="449"/>
                  </a:lnTo>
                  <a:lnTo>
                    <a:pt x="780" y="468"/>
                  </a:lnTo>
                  <a:lnTo>
                    <a:pt x="780" y="468"/>
                  </a:lnTo>
                  <a:lnTo>
                    <a:pt x="858" y="468"/>
                  </a:lnTo>
                  <a:lnTo>
                    <a:pt x="936" y="429"/>
                  </a:lnTo>
                  <a:lnTo>
                    <a:pt x="995" y="352"/>
                  </a:lnTo>
                  <a:lnTo>
                    <a:pt x="1014" y="274"/>
                  </a:lnTo>
                  <a:lnTo>
                    <a:pt x="1014" y="274"/>
                  </a:lnTo>
                  <a:lnTo>
                    <a:pt x="1014" y="196"/>
                  </a:lnTo>
                  <a:lnTo>
                    <a:pt x="975" y="118"/>
                  </a:lnTo>
                  <a:lnTo>
                    <a:pt x="975" y="118"/>
                  </a:lnTo>
                  <a:lnTo>
                    <a:pt x="897" y="59"/>
                  </a:lnTo>
                  <a:lnTo>
                    <a:pt x="819" y="40"/>
                  </a:lnTo>
                  <a:lnTo>
                    <a:pt x="819" y="40"/>
                  </a:lnTo>
                  <a:lnTo>
                    <a:pt x="624" y="1"/>
                  </a:lnTo>
                  <a:lnTo>
                    <a:pt x="430" y="1"/>
                  </a:lnTo>
                  <a:lnTo>
                    <a:pt x="430" y="1"/>
                  </a:lnTo>
                  <a:lnTo>
                    <a:pt x="196"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5"/>
            <p:cNvSpPr/>
            <p:nvPr/>
          </p:nvSpPr>
          <p:spPr>
            <a:xfrm>
              <a:off x="1654325" y="452425"/>
              <a:ext cx="25350" cy="12700"/>
            </a:xfrm>
            <a:custGeom>
              <a:avLst/>
              <a:gdLst/>
              <a:ahLst/>
              <a:cxnLst/>
              <a:rect l="l" t="t" r="r" b="b"/>
              <a:pathLst>
                <a:path w="1014" h="508" extrusionOk="0">
                  <a:moveTo>
                    <a:pt x="760" y="1"/>
                  </a:moveTo>
                  <a:lnTo>
                    <a:pt x="468" y="40"/>
                  </a:lnTo>
                  <a:lnTo>
                    <a:pt x="176" y="79"/>
                  </a:lnTo>
                  <a:lnTo>
                    <a:pt x="98" y="118"/>
                  </a:lnTo>
                  <a:lnTo>
                    <a:pt x="39" y="157"/>
                  </a:lnTo>
                  <a:lnTo>
                    <a:pt x="0" y="235"/>
                  </a:lnTo>
                  <a:lnTo>
                    <a:pt x="0" y="332"/>
                  </a:lnTo>
                  <a:lnTo>
                    <a:pt x="20" y="410"/>
                  </a:lnTo>
                  <a:lnTo>
                    <a:pt x="78" y="469"/>
                  </a:lnTo>
                  <a:lnTo>
                    <a:pt x="156" y="508"/>
                  </a:lnTo>
                  <a:lnTo>
                    <a:pt x="234" y="508"/>
                  </a:lnTo>
                  <a:lnTo>
                    <a:pt x="526" y="469"/>
                  </a:lnTo>
                  <a:lnTo>
                    <a:pt x="819" y="449"/>
                  </a:lnTo>
                  <a:lnTo>
                    <a:pt x="897" y="410"/>
                  </a:lnTo>
                  <a:lnTo>
                    <a:pt x="975" y="352"/>
                  </a:lnTo>
                  <a:lnTo>
                    <a:pt x="994" y="274"/>
                  </a:lnTo>
                  <a:lnTo>
                    <a:pt x="1013" y="196"/>
                  </a:lnTo>
                  <a:lnTo>
                    <a:pt x="975" y="118"/>
                  </a:lnTo>
                  <a:lnTo>
                    <a:pt x="916" y="40"/>
                  </a:lnTo>
                  <a:lnTo>
                    <a:pt x="858" y="20"/>
                  </a:lnTo>
                  <a:lnTo>
                    <a:pt x="780"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5"/>
            <p:cNvSpPr/>
            <p:nvPr/>
          </p:nvSpPr>
          <p:spPr>
            <a:xfrm>
              <a:off x="1654325" y="452425"/>
              <a:ext cx="25350" cy="12700"/>
            </a:xfrm>
            <a:custGeom>
              <a:avLst/>
              <a:gdLst/>
              <a:ahLst/>
              <a:cxnLst/>
              <a:rect l="l" t="t" r="r" b="b"/>
              <a:pathLst>
                <a:path w="1014" h="508" fill="none" extrusionOk="0">
                  <a:moveTo>
                    <a:pt x="760" y="1"/>
                  </a:moveTo>
                  <a:lnTo>
                    <a:pt x="760" y="1"/>
                  </a:lnTo>
                  <a:lnTo>
                    <a:pt x="468" y="40"/>
                  </a:lnTo>
                  <a:lnTo>
                    <a:pt x="176" y="79"/>
                  </a:lnTo>
                  <a:lnTo>
                    <a:pt x="176" y="79"/>
                  </a:lnTo>
                  <a:lnTo>
                    <a:pt x="98" y="118"/>
                  </a:lnTo>
                  <a:lnTo>
                    <a:pt x="39" y="157"/>
                  </a:lnTo>
                  <a:lnTo>
                    <a:pt x="0" y="235"/>
                  </a:lnTo>
                  <a:lnTo>
                    <a:pt x="0" y="332"/>
                  </a:lnTo>
                  <a:lnTo>
                    <a:pt x="0" y="332"/>
                  </a:lnTo>
                  <a:lnTo>
                    <a:pt x="20" y="410"/>
                  </a:lnTo>
                  <a:lnTo>
                    <a:pt x="78" y="469"/>
                  </a:lnTo>
                  <a:lnTo>
                    <a:pt x="156" y="508"/>
                  </a:lnTo>
                  <a:lnTo>
                    <a:pt x="234" y="508"/>
                  </a:lnTo>
                  <a:lnTo>
                    <a:pt x="234" y="508"/>
                  </a:lnTo>
                  <a:lnTo>
                    <a:pt x="526" y="469"/>
                  </a:lnTo>
                  <a:lnTo>
                    <a:pt x="819" y="449"/>
                  </a:lnTo>
                  <a:lnTo>
                    <a:pt x="819" y="449"/>
                  </a:lnTo>
                  <a:lnTo>
                    <a:pt x="897" y="410"/>
                  </a:lnTo>
                  <a:lnTo>
                    <a:pt x="975" y="352"/>
                  </a:lnTo>
                  <a:lnTo>
                    <a:pt x="994" y="274"/>
                  </a:lnTo>
                  <a:lnTo>
                    <a:pt x="1013" y="196"/>
                  </a:lnTo>
                  <a:lnTo>
                    <a:pt x="1013" y="196"/>
                  </a:lnTo>
                  <a:lnTo>
                    <a:pt x="975" y="118"/>
                  </a:lnTo>
                  <a:lnTo>
                    <a:pt x="916" y="40"/>
                  </a:lnTo>
                  <a:lnTo>
                    <a:pt x="916" y="40"/>
                  </a:lnTo>
                  <a:lnTo>
                    <a:pt x="858" y="20"/>
                  </a:lnTo>
                  <a:lnTo>
                    <a:pt x="780" y="1"/>
                  </a:lnTo>
                  <a:lnTo>
                    <a:pt x="780" y="1"/>
                  </a:lnTo>
                  <a:lnTo>
                    <a:pt x="760"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5"/>
            <p:cNvSpPr/>
            <p:nvPr/>
          </p:nvSpPr>
          <p:spPr>
            <a:xfrm>
              <a:off x="1632900" y="440750"/>
              <a:ext cx="22425" cy="13175"/>
            </a:xfrm>
            <a:custGeom>
              <a:avLst/>
              <a:gdLst/>
              <a:ahLst/>
              <a:cxnLst/>
              <a:rect l="l" t="t" r="r" b="b"/>
              <a:pathLst>
                <a:path w="897" h="527" extrusionOk="0">
                  <a:moveTo>
                    <a:pt x="643" y="0"/>
                  </a:moveTo>
                  <a:lnTo>
                    <a:pt x="175" y="98"/>
                  </a:lnTo>
                  <a:lnTo>
                    <a:pt x="97" y="137"/>
                  </a:lnTo>
                  <a:lnTo>
                    <a:pt x="39" y="195"/>
                  </a:lnTo>
                  <a:lnTo>
                    <a:pt x="0" y="254"/>
                  </a:lnTo>
                  <a:lnTo>
                    <a:pt x="0" y="351"/>
                  </a:lnTo>
                  <a:lnTo>
                    <a:pt x="20" y="429"/>
                  </a:lnTo>
                  <a:lnTo>
                    <a:pt x="78" y="487"/>
                  </a:lnTo>
                  <a:lnTo>
                    <a:pt x="156" y="526"/>
                  </a:lnTo>
                  <a:lnTo>
                    <a:pt x="234" y="526"/>
                  </a:lnTo>
                  <a:lnTo>
                    <a:pt x="701" y="429"/>
                  </a:lnTo>
                  <a:lnTo>
                    <a:pt x="779" y="409"/>
                  </a:lnTo>
                  <a:lnTo>
                    <a:pt x="857" y="351"/>
                  </a:lnTo>
                  <a:lnTo>
                    <a:pt x="896" y="273"/>
                  </a:lnTo>
                  <a:lnTo>
                    <a:pt x="896" y="195"/>
                  </a:lnTo>
                  <a:lnTo>
                    <a:pt x="877" y="117"/>
                  </a:lnTo>
                  <a:lnTo>
                    <a:pt x="818" y="59"/>
                  </a:lnTo>
                  <a:lnTo>
                    <a:pt x="760" y="20"/>
                  </a:lnTo>
                  <a:lnTo>
                    <a:pt x="682"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5"/>
            <p:cNvSpPr/>
            <p:nvPr/>
          </p:nvSpPr>
          <p:spPr>
            <a:xfrm>
              <a:off x="1632900" y="440750"/>
              <a:ext cx="22425" cy="13175"/>
            </a:xfrm>
            <a:custGeom>
              <a:avLst/>
              <a:gdLst/>
              <a:ahLst/>
              <a:cxnLst/>
              <a:rect l="l" t="t" r="r" b="b"/>
              <a:pathLst>
                <a:path w="897" h="527" fill="none" extrusionOk="0">
                  <a:moveTo>
                    <a:pt x="643" y="0"/>
                  </a:moveTo>
                  <a:lnTo>
                    <a:pt x="643" y="0"/>
                  </a:lnTo>
                  <a:lnTo>
                    <a:pt x="175" y="98"/>
                  </a:lnTo>
                  <a:lnTo>
                    <a:pt x="175" y="98"/>
                  </a:lnTo>
                  <a:lnTo>
                    <a:pt x="97" y="137"/>
                  </a:lnTo>
                  <a:lnTo>
                    <a:pt x="39" y="195"/>
                  </a:lnTo>
                  <a:lnTo>
                    <a:pt x="0" y="254"/>
                  </a:lnTo>
                  <a:lnTo>
                    <a:pt x="0" y="351"/>
                  </a:lnTo>
                  <a:lnTo>
                    <a:pt x="0" y="351"/>
                  </a:lnTo>
                  <a:lnTo>
                    <a:pt x="20" y="429"/>
                  </a:lnTo>
                  <a:lnTo>
                    <a:pt x="78" y="487"/>
                  </a:lnTo>
                  <a:lnTo>
                    <a:pt x="156" y="526"/>
                  </a:lnTo>
                  <a:lnTo>
                    <a:pt x="234" y="526"/>
                  </a:lnTo>
                  <a:lnTo>
                    <a:pt x="234" y="526"/>
                  </a:lnTo>
                  <a:lnTo>
                    <a:pt x="701" y="429"/>
                  </a:lnTo>
                  <a:lnTo>
                    <a:pt x="701" y="429"/>
                  </a:lnTo>
                  <a:lnTo>
                    <a:pt x="779" y="409"/>
                  </a:lnTo>
                  <a:lnTo>
                    <a:pt x="857" y="351"/>
                  </a:lnTo>
                  <a:lnTo>
                    <a:pt x="896" y="273"/>
                  </a:lnTo>
                  <a:lnTo>
                    <a:pt x="896" y="195"/>
                  </a:lnTo>
                  <a:lnTo>
                    <a:pt x="896" y="195"/>
                  </a:lnTo>
                  <a:lnTo>
                    <a:pt x="877" y="117"/>
                  </a:lnTo>
                  <a:lnTo>
                    <a:pt x="818" y="59"/>
                  </a:lnTo>
                  <a:lnTo>
                    <a:pt x="760" y="20"/>
                  </a:lnTo>
                  <a:lnTo>
                    <a:pt x="682" y="0"/>
                  </a:lnTo>
                  <a:lnTo>
                    <a:pt x="682" y="0"/>
                  </a:lnTo>
                  <a:lnTo>
                    <a:pt x="643"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5"/>
            <p:cNvSpPr/>
            <p:nvPr/>
          </p:nvSpPr>
          <p:spPr>
            <a:xfrm>
              <a:off x="1591000" y="447075"/>
              <a:ext cx="28275" cy="15625"/>
            </a:xfrm>
            <a:custGeom>
              <a:avLst/>
              <a:gdLst/>
              <a:ahLst/>
              <a:cxnLst/>
              <a:rect l="l" t="t" r="r" b="b"/>
              <a:pathLst>
                <a:path w="1131" h="625" extrusionOk="0">
                  <a:moveTo>
                    <a:pt x="877" y="1"/>
                  </a:moveTo>
                  <a:lnTo>
                    <a:pt x="507" y="79"/>
                  </a:lnTo>
                  <a:lnTo>
                    <a:pt x="137" y="215"/>
                  </a:lnTo>
                  <a:lnTo>
                    <a:pt x="59" y="254"/>
                  </a:lnTo>
                  <a:lnTo>
                    <a:pt x="20" y="332"/>
                  </a:lnTo>
                  <a:lnTo>
                    <a:pt x="0" y="410"/>
                  </a:lnTo>
                  <a:lnTo>
                    <a:pt x="20" y="488"/>
                  </a:lnTo>
                  <a:lnTo>
                    <a:pt x="59" y="566"/>
                  </a:lnTo>
                  <a:lnTo>
                    <a:pt x="137" y="605"/>
                  </a:lnTo>
                  <a:lnTo>
                    <a:pt x="215" y="624"/>
                  </a:lnTo>
                  <a:lnTo>
                    <a:pt x="312" y="605"/>
                  </a:lnTo>
                  <a:lnTo>
                    <a:pt x="546" y="527"/>
                  </a:lnTo>
                  <a:lnTo>
                    <a:pt x="741" y="468"/>
                  </a:lnTo>
                  <a:lnTo>
                    <a:pt x="955" y="429"/>
                  </a:lnTo>
                  <a:lnTo>
                    <a:pt x="1033" y="410"/>
                  </a:lnTo>
                  <a:lnTo>
                    <a:pt x="1092" y="351"/>
                  </a:lnTo>
                  <a:lnTo>
                    <a:pt x="1130" y="273"/>
                  </a:lnTo>
                  <a:lnTo>
                    <a:pt x="1130" y="195"/>
                  </a:lnTo>
                  <a:lnTo>
                    <a:pt x="1111" y="118"/>
                  </a:lnTo>
                  <a:lnTo>
                    <a:pt x="1053" y="59"/>
                  </a:lnTo>
                  <a:lnTo>
                    <a:pt x="994" y="20"/>
                  </a:lnTo>
                  <a:lnTo>
                    <a:pt x="916"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5"/>
            <p:cNvSpPr/>
            <p:nvPr/>
          </p:nvSpPr>
          <p:spPr>
            <a:xfrm>
              <a:off x="1591000" y="447075"/>
              <a:ext cx="28275" cy="15625"/>
            </a:xfrm>
            <a:custGeom>
              <a:avLst/>
              <a:gdLst/>
              <a:ahLst/>
              <a:cxnLst/>
              <a:rect l="l" t="t" r="r" b="b"/>
              <a:pathLst>
                <a:path w="1131" h="625" fill="none" extrusionOk="0">
                  <a:moveTo>
                    <a:pt x="877" y="1"/>
                  </a:moveTo>
                  <a:lnTo>
                    <a:pt x="877" y="1"/>
                  </a:lnTo>
                  <a:lnTo>
                    <a:pt x="507" y="79"/>
                  </a:lnTo>
                  <a:lnTo>
                    <a:pt x="137" y="215"/>
                  </a:lnTo>
                  <a:lnTo>
                    <a:pt x="137" y="215"/>
                  </a:lnTo>
                  <a:lnTo>
                    <a:pt x="59" y="254"/>
                  </a:lnTo>
                  <a:lnTo>
                    <a:pt x="20" y="332"/>
                  </a:lnTo>
                  <a:lnTo>
                    <a:pt x="0" y="410"/>
                  </a:lnTo>
                  <a:lnTo>
                    <a:pt x="20" y="488"/>
                  </a:lnTo>
                  <a:lnTo>
                    <a:pt x="20" y="488"/>
                  </a:lnTo>
                  <a:lnTo>
                    <a:pt x="59" y="566"/>
                  </a:lnTo>
                  <a:lnTo>
                    <a:pt x="137" y="605"/>
                  </a:lnTo>
                  <a:lnTo>
                    <a:pt x="215" y="624"/>
                  </a:lnTo>
                  <a:lnTo>
                    <a:pt x="312" y="605"/>
                  </a:lnTo>
                  <a:lnTo>
                    <a:pt x="312" y="605"/>
                  </a:lnTo>
                  <a:lnTo>
                    <a:pt x="546" y="527"/>
                  </a:lnTo>
                  <a:lnTo>
                    <a:pt x="546" y="527"/>
                  </a:lnTo>
                  <a:lnTo>
                    <a:pt x="741" y="468"/>
                  </a:lnTo>
                  <a:lnTo>
                    <a:pt x="955" y="429"/>
                  </a:lnTo>
                  <a:lnTo>
                    <a:pt x="955" y="429"/>
                  </a:lnTo>
                  <a:lnTo>
                    <a:pt x="1033" y="410"/>
                  </a:lnTo>
                  <a:lnTo>
                    <a:pt x="1092" y="351"/>
                  </a:lnTo>
                  <a:lnTo>
                    <a:pt x="1130" y="273"/>
                  </a:lnTo>
                  <a:lnTo>
                    <a:pt x="1130" y="195"/>
                  </a:lnTo>
                  <a:lnTo>
                    <a:pt x="1130" y="195"/>
                  </a:lnTo>
                  <a:lnTo>
                    <a:pt x="1111" y="118"/>
                  </a:lnTo>
                  <a:lnTo>
                    <a:pt x="1053" y="59"/>
                  </a:lnTo>
                  <a:lnTo>
                    <a:pt x="994" y="20"/>
                  </a:lnTo>
                  <a:lnTo>
                    <a:pt x="916" y="1"/>
                  </a:lnTo>
                  <a:lnTo>
                    <a:pt x="916" y="1"/>
                  </a:lnTo>
                  <a:lnTo>
                    <a:pt x="877"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5"/>
            <p:cNvSpPr/>
            <p:nvPr/>
          </p:nvSpPr>
          <p:spPr>
            <a:xfrm>
              <a:off x="1605125" y="45975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5"/>
            <p:cNvSpPr/>
            <p:nvPr/>
          </p:nvSpPr>
          <p:spPr>
            <a:xfrm>
              <a:off x="1607075" y="468025"/>
              <a:ext cx="23400" cy="13650"/>
            </a:xfrm>
            <a:custGeom>
              <a:avLst/>
              <a:gdLst/>
              <a:ahLst/>
              <a:cxnLst/>
              <a:rect l="l" t="t" r="r" b="b"/>
              <a:pathLst>
                <a:path w="936" h="546" extrusionOk="0">
                  <a:moveTo>
                    <a:pt x="682" y="0"/>
                  </a:moveTo>
                  <a:lnTo>
                    <a:pt x="429" y="39"/>
                  </a:lnTo>
                  <a:lnTo>
                    <a:pt x="195" y="98"/>
                  </a:lnTo>
                  <a:lnTo>
                    <a:pt x="117" y="137"/>
                  </a:lnTo>
                  <a:lnTo>
                    <a:pt x="39" y="195"/>
                  </a:lnTo>
                  <a:lnTo>
                    <a:pt x="0" y="273"/>
                  </a:lnTo>
                  <a:lnTo>
                    <a:pt x="0" y="351"/>
                  </a:lnTo>
                  <a:lnTo>
                    <a:pt x="39" y="429"/>
                  </a:lnTo>
                  <a:lnTo>
                    <a:pt x="98" y="488"/>
                  </a:lnTo>
                  <a:lnTo>
                    <a:pt x="176" y="526"/>
                  </a:lnTo>
                  <a:lnTo>
                    <a:pt x="215" y="546"/>
                  </a:lnTo>
                  <a:lnTo>
                    <a:pt x="254" y="526"/>
                  </a:lnTo>
                  <a:lnTo>
                    <a:pt x="507" y="468"/>
                  </a:lnTo>
                  <a:lnTo>
                    <a:pt x="741" y="429"/>
                  </a:lnTo>
                  <a:lnTo>
                    <a:pt x="838" y="390"/>
                  </a:lnTo>
                  <a:lnTo>
                    <a:pt x="897" y="351"/>
                  </a:lnTo>
                  <a:lnTo>
                    <a:pt x="936" y="273"/>
                  </a:lnTo>
                  <a:lnTo>
                    <a:pt x="936" y="176"/>
                  </a:lnTo>
                  <a:lnTo>
                    <a:pt x="916" y="98"/>
                  </a:lnTo>
                  <a:lnTo>
                    <a:pt x="858" y="39"/>
                  </a:lnTo>
                  <a:lnTo>
                    <a:pt x="799"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5"/>
            <p:cNvSpPr/>
            <p:nvPr/>
          </p:nvSpPr>
          <p:spPr>
            <a:xfrm>
              <a:off x="1607075" y="468025"/>
              <a:ext cx="23400" cy="13650"/>
            </a:xfrm>
            <a:custGeom>
              <a:avLst/>
              <a:gdLst/>
              <a:ahLst/>
              <a:cxnLst/>
              <a:rect l="l" t="t" r="r" b="b"/>
              <a:pathLst>
                <a:path w="936" h="546" fill="none" extrusionOk="0">
                  <a:moveTo>
                    <a:pt x="682" y="0"/>
                  </a:moveTo>
                  <a:lnTo>
                    <a:pt x="682" y="0"/>
                  </a:lnTo>
                  <a:lnTo>
                    <a:pt x="429" y="39"/>
                  </a:lnTo>
                  <a:lnTo>
                    <a:pt x="195" y="98"/>
                  </a:lnTo>
                  <a:lnTo>
                    <a:pt x="195" y="98"/>
                  </a:lnTo>
                  <a:lnTo>
                    <a:pt x="117" y="137"/>
                  </a:lnTo>
                  <a:lnTo>
                    <a:pt x="39" y="195"/>
                  </a:lnTo>
                  <a:lnTo>
                    <a:pt x="39" y="195"/>
                  </a:lnTo>
                  <a:lnTo>
                    <a:pt x="0" y="273"/>
                  </a:lnTo>
                  <a:lnTo>
                    <a:pt x="0" y="351"/>
                  </a:lnTo>
                  <a:lnTo>
                    <a:pt x="0" y="351"/>
                  </a:lnTo>
                  <a:lnTo>
                    <a:pt x="39" y="429"/>
                  </a:lnTo>
                  <a:lnTo>
                    <a:pt x="98" y="488"/>
                  </a:lnTo>
                  <a:lnTo>
                    <a:pt x="98" y="488"/>
                  </a:lnTo>
                  <a:lnTo>
                    <a:pt x="176" y="526"/>
                  </a:lnTo>
                  <a:lnTo>
                    <a:pt x="215" y="546"/>
                  </a:lnTo>
                  <a:lnTo>
                    <a:pt x="254" y="526"/>
                  </a:lnTo>
                  <a:lnTo>
                    <a:pt x="254" y="526"/>
                  </a:lnTo>
                  <a:lnTo>
                    <a:pt x="507" y="468"/>
                  </a:lnTo>
                  <a:lnTo>
                    <a:pt x="741" y="429"/>
                  </a:lnTo>
                  <a:lnTo>
                    <a:pt x="741" y="429"/>
                  </a:lnTo>
                  <a:lnTo>
                    <a:pt x="838" y="390"/>
                  </a:lnTo>
                  <a:lnTo>
                    <a:pt x="897" y="351"/>
                  </a:lnTo>
                  <a:lnTo>
                    <a:pt x="936" y="273"/>
                  </a:lnTo>
                  <a:lnTo>
                    <a:pt x="936" y="176"/>
                  </a:lnTo>
                  <a:lnTo>
                    <a:pt x="936" y="176"/>
                  </a:lnTo>
                  <a:lnTo>
                    <a:pt x="916" y="98"/>
                  </a:lnTo>
                  <a:lnTo>
                    <a:pt x="858" y="39"/>
                  </a:lnTo>
                  <a:lnTo>
                    <a:pt x="799" y="0"/>
                  </a:lnTo>
                  <a:lnTo>
                    <a:pt x="721" y="0"/>
                  </a:lnTo>
                  <a:lnTo>
                    <a:pt x="721" y="0"/>
                  </a:lnTo>
                  <a:lnTo>
                    <a:pt x="682"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5"/>
            <p:cNvSpPr/>
            <p:nvPr/>
          </p:nvSpPr>
          <p:spPr>
            <a:xfrm>
              <a:off x="1584675" y="481650"/>
              <a:ext cx="20475" cy="13675"/>
            </a:xfrm>
            <a:custGeom>
              <a:avLst/>
              <a:gdLst/>
              <a:ahLst/>
              <a:cxnLst/>
              <a:rect l="l" t="t" r="r" b="b"/>
              <a:pathLst>
                <a:path w="819" h="547" extrusionOk="0">
                  <a:moveTo>
                    <a:pt x="565" y="1"/>
                  </a:moveTo>
                  <a:lnTo>
                    <a:pt x="136" y="137"/>
                  </a:lnTo>
                  <a:lnTo>
                    <a:pt x="59" y="196"/>
                  </a:lnTo>
                  <a:lnTo>
                    <a:pt x="20" y="254"/>
                  </a:lnTo>
                  <a:lnTo>
                    <a:pt x="0" y="352"/>
                  </a:lnTo>
                  <a:lnTo>
                    <a:pt x="20" y="430"/>
                  </a:lnTo>
                  <a:lnTo>
                    <a:pt x="78" y="488"/>
                  </a:lnTo>
                  <a:lnTo>
                    <a:pt x="136" y="547"/>
                  </a:lnTo>
                  <a:lnTo>
                    <a:pt x="312" y="547"/>
                  </a:lnTo>
                  <a:lnTo>
                    <a:pt x="546" y="469"/>
                  </a:lnTo>
                  <a:lnTo>
                    <a:pt x="643" y="449"/>
                  </a:lnTo>
                  <a:lnTo>
                    <a:pt x="721" y="410"/>
                  </a:lnTo>
                  <a:lnTo>
                    <a:pt x="779" y="352"/>
                  </a:lnTo>
                  <a:lnTo>
                    <a:pt x="818" y="274"/>
                  </a:lnTo>
                  <a:lnTo>
                    <a:pt x="818" y="196"/>
                  </a:lnTo>
                  <a:lnTo>
                    <a:pt x="779" y="118"/>
                  </a:lnTo>
                  <a:lnTo>
                    <a:pt x="721" y="40"/>
                  </a:lnTo>
                  <a:lnTo>
                    <a:pt x="663" y="20"/>
                  </a:lnTo>
                  <a:lnTo>
                    <a:pt x="604"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5"/>
            <p:cNvSpPr/>
            <p:nvPr/>
          </p:nvSpPr>
          <p:spPr>
            <a:xfrm>
              <a:off x="1584675" y="481650"/>
              <a:ext cx="20475" cy="13675"/>
            </a:xfrm>
            <a:custGeom>
              <a:avLst/>
              <a:gdLst/>
              <a:ahLst/>
              <a:cxnLst/>
              <a:rect l="l" t="t" r="r" b="b"/>
              <a:pathLst>
                <a:path w="819" h="547" fill="none" extrusionOk="0">
                  <a:moveTo>
                    <a:pt x="565" y="1"/>
                  </a:moveTo>
                  <a:lnTo>
                    <a:pt x="565" y="1"/>
                  </a:lnTo>
                  <a:lnTo>
                    <a:pt x="136" y="137"/>
                  </a:lnTo>
                  <a:lnTo>
                    <a:pt x="136" y="137"/>
                  </a:lnTo>
                  <a:lnTo>
                    <a:pt x="59" y="196"/>
                  </a:lnTo>
                  <a:lnTo>
                    <a:pt x="20" y="254"/>
                  </a:lnTo>
                  <a:lnTo>
                    <a:pt x="0" y="352"/>
                  </a:lnTo>
                  <a:lnTo>
                    <a:pt x="20" y="430"/>
                  </a:lnTo>
                  <a:lnTo>
                    <a:pt x="20" y="430"/>
                  </a:lnTo>
                  <a:lnTo>
                    <a:pt x="78" y="488"/>
                  </a:lnTo>
                  <a:lnTo>
                    <a:pt x="136" y="547"/>
                  </a:lnTo>
                  <a:lnTo>
                    <a:pt x="136" y="547"/>
                  </a:lnTo>
                  <a:lnTo>
                    <a:pt x="234" y="547"/>
                  </a:lnTo>
                  <a:lnTo>
                    <a:pt x="312" y="547"/>
                  </a:lnTo>
                  <a:lnTo>
                    <a:pt x="312" y="547"/>
                  </a:lnTo>
                  <a:lnTo>
                    <a:pt x="546" y="469"/>
                  </a:lnTo>
                  <a:lnTo>
                    <a:pt x="546" y="469"/>
                  </a:lnTo>
                  <a:lnTo>
                    <a:pt x="643" y="449"/>
                  </a:lnTo>
                  <a:lnTo>
                    <a:pt x="643" y="449"/>
                  </a:lnTo>
                  <a:lnTo>
                    <a:pt x="721" y="410"/>
                  </a:lnTo>
                  <a:lnTo>
                    <a:pt x="779" y="352"/>
                  </a:lnTo>
                  <a:lnTo>
                    <a:pt x="779" y="352"/>
                  </a:lnTo>
                  <a:lnTo>
                    <a:pt x="818" y="274"/>
                  </a:lnTo>
                  <a:lnTo>
                    <a:pt x="818" y="196"/>
                  </a:lnTo>
                  <a:lnTo>
                    <a:pt x="818" y="196"/>
                  </a:lnTo>
                  <a:lnTo>
                    <a:pt x="779" y="118"/>
                  </a:lnTo>
                  <a:lnTo>
                    <a:pt x="721" y="40"/>
                  </a:lnTo>
                  <a:lnTo>
                    <a:pt x="721" y="40"/>
                  </a:lnTo>
                  <a:lnTo>
                    <a:pt x="663" y="20"/>
                  </a:lnTo>
                  <a:lnTo>
                    <a:pt x="604" y="1"/>
                  </a:lnTo>
                  <a:lnTo>
                    <a:pt x="604" y="1"/>
                  </a:lnTo>
                  <a:lnTo>
                    <a:pt x="565"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5"/>
            <p:cNvSpPr/>
            <p:nvPr/>
          </p:nvSpPr>
          <p:spPr>
            <a:xfrm>
              <a:off x="1596850" y="493350"/>
              <a:ext cx="1475" cy="525"/>
            </a:xfrm>
            <a:custGeom>
              <a:avLst/>
              <a:gdLst/>
              <a:ahLst/>
              <a:cxnLst/>
              <a:rect l="l" t="t" r="r" b="b"/>
              <a:pathLst>
                <a:path w="59" h="21"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5"/>
            <p:cNvSpPr/>
            <p:nvPr/>
          </p:nvSpPr>
          <p:spPr>
            <a:xfrm>
              <a:off x="1564200" y="472900"/>
              <a:ext cx="18050" cy="14150"/>
            </a:xfrm>
            <a:custGeom>
              <a:avLst/>
              <a:gdLst/>
              <a:ahLst/>
              <a:cxnLst/>
              <a:rect l="l" t="t" r="r" b="b"/>
              <a:pathLst>
                <a:path w="722" h="566" extrusionOk="0">
                  <a:moveTo>
                    <a:pt x="488" y="0"/>
                  </a:moveTo>
                  <a:lnTo>
                    <a:pt x="410" y="20"/>
                  </a:lnTo>
                  <a:lnTo>
                    <a:pt x="118" y="137"/>
                  </a:lnTo>
                  <a:lnTo>
                    <a:pt x="59" y="195"/>
                  </a:lnTo>
                  <a:lnTo>
                    <a:pt x="1" y="254"/>
                  </a:lnTo>
                  <a:lnTo>
                    <a:pt x="1" y="351"/>
                  </a:lnTo>
                  <a:lnTo>
                    <a:pt x="1" y="429"/>
                  </a:lnTo>
                  <a:lnTo>
                    <a:pt x="59" y="507"/>
                  </a:lnTo>
                  <a:lnTo>
                    <a:pt x="137" y="546"/>
                  </a:lnTo>
                  <a:lnTo>
                    <a:pt x="215" y="565"/>
                  </a:lnTo>
                  <a:lnTo>
                    <a:pt x="293" y="546"/>
                  </a:lnTo>
                  <a:lnTo>
                    <a:pt x="585" y="409"/>
                  </a:lnTo>
                  <a:lnTo>
                    <a:pt x="644" y="370"/>
                  </a:lnTo>
                  <a:lnTo>
                    <a:pt x="702" y="293"/>
                  </a:lnTo>
                  <a:lnTo>
                    <a:pt x="722" y="215"/>
                  </a:lnTo>
                  <a:lnTo>
                    <a:pt x="702" y="137"/>
                  </a:lnTo>
                  <a:lnTo>
                    <a:pt x="663" y="78"/>
                  </a:lnTo>
                  <a:lnTo>
                    <a:pt x="605" y="39"/>
                  </a:lnTo>
                  <a:lnTo>
                    <a:pt x="546" y="20"/>
                  </a:lnTo>
                  <a:lnTo>
                    <a:pt x="488"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5"/>
            <p:cNvSpPr/>
            <p:nvPr/>
          </p:nvSpPr>
          <p:spPr>
            <a:xfrm>
              <a:off x="1564200" y="472900"/>
              <a:ext cx="18050" cy="14150"/>
            </a:xfrm>
            <a:custGeom>
              <a:avLst/>
              <a:gdLst/>
              <a:ahLst/>
              <a:cxnLst/>
              <a:rect l="l" t="t" r="r" b="b"/>
              <a:pathLst>
                <a:path w="722" h="566" fill="none" extrusionOk="0">
                  <a:moveTo>
                    <a:pt x="410" y="20"/>
                  </a:moveTo>
                  <a:lnTo>
                    <a:pt x="410" y="20"/>
                  </a:lnTo>
                  <a:lnTo>
                    <a:pt x="118" y="137"/>
                  </a:lnTo>
                  <a:lnTo>
                    <a:pt x="118" y="137"/>
                  </a:lnTo>
                  <a:lnTo>
                    <a:pt x="59" y="195"/>
                  </a:lnTo>
                  <a:lnTo>
                    <a:pt x="1" y="254"/>
                  </a:lnTo>
                  <a:lnTo>
                    <a:pt x="1" y="351"/>
                  </a:lnTo>
                  <a:lnTo>
                    <a:pt x="1" y="429"/>
                  </a:lnTo>
                  <a:lnTo>
                    <a:pt x="1" y="429"/>
                  </a:lnTo>
                  <a:lnTo>
                    <a:pt x="59" y="507"/>
                  </a:lnTo>
                  <a:lnTo>
                    <a:pt x="137" y="546"/>
                  </a:lnTo>
                  <a:lnTo>
                    <a:pt x="215" y="565"/>
                  </a:lnTo>
                  <a:lnTo>
                    <a:pt x="293" y="546"/>
                  </a:lnTo>
                  <a:lnTo>
                    <a:pt x="293" y="546"/>
                  </a:lnTo>
                  <a:lnTo>
                    <a:pt x="585" y="409"/>
                  </a:lnTo>
                  <a:lnTo>
                    <a:pt x="585" y="409"/>
                  </a:lnTo>
                  <a:lnTo>
                    <a:pt x="644" y="370"/>
                  </a:lnTo>
                  <a:lnTo>
                    <a:pt x="702" y="293"/>
                  </a:lnTo>
                  <a:lnTo>
                    <a:pt x="722" y="215"/>
                  </a:lnTo>
                  <a:lnTo>
                    <a:pt x="702" y="137"/>
                  </a:lnTo>
                  <a:lnTo>
                    <a:pt x="702" y="137"/>
                  </a:lnTo>
                  <a:lnTo>
                    <a:pt x="663" y="78"/>
                  </a:lnTo>
                  <a:lnTo>
                    <a:pt x="605" y="39"/>
                  </a:lnTo>
                  <a:lnTo>
                    <a:pt x="546" y="20"/>
                  </a:lnTo>
                  <a:lnTo>
                    <a:pt x="488" y="0"/>
                  </a:lnTo>
                  <a:lnTo>
                    <a:pt x="488" y="0"/>
                  </a:lnTo>
                  <a:lnTo>
                    <a:pt x="410"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5"/>
            <p:cNvSpPr/>
            <p:nvPr/>
          </p:nvSpPr>
          <p:spPr>
            <a:xfrm>
              <a:off x="1515000" y="485075"/>
              <a:ext cx="29250" cy="18525"/>
            </a:xfrm>
            <a:custGeom>
              <a:avLst/>
              <a:gdLst/>
              <a:ahLst/>
              <a:cxnLst/>
              <a:rect l="l" t="t" r="r" b="b"/>
              <a:pathLst>
                <a:path w="1170" h="741" extrusionOk="0">
                  <a:moveTo>
                    <a:pt x="936" y="0"/>
                  </a:moveTo>
                  <a:lnTo>
                    <a:pt x="702" y="59"/>
                  </a:lnTo>
                  <a:lnTo>
                    <a:pt x="488" y="137"/>
                  </a:lnTo>
                  <a:lnTo>
                    <a:pt x="274" y="234"/>
                  </a:lnTo>
                  <a:lnTo>
                    <a:pt x="79" y="351"/>
                  </a:lnTo>
                  <a:lnTo>
                    <a:pt x="40" y="390"/>
                  </a:lnTo>
                  <a:lnTo>
                    <a:pt x="20" y="429"/>
                  </a:lnTo>
                  <a:lnTo>
                    <a:pt x="1" y="507"/>
                  </a:lnTo>
                  <a:lnTo>
                    <a:pt x="1" y="585"/>
                  </a:lnTo>
                  <a:lnTo>
                    <a:pt x="40" y="663"/>
                  </a:lnTo>
                  <a:lnTo>
                    <a:pt x="118" y="721"/>
                  </a:lnTo>
                  <a:lnTo>
                    <a:pt x="196" y="741"/>
                  </a:lnTo>
                  <a:lnTo>
                    <a:pt x="274" y="741"/>
                  </a:lnTo>
                  <a:lnTo>
                    <a:pt x="352" y="702"/>
                  </a:lnTo>
                  <a:lnTo>
                    <a:pt x="371" y="682"/>
                  </a:lnTo>
                  <a:lnTo>
                    <a:pt x="624" y="546"/>
                  </a:lnTo>
                  <a:lnTo>
                    <a:pt x="897" y="449"/>
                  </a:lnTo>
                  <a:lnTo>
                    <a:pt x="995" y="429"/>
                  </a:lnTo>
                  <a:lnTo>
                    <a:pt x="1073" y="410"/>
                  </a:lnTo>
                  <a:lnTo>
                    <a:pt x="1131" y="351"/>
                  </a:lnTo>
                  <a:lnTo>
                    <a:pt x="1170" y="273"/>
                  </a:lnTo>
                  <a:lnTo>
                    <a:pt x="1170" y="176"/>
                  </a:lnTo>
                  <a:lnTo>
                    <a:pt x="1150" y="117"/>
                  </a:lnTo>
                  <a:lnTo>
                    <a:pt x="1111" y="59"/>
                  </a:lnTo>
                  <a:lnTo>
                    <a:pt x="1034" y="20"/>
                  </a:lnTo>
                  <a:lnTo>
                    <a:pt x="956"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5"/>
            <p:cNvSpPr/>
            <p:nvPr/>
          </p:nvSpPr>
          <p:spPr>
            <a:xfrm>
              <a:off x="1515000" y="485075"/>
              <a:ext cx="29250" cy="18525"/>
            </a:xfrm>
            <a:custGeom>
              <a:avLst/>
              <a:gdLst/>
              <a:ahLst/>
              <a:cxnLst/>
              <a:rect l="l" t="t" r="r" b="b"/>
              <a:pathLst>
                <a:path w="1170" h="741" fill="none" extrusionOk="0">
                  <a:moveTo>
                    <a:pt x="936" y="0"/>
                  </a:moveTo>
                  <a:lnTo>
                    <a:pt x="936" y="0"/>
                  </a:lnTo>
                  <a:lnTo>
                    <a:pt x="702" y="59"/>
                  </a:lnTo>
                  <a:lnTo>
                    <a:pt x="488" y="137"/>
                  </a:lnTo>
                  <a:lnTo>
                    <a:pt x="488" y="137"/>
                  </a:lnTo>
                  <a:lnTo>
                    <a:pt x="274" y="234"/>
                  </a:lnTo>
                  <a:lnTo>
                    <a:pt x="79" y="351"/>
                  </a:lnTo>
                  <a:lnTo>
                    <a:pt x="79" y="351"/>
                  </a:lnTo>
                  <a:lnTo>
                    <a:pt x="40" y="390"/>
                  </a:lnTo>
                  <a:lnTo>
                    <a:pt x="20" y="429"/>
                  </a:lnTo>
                  <a:lnTo>
                    <a:pt x="1" y="507"/>
                  </a:lnTo>
                  <a:lnTo>
                    <a:pt x="1" y="507"/>
                  </a:lnTo>
                  <a:lnTo>
                    <a:pt x="1" y="585"/>
                  </a:lnTo>
                  <a:lnTo>
                    <a:pt x="40" y="663"/>
                  </a:lnTo>
                  <a:lnTo>
                    <a:pt x="40" y="663"/>
                  </a:lnTo>
                  <a:lnTo>
                    <a:pt x="118" y="721"/>
                  </a:lnTo>
                  <a:lnTo>
                    <a:pt x="196" y="741"/>
                  </a:lnTo>
                  <a:lnTo>
                    <a:pt x="196" y="741"/>
                  </a:lnTo>
                  <a:lnTo>
                    <a:pt x="274" y="741"/>
                  </a:lnTo>
                  <a:lnTo>
                    <a:pt x="352" y="702"/>
                  </a:lnTo>
                  <a:lnTo>
                    <a:pt x="371" y="682"/>
                  </a:lnTo>
                  <a:lnTo>
                    <a:pt x="371" y="682"/>
                  </a:lnTo>
                  <a:lnTo>
                    <a:pt x="624" y="546"/>
                  </a:lnTo>
                  <a:lnTo>
                    <a:pt x="897" y="449"/>
                  </a:lnTo>
                  <a:lnTo>
                    <a:pt x="897" y="449"/>
                  </a:lnTo>
                  <a:lnTo>
                    <a:pt x="995" y="429"/>
                  </a:lnTo>
                  <a:lnTo>
                    <a:pt x="995" y="429"/>
                  </a:lnTo>
                  <a:lnTo>
                    <a:pt x="1073" y="410"/>
                  </a:lnTo>
                  <a:lnTo>
                    <a:pt x="1131" y="351"/>
                  </a:lnTo>
                  <a:lnTo>
                    <a:pt x="1131" y="351"/>
                  </a:lnTo>
                  <a:lnTo>
                    <a:pt x="1170" y="273"/>
                  </a:lnTo>
                  <a:lnTo>
                    <a:pt x="1170" y="176"/>
                  </a:lnTo>
                  <a:lnTo>
                    <a:pt x="1170" y="176"/>
                  </a:lnTo>
                  <a:lnTo>
                    <a:pt x="1150" y="117"/>
                  </a:lnTo>
                  <a:lnTo>
                    <a:pt x="1111" y="59"/>
                  </a:lnTo>
                  <a:lnTo>
                    <a:pt x="1034" y="20"/>
                  </a:lnTo>
                  <a:lnTo>
                    <a:pt x="956" y="0"/>
                  </a:lnTo>
                  <a:lnTo>
                    <a:pt x="956" y="0"/>
                  </a:lnTo>
                  <a:lnTo>
                    <a:pt x="936"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5"/>
            <p:cNvSpPr/>
            <p:nvPr/>
          </p:nvSpPr>
          <p:spPr>
            <a:xfrm>
              <a:off x="1537425" y="495800"/>
              <a:ext cx="1475" cy="500"/>
            </a:xfrm>
            <a:custGeom>
              <a:avLst/>
              <a:gdLst/>
              <a:ahLst/>
              <a:cxnLst/>
              <a:rect l="l" t="t" r="r" b="b"/>
              <a:pathLst>
                <a:path w="59" h="20" fill="none" extrusionOk="0">
                  <a:moveTo>
                    <a:pt x="59" y="0"/>
                  </a:moveTo>
                  <a:lnTo>
                    <a:pt x="59" y="0"/>
                  </a:lnTo>
                  <a:lnTo>
                    <a:pt x="0" y="20"/>
                  </a:lnTo>
                  <a:lnTo>
                    <a:pt x="0" y="20"/>
                  </a:lnTo>
                  <a:lnTo>
                    <a:pt x="59"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5"/>
            <p:cNvSpPr/>
            <p:nvPr/>
          </p:nvSpPr>
          <p:spPr>
            <a:xfrm>
              <a:off x="1505275" y="508950"/>
              <a:ext cx="23400" cy="19500"/>
            </a:xfrm>
            <a:custGeom>
              <a:avLst/>
              <a:gdLst/>
              <a:ahLst/>
              <a:cxnLst/>
              <a:rect l="l" t="t" r="r" b="b"/>
              <a:pathLst>
                <a:path w="936" h="780" extrusionOk="0">
                  <a:moveTo>
                    <a:pt x="663" y="0"/>
                  </a:moveTo>
                  <a:lnTo>
                    <a:pt x="624" y="20"/>
                  </a:lnTo>
                  <a:lnTo>
                    <a:pt x="351" y="195"/>
                  </a:lnTo>
                  <a:lnTo>
                    <a:pt x="78" y="390"/>
                  </a:lnTo>
                  <a:lnTo>
                    <a:pt x="20" y="468"/>
                  </a:lnTo>
                  <a:lnTo>
                    <a:pt x="0" y="546"/>
                  </a:lnTo>
                  <a:lnTo>
                    <a:pt x="20" y="624"/>
                  </a:lnTo>
                  <a:lnTo>
                    <a:pt x="59" y="702"/>
                  </a:lnTo>
                  <a:lnTo>
                    <a:pt x="117" y="760"/>
                  </a:lnTo>
                  <a:lnTo>
                    <a:pt x="195" y="779"/>
                  </a:lnTo>
                  <a:lnTo>
                    <a:pt x="273" y="779"/>
                  </a:lnTo>
                  <a:lnTo>
                    <a:pt x="351" y="740"/>
                  </a:lnTo>
                  <a:lnTo>
                    <a:pt x="546" y="585"/>
                  </a:lnTo>
                  <a:lnTo>
                    <a:pt x="760" y="448"/>
                  </a:lnTo>
                  <a:lnTo>
                    <a:pt x="799" y="409"/>
                  </a:lnTo>
                  <a:lnTo>
                    <a:pt x="877" y="370"/>
                  </a:lnTo>
                  <a:lnTo>
                    <a:pt x="916" y="292"/>
                  </a:lnTo>
                  <a:lnTo>
                    <a:pt x="935" y="214"/>
                  </a:lnTo>
                  <a:lnTo>
                    <a:pt x="916" y="117"/>
                  </a:lnTo>
                  <a:lnTo>
                    <a:pt x="877" y="59"/>
                  </a:lnTo>
                  <a:lnTo>
                    <a:pt x="799" y="20"/>
                  </a:lnTo>
                  <a:lnTo>
                    <a:pt x="721"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5"/>
            <p:cNvSpPr/>
            <p:nvPr/>
          </p:nvSpPr>
          <p:spPr>
            <a:xfrm>
              <a:off x="1505275" y="508950"/>
              <a:ext cx="23400" cy="19500"/>
            </a:xfrm>
            <a:custGeom>
              <a:avLst/>
              <a:gdLst/>
              <a:ahLst/>
              <a:cxnLst/>
              <a:rect l="l" t="t" r="r" b="b"/>
              <a:pathLst>
                <a:path w="936" h="780" fill="none" extrusionOk="0">
                  <a:moveTo>
                    <a:pt x="624" y="20"/>
                  </a:moveTo>
                  <a:lnTo>
                    <a:pt x="624" y="20"/>
                  </a:lnTo>
                  <a:lnTo>
                    <a:pt x="351" y="195"/>
                  </a:lnTo>
                  <a:lnTo>
                    <a:pt x="78" y="390"/>
                  </a:lnTo>
                  <a:lnTo>
                    <a:pt x="78" y="390"/>
                  </a:lnTo>
                  <a:lnTo>
                    <a:pt x="20" y="468"/>
                  </a:lnTo>
                  <a:lnTo>
                    <a:pt x="0" y="546"/>
                  </a:lnTo>
                  <a:lnTo>
                    <a:pt x="20" y="624"/>
                  </a:lnTo>
                  <a:lnTo>
                    <a:pt x="59" y="702"/>
                  </a:lnTo>
                  <a:lnTo>
                    <a:pt x="59" y="702"/>
                  </a:lnTo>
                  <a:lnTo>
                    <a:pt x="117" y="760"/>
                  </a:lnTo>
                  <a:lnTo>
                    <a:pt x="195" y="779"/>
                  </a:lnTo>
                  <a:lnTo>
                    <a:pt x="273" y="779"/>
                  </a:lnTo>
                  <a:lnTo>
                    <a:pt x="351" y="740"/>
                  </a:lnTo>
                  <a:lnTo>
                    <a:pt x="351" y="740"/>
                  </a:lnTo>
                  <a:lnTo>
                    <a:pt x="546" y="585"/>
                  </a:lnTo>
                  <a:lnTo>
                    <a:pt x="760" y="448"/>
                  </a:lnTo>
                  <a:lnTo>
                    <a:pt x="760" y="448"/>
                  </a:lnTo>
                  <a:lnTo>
                    <a:pt x="799" y="409"/>
                  </a:lnTo>
                  <a:lnTo>
                    <a:pt x="799" y="409"/>
                  </a:lnTo>
                  <a:lnTo>
                    <a:pt x="877" y="370"/>
                  </a:lnTo>
                  <a:lnTo>
                    <a:pt x="916" y="292"/>
                  </a:lnTo>
                  <a:lnTo>
                    <a:pt x="916" y="292"/>
                  </a:lnTo>
                  <a:lnTo>
                    <a:pt x="935" y="214"/>
                  </a:lnTo>
                  <a:lnTo>
                    <a:pt x="916" y="117"/>
                  </a:lnTo>
                  <a:lnTo>
                    <a:pt x="916" y="117"/>
                  </a:lnTo>
                  <a:lnTo>
                    <a:pt x="877" y="59"/>
                  </a:lnTo>
                  <a:lnTo>
                    <a:pt x="799" y="20"/>
                  </a:lnTo>
                  <a:lnTo>
                    <a:pt x="799" y="20"/>
                  </a:lnTo>
                  <a:lnTo>
                    <a:pt x="721" y="0"/>
                  </a:lnTo>
                  <a:lnTo>
                    <a:pt x="721" y="0"/>
                  </a:lnTo>
                  <a:lnTo>
                    <a:pt x="663" y="0"/>
                  </a:lnTo>
                  <a:lnTo>
                    <a:pt x="624"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5"/>
            <p:cNvSpPr/>
            <p:nvPr/>
          </p:nvSpPr>
          <p:spPr>
            <a:xfrm>
              <a:off x="1523300" y="520150"/>
              <a:ext cx="1000" cy="500"/>
            </a:xfrm>
            <a:custGeom>
              <a:avLst/>
              <a:gdLst/>
              <a:ahLst/>
              <a:cxnLst/>
              <a:rect l="l" t="t" r="r" b="b"/>
              <a:pathLst>
                <a:path w="40" h="20" fill="none" extrusionOk="0">
                  <a:moveTo>
                    <a:pt x="39" y="0"/>
                  </a:moveTo>
                  <a:lnTo>
                    <a:pt x="39"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5"/>
            <p:cNvSpPr/>
            <p:nvPr/>
          </p:nvSpPr>
          <p:spPr>
            <a:xfrm>
              <a:off x="2118050" y="613175"/>
              <a:ext cx="19975" cy="27300"/>
            </a:xfrm>
            <a:custGeom>
              <a:avLst/>
              <a:gdLst/>
              <a:ahLst/>
              <a:cxnLst/>
              <a:rect l="l" t="t" r="r" b="b"/>
              <a:pathLst>
                <a:path w="799" h="1092" extrusionOk="0">
                  <a:moveTo>
                    <a:pt x="156" y="1"/>
                  </a:moveTo>
                  <a:lnTo>
                    <a:pt x="97" y="40"/>
                  </a:lnTo>
                  <a:lnTo>
                    <a:pt x="39" y="79"/>
                  </a:lnTo>
                  <a:lnTo>
                    <a:pt x="0" y="157"/>
                  </a:lnTo>
                  <a:lnTo>
                    <a:pt x="0" y="254"/>
                  </a:lnTo>
                  <a:lnTo>
                    <a:pt x="0" y="293"/>
                  </a:lnTo>
                  <a:lnTo>
                    <a:pt x="20" y="332"/>
                  </a:lnTo>
                  <a:lnTo>
                    <a:pt x="214" y="605"/>
                  </a:lnTo>
                  <a:lnTo>
                    <a:pt x="370" y="897"/>
                  </a:lnTo>
                  <a:lnTo>
                    <a:pt x="370" y="936"/>
                  </a:lnTo>
                  <a:lnTo>
                    <a:pt x="409" y="994"/>
                  </a:lnTo>
                  <a:lnTo>
                    <a:pt x="468" y="1053"/>
                  </a:lnTo>
                  <a:lnTo>
                    <a:pt x="565" y="1092"/>
                  </a:lnTo>
                  <a:lnTo>
                    <a:pt x="643" y="1072"/>
                  </a:lnTo>
                  <a:lnTo>
                    <a:pt x="721" y="1033"/>
                  </a:lnTo>
                  <a:lnTo>
                    <a:pt x="779" y="975"/>
                  </a:lnTo>
                  <a:lnTo>
                    <a:pt x="799" y="897"/>
                  </a:lnTo>
                  <a:lnTo>
                    <a:pt x="799" y="858"/>
                  </a:lnTo>
                  <a:lnTo>
                    <a:pt x="799" y="819"/>
                  </a:lnTo>
                  <a:lnTo>
                    <a:pt x="721" y="624"/>
                  </a:lnTo>
                  <a:lnTo>
                    <a:pt x="624" y="449"/>
                  </a:lnTo>
                  <a:lnTo>
                    <a:pt x="526" y="273"/>
                  </a:lnTo>
                  <a:lnTo>
                    <a:pt x="409" y="118"/>
                  </a:lnTo>
                  <a:lnTo>
                    <a:pt x="351" y="40"/>
                  </a:lnTo>
                  <a:lnTo>
                    <a:pt x="273"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5"/>
            <p:cNvSpPr/>
            <p:nvPr/>
          </p:nvSpPr>
          <p:spPr>
            <a:xfrm>
              <a:off x="2118050" y="613175"/>
              <a:ext cx="19975" cy="27300"/>
            </a:xfrm>
            <a:custGeom>
              <a:avLst/>
              <a:gdLst/>
              <a:ahLst/>
              <a:cxnLst/>
              <a:rect l="l" t="t" r="r" b="b"/>
              <a:pathLst>
                <a:path w="799" h="1092" fill="none" extrusionOk="0">
                  <a:moveTo>
                    <a:pt x="97" y="40"/>
                  </a:moveTo>
                  <a:lnTo>
                    <a:pt x="97" y="40"/>
                  </a:lnTo>
                  <a:lnTo>
                    <a:pt x="39" y="79"/>
                  </a:lnTo>
                  <a:lnTo>
                    <a:pt x="0" y="157"/>
                  </a:lnTo>
                  <a:lnTo>
                    <a:pt x="0" y="157"/>
                  </a:lnTo>
                  <a:lnTo>
                    <a:pt x="0" y="254"/>
                  </a:lnTo>
                  <a:lnTo>
                    <a:pt x="0" y="293"/>
                  </a:lnTo>
                  <a:lnTo>
                    <a:pt x="20" y="332"/>
                  </a:lnTo>
                  <a:lnTo>
                    <a:pt x="20" y="332"/>
                  </a:lnTo>
                  <a:lnTo>
                    <a:pt x="214" y="605"/>
                  </a:lnTo>
                  <a:lnTo>
                    <a:pt x="370" y="897"/>
                  </a:lnTo>
                  <a:lnTo>
                    <a:pt x="370" y="897"/>
                  </a:lnTo>
                  <a:lnTo>
                    <a:pt x="370" y="936"/>
                  </a:lnTo>
                  <a:lnTo>
                    <a:pt x="370" y="936"/>
                  </a:lnTo>
                  <a:lnTo>
                    <a:pt x="409" y="994"/>
                  </a:lnTo>
                  <a:lnTo>
                    <a:pt x="468" y="1053"/>
                  </a:lnTo>
                  <a:lnTo>
                    <a:pt x="468" y="1053"/>
                  </a:lnTo>
                  <a:lnTo>
                    <a:pt x="565" y="1092"/>
                  </a:lnTo>
                  <a:lnTo>
                    <a:pt x="643" y="1072"/>
                  </a:lnTo>
                  <a:lnTo>
                    <a:pt x="643" y="1072"/>
                  </a:lnTo>
                  <a:lnTo>
                    <a:pt x="721" y="1033"/>
                  </a:lnTo>
                  <a:lnTo>
                    <a:pt x="779" y="975"/>
                  </a:lnTo>
                  <a:lnTo>
                    <a:pt x="779" y="975"/>
                  </a:lnTo>
                  <a:lnTo>
                    <a:pt x="799" y="897"/>
                  </a:lnTo>
                  <a:lnTo>
                    <a:pt x="799" y="858"/>
                  </a:lnTo>
                  <a:lnTo>
                    <a:pt x="799" y="819"/>
                  </a:lnTo>
                  <a:lnTo>
                    <a:pt x="799" y="819"/>
                  </a:lnTo>
                  <a:lnTo>
                    <a:pt x="721" y="624"/>
                  </a:lnTo>
                  <a:lnTo>
                    <a:pt x="624" y="449"/>
                  </a:lnTo>
                  <a:lnTo>
                    <a:pt x="624" y="449"/>
                  </a:lnTo>
                  <a:lnTo>
                    <a:pt x="526" y="273"/>
                  </a:lnTo>
                  <a:lnTo>
                    <a:pt x="409" y="118"/>
                  </a:lnTo>
                  <a:lnTo>
                    <a:pt x="409" y="118"/>
                  </a:lnTo>
                  <a:lnTo>
                    <a:pt x="351" y="40"/>
                  </a:lnTo>
                  <a:lnTo>
                    <a:pt x="273" y="1"/>
                  </a:lnTo>
                  <a:lnTo>
                    <a:pt x="273" y="1"/>
                  </a:lnTo>
                  <a:lnTo>
                    <a:pt x="214" y="1"/>
                  </a:lnTo>
                  <a:lnTo>
                    <a:pt x="214" y="1"/>
                  </a:lnTo>
                  <a:lnTo>
                    <a:pt x="156" y="1"/>
                  </a:lnTo>
                  <a:lnTo>
                    <a:pt x="97" y="4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5"/>
            <p:cNvSpPr/>
            <p:nvPr/>
          </p:nvSpPr>
          <p:spPr>
            <a:xfrm>
              <a:off x="2124375" y="593700"/>
              <a:ext cx="20475" cy="22925"/>
            </a:xfrm>
            <a:custGeom>
              <a:avLst/>
              <a:gdLst/>
              <a:ahLst/>
              <a:cxnLst/>
              <a:rect l="l" t="t" r="r" b="b"/>
              <a:pathLst>
                <a:path w="819" h="917" extrusionOk="0">
                  <a:moveTo>
                    <a:pt x="215" y="0"/>
                  </a:moveTo>
                  <a:lnTo>
                    <a:pt x="137" y="20"/>
                  </a:lnTo>
                  <a:lnTo>
                    <a:pt x="59" y="59"/>
                  </a:lnTo>
                  <a:lnTo>
                    <a:pt x="20" y="137"/>
                  </a:lnTo>
                  <a:lnTo>
                    <a:pt x="0" y="215"/>
                  </a:lnTo>
                  <a:lnTo>
                    <a:pt x="0" y="293"/>
                  </a:lnTo>
                  <a:lnTo>
                    <a:pt x="59" y="370"/>
                  </a:lnTo>
                  <a:lnTo>
                    <a:pt x="273" y="604"/>
                  </a:lnTo>
                  <a:lnTo>
                    <a:pt x="409" y="799"/>
                  </a:lnTo>
                  <a:lnTo>
                    <a:pt x="468" y="877"/>
                  </a:lnTo>
                  <a:lnTo>
                    <a:pt x="546" y="916"/>
                  </a:lnTo>
                  <a:lnTo>
                    <a:pt x="624" y="916"/>
                  </a:lnTo>
                  <a:lnTo>
                    <a:pt x="702" y="877"/>
                  </a:lnTo>
                  <a:lnTo>
                    <a:pt x="780" y="838"/>
                  </a:lnTo>
                  <a:lnTo>
                    <a:pt x="819" y="760"/>
                  </a:lnTo>
                  <a:lnTo>
                    <a:pt x="819" y="663"/>
                  </a:lnTo>
                  <a:lnTo>
                    <a:pt x="780" y="585"/>
                  </a:lnTo>
                  <a:lnTo>
                    <a:pt x="702" y="448"/>
                  </a:lnTo>
                  <a:lnTo>
                    <a:pt x="604" y="312"/>
                  </a:lnTo>
                  <a:lnTo>
                    <a:pt x="487" y="176"/>
                  </a:lnTo>
                  <a:lnTo>
                    <a:pt x="371" y="59"/>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5"/>
            <p:cNvSpPr/>
            <p:nvPr/>
          </p:nvSpPr>
          <p:spPr>
            <a:xfrm>
              <a:off x="2124375" y="593700"/>
              <a:ext cx="20475" cy="22925"/>
            </a:xfrm>
            <a:custGeom>
              <a:avLst/>
              <a:gdLst/>
              <a:ahLst/>
              <a:cxnLst/>
              <a:rect l="l" t="t" r="r" b="b"/>
              <a:pathLst>
                <a:path w="819" h="917" fill="none" extrusionOk="0">
                  <a:moveTo>
                    <a:pt x="59" y="59"/>
                  </a:moveTo>
                  <a:lnTo>
                    <a:pt x="59" y="59"/>
                  </a:lnTo>
                  <a:lnTo>
                    <a:pt x="20" y="137"/>
                  </a:lnTo>
                  <a:lnTo>
                    <a:pt x="0" y="215"/>
                  </a:lnTo>
                  <a:lnTo>
                    <a:pt x="0" y="293"/>
                  </a:lnTo>
                  <a:lnTo>
                    <a:pt x="59" y="370"/>
                  </a:lnTo>
                  <a:lnTo>
                    <a:pt x="59" y="370"/>
                  </a:lnTo>
                  <a:lnTo>
                    <a:pt x="273" y="604"/>
                  </a:lnTo>
                  <a:lnTo>
                    <a:pt x="273" y="604"/>
                  </a:lnTo>
                  <a:lnTo>
                    <a:pt x="409" y="799"/>
                  </a:lnTo>
                  <a:lnTo>
                    <a:pt x="409" y="799"/>
                  </a:lnTo>
                  <a:lnTo>
                    <a:pt x="468" y="877"/>
                  </a:lnTo>
                  <a:lnTo>
                    <a:pt x="546" y="916"/>
                  </a:lnTo>
                  <a:lnTo>
                    <a:pt x="624" y="916"/>
                  </a:lnTo>
                  <a:lnTo>
                    <a:pt x="702" y="877"/>
                  </a:lnTo>
                  <a:lnTo>
                    <a:pt x="702" y="877"/>
                  </a:lnTo>
                  <a:lnTo>
                    <a:pt x="780" y="838"/>
                  </a:lnTo>
                  <a:lnTo>
                    <a:pt x="819" y="760"/>
                  </a:lnTo>
                  <a:lnTo>
                    <a:pt x="819" y="663"/>
                  </a:lnTo>
                  <a:lnTo>
                    <a:pt x="780" y="585"/>
                  </a:lnTo>
                  <a:lnTo>
                    <a:pt x="780" y="585"/>
                  </a:lnTo>
                  <a:lnTo>
                    <a:pt x="702" y="448"/>
                  </a:lnTo>
                  <a:lnTo>
                    <a:pt x="604" y="312"/>
                  </a:lnTo>
                  <a:lnTo>
                    <a:pt x="487" y="176"/>
                  </a:lnTo>
                  <a:lnTo>
                    <a:pt x="371" y="59"/>
                  </a:lnTo>
                  <a:lnTo>
                    <a:pt x="371" y="59"/>
                  </a:lnTo>
                  <a:lnTo>
                    <a:pt x="293" y="20"/>
                  </a:lnTo>
                  <a:lnTo>
                    <a:pt x="215" y="0"/>
                  </a:lnTo>
                  <a:lnTo>
                    <a:pt x="215" y="0"/>
                  </a:lnTo>
                  <a:lnTo>
                    <a:pt x="137" y="20"/>
                  </a:lnTo>
                  <a:lnTo>
                    <a:pt x="59" y="59"/>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5"/>
            <p:cNvSpPr/>
            <p:nvPr/>
          </p:nvSpPr>
          <p:spPr>
            <a:xfrm>
              <a:off x="2147750" y="643375"/>
              <a:ext cx="14650" cy="22925"/>
            </a:xfrm>
            <a:custGeom>
              <a:avLst/>
              <a:gdLst/>
              <a:ahLst/>
              <a:cxnLst/>
              <a:rect l="l" t="t" r="r" b="b"/>
              <a:pathLst>
                <a:path w="586" h="917" extrusionOk="0">
                  <a:moveTo>
                    <a:pt x="215" y="1"/>
                  </a:moveTo>
                  <a:lnTo>
                    <a:pt x="156" y="20"/>
                  </a:lnTo>
                  <a:lnTo>
                    <a:pt x="78" y="59"/>
                  </a:lnTo>
                  <a:lnTo>
                    <a:pt x="40" y="118"/>
                  </a:lnTo>
                  <a:lnTo>
                    <a:pt x="1" y="195"/>
                  </a:lnTo>
                  <a:lnTo>
                    <a:pt x="20" y="293"/>
                  </a:lnTo>
                  <a:lnTo>
                    <a:pt x="156" y="761"/>
                  </a:lnTo>
                  <a:lnTo>
                    <a:pt x="195" y="838"/>
                  </a:lnTo>
                  <a:lnTo>
                    <a:pt x="273" y="897"/>
                  </a:lnTo>
                  <a:lnTo>
                    <a:pt x="351" y="916"/>
                  </a:lnTo>
                  <a:lnTo>
                    <a:pt x="429" y="916"/>
                  </a:lnTo>
                  <a:lnTo>
                    <a:pt x="507" y="877"/>
                  </a:lnTo>
                  <a:lnTo>
                    <a:pt x="566" y="799"/>
                  </a:lnTo>
                  <a:lnTo>
                    <a:pt x="585" y="722"/>
                  </a:lnTo>
                  <a:lnTo>
                    <a:pt x="585" y="644"/>
                  </a:lnTo>
                  <a:lnTo>
                    <a:pt x="429" y="176"/>
                  </a:lnTo>
                  <a:lnTo>
                    <a:pt x="390" y="98"/>
                  </a:lnTo>
                  <a:lnTo>
                    <a:pt x="332" y="40"/>
                  </a:lnTo>
                  <a:lnTo>
                    <a:pt x="273" y="20"/>
                  </a:lnTo>
                  <a:lnTo>
                    <a:pt x="215"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5"/>
            <p:cNvSpPr/>
            <p:nvPr/>
          </p:nvSpPr>
          <p:spPr>
            <a:xfrm>
              <a:off x="2147750" y="643375"/>
              <a:ext cx="14650" cy="22925"/>
            </a:xfrm>
            <a:custGeom>
              <a:avLst/>
              <a:gdLst/>
              <a:ahLst/>
              <a:cxnLst/>
              <a:rect l="l" t="t" r="r" b="b"/>
              <a:pathLst>
                <a:path w="586" h="917" fill="none" extrusionOk="0">
                  <a:moveTo>
                    <a:pt x="156" y="20"/>
                  </a:moveTo>
                  <a:lnTo>
                    <a:pt x="156" y="20"/>
                  </a:lnTo>
                  <a:lnTo>
                    <a:pt x="78" y="59"/>
                  </a:lnTo>
                  <a:lnTo>
                    <a:pt x="40" y="118"/>
                  </a:lnTo>
                  <a:lnTo>
                    <a:pt x="1" y="195"/>
                  </a:lnTo>
                  <a:lnTo>
                    <a:pt x="20" y="293"/>
                  </a:lnTo>
                  <a:lnTo>
                    <a:pt x="20" y="293"/>
                  </a:lnTo>
                  <a:lnTo>
                    <a:pt x="156" y="761"/>
                  </a:lnTo>
                  <a:lnTo>
                    <a:pt x="156" y="761"/>
                  </a:lnTo>
                  <a:lnTo>
                    <a:pt x="195" y="838"/>
                  </a:lnTo>
                  <a:lnTo>
                    <a:pt x="273" y="897"/>
                  </a:lnTo>
                  <a:lnTo>
                    <a:pt x="351" y="916"/>
                  </a:lnTo>
                  <a:lnTo>
                    <a:pt x="429" y="916"/>
                  </a:lnTo>
                  <a:lnTo>
                    <a:pt x="429" y="916"/>
                  </a:lnTo>
                  <a:lnTo>
                    <a:pt x="507" y="877"/>
                  </a:lnTo>
                  <a:lnTo>
                    <a:pt x="566" y="799"/>
                  </a:lnTo>
                  <a:lnTo>
                    <a:pt x="585" y="722"/>
                  </a:lnTo>
                  <a:lnTo>
                    <a:pt x="585" y="644"/>
                  </a:lnTo>
                  <a:lnTo>
                    <a:pt x="585" y="644"/>
                  </a:lnTo>
                  <a:lnTo>
                    <a:pt x="429" y="176"/>
                  </a:lnTo>
                  <a:lnTo>
                    <a:pt x="429" y="176"/>
                  </a:lnTo>
                  <a:lnTo>
                    <a:pt x="390" y="98"/>
                  </a:lnTo>
                  <a:lnTo>
                    <a:pt x="332" y="40"/>
                  </a:lnTo>
                  <a:lnTo>
                    <a:pt x="332" y="40"/>
                  </a:lnTo>
                  <a:lnTo>
                    <a:pt x="273" y="20"/>
                  </a:lnTo>
                  <a:lnTo>
                    <a:pt x="215" y="1"/>
                  </a:lnTo>
                  <a:lnTo>
                    <a:pt x="215" y="1"/>
                  </a:lnTo>
                  <a:lnTo>
                    <a:pt x="156"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5"/>
            <p:cNvSpPr/>
            <p:nvPr/>
          </p:nvSpPr>
          <p:spPr>
            <a:xfrm>
              <a:off x="2135575" y="663350"/>
              <a:ext cx="14625" cy="21950"/>
            </a:xfrm>
            <a:custGeom>
              <a:avLst/>
              <a:gdLst/>
              <a:ahLst/>
              <a:cxnLst/>
              <a:rect l="l" t="t" r="r" b="b"/>
              <a:pathLst>
                <a:path w="585" h="878" extrusionOk="0">
                  <a:moveTo>
                    <a:pt x="215" y="0"/>
                  </a:moveTo>
                  <a:lnTo>
                    <a:pt x="156" y="20"/>
                  </a:lnTo>
                  <a:lnTo>
                    <a:pt x="98" y="39"/>
                  </a:lnTo>
                  <a:lnTo>
                    <a:pt x="39" y="98"/>
                  </a:lnTo>
                  <a:lnTo>
                    <a:pt x="0" y="176"/>
                  </a:lnTo>
                  <a:lnTo>
                    <a:pt x="0" y="254"/>
                  </a:lnTo>
                  <a:lnTo>
                    <a:pt x="20" y="332"/>
                  </a:lnTo>
                  <a:lnTo>
                    <a:pt x="20" y="351"/>
                  </a:lnTo>
                  <a:lnTo>
                    <a:pt x="156" y="721"/>
                  </a:lnTo>
                  <a:lnTo>
                    <a:pt x="195" y="799"/>
                  </a:lnTo>
                  <a:lnTo>
                    <a:pt x="273" y="858"/>
                  </a:lnTo>
                  <a:lnTo>
                    <a:pt x="351" y="877"/>
                  </a:lnTo>
                  <a:lnTo>
                    <a:pt x="429" y="877"/>
                  </a:lnTo>
                  <a:lnTo>
                    <a:pt x="507" y="838"/>
                  </a:lnTo>
                  <a:lnTo>
                    <a:pt x="565" y="780"/>
                  </a:lnTo>
                  <a:lnTo>
                    <a:pt x="585" y="702"/>
                  </a:lnTo>
                  <a:lnTo>
                    <a:pt x="585" y="605"/>
                  </a:lnTo>
                  <a:lnTo>
                    <a:pt x="507" y="351"/>
                  </a:lnTo>
                  <a:lnTo>
                    <a:pt x="410" y="117"/>
                  </a:lnTo>
                  <a:lnTo>
                    <a:pt x="371" y="78"/>
                  </a:lnTo>
                  <a:lnTo>
                    <a:pt x="351" y="59"/>
                  </a:lnTo>
                  <a:lnTo>
                    <a:pt x="273" y="20"/>
                  </a:lnTo>
                  <a:lnTo>
                    <a:pt x="215"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5"/>
            <p:cNvSpPr/>
            <p:nvPr/>
          </p:nvSpPr>
          <p:spPr>
            <a:xfrm>
              <a:off x="2135575" y="663350"/>
              <a:ext cx="14625" cy="21950"/>
            </a:xfrm>
            <a:custGeom>
              <a:avLst/>
              <a:gdLst/>
              <a:ahLst/>
              <a:cxnLst/>
              <a:rect l="l" t="t" r="r" b="b"/>
              <a:pathLst>
                <a:path w="585" h="878" fill="none" extrusionOk="0">
                  <a:moveTo>
                    <a:pt x="98" y="39"/>
                  </a:moveTo>
                  <a:lnTo>
                    <a:pt x="98" y="39"/>
                  </a:lnTo>
                  <a:lnTo>
                    <a:pt x="39" y="98"/>
                  </a:lnTo>
                  <a:lnTo>
                    <a:pt x="0" y="176"/>
                  </a:lnTo>
                  <a:lnTo>
                    <a:pt x="0" y="176"/>
                  </a:lnTo>
                  <a:lnTo>
                    <a:pt x="0" y="254"/>
                  </a:lnTo>
                  <a:lnTo>
                    <a:pt x="20" y="332"/>
                  </a:lnTo>
                  <a:lnTo>
                    <a:pt x="20" y="351"/>
                  </a:lnTo>
                  <a:lnTo>
                    <a:pt x="20" y="351"/>
                  </a:lnTo>
                  <a:lnTo>
                    <a:pt x="156" y="721"/>
                  </a:lnTo>
                  <a:lnTo>
                    <a:pt x="156" y="721"/>
                  </a:lnTo>
                  <a:lnTo>
                    <a:pt x="195" y="799"/>
                  </a:lnTo>
                  <a:lnTo>
                    <a:pt x="273" y="858"/>
                  </a:lnTo>
                  <a:lnTo>
                    <a:pt x="351" y="877"/>
                  </a:lnTo>
                  <a:lnTo>
                    <a:pt x="429" y="877"/>
                  </a:lnTo>
                  <a:lnTo>
                    <a:pt x="429" y="877"/>
                  </a:lnTo>
                  <a:lnTo>
                    <a:pt x="507" y="838"/>
                  </a:lnTo>
                  <a:lnTo>
                    <a:pt x="565" y="780"/>
                  </a:lnTo>
                  <a:lnTo>
                    <a:pt x="585" y="702"/>
                  </a:lnTo>
                  <a:lnTo>
                    <a:pt x="585" y="605"/>
                  </a:lnTo>
                  <a:lnTo>
                    <a:pt x="585" y="605"/>
                  </a:lnTo>
                  <a:lnTo>
                    <a:pt x="507" y="351"/>
                  </a:lnTo>
                  <a:lnTo>
                    <a:pt x="410" y="117"/>
                  </a:lnTo>
                  <a:lnTo>
                    <a:pt x="410" y="117"/>
                  </a:lnTo>
                  <a:lnTo>
                    <a:pt x="371" y="78"/>
                  </a:lnTo>
                  <a:lnTo>
                    <a:pt x="351" y="59"/>
                  </a:lnTo>
                  <a:lnTo>
                    <a:pt x="273" y="20"/>
                  </a:lnTo>
                  <a:lnTo>
                    <a:pt x="273" y="20"/>
                  </a:lnTo>
                  <a:lnTo>
                    <a:pt x="215" y="0"/>
                  </a:lnTo>
                  <a:lnTo>
                    <a:pt x="215" y="0"/>
                  </a:lnTo>
                  <a:lnTo>
                    <a:pt x="156" y="20"/>
                  </a:lnTo>
                  <a:lnTo>
                    <a:pt x="98"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5"/>
            <p:cNvSpPr/>
            <p:nvPr/>
          </p:nvSpPr>
          <p:spPr>
            <a:xfrm>
              <a:off x="2136550" y="672125"/>
              <a:ext cx="25" cy="1000"/>
            </a:xfrm>
            <a:custGeom>
              <a:avLst/>
              <a:gdLst/>
              <a:ahLst/>
              <a:cxnLst/>
              <a:rect l="l" t="t" r="r" b="b"/>
              <a:pathLst>
                <a:path w="1" h="40" fill="none" extrusionOk="0">
                  <a:moveTo>
                    <a:pt x="0" y="0"/>
                  </a:moveTo>
                  <a:lnTo>
                    <a:pt x="0" y="0"/>
                  </a:lnTo>
                  <a:lnTo>
                    <a:pt x="0" y="39"/>
                  </a:lnTo>
                  <a:lnTo>
                    <a:pt x="0" y="39"/>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5"/>
            <p:cNvSpPr/>
            <p:nvPr/>
          </p:nvSpPr>
          <p:spPr>
            <a:xfrm>
              <a:off x="2155050" y="692100"/>
              <a:ext cx="12200" cy="29725"/>
            </a:xfrm>
            <a:custGeom>
              <a:avLst/>
              <a:gdLst/>
              <a:ahLst/>
              <a:cxnLst/>
              <a:rect l="l" t="t" r="r" b="b"/>
              <a:pathLst>
                <a:path w="488" h="1189" extrusionOk="0">
                  <a:moveTo>
                    <a:pt x="215" y="0"/>
                  </a:moveTo>
                  <a:lnTo>
                    <a:pt x="137" y="20"/>
                  </a:lnTo>
                  <a:lnTo>
                    <a:pt x="59" y="78"/>
                  </a:lnTo>
                  <a:lnTo>
                    <a:pt x="20" y="136"/>
                  </a:lnTo>
                  <a:lnTo>
                    <a:pt x="1" y="214"/>
                  </a:lnTo>
                  <a:lnTo>
                    <a:pt x="20" y="604"/>
                  </a:lnTo>
                  <a:lnTo>
                    <a:pt x="40" y="974"/>
                  </a:lnTo>
                  <a:lnTo>
                    <a:pt x="59" y="1052"/>
                  </a:lnTo>
                  <a:lnTo>
                    <a:pt x="118" y="1130"/>
                  </a:lnTo>
                  <a:lnTo>
                    <a:pt x="176" y="1169"/>
                  </a:lnTo>
                  <a:lnTo>
                    <a:pt x="254" y="1189"/>
                  </a:lnTo>
                  <a:lnTo>
                    <a:pt x="352" y="1169"/>
                  </a:lnTo>
                  <a:lnTo>
                    <a:pt x="410" y="1130"/>
                  </a:lnTo>
                  <a:lnTo>
                    <a:pt x="468" y="1052"/>
                  </a:lnTo>
                  <a:lnTo>
                    <a:pt x="488" y="974"/>
                  </a:lnTo>
                  <a:lnTo>
                    <a:pt x="468" y="604"/>
                  </a:lnTo>
                  <a:lnTo>
                    <a:pt x="429" y="214"/>
                  </a:lnTo>
                  <a:lnTo>
                    <a:pt x="410" y="136"/>
                  </a:lnTo>
                  <a:lnTo>
                    <a:pt x="371" y="78"/>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5"/>
            <p:cNvSpPr/>
            <p:nvPr/>
          </p:nvSpPr>
          <p:spPr>
            <a:xfrm>
              <a:off x="2155050" y="692100"/>
              <a:ext cx="12200" cy="29725"/>
            </a:xfrm>
            <a:custGeom>
              <a:avLst/>
              <a:gdLst/>
              <a:ahLst/>
              <a:cxnLst/>
              <a:rect l="l" t="t" r="r" b="b"/>
              <a:pathLst>
                <a:path w="488" h="1189" fill="none" extrusionOk="0">
                  <a:moveTo>
                    <a:pt x="59" y="78"/>
                  </a:moveTo>
                  <a:lnTo>
                    <a:pt x="59" y="78"/>
                  </a:lnTo>
                  <a:lnTo>
                    <a:pt x="20" y="136"/>
                  </a:lnTo>
                  <a:lnTo>
                    <a:pt x="1" y="214"/>
                  </a:lnTo>
                  <a:lnTo>
                    <a:pt x="1" y="214"/>
                  </a:lnTo>
                  <a:lnTo>
                    <a:pt x="20" y="604"/>
                  </a:lnTo>
                  <a:lnTo>
                    <a:pt x="40" y="974"/>
                  </a:lnTo>
                  <a:lnTo>
                    <a:pt x="40" y="974"/>
                  </a:lnTo>
                  <a:lnTo>
                    <a:pt x="59" y="1052"/>
                  </a:lnTo>
                  <a:lnTo>
                    <a:pt x="118" y="1130"/>
                  </a:lnTo>
                  <a:lnTo>
                    <a:pt x="176" y="1169"/>
                  </a:lnTo>
                  <a:lnTo>
                    <a:pt x="254" y="1189"/>
                  </a:lnTo>
                  <a:lnTo>
                    <a:pt x="254" y="1189"/>
                  </a:lnTo>
                  <a:lnTo>
                    <a:pt x="352" y="1169"/>
                  </a:lnTo>
                  <a:lnTo>
                    <a:pt x="410" y="1130"/>
                  </a:lnTo>
                  <a:lnTo>
                    <a:pt x="468" y="1052"/>
                  </a:lnTo>
                  <a:lnTo>
                    <a:pt x="488" y="974"/>
                  </a:lnTo>
                  <a:lnTo>
                    <a:pt x="488" y="974"/>
                  </a:lnTo>
                  <a:lnTo>
                    <a:pt x="468" y="604"/>
                  </a:lnTo>
                  <a:lnTo>
                    <a:pt x="429" y="214"/>
                  </a:lnTo>
                  <a:lnTo>
                    <a:pt x="429" y="214"/>
                  </a:lnTo>
                  <a:lnTo>
                    <a:pt x="410" y="136"/>
                  </a:lnTo>
                  <a:lnTo>
                    <a:pt x="371" y="78"/>
                  </a:lnTo>
                  <a:lnTo>
                    <a:pt x="371" y="78"/>
                  </a:lnTo>
                  <a:lnTo>
                    <a:pt x="293" y="20"/>
                  </a:lnTo>
                  <a:lnTo>
                    <a:pt x="215" y="0"/>
                  </a:lnTo>
                  <a:lnTo>
                    <a:pt x="215" y="0"/>
                  </a:lnTo>
                  <a:lnTo>
                    <a:pt x="137" y="20"/>
                  </a:lnTo>
                  <a:lnTo>
                    <a:pt x="59" y="78"/>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5"/>
            <p:cNvSpPr/>
            <p:nvPr/>
          </p:nvSpPr>
          <p:spPr>
            <a:xfrm>
              <a:off x="1385925" y="537200"/>
              <a:ext cx="764275" cy="624000"/>
            </a:xfrm>
            <a:custGeom>
              <a:avLst/>
              <a:gdLst/>
              <a:ahLst/>
              <a:cxnLst/>
              <a:rect l="l" t="t" r="r" b="b"/>
              <a:pathLst>
                <a:path w="30571" h="24960" extrusionOk="0">
                  <a:moveTo>
                    <a:pt x="9197" y="0"/>
                  </a:moveTo>
                  <a:lnTo>
                    <a:pt x="8768" y="20"/>
                  </a:lnTo>
                  <a:lnTo>
                    <a:pt x="8359" y="78"/>
                  </a:lnTo>
                  <a:lnTo>
                    <a:pt x="7833" y="156"/>
                  </a:lnTo>
                  <a:lnTo>
                    <a:pt x="7346" y="273"/>
                  </a:lnTo>
                  <a:lnTo>
                    <a:pt x="6859" y="429"/>
                  </a:lnTo>
                  <a:lnTo>
                    <a:pt x="6372" y="624"/>
                  </a:lnTo>
                  <a:lnTo>
                    <a:pt x="5807" y="877"/>
                  </a:lnTo>
                  <a:lnTo>
                    <a:pt x="5281" y="1169"/>
                  </a:lnTo>
                  <a:lnTo>
                    <a:pt x="4774" y="1500"/>
                  </a:lnTo>
                  <a:lnTo>
                    <a:pt x="4268" y="1851"/>
                  </a:lnTo>
                  <a:lnTo>
                    <a:pt x="3800" y="2241"/>
                  </a:lnTo>
                  <a:lnTo>
                    <a:pt x="3371" y="2630"/>
                  </a:lnTo>
                  <a:lnTo>
                    <a:pt x="2982" y="3059"/>
                  </a:lnTo>
                  <a:lnTo>
                    <a:pt x="2612" y="3507"/>
                  </a:lnTo>
                  <a:lnTo>
                    <a:pt x="2241" y="4014"/>
                  </a:lnTo>
                  <a:lnTo>
                    <a:pt x="1891" y="4559"/>
                  </a:lnTo>
                  <a:lnTo>
                    <a:pt x="1598" y="5144"/>
                  </a:lnTo>
                  <a:lnTo>
                    <a:pt x="1306" y="5748"/>
                  </a:lnTo>
                  <a:lnTo>
                    <a:pt x="1170" y="6099"/>
                  </a:lnTo>
                  <a:lnTo>
                    <a:pt x="1053" y="6430"/>
                  </a:lnTo>
                  <a:lnTo>
                    <a:pt x="936" y="6781"/>
                  </a:lnTo>
                  <a:lnTo>
                    <a:pt x="838" y="7112"/>
                  </a:lnTo>
                  <a:lnTo>
                    <a:pt x="741" y="7463"/>
                  </a:lnTo>
                  <a:lnTo>
                    <a:pt x="663" y="7833"/>
                  </a:lnTo>
                  <a:lnTo>
                    <a:pt x="605" y="8183"/>
                  </a:lnTo>
                  <a:lnTo>
                    <a:pt x="546" y="8554"/>
                  </a:lnTo>
                  <a:lnTo>
                    <a:pt x="468" y="9216"/>
                  </a:lnTo>
                  <a:lnTo>
                    <a:pt x="449" y="9859"/>
                  </a:lnTo>
                  <a:lnTo>
                    <a:pt x="468" y="10502"/>
                  </a:lnTo>
                  <a:lnTo>
                    <a:pt x="527" y="11106"/>
                  </a:lnTo>
                  <a:lnTo>
                    <a:pt x="624" y="11652"/>
                  </a:lnTo>
                  <a:lnTo>
                    <a:pt x="741" y="12158"/>
                  </a:lnTo>
                  <a:lnTo>
                    <a:pt x="877" y="12645"/>
                  </a:lnTo>
                  <a:lnTo>
                    <a:pt x="1072" y="13132"/>
                  </a:lnTo>
                  <a:lnTo>
                    <a:pt x="1248" y="13542"/>
                  </a:lnTo>
                  <a:lnTo>
                    <a:pt x="1462" y="13912"/>
                  </a:lnTo>
                  <a:lnTo>
                    <a:pt x="1696" y="14282"/>
                  </a:lnTo>
                  <a:lnTo>
                    <a:pt x="1949" y="14633"/>
                  </a:lnTo>
                  <a:lnTo>
                    <a:pt x="2202" y="14944"/>
                  </a:lnTo>
                  <a:lnTo>
                    <a:pt x="2475" y="15237"/>
                  </a:lnTo>
                  <a:lnTo>
                    <a:pt x="2495" y="15295"/>
                  </a:lnTo>
                  <a:lnTo>
                    <a:pt x="2475" y="15334"/>
                  </a:lnTo>
                  <a:lnTo>
                    <a:pt x="2436" y="15354"/>
                  </a:lnTo>
                  <a:lnTo>
                    <a:pt x="2417" y="15392"/>
                  </a:lnTo>
                  <a:lnTo>
                    <a:pt x="2397" y="15412"/>
                  </a:lnTo>
                  <a:lnTo>
                    <a:pt x="2105" y="15607"/>
                  </a:lnTo>
                  <a:lnTo>
                    <a:pt x="1793" y="15841"/>
                  </a:lnTo>
                  <a:lnTo>
                    <a:pt x="1462" y="16113"/>
                  </a:lnTo>
                  <a:lnTo>
                    <a:pt x="1189" y="16347"/>
                  </a:lnTo>
                  <a:lnTo>
                    <a:pt x="936" y="16620"/>
                  </a:lnTo>
                  <a:lnTo>
                    <a:pt x="722" y="16893"/>
                  </a:lnTo>
                  <a:lnTo>
                    <a:pt x="566" y="17107"/>
                  </a:lnTo>
                  <a:lnTo>
                    <a:pt x="429" y="17321"/>
                  </a:lnTo>
                  <a:lnTo>
                    <a:pt x="312" y="17516"/>
                  </a:lnTo>
                  <a:lnTo>
                    <a:pt x="215" y="17731"/>
                  </a:lnTo>
                  <a:lnTo>
                    <a:pt x="137" y="17945"/>
                  </a:lnTo>
                  <a:lnTo>
                    <a:pt x="98" y="18120"/>
                  </a:lnTo>
                  <a:lnTo>
                    <a:pt x="40" y="18412"/>
                  </a:lnTo>
                  <a:lnTo>
                    <a:pt x="1" y="18763"/>
                  </a:lnTo>
                  <a:lnTo>
                    <a:pt x="40" y="19133"/>
                  </a:lnTo>
                  <a:lnTo>
                    <a:pt x="79" y="19328"/>
                  </a:lnTo>
                  <a:lnTo>
                    <a:pt x="118" y="19504"/>
                  </a:lnTo>
                  <a:lnTo>
                    <a:pt x="215" y="19815"/>
                  </a:lnTo>
                  <a:lnTo>
                    <a:pt x="332" y="20030"/>
                  </a:lnTo>
                  <a:lnTo>
                    <a:pt x="449" y="20244"/>
                  </a:lnTo>
                  <a:lnTo>
                    <a:pt x="566" y="20439"/>
                  </a:lnTo>
                  <a:lnTo>
                    <a:pt x="702" y="20634"/>
                  </a:lnTo>
                  <a:lnTo>
                    <a:pt x="936" y="20926"/>
                  </a:lnTo>
                  <a:lnTo>
                    <a:pt x="1189" y="21179"/>
                  </a:lnTo>
                  <a:lnTo>
                    <a:pt x="1481" y="21452"/>
                  </a:lnTo>
                  <a:lnTo>
                    <a:pt x="1793" y="21705"/>
                  </a:lnTo>
                  <a:lnTo>
                    <a:pt x="2066" y="21900"/>
                  </a:lnTo>
                  <a:lnTo>
                    <a:pt x="2358" y="22095"/>
                  </a:lnTo>
                  <a:lnTo>
                    <a:pt x="2650" y="22270"/>
                  </a:lnTo>
                  <a:lnTo>
                    <a:pt x="2962" y="22465"/>
                  </a:lnTo>
                  <a:lnTo>
                    <a:pt x="3625" y="22796"/>
                  </a:lnTo>
                  <a:lnTo>
                    <a:pt x="4346" y="23128"/>
                  </a:lnTo>
                  <a:lnTo>
                    <a:pt x="5047" y="23400"/>
                  </a:lnTo>
                  <a:lnTo>
                    <a:pt x="5787" y="23673"/>
                  </a:lnTo>
                  <a:lnTo>
                    <a:pt x="6528" y="23887"/>
                  </a:lnTo>
                  <a:lnTo>
                    <a:pt x="7327" y="24102"/>
                  </a:lnTo>
                  <a:lnTo>
                    <a:pt x="7424" y="24141"/>
                  </a:lnTo>
                  <a:lnTo>
                    <a:pt x="7521" y="24160"/>
                  </a:lnTo>
                  <a:lnTo>
                    <a:pt x="8437" y="24336"/>
                  </a:lnTo>
                  <a:lnTo>
                    <a:pt x="9372" y="24511"/>
                  </a:lnTo>
                  <a:lnTo>
                    <a:pt x="10327" y="24647"/>
                  </a:lnTo>
                  <a:lnTo>
                    <a:pt x="11301" y="24764"/>
                  </a:lnTo>
                  <a:lnTo>
                    <a:pt x="12295" y="24842"/>
                  </a:lnTo>
                  <a:lnTo>
                    <a:pt x="13289" y="24920"/>
                  </a:lnTo>
                  <a:lnTo>
                    <a:pt x="14302" y="24959"/>
                  </a:lnTo>
                  <a:lnTo>
                    <a:pt x="16270" y="24959"/>
                  </a:lnTo>
                  <a:lnTo>
                    <a:pt x="17224" y="24920"/>
                  </a:lnTo>
                  <a:lnTo>
                    <a:pt x="18160" y="24862"/>
                  </a:lnTo>
                  <a:lnTo>
                    <a:pt x="19075" y="24784"/>
                  </a:lnTo>
                  <a:lnTo>
                    <a:pt x="19991" y="24686"/>
                  </a:lnTo>
                  <a:lnTo>
                    <a:pt x="20887" y="24569"/>
                  </a:lnTo>
                  <a:lnTo>
                    <a:pt x="21784" y="24414"/>
                  </a:lnTo>
                  <a:lnTo>
                    <a:pt x="22641" y="24258"/>
                  </a:lnTo>
                  <a:lnTo>
                    <a:pt x="23303" y="24102"/>
                  </a:lnTo>
                  <a:lnTo>
                    <a:pt x="24083" y="23887"/>
                  </a:lnTo>
                  <a:lnTo>
                    <a:pt x="24843" y="23654"/>
                  </a:lnTo>
                  <a:lnTo>
                    <a:pt x="25544" y="23400"/>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9149" y="21394"/>
                  </a:lnTo>
                  <a:lnTo>
                    <a:pt x="29402" y="21160"/>
                  </a:lnTo>
                  <a:lnTo>
                    <a:pt x="29655" y="20906"/>
                  </a:lnTo>
                  <a:lnTo>
                    <a:pt x="29870" y="20634"/>
                  </a:lnTo>
                  <a:lnTo>
                    <a:pt x="30025" y="20419"/>
                  </a:lnTo>
                  <a:lnTo>
                    <a:pt x="30142" y="20225"/>
                  </a:lnTo>
                  <a:lnTo>
                    <a:pt x="30259" y="20010"/>
                  </a:lnTo>
                  <a:lnTo>
                    <a:pt x="30357" y="19815"/>
                  </a:lnTo>
                  <a:lnTo>
                    <a:pt x="30474" y="19484"/>
                  </a:lnTo>
                  <a:lnTo>
                    <a:pt x="30532" y="19133"/>
                  </a:lnTo>
                  <a:lnTo>
                    <a:pt x="30551" y="18939"/>
                  </a:lnTo>
                  <a:lnTo>
                    <a:pt x="30571" y="18763"/>
                  </a:lnTo>
                  <a:lnTo>
                    <a:pt x="30551" y="18412"/>
                  </a:lnTo>
                  <a:lnTo>
                    <a:pt x="30474" y="18081"/>
                  </a:lnTo>
                  <a:lnTo>
                    <a:pt x="30376" y="17770"/>
                  </a:lnTo>
                  <a:lnTo>
                    <a:pt x="30357" y="17711"/>
                  </a:lnTo>
                  <a:lnTo>
                    <a:pt x="30337" y="17672"/>
                  </a:lnTo>
                  <a:lnTo>
                    <a:pt x="30240" y="17477"/>
                  </a:lnTo>
                  <a:lnTo>
                    <a:pt x="30123" y="17282"/>
                  </a:lnTo>
                  <a:lnTo>
                    <a:pt x="30006" y="17088"/>
                  </a:lnTo>
                  <a:lnTo>
                    <a:pt x="29870" y="16912"/>
                  </a:lnTo>
                  <a:lnTo>
                    <a:pt x="29831" y="16854"/>
                  </a:lnTo>
                  <a:lnTo>
                    <a:pt x="29792" y="16815"/>
                  </a:lnTo>
                  <a:lnTo>
                    <a:pt x="29772" y="16776"/>
                  </a:lnTo>
                  <a:lnTo>
                    <a:pt x="29655" y="16639"/>
                  </a:lnTo>
                  <a:lnTo>
                    <a:pt x="29382" y="16367"/>
                  </a:lnTo>
                  <a:lnTo>
                    <a:pt x="29363" y="16328"/>
                  </a:lnTo>
                  <a:lnTo>
                    <a:pt x="29324" y="16308"/>
                  </a:lnTo>
                  <a:lnTo>
                    <a:pt x="29305" y="16289"/>
                  </a:lnTo>
                  <a:lnTo>
                    <a:pt x="29285" y="16250"/>
                  </a:lnTo>
                  <a:lnTo>
                    <a:pt x="29246" y="16230"/>
                  </a:lnTo>
                  <a:lnTo>
                    <a:pt x="29188" y="16172"/>
                  </a:lnTo>
                  <a:lnTo>
                    <a:pt x="28856" y="15899"/>
                  </a:lnTo>
                  <a:lnTo>
                    <a:pt x="28817" y="15860"/>
                  </a:lnTo>
                  <a:lnTo>
                    <a:pt x="28798" y="15841"/>
                  </a:lnTo>
                  <a:lnTo>
                    <a:pt x="28720" y="15802"/>
                  </a:lnTo>
                  <a:lnTo>
                    <a:pt x="28701" y="15763"/>
                  </a:lnTo>
                  <a:lnTo>
                    <a:pt x="28662" y="15743"/>
                  </a:lnTo>
                  <a:lnTo>
                    <a:pt x="28603" y="15704"/>
                  </a:lnTo>
                  <a:lnTo>
                    <a:pt x="28291" y="15490"/>
                  </a:lnTo>
                  <a:lnTo>
                    <a:pt x="28252" y="15431"/>
                  </a:lnTo>
                  <a:lnTo>
                    <a:pt x="28252" y="15412"/>
                  </a:lnTo>
                  <a:lnTo>
                    <a:pt x="28252" y="15392"/>
                  </a:lnTo>
                  <a:lnTo>
                    <a:pt x="28272" y="15373"/>
                  </a:lnTo>
                  <a:lnTo>
                    <a:pt x="28311" y="15354"/>
                  </a:lnTo>
                  <a:lnTo>
                    <a:pt x="28584" y="14925"/>
                  </a:lnTo>
                  <a:lnTo>
                    <a:pt x="28856" y="14457"/>
                  </a:lnTo>
                  <a:lnTo>
                    <a:pt x="29051" y="14068"/>
                  </a:lnTo>
                  <a:lnTo>
                    <a:pt x="29227" y="13658"/>
                  </a:lnTo>
                  <a:lnTo>
                    <a:pt x="29363" y="13308"/>
                  </a:lnTo>
                  <a:lnTo>
                    <a:pt x="29499" y="12957"/>
                  </a:lnTo>
                  <a:lnTo>
                    <a:pt x="29597" y="12626"/>
                  </a:lnTo>
                  <a:lnTo>
                    <a:pt x="29694" y="12275"/>
                  </a:lnTo>
                  <a:lnTo>
                    <a:pt x="29870" y="11593"/>
                  </a:lnTo>
                  <a:lnTo>
                    <a:pt x="29986" y="10892"/>
                  </a:lnTo>
                  <a:lnTo>
                    <a:pt x="30045" y="10151"/>
                  </a:lnTo>
                  <a:lnTo>
                    <a:pt x="30084" y="9469"/>
                  </a:lnTo>
                  <a:lnTo>
                    <a:pt x="30045" y="8748"/>
                  </a:lnTo>
                  <a:lnTo>
                    <a:pt x="29986" y="8047"/>
                  </a:lnTo>
                  <a:lnTo>
                    <a:pt x="29870" y="7385"/>
                  </a:lnTo>
                  <a:lnTo>
                    <a:pt x="29714" y="6761"/>
                  </a:lnTo>
                  <a:lnTo>
                    <a:pt x="29519" y="6138"/>
                  </a:lnTo>
                  <a:lnTo>
                    <a:pt x="29305" y="5553"/>
                  </a:lnTo>
                  <a:lnTo>
                    <a:pt x="29012" y="4949"/>
                  </a:lnTo>
                  <a:lnTo>
                    <a:pt x="28701" y="4365"/>
                  </a:lnTo>
                  <a:lnTo>
                    <a:pt x="28350" y="3819"/>
                  </a:lnTo>
                  <a:lnTo>
                    <a:pt x="27980" y="3293"/>
                  </a:lnTo>
                  <a:lnTo>
                    <a:pt x="27609" y="2825"/>
                  </a:lnTo>
                  <a:lnTo>
                    <a:pt x="27239" y="2436"/>
                  </a:lnTo>
                  <a:lnTo>
                    <a:pt x="26830" y="2046"/>
                  </a:lnTo>
                  <a:lnTo>
                    <a:pt x="26401" y="1676"/>
                  </a:lnTo>
                  <a:lnTo>
                    <a:pt x="25992" y="1384"/>
                  </a:lnTo>
                  <a:lnTo>
                    <a:pt x="25583" y="1130"/>
                  </a:lnTo>
                  <a:lnTo>
                    <a:pt x="25154" y="896"/>
                  </a:lnTo>
                  <a:lnTo>
                    <a:pt x="24726" y="702"/>
                  </a:lnTo>
                  <a:lnTo>
                    <a:pt x="24258" y="526"/>
                  </a:lnTo>
                  <a:lnTo>
                    <a:pt x="23791" y="390"/>
                  </a:lnTo>
                  <a:lnTo>
                    <a:pt x="23342" y="273"/>
                  </a:lnTo>
                  <a:lnTo>
                    <a:pt x="22894" y="195"/>
                  </a:lnTo>
                  <a:lnTo>
                    <a:pt x="22368" y="156"/>
                  </a:lnTo>
                  <a:lnTo>
                    <a:pt x="21862" y="137"/>
                  </a:lnTo>
                  <a:lnTo>
                    <a:pt x="21803" y="137"/>
                  </a:lnTo>
                  <a:lnTo>
                    <a:pt x="21297" y="156"/>
                  </a:lnTo>
                  <a:lnTo>
                    <a:pt x="20771" y="195"/>
                  </a:lnTo>
                  <a:lnTo>
                    <a:pt x="20244" y="292"/>
                  </a:lnTo>
                  <a:lnTo>
                    <a:pt x="19757" y="409"/>
                  </a:lnTo>
                  <a:lnTo>
                    <a:pt x="19270" y="565"/>
                  </a:lnTo>
                  <a:lnTo>
                    <a:pt x="18803" y="741"/>
                  </a:lnTo>
                  <a:lnTo>
                    <a:pt x="18394" y="935"/>
                  </a:lnTo>
                  <a:lnTo>
                    <a:pt x="18004" y="1150"/>
                  </a:lnTo>
                  <a:lnTo>
                    <a:pt x="17614" y="1384"/>
                  </a:lnTo>
                  <a:lnTo>
                    <a:pt x="17263" y="1637"/>
                  </a:lnTo>
                  <a:lnTo>
                    <a:pt x="16952" y="1890"/>
                  </a:lnTo>
                  <a:lnTo>
                    <a:pt x="16659" y="2163"/>
                  </a:lnTo>
                  <a:lnTo>
                    <a:pt x="16426" y="2436"/>
                  </a:lnTo>
                  <a:lnTo>
                    <a:pt x="16172" y="2728"/>
                  </a:lnTo>
                  <a:lnTo>
                    <a:pt x="15919" y="3059"/>
                  </a:lnTo>
                  <a:lnTo>
                    <a:pt x="15724" y="3390"/>
                  </a:lnTo>
                  <a:lnTo>
                    <a:pt x="15549" y="3722"/>
                  </a:lnTo>
                  <a:lnTo>
                    <a:pt x="15393" y="4072"/>
                  </a:lnTo>
                  <a:lnTo>
                    <a:pt x="15296" y="4267"/>
                  </a:lnTo>
                  <a:lnTo>
                    <a:pt x="15276" y="4326"/>
                  </a:lnTo>
                  <a:lnTo>
                    <a:pt x="15237" y="4326"/>
                  </a:lnTo>
                  <a:lnTo>
                    <a:pt x="15198" y="4306"/>
                  </a:lnTo>
                  <a:lnTo>
                    <a:pt x="15179" y="4306"/>
                  </a:lnTo>
                  <a:lnTo>
                    <a:pt x="15140" y="4287"/>
                  </a:lnTo>
                  <a:lnTo>
                    <a:pt x="15101" y="4248"/>
                  </a:lnTo>
                  <a:lnTo>
                    <a:pt x="15023" y="4033"/>
                  </a:lnTo>
                  <a:lnTo>
                    <a:pt x="14847" y="3644"/>
                  </a:lnTo>
                  <a:lnTo>
                    <a:pt x="14633" y="3273"/>
                  </a:lnTo>
                  <a:lnTo>
                    <a:pt x="14419" y="2942"/>
                  </a:lnTo>
                  <a:lnTo>
                    <a:pt x="14165" y="2592"/>
                  </a:lnTo>
                  <a:lnTo>
                    <a:pt x="13854" y="2202"/>
                  </a:lnTo>
                  <a:lnTo>
                    <a:pt x="13503" y="1851"/>
                  </a:lnTo>
                  <a:lnTo>
                    <a:pt x="13133" y="1500"/>
                  </a:lnTo>
                  <a:lnTo>
                    <a:pt x="12743" y="1169"/>
                  </a:lnTo>
                  <a:lnTo>
                    <a:pt x="12431" y="955"/>
                  </a:lnTo>
                  <a:lnTo>
                    <a:pt x="12120" y="760"/>
                  </a:lnTo>
                  <a:lnTo>
                    <a:pt x="11827" y="604"/>
                  </a:lnTo>
                  <a:lnTo>
                    <a:pt x="11516" y="468"/>
                  </a:lnTo>
                  <a:lnTo>
                    <a:pt x="11145" y="312"/>
                  </a:lnTo>
                  <a:lnTo>
                    <a:pt x="10775" y="195"/>
                  </a:lnTo>
                  <a:lnTo>
                    <a:pt x="10405" y="117"/>
                  </a:lnTo>
                  <a:lnTo>
                    <a:pt x="10035" y="59"/>
                  </a:lnTo>
                  <a:lnTo>
                    <a:pt x="9645" y="20"/>
                  </a:lnTo>
                  <a:lnTo>
                    <a:pt x="9275" y="0"/>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5"/>
            <p:cNvSpPr/>
            <p:nvPr/>
          </p:nvSpPr>
          <p:spPr>
            <a:xfrm>
              <a:off x="1385925" y="537200"/>
              <a:ext cx="764275" cy="624000"/>
            </a:xfrm>
            <a:custGeom>
              <a:avLst/>
              <a:gdLst/>
              <a:ahLst/>
              <a:cxnLst/>
              <a:rect l="l" t="t" r="r" b="b"/>
              <a:pathLst>
                <a:path w="30571" h="24960" fill="none" extrusionOk="0">
                  <a:moveTo>
                    <a:pt x="9275" y="0"/>
                  </a:moveTo>
                  <a:lnTo>
                    <a:pt x="9275" y="0"/>
                  </a:lnTo>
                  <a:lnTo>
                    <a:pt x="9197" y="0"/>
                  </a:lnTo>
                  <a:lnTo>
                    <a:pt x="9197" y="0"/>
                  </a:lnTo>
                  <a:lnTo>
                    <a:pt x="8768" y="20"/>
                  </a:lnTo>
                  <a:lnTo>
                    <a:pt x="8359" y="78"/>
                  </a:lnTo>
                  <a:lnTo>
                    <a:pt x="8359" y="78"/>
                  </a:lnTo>
                  <a:lnTo>
                    <a:pt x="7833" y="156"/>
                  </a:lnTo>
                  <a:lnTo>
                    <a:pt x="7346" y="273"/>
                  </a:lnTo>
                  <a:lnTo>
                    <a:pt x="7346" y="273"/>
                  </a:lnTo>
                  <a:lnTo>
                    <a:pt x="6859" y="429"/>
                  </a:lnTo>
                  <a:lnTo>
                    <a:pt x="6372" y="624"/>
                  </a:lnTo>
                  <a:lnTo>
                    <a:pt x="6372" y="624"/>
                  </a:lnTo>
                  <a:lnTo>
                    <a:pt x="5807" y="877"/>
                  </a:lnTo>
                  <a:lnTo>
                    <a:pt x="5281" y="1169"/>
                  </a:lnTo>
                  <a:lnTo>
                    <a:pt x="5281" y="1169"/>
                  </a:lnTo>
                  <a:lnTo>
                    <a:pt x="4774" y="1500"/>
                  </a:lnTo>
                  <a:lnTo>
                    <a:pt x="4268" y="1851"/>
                  </a:lnTo>
                  <a:lnTo>
                    <a:pt x="4268" y="1851"/>
                  </a:lnTo>
                  <a:lnTo>
                    <a:pt x="3800" y="2241"/>
                  </a:lnTo>
                  <a:lnTo>
                    <a:pt x="3371" y="2630"/>
                  </a:lnTo>
                  <a:lnTo>
                    <a:pt x="3371" y="2630"/>
                  </a:lnTo>
                  <a:lnTo>
                    <a:pt x="2982" y="3059"/>
                  </a:lnTo>
                  <a:lnTo>
                    <a:pt x="2612" y="3507"/>
                  </a:lnTo>
                  <a:lnTo>
                    <a:pt x="2612" y="3507"/>
                  </a:lnTo>
                  <a:lnTo>
                    <a:pt x="2241" y="4014"/>
                  </a:lnTo>
                  <a:lnTo>
                    <a:pt x="1891" y="4559"/>
                  </a:lnTo>
                  <a:lnTo>
                    <a:pt x="1598" y="5144"/>
                  </a:lnTo>
                  <a:lnTo>
                    <a:pt x="1306" y="5748"/>
                  </a:lnTo>
                  <a:lnTo>
                    <a:pt x="1306" y="5748"/>
                  </a:lnTo>
                  <a:lnTo>
                    <a:pt x="1170" y="6099"/>
                  </a:lnTo>
                  <a:lnTo>
                    <a:pt x="1053" y="6430"/>
                  </a:lnTo>
                  <a:lnTo>
                    <a:pt x="936" y="6781"/>
                  </a:lnTo>
                  <a:lnTo>
                    <a:pt x="838" y="7112"/>
                  </a:lnTo>
                  <a:lnTo>
                    <a:pt x="741" y="7463"/>
                  </a:lnTo>
                  <a:lnTo>
                    <a:pt x="663" y="7833"/>
                  </a:lnTo>
                  <a:lnTo>
                    <a:pt x="605" y="8183"/>
                  </a:lnTo>
                  <a:lnTo>
                    <a:pt x="546" y="8554"/>
                  </a:lnTo>
                  <a:lnTo>
                    <a:pt x="546" y="8554"/>
                  </a:lnTo>
                  <a:lnTo>
                    <a:pt x="468" y="9216"/>
                  </a:lnTo>
                  <a:lnTo>
                    <a:pt x="449" y="9859"/>
                  </a:lnTo>
                  <a:lnTo>
                    <a:pt x="449" y="9859"/>
                  </a:lnTo>
                  <a:lnTo>
                    <a:pt x="468" y="10502"/>
                  </a:lnTo>
                  <a:lnTo>
                    <a:pt x="527" y="11106"/>
                  </a:lnTo>
                  <a:lnTo>
                    <a:pt x="527" y="11106"/>
                  </a:lnTo>
                  <a:lnTo>
                    <a:pt x="624" y="11652"/>
                  </a:lnTo>
                  <a:lnTo>
                    <a:pt x="741" y="12158"/>
                  </a:lnTo>
                  <a:lnTo>
                    <a:pt x="741" y="12158"/>
                  </a:lnTo>
                  <a:lnTo>
                    <a:pt x="877" y="12645"/>
                  </a:lnTo>
                  <a:lnTo>
                    <a:pt x="1072" y="13132"/>
                  </a:lnTo>
                  <a:lnTo>
                    <a:pt x="1072" y="13132"/>
                  </a:lnTo>
                  <a:lnTo>
                    <a:pt x="1248" y="13542"/>
                  </a:lnTo>
                  <a:lnTo>
                    <a:pt x="1462" y="13912"/>
                  </a:lnTo>
                  <a:lnTo>
                    <a:pt x="1462" y="13912"/>
                  </a:lnTo>
                  <a:lnTo>
                    <a:pt x="1696" y="14282"/>
                  </a:lnTo>
                  <a:lnTo>
                    <a:pt x="1949" y="14633"/>
                  </a:lnTo>
                  <a:lnTo>
                    <a:pt x="1949" y="14633"/>
                  </a:lnTo>
                  <a:lnTo>
                    <a:pt x="2202" y="14944"/>
                  </a:lnTo>
                  <a:lnTo>
                    <a:pt x="2475" y="15237"/>
                  </a:lnTo>
                  <a:lnTo>
                    <a:pt x="2475" y="15237"/>
                  </a:lnTo>
                  <a:lnTo>
                    <a:pt x="2495" y="15295"/>
                  </a:lnTo>
                  <a:lnTo>
                    <a:pt x="2495" y="15295"/>
                  </a:lnTo>
                  <a:lnTo>
                    <a:pt x="2475" y="15334"/>
                  </a:lnTo>
                  <a:lnTo>
                    <a:pt x="2475" y="15334"/>
                  </a:lnTo>
                  <a:lnTo>
                    <a:pt x="2436" y="15354"/>
                  </a:lnTo>
                  <a:lnTo>
                    <a:pt x="2436" y="15354"/>
                  </a:lnTo>
                  <a:lnTo>
                    <a:pt x="2417" y="15392"/>
                  </a:lnTo>
                  <a:lnTo>
                    <a:pt x="2397" y="15412"/>
                  </a:lnTo>
                  <a:lnTo>
                    <a:pt x="2397" y="15412"/>
                  </a:lnTo>
                  <a:lnTo>
                    <a:pt x="2105" y="15607"/>
                  </a:lnTo>
                  <a:lnTo>
                    <a:pt x="1793" y="15841"/>
                  </a:lnTo>
                  <a:lnTo>
                    <a:pt x="1793" y="15841"/>
                  </a:lnTo>
                  <a:lnTo>
                    <a:pt x="1462" y="16113"/>
                  </a:lnTo>
                  <a:lnTo>
                    <a:pt x="1189" y="16347"/>
                  </a:lnTo>
                  <a:lnTo>
                    <a:pt x="1189" y="16347"/>
                  </a:lnTo>
                  <a:lnTo>
                    <a:pt x="936" y="16620"/>
                  </a:lnTo>
                  <a:lnTo>
                    <a:pt x="722" y="16893"/>
                  </a:lnTo>
                  <a:lnTo>
                    <a:pt x="722" y="16893"/>
                  </a:lnTo>
                  <a:lnTo>
                    <a:pt x="566" y="17107"/>
                  </a:lnTo>
                  <a:lnTo>
                    <a:pt x="429" y="17321"/>
                  </a:lnTo>
                  <a:lnTo>
                    <a:pt x="429" y="17321"/>
                  </a:lnTo>
                  <a:lnTo>
                    <a:pt x="312" y="17516"/>
                  </a:lnTo>
                  <a:lnTo>
                    <a:pt x="215" y="17731"/>
                  </a:lnTo>
                  <a:lnTo>
                    <a:pt x="215" y="17731"/>
                  </a:lnTo>
                  <a:lnTo>
                    <a:pt x="137" y="17945"/>
                  </a:lnTo>
                  <a:lnTo>
                    <a:pt x="98" y="18120"/>
                  </a:lnTo>
                  <a:lnTo>
                    <a:pt x="98" y="18120"/>
                  </a:lnTo>
                  <a:lnTo>
                    <a:pt x="40" y="18412"/>
                  </a:lnTo>
                  <a:lnTo>
                    <a:pt x="40" y="18412"/>
                  </a:lnTo>
                  <a:lnTo>
                    <a:pt x="1" y="18763"/>
                  </a:lnTo>
                  <a:lnTo>
                    <a:pt x="1" y="18763"/>
                  </a:lnTo>
                  <a:lnTo>
                    <a:pt x="40" y="19133"/>
                  </a:lnTo>
                  <a:lnTo>
                    <a:pt x="40" y="19133"/>
                  </a:lnTo>
                  <a:lnTo>
                    <a:pt x="79" y="19328"/>
                  </a:lnTo>
                  <a:lnTo>
                    <a:pt x="118" y="19504"/>
                  </a:lnTo>
                  <a:lnTo>
                    <a:pt x="118" y="19504"/>
                  </a:lnTo>
                  <a:lnTo>
                    <a:pt x="215" y="19815"/>
                  </a:lnTo>
                  <a:lnTo>
                    <a:pt x="215" y="19815"/>
                  </a:lnTo>
                  <a:lnTo>
                    <a:pt x="332" y="20030"/>
                  </a:lnTo>
                  <a:lnTo>
                    <a:pt x="449" y="20244"/>
                  </a:lnTo>
                  <a:lnTo>
                    <a:pt x="449" y="20244"/>
                  </a:lnTo>
                  <a:lnTo>
                    <a:pt x="566" y="20439"/>
                  </a:lnTo>
                  <a:lnTo>
                    <a:pt x="702" y="20634"/>
                  </a:lnTo>
                  <a:lnTo>
                    <a:pt x="702" y="20634"/>
                  </a:lnTo>
                  <a:lnTo>
                    <a:pt x="936" y="20926"/>
                  </a:lnTo>
                  <a:lnTo>
                    <a:pt x="1189" y="21179"/>
                  </a:lnTo>
                  <a:lnTo>
                    <a:pt x="1189" y="21179"/>
                  </a:lnTo>
                  <a:lnTo>
                    <a:pt x="1481" y="21452"/>
                  </a:lnTo>
                  <a:lnTo>
                    <a:pt x="1793" y="21705"/>
                  </a:lnTo>
                  <a:lnTo>
                    <a:pt x="1793" y="21705"/>
                  </a:lnTo>
                  <a:lnTo>
                    <a:pt x="2066" y="21900"/>
                  </a:lnTo>
                  <a:lnTo>
                    <a:pt x="2358" y="22095"/>
                  </a:lnTo>
                  <a:lnTo>
                    <a:pt x="2650" y="22270"/>
                  </a:lnTo>
                  <a:lnTo>
                    <a:pt x="2962" y="22465"/>
                  </a:lnTo>
                  <a:lnTo>
                    <a:pt x="3625" y="22796"/>
                  </a:lnTo>
                  <a:lnTo>
                    <a:pt x="4346" y="23128"/>
                  </a:lnTo>
                  <a:lnTo>
                    <a:pt x="4346" y="23128"/>
                  </a:lnTo>
                  <a:lnTo>
                    <a:pt x="5047" y="23400"/>
                  </a:lnTo>
                  <a:lnTo>
                    <a:pt x="5787" y="23673"/>
                  </a:lnTo>
                  <a:lnTo>
                    <a:pt x="6528" y="23887"/>
                  </a:lnTo>
                  <a:lnTo>
                    <a:pt x="7327" y="24102"/>
                  </a:lnTo>
                  <a:lnTo>
                    <a:pt x="7424" y="24141"/>
                  </a:lnTo>
                  <a:lnTo>
                    <a:pt x="7521" y="24160"/>
                  </a:lnTo>
                  <a:lnTo>
                    <a:pt x="7521" y="24160"/>
                  </a:lnTo>
                  <a:lnTo>
                    <a:pt x="8437" y="24336"/>
                  </a:lnTo>
                  <a:lnTo>
                    <a:pt x="9372" y="24511"/>
                  </a:lnTo>
                  <a:lnTo>
                    <a:pt x="10327" y="24647"/>
                  </a:lnTo>
                  <a:lnTo>
                    <a:pt x="11301" y="24764"/>
                  </a:lnTo>
                  <a:lnTo>
                    <a:pt x="12295" y="24842"/>
                  </a:lnTo>
                  <a:lnTo>
                    <a:pt x="13289" y="24920"/>
                  </a:lnTo>
                  <a:lnTo>
                    <a:pt x="14302" y="24959"/>
                  </a:lnTo>
                  <a:lnTo>
                    <a:pt x="15315" y="24959"/>
                  </a:lnTo>
                  <a:lnTo>
                    <a:pt x="15315" y="24959"/>
                  </a:lnTo>
                  <a:lnTo>
                    <a:pt x="16270" y="24959"/>
                  </a:lnTo>
                  <a:lnTo>
                    <a:pt x="17224" y="24920"/>
                  </a:lnTo>
                  <a:lnTo>
                    <a:pt x="18160" y="24862"/>
                  </a:lnTo>
                  <a:lnTo>
                    <a:pt x="19075" y="24784"/>
                  </a:lnTo>
                  <a:lnTo>
                    <a:pt x="19991" y="24686"/>
                  </a:lnTo>
                  <a:lnTo>
                    <a:pt x="20887" y="24569"/>
                  </a:lnTo>
                  <a:lnTo>
                    <a:pt x="21784" y="24414"/>
                  </a:lnTo>
                  <a:lnTo>
                    <a:pt x="22641" y="24258"/>
                  </a:lnTo>
                  <a:lnTo>
                    <a:pt x="22641" y="24258"/>
                  </a:lnTo>
                  <a:lnTo>
                    <a:pt x="23303" y="24102"/>
                  </a:lnTo>
                  <a:lnTo>
                    <a:pt x="23303" y="24102"/>
                  </a:lnTo>
                  <a:lnTo>
                    <a:pt x="24083" y="23887"/>
                  </a:lnTo>
                  <a:lnTo>
                    <a:pt x="24843" y="23654"/>
                  </a:lnTo>
                  <a:lnTo>
                    <a:pt x="25544" y="23400"/>
                  </a:lnTo>
                  <a:lnTo>
                    <a:pt x="26226" y="23128"/>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8876" y="21627"/>
                  </a:lnTo>
                  <a:lnTo>
                    <a:pt x="29149" y="21394"/>
                  </a:lnTo>
                  <a:lnTo>
                    <a:pt x="29402" y="21160"/>
                  </a:lnTo>
                  <a:lnTo>
                    <a:pt x="29402" y="21160"/>
                  </a:lnTo>
                  <a:lnTo>
                    <a:pt x="29655" y="20906"/>
                  </a:lnTo>
                  <a:lnTo>
                    <a:pt x="29870" y="20634"/>
                  </a:lnTo>
                  <a:lnTo>
                    <a:pt x="29870" y="20634"/>
                  </a:lnTo>
                  <a:lnTo>
                    <a:pt x="30025" y="20419"/>
                  </a:lnTo>
                  <a:lnTo>
                    <a:pt x="30142" y="20225"/>
                  </a:lnTo>
                  <a:lnTo>
                    <a:pt x="30142" y="20225"/>
                  </a:lnTo>
                  <a:lnTo>
                    <a:pt x="30259" y="20010"/>
                  </a:lnTo>
                  <a:lnTo>
                    <a:pt x="30357" y="19815"/>
                  </a:lnTo>
                  <a:lnTo>
                    <a:pt x="30357" y="19815"/>
                  </a:lnTo>
                  <a:lnTo>
                    <a:pt x="30474" y="19484"/>
                  </a:lnTo>
                  <a:lnTo>
                    <a:pt x="30474" y="19484"/>
                  </a:lnTo>
                  <a:lnTo>
                    <a:pt x="30532" y="19133"/>
                  </a:lnTo>
                  <a:lnTo>
                    <a:pt x="30532" y="19133"/>
                  </a:lnTo>
                  <a:lnTo>
                    <a:pt x="30551" y="18939"/>
                  </a:lnTo>
                  <a:lnTo>
                    <a:pt x="30571" y="18763"/>
                  </a:lnTo>
                  <a:lnTo>
                    <a:pt x="30571" y="18763"/>
                  </a:lnTo>
                  <a:lnTo>
                    <a:pt x="30551" y="18412"/>
                  </a:lnTo>
                  <a:lnTo>
                    <a:pt x="30551" y="18412"/>
                  </a:lnTo>
                  <a:lnTo>
                    <a:pt x="30474" y="18081"/>
                  </a:lnTo>
                  <a:lnTo>
                    <a:pt x="30474" y="18081"/>
                  </a:lnTo>
                  <a:lnTo>
                    <a:pt x="30376" y="17770"/>
                  </a:lnTo>
                  <a:lnTo>
                    <a:pt x="30357" y="17711"/>
                  </a:lnTo>
                  <a:lnTo>
                    <a:pt x="30337" y="17672"/>
                  </a:lnTo>
                  <a:lnTo>
                    <a:pt x="30337" y="17672"/>
                  </a:lnTo>
                  <a:lnTo>
                    <a:pt x="30240" y="17477"/>
                  </a:lnTo>
                  <a:lnTo>
                    <a:pt x="30123" y="17282"/>
                  </a:lnTo>
                  <a:lnTo>
                    <a:pt x="30123" y="17282"/>
                  </a:lnTo>
                  <a:lnTo>
                    <a:pt x="30006" y="17088"/>
                  </a:lnTo>
                  <a:lnTo>
                    <a:pt x="29870" y="16912"/>
                  </a:lnTo>
                  <a:lnTo>
                    <a:pt x="29831" y="16854"/>
                  </a:lnTo>
                  <a:lnTo>
                    <a:pt x="29792" y="16815"/>
                  </a:lnTo>
                  <a:lnTo>
                    <a:pt x="29772" y="16776"/>
                  </a:lnTo>
                  <a:lnTo>
                    <a:pt x="29772" y="16776"/>
                  </a:lnTo>
                  <a:lnTo>
                    <a:pt x="29655" y="16639"/>
                  </a:lnTo>
                  <a:lnTo>
                    <a:pt x="29655" y="16639"/>
                  </a:lnTo>
                  <a:lnTo>
                    <a:pt x="29382" y="16367"/>
                  </a:lnTo>
                  <a:lnTo>
                    <a:pt x="29363" y="16328"/>
                  </a:lnTo>
                  <a:lnTo>
                    <a:pt x="29324" y="16308"/>
                  </a:lnTo>
                  <a:lnTo>
                    <a:pt x="29305" y="16289"/>
                  </a:lnTo>
                  <a:lnTo>
                    <a:pt x="29285" y="16250"/>
                  </a:lnTo>
                  <a:lnTo>
                    <a:pt x="29285" y="16250"/>
                  </a:lnTo>
                  <a:lnTo>
                    <a:pt x="29246" y="16230"/>
                  </a:lnTo>
                  <a:lnTo>
                    <a:pt x="29188" y="16172"/>
                  </a:lnTo>
                  <a:lnTo>
                    <a:pt x="29188" y="16172"/>
                  </a:lnTo>
                  <a:lnTo>
                    <a:pt x="28856" y="15899"/>
                  </a:lnTo>
                  <a:lnTo>
                    <a:pt x="28817" y="15860"/>
                  </a:lnTo>
                  <a:lnTo>
                    <a:pt x="28798" y="15841"/>
                  </a:lnTo>
                  <a:lnTo>
                    <a:pt x="28720" y="15802"/>
                  </a:lnTo>
                  <a:lnTo>
                    <a:pt x="28701" y="15763"/>
                  </a:lnTo>
                  <a:lnTo>
                    <a:pt x="28662" y="15743"/>
                  </a:lnTo>
                  <a:lnTo>
                    <a:pt x="28603" y="15704"/>
                  </a:lnTo>
                  <a:lnTo>
                    <a:pt x="28603" y="15704"/>
                  </a:lnTo>
                  <a:lnTo>
                    <a:pt x="28291" y="15490"/>
                  </a:lnTo>
                  <a:lnTo>
                    <a:pt x="28291" y="15490"/>
                  </a:lnTo>
                  <a:lnTo>
                    <a:pt x="28252" y="15431"/>
                  </a:lnTo>
                  <a:lnTo>
                    <a:pt x="28252" y="15412"/>
                  </a:lnTo>
                  <a:lnTo>
                    <a:pt x="28252" y="15392"/>
                  </a:lnTo>
                  <a:lnTo>
                    <a:pt x="28252" y="15392"/>
                  </a:lnTo>
                  <a:lnTo>
                    <a:pt x="28272" y="15373"/>
                  </a:lnTo>
                  <a:lnTo>
                    <a:pt x="28311" y="15354"/>
                  </a:lnTo>
                  <a:lnTo>
                    <a:pt x="28311" y="15354"/>
                  </a:lnTo>
                  <a:lnTo>
                    <a:pt x="28584" y="14925"/>
                  </a:lnTo>
                  <a:lnTo>
                    <a:pt x="28856" y="14457"/>
                  </a:lnTo>
                  <a:lnTo>
                    <a:pt x="28856" y="14457"/>
                  </a:lnTo>
                  <a:lnTo>
                    <a:pt x="29051" y="14068"/>
                  </a:lnTo>
                  <a:lnTo>
                    <a:pt x="29227" y="13658"/>
                  </a:lnTo>
                  <a:lnTo>
                    <a:pt x="29227" y="13658"/>
                  </a:lnTo>
                  <a:lnTo>
                    <a:pt x="29363" y="13308"/>
                  </a:lnTo>
                  <a:lnTo>
                    <a:pt x="29499" y="12957"/>
                  </a:lnTo>
                  <a:lnTo>
                    <a:pt x="29597" y="12626"/>
                  </a:lnTo>
                  <a:lnTo>
                    <a:pt x="29694" y="12275"/>
                  </a:lnTo>
                  <a:lnTo>
                    <a:pt x="29694" y="12275"/>
                  </a:lnTo>
                  <a:lnTo>
                    <a:pt x="29870" y="11593"/>
                  </a:lnTo>
                  <a:lnTo>
                    <a:pt x="29986" y="10892"/>
                  </a:lnTo>
                  <a:lnTo>
                    <a:pt x="29986" y="10892"/>
                  </a:lnTo>
                  <a:lnTo>
                    <a:pt x="30045" y="10151"/>
                  </a:lnTo>
                  <a:lnTo>
                    <a:pt x="30084" y="9469"/>
                  </a:lnTo>
                  <a:lnTo>
                    <a:pt x="30084" y="9469"/>
                  </a:lnTo>
                  <a:lnTo>
                    <a:pt x="30045" y="8748"/>
                  </a:lnTo>
                  <a:lnTo>
                    <a:pt x="29986" y="8047"/>
                  </a:lnTo>
                  <a:lnTo>
                    <a:pt x="29986" y="8047"/>
                  </a:lnTo>
                  <a:lnTo>
                    <a:pt x="29870" y="7385"/>
                  </a:lnTo>
                  <a:lnTo>
                    <a:pt x="29714" y="6761"/>
                  </a:lnTo>
                  <a:lnTo>
                    <a:pt x="29714" y="6761"/>
                  </a:lnTo>
                  <a:lnTo>
                    <a:pt x="29519" y="6138"/>
                  </a:lnTo>
                  <a:lnTo>
                    <a:pt x="29519" y="6138"/>
                  </a:lnTo>
                  <a:lnTo>
                    <a:pt x="29305" y="5553"/>
                  </a:lnTo>
                  <a:lnTo>
                    <a:pt x="29305" y="5553"/>
                  </a:lnTo>
                  <a:lnTo>
                    <a:pt x="29012" y="4949"/>
                  </a:lnTo>
                  <a:lnTo>
                    <a:pt x="28701" y="4365"/>
                  </a:lnTo>
                  <a:lnTo>
                    <a:pt x="28701" y="4365"/>
                  </a:lnTo>
                  <a:lnTo>
                    <a:pt x="28350" y="3819"/>
                  </a:lnTo>
                  <a:lnTo>
                    <a:pt x="27980" y="3293"/>
                  </a:lnTo>
                  <a:lnTo>
                    <a:pt x="27980" y="3293"/>
                  </a:lnTo>
                  <a:lnTo>
                    <a:pt x="27609" y="2825"/>
                  </a:lnTo>
                  <a:lnTo>
                    <a:pt x="27239" y="2436"/>
                  </a:lnTo>
                  <a:lnTo>
                    <a:pt x="27239" y="2436"/>
                  </a:lnTo>
                  <a:lnTo>
                    <a:pt x="26830" y="2046"/>
                  </a:lnTo>
                  <a:lnTo>
                    <a:pt x="26401" y="1676"/>
                  </a:lnTo>
                  <a:lnTo>
                    <a:pt x="26401" y="1676"/>
                  </a:lnTo>
                  <a:lnTo>
                    <a:pt x="25992" y="1384"/>
                  </a:lnTo>
                  <a:lnTo>
                    <a:pt x="25583" y="1130"/>
                  </a:lnTo>
                  <a:lnTo>
                    <a:pt x="25583" y="1130"/>
                  </a:lnTo>
                  <a:lnTo>
                    <a:pt x="25154" y="896"/>
                  </a:lnTo>
                  <a:lnTo>
                    <a:pt x="24726" y="702"/>
                  </a:lnTo>
                  <a:lnTo>
                    <a:pt x="24726" y="702"/>
                  </a:lnTo>
                  <a:lnTo>
                    <a:pt x="24258" y="526"/>
                  </a:lnTo>
                  <a:lnTo>
                    <a:pt x="23791" y="390"/>
                  </a:lnTo>
                  <a:lnTo>
                    <a:pt x="23791" y="390"/>
                  </a:lnTo>
                  <a:lnTo>
                    <a:pt x="23342" y="273"/>
                  </a:lnTo>
                  <a:lnTo>
                    <a:pt x="22894" y="195"/>
                  </a:lnTo>
                  <a:lnTo>
                    <a:pt x="22894" y="195"/>
                  </a:lnTo>
                  <a:lnTo>
                    <a:pt x="22368" y="156"/>
                  </a:lnTo>
                  <a:lnTo>
                    <a:pt x="21862" y="137"/>
                  </a:lnTo>
                  <a:lnTo>
                    <a:pt x="21803" y="137"/>
                  </a:lnTo>
                  <a:lnTo>
                    <a:pt x="21803" y="137"/>
                  </a:lnTo>
                  <a:lnTo>
                    <a:pt x="21297" y="156"/>
                  </a:lnTo>
                  <a:lnTo>
                    <a:pt x="20771" y="195"/>
                  </a:lnTo>
                  <a:lnTo>
                    <a:pt x="20771" y="195"/>
                  </a:lnTo>
                  <a:lnTo>
                    <a:pt x="20244" y="292"/>
                  </a:lnTo>
                  <a:lnTo>
                    <a:pt x="19757" y="409"/>
                  </a:lnTo>
                  <a:lnTo>
                    <a:pt x="19757" y="409"/>
                  </a:lnTo>
                  <a:lnTo>
                    <a:pt x="19270" y="565"/>
                  </a:lnTo>
                  <a:lnTo>
                    <a:pt x="18803" y="741"/>
                  </a:lnTo>
                  <a:lnTo>
                    <a:pt x="18803" y="741"/>
                  </a:lnTo>
                  <a:lnTo>
                    <a:pt x="18394" y="935"/>
                  </a:lnTo>
                  <a:lnTo>
                    <a:pt x="18004" y="1150"/>
                  </a:lnTo>
                  <a:lnTo>
                    <a:pt x="18004" y="1150"/>
                  </a:lnTo>
                  <a:lnTo>
                    <a:pt x="17614" y="1384"/>
                  </a:lnTo>
                  <a:lnTo>
                    <a:pt x="17263" y="1637"/>
                  </a:lnTo>
                  <a:lnTo>
                    <a:pt x="17263" y="1637"/>
                  </a:lnTo>
                  <a:lnTo>
                    <a:pt x="16952" y="1890"/>
                  </a:lnTo>
                  <a:lnTo>
                    <a:pt x="16659" y="2163"/>
                  </a:lnTo>
                  <a:lnTo>
                    <a:pt x="16659" y="2163"/>
                  </a:lnTo>
                  <a:lnTo>
                    <a:pt x="16426" y="2436"/>
                  </a:lnTo>
                  <a:lnTo>
                    <a:pt x="16172" y="2728"/>
                  </a:lnTo>
                  <a:lnTo>
                    <a:pt x="16172" y="2728"/>
                  </a:lnTo>
                  <a:lnTo>
                    <a:pt x="15919" y="3059"/>
                  </a:lnTo>
                  <a:lnTo>
                    <a:pt x="15724" y="3390"/>
                  </a:lnTo>
                  <a:lnTo>
                    <a:pt x="15724" y="3390"/>
                  </a:lnTo>
                  <a:lnTo>
                    <a:pt x="15549" y="3722"/>
                  </a:lnTo>
                  <a:lnTo>
                    <a:pt x="15393" y="4072"/>
                  </a:lnTo>
                  <a:lnTo>
                    <a:pt x="15393" y="4072"/>
                  </a:lnTo>
                  <a:lnTo>
                    <a:pt x="15296" y="4267"/>
                  </a:lnTo>
                  <a:lnTo>
                    <a:pt x="15296" y="4267"/>
                  </a:lnTo>
                  <a:lnTo>
                    <a:pt x="15276" y="4326"/>
                  </a:lnTo>
                  <a:lnTo>
                    <a:pt x="15276" y="4326"/>
                  </a:lnTo>
                  <a:lnTo>
                    <a:pt x="15237" y="4326"/>
                  </a:lnTo>
                  <a:lnTo>
                    <a:pt x="15237" y="4326"/>
                  </a:lnTo>
                  <a:lnTo>
                    <a:pt x="15198" y="4306"/>
                  </a:lnTo>
                  <a:lnTo>
                    <a:pt x="15179" y="4306"/>
                  </a:lnTo>
                  <a:lnTo>
                    <a:pt x="15179" y="4306"/>
                  </a:lnTo>
                  <a:lnTo>
                    <a:pt x="15140" y="4287"/>
                  </a:lnTo>
                  <a:lnTo>
                    <a:pt x="15140" y="4287"/>
                  </a:lnTo>
                  <a:lnTo>
                    <a:pt x="15101" y="4248"/>
                  </a:lnTo>
                  <a:lnTo>
                    <a:pt x="15101" y="4248"/>
                  </a:lnTo>
                  <a:lnTo>
                    <a:pt x="15023" y="4033"/>
                  </a:lnTo>
                  <a:lnTo>
                    <a:pt x="15023" y="4033"/>
                  </a:lnTo>
                  <a:lnTo>
                    <a:pt x="14847" y="3644"/>
                  </a:lnTo>
                  <a:lnTo>
                    <a:pt x="14633" y="3273"/>
                  </a:lnTo>
                  <a:lnTo>
                    <a:pt x="14633" y="3273"/>
                  </a:lnTo>
                  <a:lnTo>
                    <a:pt x="14419" y="2942"/>
                  </a:lnTo>
                  <a:lnTo>
                    <a:pt x="14165" y="2592"/>
                  </a:lnTo>
                  <a:lnTo>
                    <a:pt x="14165" y="2592"/>
                  </a:lnTo>
                  <a:lnTo>
                    <a:pt x="13854" y="2202"/>
                  </a:lnTo>
                  <a:lnTo>
                    <a:pt x="13503" y="1851"/>
                  </a:lnTo>
                  <a:lnTo>
                    <a:pt x="13133" y="1500"/>
                  </a:lnTo>
                  <a:lnTo>
                    <a:pt x="12743" y="1169"/>
                  </a:lnTo>
                  <a:lnTo>
                    <a:pt x="12743" y="1169"/>
                  </a:lnTo>
                  <a:lnTo>
                    <a:pt x="12431" y="955"/>
                  </a:lnTo>
                  <a:lnTo>
                    <a:pt x="12120" y="760"/>
                  </a:lnTo>
                  <a:lnTo>
                    <a:pt x="12120" y="760"/>
                  </a:lnTo>
                  <a:lnTo>
                    <a:pt x="11827" y="604"/>
                  </a:lnTo>
                  <a:lnTo>
                    <a:pt x="11516" y="468"/>
                  </a:lnTo>
                  <a:lnTo>
                    <a:pt x="11516" y="468"/>
                  </a:lnTo>
                  <a:lnTo>
                    <a:pt x="11145" y="312"/>
                  </a:lnTo>
                  <a:lnTo>
                    <a:pt x="10775" y="195"/>
                  </a:lnTo>
                  <a:lnTo>
                    <a:pt x="10775" y="195"/>
                  </a:lnTo>
                  <a:lnTo>
                    <a:pt x="10405" y="117"/>
                  </a:lnTo>
                  <a:lnTo>
                    <a:pt x="10035" y="59"/>
                  </a:lnTo>
                  <a:lnTo>
                    <a:pt x="10035" y="59"/>
                  </a:lnTo>
                  <a:lnTo>
                    <a:pt x="9645" y="20"/>
                  </a:lnTo>
                  <a:lnTo>
                    <a:pt x="927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5"/>
            <p:cNvSpPr/>
            <p:nvPr/>
          </p:nvSpPr>
          <p:spPr>
            <a:xfrm>
              <a:off x="1476050" y="503100"/>
              <a:ext cx="172925" cy="109125"/>
            </a:xfrm>
            <a:custGeom>
              <a:avLst/>
              <a:gdLst/>
              <a:ahLst/>
              <a:cxnLst/>
              <a:rect l="l" t="t" r="r" b="b"/>
              <a:pathLst>
                <a:path w="6917" h="4365" extrusionOk="0">
                  <a:moveTo>
                    <a:pt x="4326" y="0"/>
                  </a:moveTo>
                  <a:lnTo>
                    <a:pt x="3994" y="20"/>
                  </a:lnTo>
                  <a:lnTo>
                    <a:pt x="3663" y="39"/>
                  </a:lnTo>
                  <a:lnTo>
                    <a:pt x="3312" y="98"/>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5"/>
            <p:cNvSpPr/>
            <p:nvPr/>
          </p:nvSpPr>
          <p:spPr>
            <a:xfrm>
              <a:off x="1476050" y="503100"/>
              <a:ext cx="172925" cy="109125"/>
            </a:xfrm>
            <a:custGeom>
              <a:avLst/>
              <a:gdLst/>
              <a:ahLst/>
              <a:cxnLst/>
              <a:rect l="l" t="t" r="r" b="b"/>
              <a:pathLst>
                <a:path w="6917" h="4365" fill="none" extrusionOk="0">
                  <a:moveTo>
                    <a:pt x="3955" y="4189"/>
                  </a:move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lnTo>
                    <a:pt x="3994" y="20"/>
                  </a:lnTo>
                  <a:lnTo>
                    <a:pt x="3663" y="39"/>
                  </a:lnTo>
                  <a:lnTo>
                    <a:pt x="3312" y="98"/>
                  </a:lnTo>
                  <a:lnTo>
                    <a:pt x="2962" y="176"/>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5"/>
            <p:cNvSpPr/>
            <p:nvPr/>
          </p:nvSpPr>
          <p:spPr>
            <a:xfrm>
              <a:off x="1874000" y="499200"/>
              <a:ext cx="173925" cy="108150"/>
            </a:xfrm>
            <a:custGeom>
              <a:avLst/>
              <a:gdLst/>
              <a:ahLst/>
              <a:cxnLst/>
              <a:rect l="l" t="t" r="r" b="b"/>
              <a:pathLst>
                <a:path w="6957" h="4326" extrusionOk="0">
                  <a:moveTo>
                    <a:pt x="2553" y="0"/>
                  </a:move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566" y="78"/>
                  </a:lnTo>
                  <a:lnTo>
                    <a:pt x="3215" y="20"/>
                  </a:lnTo>
                  <a:lnTo>
                    <a:pt x="2884"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5"/>
            <p:cNvSpPr/>
            <p:nvPr/>
          </p:nvSpPr>
          <p:spPr>
            <a:xfrm>
              <a:off x="1874000" y="499200"/>
              <a:ext cx="173925" cy="108150"/>
            </a:xfrm>
            <a:custGeom>
              <a:avLst/>
              <a:gdLst/>
              <a:ahLst/>
              <a:cxnLst/>
              <a:rect l="l" t="t" r="r" b="b"/>
              <a:pathLst>
                <a:path w="6957" h="4326" fill="none" extrusionOk="0">
                  <a:moveTo>
                    <a:pt x="3021" y="4170"/>
                  </a:move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917" y="137"/>
                  </a:lnTo>
                  <a:lnTo>
                    <a:pt x="3566" y="78"/>
                  </a:lnTo>
                  <a:lnTo>
                    <a:pt x="3215" y="20"/>
                  </a:lnTo>
                  <a:lnTo>
                    <a:pt x="2884" y="0"/>
                  </a:lnTo>
                  <a:lnTo>
                    <a:pt x="2553" y="0"/>
                  </a:ln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5"/>
            <p:cNvSpPr/>
            <p:nvPr/>
          </p:nvSpPr>
          <p:spPr>
            <a:xfrm>
              <a:off x="1679650" y="925900"/>
              <a:ext cx="41925" cy="37525"/>
            </a:xfrm>
            <a:custGeom>
              <a:avLst/>
              <a:gdLst/>
              <a:ahLst/>
              <a:cxnLst/>
              <a:rect l="l" t="t" r="r" b="b"/>
              <a:pathLst>
                <a:path w="1677" h="1501" extrusionOk="0">
                  <a:moveTo>
                    <a:pt x="1462" y="0"/>
                  </a:moveTo>
                  <a:lnTo>
                    <a:pt x="1384" y="20"/>
                  </a:lnTo>
                  <a:lnTo>
                    <a:pt x="1131" y="117"/>
                  </a:lnTo>
                  <a:lnTo>
                    <a:pt x="897" y="234"/>
                  </a:lnTo>
                  <a:lnTo>
                    <a:pt x="604" y="410"/>
                  </a:lnTo>
                  <a:lnTo>
                    <a:pt x="332" y="604"/>
                  </a:lnTo>
                  <a:lnTo>
                    <a:pt x="215" y="721"/>
                  </a:lnTo>
                  <a:lnTo>
                    <a:pt x="117" y="819"/>
                  </a:lnTo>
                  <a:lnTo>
                    <a:pt x="39" y="955"/>
                  </a:lnTo>
                  <a:lnTo>
                    <a:pt x="0" y="1091"/>
                  </a:lnTo>
                  <a:lnTo>
                    <a:pt x="0" y="1228"/>
                  </a:lnTo>
                  <a:lnTo>
                    <a:pt x="20" y="1345"/>
                  </a:lnTo>
                  <a:lnTo>
                    <a:pt x="59" y="1384"/>
                  </a:lnTo>
                  <a:lnTo>
                    <a:pt x="98" y="1442"/>
                  </a:lnTo>
                  <a:lnTo>
                    <a:pt x="137" y="1481"/>
                  </a:lnTo>
                  <a:lnTo>
                    <a:pt x="195" y="1501"/>
                  </a:lnTo>
                  <a:lnTo>
                    <a:pt x="312" y="1501"/>
                  </a:lnTo>
                  <a:lnTo>
                    <a:pt x="429" y="1481"/>
                  </a:lnTo>
                  <a:lnTo>
                    <a:pt x="527" y="1442"/>
                  </a:lnTo>
                  <a:lnTo>
                    <a:pt x="624" y="1384"/>
                  </a:lnTo>
                  <a:lnTo>
                    <a:pt x="819" y="1228"/>
                  </a:lnTo>
                  <a:lnTo>
                    <a:pt x="994" y="1052"/>
                  </a:lnTo>
                  <a:lnTo>
                    <a:pt x="1364" y="663"/>
                  </a:lnTo>
                  <a:lnTo>
                    <a:pt x="1598" y="390"/>
                  </a:lnTo>
                  <a:lnTo>
                    <a:pt x="1637" y="351"/>
                  </a:lnTo>
                  <a:lnTo>
                    <a:pt x="1676" y="273"/>
                  </a:lnTo>
                  <a:lnTo>
                    <a:pt x="1676" y="195"/>
                  </a:lnTo>
                  <a:lnTo>
                    <a:pt x="1657" y="137"/>
                  </a:lnTo>
                  <a:lnTo>
                    <a:pt x="1618" y="59"/>
                  </a:lnTo>
                  <a:lnTo>
                    <a:pt x="1540" y="20"/>
                  </a:lnTo>
                  <a:lnTo>
                    <a:pt x="1462" y="0"/>
                  </a:lnTo>
                  <a:close/>
                </a:path>
              </a:pathLst>
            </a:custGeom>
            <a:solidFill>
              <a:srgbClr val="963D1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5"/>
            <p:cNvSpPr/>
            <p:nvPr/>
          </p:nvSpPr>
          <p:spPr>
            <a:xfrm>
              <a:off x="1679650" y="925900"/>
              <a:ext cx="41925" cy="37525"/>
            </a:xfrm>
            <a:custGeom>
              <a:avLst/>
              <a:gdLst/>
              <a:ahLst/>
              <a:cxnLst/>
              <a:rect l="l" t="t" r="r" b="b"/>
              <a:pathLst>
                <a:path w="1677" h="1501" fill="none" extrusionOk="0">
                  <a:moveTo>
                    <a:pt x="1384" y="20"/>
                  </a:moveTo>
                  <a:lnTo>
                    <a:pt x="1384" y="20"/>
                  </a:lnTo>
                  <a:lnTo>
                    <a:pt x="1131" y="117"/>
                  </a:lnTo>
                  <a:lnTo>
                    <a:pt x="897" y="234"/>
                  </a:lnTo>
                  <a:lnTo>
                    <a:pt x="897" y="234"/>
                  </a:lnTo>
                  <a:lnTo>
                    <a:pt x="604" y="410"/>
                  </a:lnTo>
                  <a:lnTo>
                    <a:pt x="332" y="604"/>
                  </a:lnTo>
                  <a:lnTo>
                    <a:pt x="332" y="604"/>
                  </a:lnTo>
                  <a:lnTo>
                    <a:pt x="215" y="721"/>
                  </a:lnTo>
                  <a:lnTo>
                    <a:pt x="117" y="819"/>
                  </a:lnTo>
                  <a:lnTo>
                    <a:pt x="39" y="955"/>
                  </a:lnTo>
                  <a:lnTo>
                    <a:pt x="0" y="1091"/>
                  </a:lnTo>
                  <a:lnTo>
                    <a:pt x="0" y="1091"/>
                  </a:lnTo>
                  <a:lnTo>
                    <a:pt x="0" y="1228"/>
                  </a:lnTo>
                  <a:lnTo>
                    <a:pt x="20" y="1345"/>
                  </a:lnTo>
                  <a:lnTo>
                    <a:pt x="59" y="1384"/>
                  </a:lnTo>
                  <a:lnTo>
                    <a:pt x="98" y="1442"/>
                  </a:lnTo>
                  <a:lnTo>
                    <a:pt x="137" y="1481"/>
                  </a:lnTo>
                  <a:lnTo>
                    <a:pt x="195" y="1501"/>
                  </a:lnTo>
                  <a:lnTo>
                    <a:pt x="195" y="1501"/>
                  </a:lnTo>
                  <a:lnTo>
                    <a:pt x="312" y="1501"/>
                  </a:lnTo>
                  <a:lnTo>
                    <a:pt x="429" y="1481"/>
                  </a:lnTo>
                  <a:lnTo>
                    <a:pt x="429" y="1481"/>
                  </a:lnTo>
                  <a:lnTo>
                    <a:pt x="527" y="1442"/>
                  </a:lnTo>
                  <a:lnTo>
                    <a:pt x="624" y="1384"/>
                  </a:lnTo>
                  <a:lnTo>
                    <a:pt x="624" y="1384"/>
                  </a:lnTo>
                  <a:lnTo>
                    <a:pt x="819" y="1228"/>
                  </a:lnTo>
                  <a:lnTo>
                    <a:pt x="994" y="1052"/>
                  </a:lnTo>
                  <a:lnTo>
                    <a:pt x="994" y="1052"/>
                  </a:lnTo>
                  <a:lnTo>
                    <a:pt x="1364" y="663"/>
                  </a:lnTo>
                  <a:lnTo>
                    <a:pt x="1364" y="663"/>
                  </a:lnTo>
                  <a:lnTo>
                    <a:pt x="1598" y="390"/>
                  </a:lnTo>
                  <a:lnTo>
                    <a:pt x="1598" y="390"/>
                  </a:lnTo>
                  <a:lnTo>
                    <a:pt x="1637" y="351"/>
                  </a:lnTo>
                  <a:lnTo>
                    <a:pt x="1676" y="273"/>
                  </a:lnTo>
                  <a:lnTo>
                    <a:pt x="1676" y="195"/>
                  </a:lnTo>
                  <a:lnTo>
                    <a:pt x="1657" y="137"/>
                  </a:lnTo>
                  <a:lnTo>
                    <a:pt x="1657" y="137"/>
                  </a:lnTo>
                  <a:lnTo>
                    <a:pt x="1618" y="59"/>
                  </a:lnTo>
                  <a:lnTo>
                    <a:pt x="1540" y="20"/>
                  </a:lnTo>
                  <a:lnTo>
                    <a:pt x="1540" y="20"/>
                  </a:lnTo>
                  <a:lnTo>
                    <a:pt x="1462" y="0"/>
                  </a:lnTo>
                  <a:lnTo>
                    <a:pt x="1462" y="0"/>
                  </a:lnTo>
                  <a:lnTo>
                    <a:pt x="1384"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5"/>
            <p:cNvSpPr/>
            <p:nvPr/>
          </p:nvSpPr>
          <p:spPr>
            <a:xfrm>
              <a:off x="1702550" y="938075"/>
              <a:ext cx="1000" cy="500"/>
            </a:xfrm>
            <a:custGeom>
              <a:avLst/>
              <a:gdLst/>
              <a:ahLst/>
              <a:cxnLst/>
              <a:rect l="l" t="t" r="r" b="b"/>
              <a:pathLst>
                <a:path w="40" h="20" fill="none" extrusionOk="0">
                  <a:moveTo>
                    <a:pt x="39" y="0"/>
                  </a:moveTo>
                  <a:lnTo>
                    <a:pt x="20" y="0"/>
                  </a:lnTo>
                  <a:lnTo>
                    <a:pt x="20"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5"/>
            <p:cNvSpPr/>
            <p:nvPr/>
          </p:nvSpPr>
          <p:spPr>
            <a:xfrm>
              <a:off x="1809225" y="921025"/>
              <a:ext cx="42400" cy="37525"/>
            </a:xfrm>
            <a:custGeom>
              <a:avLst/>
              <a:gdLst/>
              <a:ahLst/>
              <a:cxnLst/>
              <a:rect l="l" t="t" r="r" b="b"/>
              <a:pathLst>
                <a:path w="1696" h="1501" extrusionOk="0">
                  <a:moveTo>
                    <a:pt x="156" y="1"/>
                  </a:moveTo>
                  <a:lnTo>
                    <a:pt x="78" y="39"/>
                  </a:lnTo>
                  <a:lnTo>
                    <a:pt x="20" y="117"/>
                  </a:lnTo>
                  <a:lnTo>
                    <a:pt x="0" y="195"/>
                  </a:lnTo>
                  <a:lnTo>
                    <a:pt x="20" y="273"/>
                  </a:lnTo>
                  <a:lnTo>
                    <a:pt x="39" y="332"/>
                  </a:lnTo>
                  <a:lnTo>
                    <a:pt x="98" y="390"/>
                  </a:lnTo>
                  <a:lnTo>
                    <a:pt x="312" y="643"/>
                  </a:lnTo>
                  <a:lnTo>
                    <a:pt x="702" y="1053"/>
                  </a:lnTo>
                  <a:lnTo>
                    <a:pt x="877" y="1209"/>
                  </a:lnTo>
                  <a:lnTo>
                    <a:pt x="1072" y="1364"/>
                  </a:lnTo>
                  <a:lnTo>
                    <a:pt x="1150" y="1423"/>
                  </a:lnTo>
                  <a:lnTo>
                    <a:pt x="1247" y="1462"/>
                  </a:lnTo>
                  <a:lnTo>
                    <a:pt x="1364" y="1501"/>
                  </a:lnTo>
                  <a:lnTo>
                    <a:pt x="1481" y="1481"/>
                  </a:lnTo>
                  <a:lnTo>
                    <a:pt x="1539" y="1462"/>
                  </a:lnTo>
                  <a:lnTo>
                    <a:pt x="1598" y="1423"/>
                  </a:lnTo>
                  <a:lnTo>
                    <a:pt x="1637" y="1384"/>
                  </a:lnTo>
                  <a:lnTo>
                    <a:pt x="1656" y="1325"/>
                  </a:lnTo>
                  <a:lnTo>
                    <a:pt x="1695" y="1209"/>
                  </a:lnTo>
                  <a:lnTo>
                    <a:pt x="1695" y="1092"/>
                  </a:lnTo>
                  <a:lnTo>
                    <a:pt x="1656" y="955"/>
                  </a:lnTo>
                  <a:lnTo>
                    <a:pt x="1578" y="819"/>
                  </a:lnTo>
                  <a:lnTo>
                    <a:pt x="1481" y="702"/>
                  </a:lnTo>
                  <a:lnTo>
                    <a:pt x="1364" y="605"/>
                  </a:lnTo>
                  <a:lnTo>
                    <a:pt x="1091" y="410"/>
                  </a:lnTo>
                  <a:lnTo>
                    <a:pt x="799" y="234"/>
                  </a:lnTo>
                  <a:lnTo>
                    <a:pt x="565" y="117"/>
                  </a:lnTo>
                  <a:lnTo>
                    <a:pt x="312" y="20"/>
                  </a:lnTo>
                  <a:lnTo>
                    <a:pt x="215" y="1"/>
                  </a:lnTo>
                  <a:close/>
                </a:path>
              </a:pathLst>
            </a:custGeom>
            <a:solidFill>
              <a:srgbClr val="963D1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5"/>
            <p:cNvSpPr/>
            <p:nvPr/>
          </p:nvSpPr>
          <p:spPr>
            <a:xfrm>
              <a:off x="1809225" y="921025"/>
              <a:ext cx="42400" cy="37525"/>
            </a:xfrm>
            <a:custGeom>
              <a:avLst/>
              <a:gdLst/>
              <a:ahLst/>
              <a:cxnLst/>
              <a:rect l="l" t="t" r="r" b="b"/>
              <a:pathLst>
                <a:path w="1696" h="1501" fill="none" extrusionOk="0">
                  <a:moveTo>
                    <a:pt x="312" y="20"/>
                  </a:moveTo>
                  <a:lnTo>
                    <a:pt x="312" y="20"/>
                  </a:lnTo>
                  <a:lnTo>
                    <a:pt x="565" y="117"/>
                  </a:lnTo>
                  <a:lnTo>
                    <a:pt x="799" y="234"/>
                  </a:lnTo>
                  <a:lnTo>
                    <a:pt x="799" y="234"/>
                  </a:lnTo>
                  <a:lnTo>
                    <a:pt x="1091" y="410"/>
                  </a:lnTo>
                  <a:lnTo>
                    <a:pt x="1364" y="605"/>
                  </a:lnTo>
                  <a:lnTo>
                    <a:pt x="1364" y="605"/>
                  </a:lnTo>
                  <a:lnTo>
                    <a:pt x="1481" y="702"/>
                  </a:lnTo>
                  <a:lnTo>
                    <a:pt x="1578" y="819"/>
                  </a:lnTo>
                  <a:lnTo>
                    <a:pt x="1656" y="955"/>
                  </a:lnTo>
                  <a:lnTo>
                    <a:pt x="1695" y="1092"/>
                  </a:lnTo>
                  <a:lnTo>
                    <a:pt x="1695" y="1092"/>
                  </a:lnTo>
                  <a:lnTo>
                    <a:pt x="1695" y="1209"/>
                  </a:lnTo>
                  <a:lnTo>
                    <a:pt x="1656" y="1325"/>
                  </a:lnTo>
                  <a:lnTo>
                    <a:pt x="1637" y="1384"/>
                  </a:lnTo>
                  <a:lnTo>
                    <a:pt x="1598" y="1423"/>
                  </a:lnTo>
                  <a:lnTo>
                    <a:pt x="1539" y="1462"/>
                  </a:lnTo>
                  <a:lnTo>
                    <a:pt x="1481" y="1481"/>
                  </a:lnTo>
                  <a:lnTo>
                    <a:pt x="1481" y="1481"/>
                  </a:lnTo>
                  <a:lnTo>
                    <a:pt x="1364" y="1501"/>
                  </a:lnTo>
                  <a:lnTo>
                    <a:pt x="1247" y="1462"/>
                  </a:lnTo>
                  <a:lnTo>
                    <a:pt x="1247" y="1462"/>
                  </a:lnTo>
                  <a:lnTo>
                    <a:pt x="1150" y="1423"/>
                  </a:lnTo>
                  <a:lnTo>
                    <a:pt x="1072" y="1364"/>
                  </a:lnTo>
                  <a:lnTo>
                    <a:pt x="1072" y="1364"/>
                  </a:lnTo>
                  <a:lnTo>
                    <a:pt x="877" y="1209"/>
                  </a:lnTo>
                  <a:lnTo>
                    <a:pt x="702" y="1053"/>
                  </a:lnTo>
                  <a:lnTo>
                    <a:pt x="702" y="1053"/>
                  </a:lnTo>
                  <a:lnTo>
                    <a:pt x="312" y="643"/>
                  </a:lnTo>
                  <a:lnTo>
                    <a:pt x="312" y="643"/>
                  </a:lnTo>
                  <a:lnTo>
                    <a:pt x="98" y="390"/>
                  </a:lnTo>
                  <a:lnTo>
                    <a:pt x="98" y="390"/>
                  </a:lnTo>
                  <a:lnTo>
                    <a:pt x="39" y="332"/>
                  </a:lnTo>
                  <a:lnTo>
                    <a:pt x="20" y="273"/>
                  </a:lnTo>
                  <a:lnTo>
                    <a:pt x="0" y="195"/>
                  </a:lnTo>
                  <a:lnTo>
                    <a:pt x="20" y="117"/>
                  </a:lnTo>
                  <a:lnTo>
                    <a:pt x="20" y="117"/>
                  </a:lnTo>
                  <a:lnTo>
                    <a:pt x="78" y="39"/>
                  </a:lnTo>
                  <a:lnTo>
                    <a:pt x="156" y="1"/>
                  </a:lnTo>
                  <a:lnTo>
                    <a:pt x="156" y="1"/>
                  </a:lnTo>
                  <a:lnTo>
                    <a:pt x="215" y="1"/>
                  </a:lnTo>
                  <a:lnTo>
                    <a:pt x="215" y="1"/>
                  </a:lnTo>
                  <a:lnTo>
                    <a:pt x="312"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5"/>
            <p:cNvSpPr/>
            <p:nvPr/>
          </p:nvSpPr>
          <p:spPr>
            <a:xfrm>
              <a:off x="1827725" y="932725"/>
              <a:ext cx="525" cy="1000"/>
            </a:xfrm>
            <a:custGeom>
              <a:avLst/>
              <a:gdLst/>
              <a:ahLst/>
              <a:cxnLst/>
              <a:rect l="l" t="t" r="r" b="b"/>
              <a:pathLst>
                <a:path w="21" h="40" fill="none" extrusionOk="0">
                  <a:moveTo>
                    <a:pt x="1" y="0"/>
                  </a:moveTo>
                  <a:lnTo>
                    <a:pt x="1" y="0"/>
                  </a:lnTo>
                  <a:lnTo>
                    <a:pt x="1" y="0"/>
                  </a:lnTo>
                  <a:lnTo>
                    <a:pt x="20" y="39"/>
                  </a:lnTo>
                  <a:lnTo>
                    <a:pt x="20" y="39"/>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5"/>
            <p:cNvSpPr/>
            <p:nvPr/>
          </p:nvSpPr>
          <p:spPr>
            <a:xfrm>
              <a:off x="1681600" y="873300"/>
              <a:ext cx="166600" cy="32175"/>
            </a:xfrm>
            <a:custGeom>
              <a:avLst/>
              <a:gdLst/>
              <a:ahLst/>
              <a:cxnLst/>
              <a:rect l="l" t="t" r="r" b="b"/>
              <a:pathLst>
                <a:path w="6664" h="1287" extrusionOk="0">
                  <a:moveTo>
                    <a:pt x="2748" y="0"/>
                  </a:moveTo>
                  <a:lnTo>
                    <a:pt x="2397" y="39"/>
                  </a:lnTo>
                  <a:lnTo>
                    <a:pt x="2027" y="78"/>
                  </a:lnTo>
                  <a:lnTo>
                    <a:pt x="1676" y="136"/>
                  </a:lnTo>
                  <a:lnTo>
                    <a:pt x="1247" y="253"/>
                  </a:lnTo>
                  <a:lnTo>
                    <a:pt x="819" y="390"/>
                  </a:lnTo>
                  <a:lnTo>
                    <a:pt x="468" y="546"/>
                  </a:lnTo>
                  <a:lnTo>
                    <a:pt x="273" y="643"/>
                  </a:lnTo>
                  <a:lnTo>
                    <a:pt x="78" y="760"/>
                  </a:lnTo>
                  <a:lnTo>
                    <a:pt x="39" y="799"/>
                  </a:lnTo>
                  <a:lnTo>
                    <a:pt x="20" y="857"/>
                  </a:lnTo>
                  <a:lnTo>
                    <a:pt x="0" y="935"/>
                  </a:lnTo>
                  <a:lnTo>
                    <a:pt x="20" y="1013"/>
                  </a:lnTo>
                  <a:lnTo>
                    <a:pt x="59" y="1091"/>
                  </a:lnTo>
                  <a:lnTo>
                    <a:pt x="137" y="1130"/>
                  </a:lnTo>
                  <a:lnTo>
                    <a:pt x="215" y="1150"/>
                  </a:lnTo>
                  <a:lnTo>
                    <a:pt x="293" y="1130"/>
                  </a:lnTo>
                  <a:lnTo>
                    <a:pt x="877" y="916"/>
                  </a:lnTo>
                  <a:lnTo>
                    <a:pt x="1481" y="721"/>
                  </a:lnTo>
                  <a:lnTo>
                    <a:pt x="1462" y="721"/>
                  </a:lnTo>
                  <a:lnTo>
                    <a:pt x="1968" y="604"/>
                  </a:lnTo>
                  <a:lnTo>
                    <a:pt x="2475" y="526"/>
                  </a:lnTo>
                  <a:lnTo>
                    <a:pt x="3001" y="46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469" y="1267"/>
                  </a:lnTo>
                  <a:lnTo>
                    <a:pt x="6508" y="1286"/>
                  </a:lnTo>
                  <a:lnTo>
                    <a:pt x="6567" y="1286"/>
                  </a:lnTo>
                  <a:lnTo>
                    <a:pt x="6605" y="1267"/>
                  </a:lnTo>
                  <a:lnTo>
                    <a:pt x="6644" y="1247"/>
                  </a:lnTo>
                  <a:lnTo>
                    <a:pt x="6664" y="1189"/>
                  </a:lnTo>
                  <a:lnTo>
                    <a:pt x="6664" y="1150"/>
                  </a:lnTo>
                  <a:lnTo>
                    <a:pt x="6644" y="1091"/>
                  </a:lnTo>
                  <a:lnTo>
                    <a:pt x="6625" y="1052"/>
                  </a:lnTo>
                  <a:lnTo>
                    <a:pt x="6274" y="818"/>
                  </a:lnTo>
                  <a:lnTo>
                    <a:pt x="5885" y="604"/>
                  </a:lnTo>
                  <a:lnTo>
                    <a:pt x="5495" y="429"/>
                  </a:lnTo>
                  <a:lnTo>
                    <a:pt x="5105" y="292"/>
                  </a:lnTo>
                  <a:lnTo>
                    <a:pt x="4696" y="175"/>
                  </a:lnTo>
                  <a:lnTo>
                    <a:pt x="4267" y="98"/>
                  </a:lnTo>
                  <a:lnTo>
                    <a:pt x="3839" y="39"/>
                  </a:lnTo>
                  <a:lnTo>
                    <a:pt x="3430" y="0"/>
                  </a:lnTo>
                  <a:close/>
                </a:path>
              </a:pathLst>
            </a:custGeom>
            <a:solidFill>
              <a:srgbClr val="FF8D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5"/>
            <p:cNvSpPr/>
            <p:nvPr/>
          </p:nvSpPr>
          <p:spPr>
            <a:xfrm>
              <a:off x="1681600" y="873300"/>
              <a:ext cx="166600" cy="32175"/>
            </a:xfrm>
            <a:custGeom>
              <a:avLst/>
              <a:gdLst/>
              <a:ahLst/>
              <a:cxnLst/>
              <a:rect l="l" t="t" r="r" b="b"/>
              <a:pathLst>
                <a:path w="6664" h="1287" fill="none" extrusionOk="0">
                  <a:moveTo>
                    <a:pt x="1676" y="136"/>
                  </a:moveTo>
                  <a:lnTo>
                    <a:pt x="1676" y="136"/>
                  </a:lnTo>
                  <a:lnTo>
                    <a:pt x="1247" y="253"/>
                  </a:lnTo>
                  <a:lnTo>
                    <a:pt x="819" y="390"/>
                  </a:lnTo>
                  <a:lnTo>
                    <a:pt x="819" y="390"/>
                  </a:lnTo>
                  <a:lnTo>
                    <a:pt x="468" y="546"/>
                  </a:lnTo>
                  <a:lnTo>
                    <a:pt x="468" y="546"/>
                  </a:lnTo>
                  <a:lnTo>
                    <a:pt x="273" y="643"/>
                  </a:lnTo>
                  <a:lnTo>
                    <a:pt x="78" y="760"/>
                  </a:lnTo>
                  <a:lnTo>
                    <a:pt x="78" y="760"/>
                  </a:lnTo>
                  <a:lnTo>
                    <a:pt x="39" y="799"/>
                  </a:lnTo>
                  <a:lnTo>
                    <a:pt x="20" y="857"/>
                  </a:lnTo>
                  <a:lnTo>
                    <a:pt x="20" y="857"/>
                  </a:lnTo>
                  <a:lnTo>
                    <a:pt x="0" y="935"/>
                  </a:lnTo>
                  <a:lnTo>
                    <a:pt x="20" y="1013"/>
                  </a:lnTo>
                  <a:lnTo>
                    <a:pt x="20" y="1013"/>
                  </a:lnTo>
                  <a:lnTo>
                    <a:pt x="59" y="1091"/>
                  </a:lnTo>
                  <a:lnTo>
                    <a:pt x="137" y="1130"/>
                  </a:lnTo>
                  <a:lnTo>
                    <a:pt x="215" y="1150"/>
                  </a:lnTo>
                  <a:lnTo>
                    <a:pt x="293" y="1130"/>
                  </a:lnTo>
                  <a:lnTo>
                    <a:pt x="293" y="1130"/>
                  </a:lnTo>
                  <a:lnTo>
                    <a:pt x="877" y="916"/>
                  </a:lnTo>
                  <a:lnTo>
                    <a:pt x="877" y="916"/>
                  </a:lnTo>
                  <a:lnTo>
                    <a:pt x="1481" y="721"/>
                  </a:lnTo>
                  <a:lnTo>
                    <a:pt x="1462" y="721"/>
                  </a:lnTo>
                  <a:lnTo>
                    <a:pt x="1462" y="721"/>
                  </a:lnTo>
                  <a:lnTo>
                    <a:pt x="1968" y="604"/>
                  </a:lnTo>
                  <a:lnTo>
                    <a:pt x="2475" y="526"/>
                  </a:lnTo>
                  <a:lnTo>
                    <a:pt x="3001" y="468"/>
                  </a:lnTo>
                  <a:lnTo>
                    <a:pt x="3527" y="44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138" y="1052"/>
                  </a:lnTo>
                  <a:lnTo>
                    <a:pt x="6469" y="1267"/>
                  </a:lnTo>
                  <a:lnTo>
                    <a:pt x="6469" y="1267"/>
                  </a:lnTo>
                  <a:lnTo>
                    <a:pt x="6508" y="1286"/>
                  </a:lnTo>
                  <a:lnTo>
                    <a:pt x="6567" y="1286"/>
                  </a:lnTo>
                  <a:lnTo>
                    <a:pt x="6605" y="1267"/>
                  </a:lnTo>
                  <a:lnTo>
                    <a:pt x="6644" y="1247"/>
                  </a:lnTo>
                  <a:lnTo>
                    <a:pt x="6644" y="1247"/>
                  </a:lnTo>
                  <a:lnTo>
                    <a:pt x="6664" y="1189"/>
                  </a:lnTo>
                  <a:lnTo>
                    <a:pt x="6664" y="1150"/>
                  </a:lnTo>
                  <a:lnTo>
                    <a:pt x="6644" y="1091"/>
                  </a:lnTo>
                  <a:lnTo>
                    <a:pt x="6625" y="1052"/>
                  </a:lnTo>
                  <a:lnTo>
                    <a:pt x="6625" y="1052"/>
                  </a:lnTo>
                  <a:lnTo>
                    <a:pt x="6274" y="818"/>
                  </a:lnTo>
                  <a:lnTo>
                    <a:pt x="5885" y="604"/>
                  </a:lnTo>
                  <a:lnTo>
                    <a:pt x="5495" y="429"/>
                  </a:lnTo>
                  <a:lnTo>
                    <a:pt x="5105" y="292"/>
                  </a:lnTo>
                  <a:lnTo>
                    <a:pt x="4696" y="175"/>
                  </a:lnTo>
                  <a:lnTo>
                    <a:pt x="4267" y="98"/>
                  </a:lnTo>
                  <a:lnTo>
                    <a:pt x="3839" y="39"/>
                  </a:lnTo>
                  <a:lnTo>
                    <a:pt x="3430" y="0"/>
                  </a:lnTo>
                  <a:lnTo>
                    <a:pt x="3430" y="0"/>
                  </a:lnTo>
                  <a:lnTo>
                    <a:pt x="3118" y="0"/>
                  </a:lnTo>
                  <a:lnTo>
                    <a:pt x="3118" y="0"/>
                  </a:lnTo>
                  <a:lnTo>
                    <a:pt x="2748" y="0"/>
                  </a:lnTo>
                  <a:lnTo>
                    <a:pt x="2397" y="39"/>
                  </a:lnTo>
                  <a:lnTo>
                    <a:pt x="2027" y="78"/>
                  </a:lnTo>
                  <a:lnTo>
                    <a:pt x="1676" y="136"/>
                  </a:lnTo>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5"/>
            <p:cNvSpPr/>
            <p:nvPr/>
          </p:nvSpPr>
          <p:spPr>
            <a:xfrm>
              <a:off x="1718625" y="890825"/>
              <a:ext cx="1475" cy="500"/>
            </a:xfrm>
            <a:custGeom>
              <a:avLst/>
              <a:gdLst/>
              <a:ahLst/>
              <a:cxnLst/>
              <a:rect l="l" t="t" r="r" b="b"/>
              <a:pathLst>
                <a:path w="59" h="20"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5"/>
            <p:cNvSpPr/>
            <p:nvPr/>
          </p:nvSpPr>
          <p:spPr>
            <a:xfrm>
              <a:off x="1450225" y="740800"/>
              <a:ext cx="162225" cy="244050"/>
            </a:xfrm>
            <a:custGeom>
              <a:avLst/>
              <a:gdLst/>
              <a:ahLst/>
              <a:cxnLst/>
              <a:rect l="l" t="t" r="r" b="b"/>
              <a:pathLst>
                <a:path w="6489" h="9762" extrusionOk="0">
                  <a:moveTo>
                    <a:pt x="4170" y="0"/>
                  </a:move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677" y="9762"/>
                  </a:lnTo>
                  <a:lnTo>
                    <a:pt x="4949" y="9723"/>
                  </a:lnTo>
                  <a:lnTo>
                    <a:pt x="5222" y="9684"/>
                  </a:lnTo>
                  <a:lnTo>
                    <a:pt x="5495" y="9606"/>
                  </a:lnTo>
                  <a:lnTo>
                    <a:pt x="5748" y="9528"/>
                  </a:lnTo>
                  <a:lnTo>
                    <a:pt x="6002" y="9431"/>
                  </a:lnTo>
                  <a:lnTo>
                    <a:pt x="6235" y="9314"/>
                  </a:lnTo>
                  <a:lnTo>
                    <a:pt x="6489" y="9197"/>
                  </a:lnTo>
                  <a:lnTo>
                    <a:pt x="6216" y="9158"/>
                  </a:lnTo>
                  <a:lnTo>
                    <a:pt x="5963" y="9080"/>
                  </a:lnTo>
                  <a:lnTo>
                    <a:pt x="5709" y="9002"/>
                  </a:lnTo>
                  <a:lnTo>
                    <a:pt x="5437" y="8885"/>
                  </a:lnTo>
                  <a:lnTo>
                    <a:pt x="5203" y="8768"/>
                  </a:lnTo>
                  <a:lnTo>
                    <a:pt x="4969" y="8612"/>
                  </a:lnTo>
                  <a:lnTo>
                    <a:pt x="4755" y="8456"/>
                  </a:lnTo>
                  <a:lnTo>
                    <a:pt x="4540" y="8262"/>
                  </a:lnTo>
                  <a:lnTo>
                    <a:pt x="4365" y="8067"/>
                  </a:lnTo>
                  <a:lnTo>
                    <a:pt x="4170" y="7852"/>
                  </a:lnTo>
                  <a:lnTo>
                    <a:pt x="4014" y="7638"/>
                  </a:lnTo>
                  <a:lnTo>
                    <a:pt x="3858" y="7404"/>
                  </a:lnTo>
                  <a:lnTo>
                    <a:pt x="3722" y="7151"/>
                  </a:lnTo>
                  <a:lnTo>
                    <a:pt x="3605" y="6898"/>
                  </a:lnTo>
                  <a:lnTo>
                    <a:pt x="3488" y="6625"/>
                  </a:lnTo>
                  <a:lnTo>
                    <a:pt x="3391" y="6352"/>
                  </a:lnTo>
                  <a:lnTo>
                    <a:pt x="3313" y="6079"/>
                  </a:lnTo>
                  <a:lnTo>
                    <a:pt x="3254" y="5787"/>
                  </a:lnTo>
                  <a:lnTo>
                    <a:pt x="3196" y="5514"/>
                  </a:lnTo>
                  <a:lnTo>
                    <a:pt x="3176" y="5222"/>
                  </a:lnTo>
                  <a:lnTo>
                    <a:pt x="3137" y="4930"/>
                  </a:lnTo>
                  <a:lnTo>
                    <a:pt x="3137" y="4638"/>
                  </a:lnTo>
                  <a:lnTo>
                    <a:pt x="3137" y="4345"/>
                  </a:lnTo>
                  <a:lnTo>
                    <a:pt x="3176" y="4053"/>
                  </a:lnTo>
                  <a:lnTo>
                    <a:pt x="3196" y="3780"/>
                  </a:lnTo>
                  <a:lnTo>
                    <a:pt x="3254" y="3508"/>
                  </a:lnTo>
                  <a:lnTo>
                    <a:pt x="3332" y="3215"/>
                  </a:lnTo>
                  <a:lnTo>
                    <a:pt x="3410" y="2943"/>
                  </a:lnTo>
                  <a:lnTo>
                    <a:pt x="3508" y="2689"/>
                  </a:lnTo>
                  <a:lnTo>
                    <a:pt x="3625" y="2436"/>
                  </a:lnTo>
                  <a:lnTo>
                    <a:pt x="3761" y="2202"/>
                  </a:lnTo>
                  <a:lnTo>
                    <a:pt x="3917" y="1968"/>
                  </a:lnTo>
                  <a:lnTo>
                    <a:pt x="4073" y="1754"/>
                  </a:lnTo>
                  <a:lnTo>
                    <a:pt x="4248" y="1540"/>
                  </a:lnTo>
                  <a:lnTo>
                    <a:pt x="4443" y="1364"/>
                  </a:lnTo>
                  <a:lnTo>
                    <a:pt x="4657" y="1189"/>
                  </a:lnTo>
                  <a:lnTo>
                    <a:pt x="4891" y="1014"/>
                  </a:lnTo>
                  <a:lnTo>
                    <a:pt x="5144" y="877"/>
                  </a:lnTo>
                  <a:lnTo>
                    <a:pt x="5417" y="760"/>
                  </a:lnTo>
                  <a:lnTo>
                    <a:pt x="5670" y="663"/>
                  </a:lnTo>
                  <a:lnTo>
                    <a:pt x="6041" y="585"/>
                  </a:lnTo>
                  <a:lnTo>
                    <a:pt x="6391" y="527"/>
                  </a:lnTo>
                  <a:lnTo>
                    <a:pt x="6177" y="410"/>
                  </a:lnTo>
                  <a:lnTo>
                    <a:pt x="5943" y="293"/>
                  </a:lnTo>
                  <a:lnTo>
                    <a:pt x="5690" y="215"/>
                  </a:lnTo>
                  <a:lnTo>
                    <a:pt x="5437" y="137"/>
                  </a:lnTo>
                  <a:lnTo>
                    <a:pt x="5203" y="78"/>
                  </a:lnTo>
                  <a:lnTo>
                    <a:pt x="4930" y="39"/>
                  </a:lnTo>
                  <a:lnTo>
                    <a:pt x="467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5"/>
            <p:cNvSpPr/>
            <p:nvPr/>
          </p:nvSpPr>
          <p:spPr>
            <a:xfrm>
              <a:off x="1450225" y="740800"/>
              <a:ext cx="162225" cy="244050"/>
            </a:xfrm>
            <a:custGeom>
              <a:avLst/>
              <a:gdLst/>
              <a:ahLst/>
              <a:cxnLst/>
              <a:rect l="l" t="t" r="r" b="b"/>
              <a:pathLst>
                <a:path w="6489" h="9762" fill="none" extrusionOk="0">
                  <a:moveTo>
                    <a:pt x="1" y="4871"/>
                  </a:move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404" y="9762"/>
                  </a:lnTo>
                  <a:lnTo>
                    <a:pt x="4404" y="9762"/>
                  </a:lnTo>
                  <a:lnTo>
                    <a:pt x="4677" y="9762"/>
                  </a:lnTo>
                  <a:lnTo>
                    <a:pt x="4949" y="9723"/>
                  </a:lnTo>
                  <a:lnTo>
                    <a:pt x="5222" y="9684"/>
                  </a:lnTo>
                  <a:lnTo>
                    <a:pt x="5495" y="9606"/>
                  </a:lnTo>
                  <a:lnTo>
                    <a:pt x="5748" y="9528"/>
                  </a:lnTo>
                  <a:lnTo>
                    <a:pt x="6002" y="9431"/>
                  </a:lnTo>
                  <a:lnTo>
                    <a:pt x="6235" y="9314"/>
                  </a:lnTo>
                  <a:lnTo>
                    <a:pt x="6489" y="9197"/>
                  </a:lnTo>
                  <a:lnTo>
                    <a:pt x="6489" y="9197"/>
                  </a:lnTo>
                  <a:lnTo>
                    <a:pt x="6216" y="9158"/>
                  </a:lnTo>
                  <a:lnTo>
                    <a:pt x="5963" y="9080"/>
                  </a:lnTo>
                  <a:lnTo>
                    <a:pt x="5963" y="9080"/>
                  </a:lnTo>
                  <a:lnTo>
                    <a:pt x="5709" y="9002"/>
                  </a:lnTo>
                  <a:lnTo>
                    <a:pt x="5437" y="8885"/>
                  </a:lnTo>
                  <a:lnTo>
                    <a:pt x="5437" y="8885"/>
                  </a:lnTo>
                  <a:lnTo>
                    <a:pt x="5203" y="8768"/>
                  </a:lnTo>
                  <a:lnTo>
                    <a:pt x="4969" y="8612"/>
                  </a:lnTo>
                  <a:lnTo>
                    <a:pt x="4755" y="8456"/>
                  </a:lnTo>
                  <a:lnTo>
                    <a:pt x="4540" y="8262"/>
                  </a:lnTo>
                  <a:lnTo>
                    <a:pt x="4540" y="8262"/>
                  </a:lnTo>
                  <a:lnTo>
                    <a:pt x="4365" y="8067"/>
                  </a:lnTo>
                  <a:lnTo>
                    <a:pt x="4170" y="7852"/>
                  </a:lnTo>
                  <a:lnTo>
                    <a:pt x="4014" y="7638"/>
                  </a:lnTo>
                  <a:lnTo>
                    <a:pt x="3858" y="7404"/>
                  </a:lnTo>
                  <a:lnTo>
                    <a:pt x="3858" y="7404"/>
                  </a:lnTo>
                  <a:lnTo>
                    <a:pt x="3722" y="7151"/>
                  </a:lnTo>
                  <a:lnTo>
                    <a:pt x="3605" y="6898"/>
                  </a:lnTo>
                  <a:lnTo>
                    <a:pt x="3488" y="6625"/>
                  </a:lnTo>
                  <a:lnTo>
                    <a:pt x="3391" y="6352"/>
                  </a:lnTo>
                  <a:lnTo>
                    <a:pt x="3313" y="6079"/>
                  </a:lnTo>
                  <a:lnTo>
                    <a:pt x="3254" y="5787"/>
                  </a:lnTo>
                  <a:lnTo>
                    <a:pt x="3196" y="5514"/>
                  </a:lnTo>
                  <a:lnTo>
                    <a:pt x="3176" y="5222"/>
                  </a:lnTo>
                  <a:lnTo>
                    <a:pt x="3176" y="5222"/>
                  </a:lnTo>
                  <a:lnTo>
                    <a:pt x="3137" y="4930"/>
                  </a:lnTo>
                  <a:lnTo>
                    <a:pt x="3137" y="4638"/>
                  </a:lnTo>
                  <a:lnTo>
                    <a:pt x="3137" y="4345"/>
                  </a:lnTo>
                  <a:lnTo>
                    <a:pt x="3176" y="4053"/>
                  </a:lnTo>
                  <a:lnTo>
                    <a:pt x="3176" y="4053"/>
                  </a:lnTo>
                  <a:lnTo>
                    <a:pt x="3196" y="3780"/>
                  </a:lnTo>
                  <a:lnTo>
                    <a:pt x="3254" y="3508"/>
                  </a:lnTo>
                  <a:lnTo>
                    <a:pt x="3332" y="3215"/>
                  </a:lnTo>
                  <a:lnTo>
                    <a:pt x="3410" y="2943"/>
                  </a:lnTo>
                  <a:lnTo>
                    <a:pt x="3410" y="2943"/>
                  </a:lnTo>
                  <a:lnTo>
                    <a:pt x="3508" y="2689"/>
                  </a:lnTo>
                  <a:lnTo>
                    <a:pt x="3625" y="2436"/>
                  </a:lnTo>
                  <a:lnTo>
                    <a:pt x="3761" y="2202"/>
                  </a:lnTo>
                  <a:lnTo>
                    <a:pt x="3917" y="1968"/>
                  </a:lnTo>
                  <a:lnTo>
                    <a:pt x="3917" y="1968"/>
                  </a:lnTo>
                  <a:lnTo>
                    <a:pt x="4073" y="1754"/>
                  </a:lnTo>
                  <a:lnTo>
                    <a:pt x="4248" y="1540"/>
                  </a:lnTo>
                  <a:lnTo>
                    <a:pt x="4443" y="1364"/>
                  </a:lnTo>
                  <a:lnTo>
                    <a:pt x="4657" y="1189"/>
                  </a:lnTo>
                  <a:lnTo>
                    <a:pt x="4657" y="1189"/>
                  </a:lnTo>
                  <a:lnTo>
                    <a:pt x="4891" y="1014"/>
                  </a:lnTo>
                  <a:lnTo>
                    <a:pt x="5144" y="877"/>
                  </a:lnTo>
                  <a:lnTo>
                    <a:pt x="5417" y="760"/>
                  </a:lnTo>
                  <a:lnTo>
                    <a:pt x="5670" y="663"/>
                  </a:lnTo>
                  <a:lnTo>
                    <a:pt x="5670" y="663"/>
                  </a:lnTo>
                  <a:lnTo>
                    <a:pt x="6041" y="585"/>
                  </a:lnTo>
                  <a:lnTo>
                    <a:pt x="6391" y="527"/>
                  </a:lnTo>
                  <a:lnTo>
                    <a:pt x="6391" y="527"/>
                  </a:lnTo>
                  <a:lnTo>
                    <a:pt x="6177" y="410"/>
                  </a:lnTo>
                  <a:lnTo>
                    <a:pt x="5943" y="293"/>
                  </a:lnTo>
                  <a:lnTo>
                    <a:pt x="5690" y="215"/>
                  </a:lnTo>
                  <a:lnTo>
                    <a:pt x="5437" y="137"/>
                  </a:lnTo>
                  <a:lnTo>
                    <a:pt x="5203" y="78"/>
                  </a:lnTo>
                  <a:lnTo>
                    <a:pt x="4930" y="39"/>
                  </a:lnTo>
                  <a:lnTo>
                    <a:pt x="4677" y="0"/>
                  </a:lnTo>
                  <a:lnTo>
                    <a:pt x="4404" y="0"/>
                  </a:lnTo>
                  <a:lnTo>
                    <a:pt x="4404" y="0"/>
                  </a:lnTo>
                  <a:lnTo>
                    <a:pt x="4170" y="0"/>
                  </a:ln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5"/>
            <p:cNvSpPr/>
            <p:nvPr/>
          </p:nvSpPr>
          <p:spPr>
            <a:xfrm>
              <a:off x="1509175" y="751025"/>
              <a:ext cx="161250" cy="223600"/>
            </a:xfrm>
            <a:custGeom>
              <a:avLst/>
              <a:gdLst/>
              <a:ahLst/>
              <a:cxnLst/>
              <a:rect l="l" t="t" r="r" b="b"/>
              <a:pathLst>
                <a:path w="6450" h="8944" extrusionOk="0">
                  <a:moveTo>
                    <a:pt x="3566" y="1"/>
                  </a:moveTo>
                  <a:lnTo>
                    <a:pt x="3215" y="20"/>
                  </a:lnTo>
                  <a:lnTo>
                    <a:pt x="3137" y="20"/>
                  </a:lnTo>
                  <a:lnTo>
                    <a:pt x="3118" y="40"/>
                  </a:lnTo>
                  <a:lnTo>
                    <a:pt x="3059" y="40"/>
                  </a:lnTo>
                  <a:lnTo>
                    <a:pt x="2825" y="98"/>
                  </a:lnTo>
                  <a:lnTo>
                    <a:pt x="2572" y="176"/>
                  </a:lnTo>
                  <a:lnTo>
                    <a:pt x="2533" y="195"/>
                  </a:lnTo>
                  <a:lnTo>
                    <a:pt x="2514" y="195"/>
                  </a:lnTo>
                  <a:lnTo>
                    <a:pt x="2475" y="215"/>
                  </a:lnTo>
                  <a:lnTo>
                    <a:pt x="2436" y="234"/>
                  </a:lnTo>
                  <a:lnTo>
                    <a:pt x="2163" y="351"/>
                  </a:lnTo>
                  <a:lnTo>
                    <a:pt x="2124" y="371"/>
                  </a:lnTo>
                  <a:lnTo>
                    <a:pt x="2104" y="390"/>
                  </a:lnTo>
                  <a:lnTo>
                    <a:pt x="2085" y="410"/>
                  </a:lnTo>
                  <a:lnTo>
                    <a:pt x="2026" y="429"/>
                  </a:lnTo>
                  <a:lnTo>
                    <a:pt x="1871" y="546"/>
                  </a:lnTo>
                  <a:lnTo>
                    <a:pt x="1695" y="663"/>
                  </a:lnTo>
                  <a:lnTo>
                    <a:pt x="1617" y="722"/>
                  </a:lnTo>
                  <a:lnTo>
                    <a:pt x="1461" y="858"/>
                  </a:lnTo>
                  <a:lnTo>
                    <a:pt x="1442" y="877"/>
                  </a:lnTo>
                  <a:lnTo>
                    <a:pt x="1325" y="994"/>
                  </a:lnTo>
                  <a:lnTo>
                    <a:pt x="1130" y="1209"/>
                  </a:lnTo>
                  <a:lnTo>
                    <a:pt x="994" y="1364"/>
                  </a:lnTo>
                  <a:lnTo>
                    <a:pt x="994" y="1384"/>
                  </a:lnTo>
                  <a:lnTo>
                    <a:pt x="974" y="1384"/>
                  </a:lnTo>
                  <a:lnTo>
                    <a:pt x="955" y="1423"/>
                  </a:lnTo>
                  <a:lnTo>
                    <a:pt x="799" y="1657"/>
                  </a:lnTo>
                  <a:lnTo>
                    <a:pt x="643" y="1891"/>
                  </a:lnTo>
                  <a:lnTo>
                    <a:pt x="526" y="2124"/>
                  </a:lnTo>
                  <a:lnTo>
                    <a:pt x="429" y="2358"/>
                  </a:lnTo>
                  <a:lnTo>
                    <a:pt x="409" y="2397"/>
                  </a:lnTo>
                  <a:lnTo>
                    <a:pt x="234" y="2865"/>
                  </a:lnTo>
                  <a:lnTo>
                    <a:pt x="214" y="2923"/>
                  </a:lnTo>
                  <a:lnTo>
                    <a:pt x="136" y="3254"/>
                  </a:lnTo>
                  <a:lnTo>
                    <a:pt x="59" y="3703"/>
                  </a:lnTo>
                  <a:lnTo>
                    <a:pt x="59" y="3683"/>
                  </a:lnTo>
                  <a:lnTo>
                    <a:pt x="20" y="4073"/>
                  </a:lnTo>
                  <a:lnTo>
                    <a:pt x="0" y="4462"/>
                  </a:lnTo>
                  <a:lnTo>
                    <a:pt x="20" y="4852"/>
                  </a:lnTo>
                  <a:lnTo>
                    <a:pt x="59" y="5222"/>
                  </a:lnTo>
                  <a:lnTo>
                    <a:pt x="39" y="5203"/>
                  </a:lnTo>
                  <a:lnTo>
                    <a:pt x="39" y="5203"/>
                  </a:lnTo>
                  <a:lnTo>
                    <a:pt x="98" y="5554"/>
                  </a:lnTo>
                  <a:lnTo>
                    <a:pt x="195" y="5904"/>
                  </a:lnTo>
                  <a:lnTo>
                    <a:pt x="292" y="6235"/>
                  </a:lnTo>
                  <a:lnTo>
                    <a:pt x="409" y="6547"/>
                  </a:lnTo>
                  <a:lnTo>
                    <a:pt x="526" y="6820"/>
                  </a:lnTo>
                  <a:lnTo>
                    <a:pt x="682" y="7093"/>
                  </a:lnTo>
                  <a:lnTo>
                    <a:pt x="838" y="7327"/>
                  </a:lnTo>
                  <a:lnTo>
                    <a:pt x="994" y="7560"/>
                  </a:lnTo>
                  <a:lnTo>
                    <a:pt x="994" y="7580"/>
                  </a:lnTo>
                  <a:lnTo>
                    <a:pt x="1169" y="7775"/>
                  </a:lnTo>
                  <a:lnTo>
                    <a:pt x="1344" y="7950"/>
                  </a:lnTo>
                  <a:lnTo>
                    <a:pt x="1500" y="8106"/>
                  </a:lnTo>
                  <a:lnTo>
                    <a:pt x="1676" y="8262"/>
                  </a:lnTo>
                  <a:lnTo>
                    <a:pt x="1695" y="8262"/>
                  </a:lnTo>
                  <a:lnTo>
                    <a:pt x="1871" y="8398"/>
                  </a:lnTo>
                  <a:lnTo>
                    <a:pt x="2065" y="8515"/>
                  </a:lnTo>
                  <a:lnTo>
                    <a:pt x="2241" y="8613"/>
                  </a:lnTo>
                  <a:lnTo>
                    <a:pt x="2436" y="8710"/>
                  </a:lnTo>
                  <a:lnTo>
                    <a:pt x="2416" y="8690"/>
                  </a:lnTo>
                  <a:lnTo>
                    <a:pt x="2611" y="8768"/>
                  </a:lnTo>
                  <a:lnTo>
                    <a:pt x="2825" y="8846"/>
                  </a:lnTo>
                  <a:lnTo>
                    <a:pt x="3176" y="8905"/>
                  </a:lnTo>
                  <a:lnTo>
                    <a:pt x="3195" y="8924"/>
                  </a:lnTo>
                  <a:lnTo>
                    <a:pt x="3390" y="8924"/>
                  </a:lnTo>
                  <a:lnTo>
                    <a:pt x="3566" y="894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5"/>
            <p:cNvSpPr/>
            <p:nvPr/>
          </p:nvSpPr>
          <p:spPr>
            <a:xfrm>
              <a:off x="1509175" y="751025"/>
              <a:ext cx="161250" cy="223600"/>
            </a:xfrm>
            <a:custGeom>
              <a:avLst/>
              <a:gdLst/>
              <a:ahLst/>
              <a:cxnLst/>
              <a:rect l="l" t="t" r="r" b="b"/>
              <a:pathLst>
                <a:path w="6450" h="8944" fill="none" extrusionOk="0">
                  <a:moveTo>
                    <a:pt x="3566" y="1"/>
                  </a:moveTo>
                  <a:lnTo>
                    <a:pt x="3566" y="1"/>
                  </a:lnTo>
                  <a:lnTo>
                    <a:pt x="3215" y="20"/>
                  </a:lnTo>
                  <a:lnTo>
                    <a:pt x="3215" y="20"/>
                  </a:lnTo>
                  <a:lnTo>
                    <a:pt x="3137" y="20"/>
                  </a:lnTo>
                  <a:lnTo>
                    <a:pt x="3137" y="20"/>
                  </a:lnTo>
                  <a:lnTo>
                    <a:pt x="3118" y="40"/>
                  </a:lnTo>
                  <a:lnTo>
                    <a:pt x="3118" y="40"/>
                  </a:lnTo>
                  <a:lnTo>
                    <a:pt x="3079" y="40"/>
                  </a:lnTo>
                  <a:lnTo>
                    <a:pt x="3059" y="40"/>
                  </a:lnTo>
                  <a:lnTo>
                    <a:pt x="3059" y="40"/>
                  </a:lnTo>
                  <a:lnTo>
                    <a:pt x="2825" y="98"/>
                  </a:lnTo>
                  <a:lnTo>
                    <a:pt x="2825" y="98"/>
                  </a:lnTo>
                  <a:lnTo>
                    <a:pt x="2572" y="176"/>
                  </a:lnTo>
                  <a:lnTo>
                    <a:pt x="2572" y="176"/>
                  </a:lnTo>
                  <a:lnTo>
                    <a:pt x="2572" y="176"/>
                  </a:lnTo>
                  <a:lnTo>
                    <a:pt x="2533" y="195"/>
                  </a:lnTo>
                  <a:lnTo>
                    <a:pt x="2514" y="195"/>
                  </a:lnTo>
                  <a:lnTo>
                    <a:pt x="2514" y="195"/>
                  </a:lnTo>
                  <a:lnTo>
                    <a:pt x="2475" y="215"/>
                  </a:lnTo>
                  <a:lnTo>
                    <a:pt x="2475" y="215"/>
                  </a:lnTo>
                  <a:lnTo>
                    <a:pt x="2475" y="215"/>
                  </a:lnTo>
                  <a:lnTo>
                    <a:pt x="2436" y="234"/>
                  </a:lnTo>
                  <a:lnTo>
                    <a:pt x="2436" y="234"/>
                  </a:lnTo>
                  <a:lnTo>
                    <a:pt x="2436" y="215"/>
                  </a:lnTo>
                  <a:lnTo>
                    <a:pt x="2436" y="234"/>
                  </a:lnTo>
                  <a:lnTo>
                    <a:pt x="2436" y="234"/>
                  </a:lnTo>
                  <a:lnTo>
                    <a:pt x="2163" y="351"/>
                  </a:lnTo>
                  <a:lnTo>
                    <a:pt x="2124" y="371"/>
                  </a:lnTo>
                  <a:lnTo>
                    <a:pt x="2104" y="390"/>
                  </a:lnTo>
                  <a:lnTo>
                    <a:pt x="2085" y="410"/>
                  </a:lnTo>
                  <a:lnTo>
                    <a:pt x="2085" y="410"/>
                  </a:lnTo>
                  <a:lnTo>
                    <a:pt x="2026" y="429"/>
                  </a:lnTo>
                  <a:lnTo>
                    <a:pt x="2026" y="429"/>
                  </a:lnTo>
                  <a:lnTo>
                    <a:pt x="1871" y="546"/>
                  </a:lnTo>
                  <a:lnTo>
                    <a:pt x="1871" y="546"/>
                  </a:lnTo>
                  <a:lnTo>
                    <a:pt x="1695" y="663"/>
                  </a:lnTo>
                  <a:lnTo>
                    <a:pt x="1695" y="663"/>
                  </a:lnTo>
                  <a:lnTo>
                    <a:pt x="1695" y="663"/>
                  </a:lnTo>
                  <a:lnTo>
                    <a:pt x="1695" y="663"/>
                  </a:lnTo>
                  <a:lnTo>
                    <a:pt x="1695" y="663"/>
                  </a:lnTo>
                  <a:lnTo>
                    <a:pt x="1695" y="663"/>
                  </a:lnTo>
                  <a:lnTo>
                    <a:pt x="1695" y="663"/>
                  </a:lnTo>
                  <a:lnTo>
                    <a:pt x="1617" y="722"/>
                  </a:lnTo>
                  <a:lnTo>
                    <a:pt x="1617" y="722"/>
                  </a:lnTo>
                  <a:lnTo>
                    <a:pt x="1461" y="858"/>
                  </a:lnTo>
                  <a:lnTo>
                    <a:pt x="1461" y="858"/>
                  </a:lnTo>
                  <a:lnTo>
                    <a:pt x="1442" y="877"/>
                  </a:lnTo>
                  <a:lnTo>
                    <a:pt x="1442" y="877"/>
                  </a:lnTo>
                  <a:lnTo>
                    <a:pt x="1325" y="994"/>
                  </a:lnTo>
                  <a:lnTo>
                    <a:pt x="1325" y="994"/>
                  </a:lnTo>
                  <a:lnTo>
                    <a:pt x="1130" y="1209"/>
                  </a:lnTo>
                  <a:lnTo>
                    <a:pt x="1130" y="1209"/>
                  </a:lnTo>
                  <a:lnTo>
                    <a:pt x="994" y="1364"/>
                  </a:lnTo>
                  <a:lnTo>
                    <a:pt x="994" y="1384"/>
                  </a:lnTo>
                  <a:lnTo>
                    <a:pt x="994" y="1364"/>
                  </a:lnTo>
                  <a:lnTo>
                    <a:pt x="994" y="1384"/>
                  </a:lnTo>
                  <a:lnTo>
                    <a:pt x="994" y="1384"/>
                  </a:lnTo>
                  <a:lnTo>
                    <a:pt x="994" y="1384"/>
                  </a:lnTo>
                  <a:lnTo>
                    <a:pt x="994" y="1384"/>
                  </a:lnTo>
                  <a:lnTo>
                    <a:pt x="994" y="1384"/>
                  </a:lnTo>
                  <a:lnTo>
                    <a:pt x="994" y="1384"/>
                  </a:lnTo>
                  <a:lnTo>
                    <a:pt x="994" y="1384"/>
                  </a:lnTo>
                  <a:lnTo>
                    <a:pt x="994" y="1364"/>
                  </a:lnTo>
                  <a:lnTo>
                    <a:pt x="994" y="1384"/>
                  </a:lnTo>
                  <a:lnTo>
                    <a:pt x="994" y="1384"/>
                  </a:lnTo>
                  <a:lnTo>
                    <a:pt x="974" y="1384"/>
                  </a:lnTo>
                  <a:lnTo>
                    <a:pt x="994" y="1384"/>
                  </a:lnTo>
                  <a:lnTo>
                    <a:pt x="974" y="1384"/>
                  </a:lnTo>
                  <a:lnTo>
                    <a:pt x="974" y="1384"/>
                  </a:lnTo>
                  <a:lnTo>
                    <a:pt x="974" y="1384"/>
                  </a:lnTo>
                  <a:lnTo>
                    <a:pt x="955" y="1423"/>
                  </a:lnTo>
                  <a:lnTo>
                    <a:pt x="955" y="1423"/>
                  </a:lnTo>
                  <a:lnTo>
                    <a:pt x="799" y="1657"/>
                  </a:lnTo>
                  <a:lnTo>
                    <a:pt x="799" y="1657"/>
                  </a:lnTo>
                  <a:lnTo>
                    <a:pt x="643" y="1891"/>
                  </a:lnTo>
                  <a:lnTo>
                    <a:pt x="643" y="1891"/>
                  </a:lnTo>
                  <a:lnTo>
                    <a:pt x="526" y="2124"/>
                  </a:lnTo>
                  <a:lnTo>
                    <a:pt x="429" y="2358"/>
                  </a:lnTo>
                  <a:lnTo>
                    <a:pt x="429" y="2358"/>
                  </a:lnTo>
                  <a:lnTo>
                    <a:pt x="429" y="2358"/>
                  </a:lnTo>
                  <a:lnTo>
                    <a:pt x="429" y="2358"/>
                  </a:lnTo>
                  <a:lnTo>
                    <a:pt x="409" y="2397"/>
                  </a:lnTo>
                  <a:lnTo>
                    <a:pt x="409" y="2397"/>
                  </a:lnTo>
                  <a:lnTo>
                    <a:pt x="409" y="2397"/>
                  </a:lnTo>
                  <a:lnTo>
                    <a:pt x="409" y="2397"/>
                  </a:lnTo>
                  <a:lnTo>
                    <a:pt x="409" y="2397"/>
                  </a:lnTo>
                  <a:lnTo>
                    <a:pt x="234" y="2865"/>
                  </a:lnTo>
                  <a:lnTo>
                    <a:pt x="214" y="2923"/>
                  </a:lnTo>
                  <a:lnTo>
                    <a:pt x="214" y="2923"/>
                  </a:lnTo>
                  <a:lnTo>
                    <a:pt x="136" y="3254"/>
                  </a:lnTo>
                  <a:lnTo>
                    <a:pt x="136" y="3254"/>
                  </a:lnTo>
                  <a:lnTo>
                    <a:pt x="59" y="3703"/>
                  </a:lnTo>
                  <a:lnTo>
                    <a:pt x="39" y="3703"/>
                  </a:lnTo>
                  <a:lnTo>
                    <a:pt x="59" y="3703"/>
                  </a:lnTo>
                  <a:lnTo>
                    <a:pt x="59" y="3683"/>
                  </a:lnTo>
                  <a:lnTo>
                    <a:pt x="59" y="3683"/>
                  </a:lnTo>
                  <a:lnTo>
                    <a:pt x="20" y="4073"/>
                  </a:lnTo>
                  <a:lnTo>
                    <a:pt x="0" y="4462"/>
                  </a:lnTo>
                  <a:lnTo>
                    <a:pt x="0" y="4462"/>
                  </a:lnTo>
                  <a:lnTo>
                    <a:pt x="20" y="4852"/>
                  </a:lnTo>
                  <a:lnTo>
                    <a:pt x="59" y="5222"/>
                  </a:lnTo>
                  <a:lnTo>
                    <a:pt x="39" y="5203"/>
                  </a:lnTo>
                  <a:lnTo>
                    <a:pt x="39" y="5203"/>
                  </a:lnTo>
                  <a:lnTo>
                    <a:pt x="98" y="5554"/>
                  </a:lnTo>
                  <a:lnTo>
                    <a:pt x="195" y="5904"/>
                  </a:lnTo>
                  <a:lnTo>
                    <a:pt x="195" y="5904"/>
                  </a:lnTo>
                  <a:lnTo>
                    <a:pt x="292" y="6235"/>
                  </a:lnTo>
                  <a:lnTo>
                    <a:pt x="409" y="6547"/>
                  </a:lnTo>
                  <a:lnTo>
                    <a:pt x="409" y="6547"/>
                  </a:lnTo>
                  <a:lnTo>
                    <a:pt x="409" y="6547"/>
                  </a:lnTo>
                  <a:lnTo>
                    <a:pt x="409" y="6547"/>
                  </a:lnTo>
                  <a:lnTo>
                    <a:pt x="409" y="6547"/>
                  </a:lnTo>
                  <a:lnTo>
                    <a:pt x="526" y="6820"/>
                  </a:lnTo>
                  <a:lnTo>
                    <a:pt x="682" y="7093"/>
                  </a:lnTo>
                  <a:lnTo>
                    <a:pt x="682" y="7093"/>
                  </a:lnTo>
                  <a:lnTo>
                    <a:pt x="838" y="7327"/>
                  </a:lnTo>
                  <a:lnTo>
                    <a:pt x="994" y="7560"/>
                  </a:lnTo>
                  <a:lnTo>
                    <a:pt x="994" y="7560"/>
                  </a:lnTo>
                  <a:lnTo>
                    <a:pt x="994" y="7560"/>
                  </a:lnTo>
                  <a:lnTo>
                    <a:pt x="994" y="7560"/>
                  </a:lnTo>
                  <a:lnTo>
                    <a:pt x="994" y="7580"/>
                  </a:lnTo>
                  <a:lnTo>
                    <a:pt x="994" y="7560"/>
                  </a:lnTo>
                  <a:lnTo>
                    <a:pt x="994" y="7580"/>
                  </a:lnTo>
                  <a:lnTo>
                    <a:pt x="994" y="7580"/>
                  </a:lnTo>
                  <a:lnTo>
                    <a:pt x="994" y="7580"/>
                  </a:lnTo>
                  <a:lnTo>
                    <a:pt x="994" y="7580"/>
                  </a:lnTo>
                  <a:lnTo>
                    <a:pt x="994" y="7580"/>
                  </a:lnTo>
                  <a:lnTo>
                    <a:pt x="1169" y="7775"/>
                  </a:lnTo>
                  <a:lnTo>
                    <a:pt x="1344" y="7950"/>
                  </a:lnTo>
                  <a:lnTo>
                    <a:pt x="1344" y="7950"/>
                  </a:lnTo>
                  <a:lnTo>
                    <a:pt x="1500" y="8106"/>
                  </a:lnTo>
                  <a:lnTo>
                    <a:pt x="1676" y="8262"/>
                  </a:lnTo>
                  <a:lnTo>
                    <a:pt x="1676" y="8262"/>
                  </a:lnTo>
                  <a:lnTo>
                    <a:pt x="1676" y="8262"/>
                  </a:lnTo>
                  <a:lnTo>
                    <a:pt x="1676" y="8262"/>
                  </a:lnTo>
                  <a:lnTo>
                    <a:pt x="1695" y="8262"/>
                  </a:lnTo>
                  <a:lnTo>
                    <a:pt x="1695" y="8262"/>
                  </a:lnTo>
                  <a:lnTo>
                    <a:pt x="1871" y="8398"/>
                  </a:lnTo>
                  <a:lnTo>
                    <a:pt x="2065" y="8515"/>
                  </a:lnTo>
                  <a:lnTo>
                    <a:pt x="2065" y="8515"/>
                  </a:lnTo>
                  <a:lnTo>
                    <a:pt x="2241" y="8613"/>
                  </a:lnTo>
                  <a:lnTo>
                    <a:pt x="2436" y="8710"/>
                  </a:lnTo>
                  <a:lnTo>
                    <a:pt x="2416" y="8690"/>
                  </a:lnTo>
                  <a:lnTo>
                    <a:pt x="2416" y="8690"/>
                  </a:lnTo>
                  <a:lnTo>
                    <a:pt x="2611" y="8768"/>
                  </a:lnTo>
                  <a:lnTo>
                    <a:pt x="2825" y="8846"/>
                  </a:lnTo>
                  <a:lnTo>
                    <a:pt x="2825" y="8846"/>
                  </a:lnTo>
                  <a:lnTo>
                    <a:pt x="3176" y="8905"/>
                  </a:lnTo>
                  <a:lnTo>
                    <a:pt x="3195" y="8924"/>
                  </a:lnTo>
                  <a:lnTo>
                    <a:pt x="3195" y="8924"/>
                  </a:lnTo>
                  <a:lnTo>
                    <a:pt x="3390" y="8924"/>
                  </a:lnTo>
                  <a:lnTo>
                    <a:pt x="3566" y="8944"/>
                  </a:lnTo>
                  <a:lnTo>
                    <a:pt x="3566" y="8944"/>
                  </a:lnTo>
                  <a:lnTo>
                    <a:pt x="3858" y="892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lnTo>
                    <a:pt x="3838" y="1"/>
                  </a:lnTo>
                  <a:lnTo>
                    <a:pt x="3585" y="1"/>
                  </a:lnTo>
                  <a:lnTo>
                    <a:pt x="3566"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5"/>
            <p:cNvSpPr/>
            <p:nvPr/>
          </p:nvSpPr>
          <p:spPr>
            <a:xfrm>
              <a:off x="1519400" y="91470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5"/>
            <p:cNvSpPr/>
            <p:nvPr/>
          </p:nvSpPr>
          <p:spPr>
            <a:xfrm>
              <a:off x="1551050" y="957550"/>
              <a:ext cx="525" cy="25"/>
            </a:xfrm>
            <a:custGeom>
              <a:avLst/>
              <a:gdLst/>
              <a:ahLst/>
              <a:cxnLst/>
              <a:rect l="l" t="t" r="r" b="b"/>
              <a:pathLst>
                <a:path w="21" h="1" fill="none" extrusionOk="0">
                  <a:moveTo>
                    <a:pt x="1" y="1"/>
                  </a:moveTo>
                  <a:lnTo>
                    <a:pt x="20"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5"/>
            <p:cNvSpPr/>
            <p:nvPr/>
          </p:nvSpPr>
          <p:spPr>
            <a:xfrm>
              <a:off x="1534000" y="7851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5"/>
            <p:cNvSpPr/>
            <p:nvPr/>
          </p:nvSpPr>
          <p:spPr>
            <a:xfrm>
              <a:off x="1534000" y="7851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5"/>
            <p:cNvSpPr/>
            <p:nvPr/>
          </p:nvSpPr>
          <p:spPr>
            <a:xfrm>
              <a:off x="1519400" y="809975"/>
              <a:ext cx="25" cy="500"/>
            </a:xfrm>
            <a:custGeom>
              <a:avLst/>
              <a:gdLst/>
              <a:ahLst/>
              <a:cxnLst/>
              <a:rect l="l" t="t" r="r" b="b"/>
              <a:pathLst>
                <a:path w="1" h="20" extrusionOk="0">
                  <a:moveTo>
                    <a:pt x="0" y="20"/>
                  </a:moveTo>
                  <a:lnTo>
                    <a:pt x="0" y="0"/>
                  </a:lnTo>
                  <a:lnTo>
                    <a:pt x="0" y="2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5"/>
            <p:cNvSpPr/>
            <p:nvPr/>
          </p:nvSpPr>
          <p:spPr>
            <a:xfrm>
              <a:off x="1519400" y="809975"/>
              <a:ext cx="25" cy="500"/>
            </a:xfrm>
            <a:custGeom>
              <a:avLst/>
              <a:gdLst/>
              <a:ahLst/>
              <a:cxnLst/>
              <a:rect l="l" t="t" r="r" b="b"/>
              <a:pathLst>
                <a:path w="1" h="20" fill="none" extrusionOk="0">
                  <a:moveTo>
                    <a:pt x="0" y="20"/>
                  </a:moveTo>
                  <a:lnTo>
                    <a:pt x="0" y="0"/>
                  </a:lnTo>
                  <a:lnTo>
                    <a:pt x="0"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5"/>
            <p:cNvSpPr/>
            <p:nvPr/>
          </p:nvSpPr>
          <p:spPr>
            <a:xfrm>
              <a:off x="1588550" y="973625"/>
              <a:ext cx="525" cy="525"/>
            </a:xfrm>
            <a:custGeom>
              <a:avLst/>
              <a:gdLst/>
              <a:ahLst/>
              <a:cxnLst/>
              <a:rect l="l" t="t" r="r" b="b"/>
              <a:pathLst>
                <a:path w="21" h="21" extrusionOk="0">
                  <a:moveTo>
                    <a:pt x="20" y="20"/>
                  </a:moveTo>
                  <a:lnTo>
                    <a:pt x="1" y="1"/>
                  </a:lnTo>
                  <a:lnTo>
                    <a:pt x="1" y="1"/>
                  </a:lnTo>
                  <a:lnTo>
                    <a:pt x="20" y="2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5"/>
            <p:cNvSpPr/>
            <p:nvPr/>
          </p:nvSpPr>
          <p:spPr>
            <a:xfrm>
              <a:off x="1589050" y="974125"/>
              <a:ext cx="25" cy="25"/>
            </a:xfrm>
            <a:custGeom>
              <a:avLst/>
              <a:gdLst/>
              <a:ahLst/>
              <a:cxnLst/>
              <a:rect l="l" t="t" r="r" b="b"/>
              <a:pathLst>
                <a:path w="1" h="1" extrusionOk="0">
                  <a:moveTo>
                    <a:pt x="0" y="0"/>
                  </a:moveTo>
                  <a:lnTo>
                    <a:pt x="0" y="0"/>
                  </a:lnTo>
                  <a:lnTo>
                    <a:pt x="0" y="0"/>
                  </a:lnTo>
                  <a:lnTo>
                    <a:pt x="0"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5"/>
            <p:cNvSpPr/>
            <p:nvPr/>
          </p:nvSpPr>
          <p:spPr>
            <a:xfrm>
              <a:off x="1589050" y="9741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5"/>
            <p:cNvSpPr/>
            <p:nvPr/>
          </p:nvSpPr>
          <p:spPr>
            <a:xfrm>
              <a:off x="1477025" y="848450"/>
              <a:ext cx="66750" cy="27775"/>
            </a:xfrm>
            <a:custGeom>
              <a:avLst/>
              <a:gdLst/>
              <a:ahLst/>
              <a:cxnLst/>
              <a:rect l="l" t="t" r="r" b="b"/>
              <a:pathLst>
                <a:path w="2670" h="1111" extrusionOk="0">
                  <a:moveTo>
                    <a:pt x="1072" y="0"/>
                  </a:moveTo>
                  <a:lnTo>
                    <a:pt x="818" y="39"/>
                  </a:lnTo>
                  <a:lnTo>
                    <a:pt x="585" y="98"/>
                  </a:lnTo>
                  <a:lnTo>
                    <a:pt x="390" y="156"/>
                  </a:lnTo>
                  <a:lnTo>
                    <a:pt x="234" y="234"/>
                  </a:lnTo>
                  <a:lnTo>
                    <a:pt x="98" y="332"/>
                  </a:lnTo>
                  <a:lnTo>
                    <a:pt x="20" y="429"/>
                  </a:lnTo>
                  <a:lnTo>
                    <a:pt x="0" y="488"/>
                  </a:lnTo>
                  <a:lnTo>
                    <a:pt x="0" y="546"/>
                  </a:lnTo>
                  <a:lnTo>
                    <a:pt x="0" y="604"/>
                  </a:lnTo>
                  <a:lnTo>
                    <a:pt x="20" y="663"/>
                  </a:lnTo>
                  <a:lnTo>
                    <a:pt x="98" y="760"/>
                  </a:lnTo>
                  <a:lnTo>
                    <a:pt x="234" y="858"/>
                  </a:lnTo>
                  <a:lnTo>
                    <a:pt x="390" y="936"/>
                  </a:lnTo>
                  <a:lnTo>
                    <a:pt x="585" y="1014"/>
                  </a:lnTo>
                  <a:lnTo>
                    <a:pt x="818" y="1053"/>
                  </a:lnTo>
                  <a:lnTo>
                    <a:pt x="1072" y="1092"/>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488"/>
                  </a:lnTo>
                  <a:lnTo>
                    <a:pt x="2650" y="429"/>
                  </a:lnTo>
                  <a:lnTo>
                    <a:pt x="2572" y="332"/>
                  </a:lnTo>
                  <a:lnTo>
                    <a:pt x="2455" y="234"/>
                  </a:lnTo>
                  <a:lnTo>
                    <a:pt x="2280" y="156"/>
                  </a:lnTo>
                  <a:lnTo>
                    <a:pt x="2085" y="98"/>
                  </a:lnTo>
                  <a:lnTo>
                    <a:pt x="1851" y="39"/>
                  </a:lnTo>
                  <a:lnTo>
                    <a:pt x="161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5"/>
            <p:cNvSpPr/>
            <p:nvPr/>
          </p:nvSpPr>
          <p:spPr>
            <a:xfrm>
              <a:off x="1477025" y="848450"/>
              <a:ext cx="66750" cy="27775"/>
            </a:xfrm>
            <a:custGeom>
              <a:avLst/>
              <a:gdLst/>
              <a:ahLst/>
              <a:cxnLst/>
              <a:rect l="l" t="t" r="r" b="b"/>
              <a:pathLst>
                <a:path w="2670" h="1111" fill="none" extrusionOk="0">
                  <a:moveTo>
                    <a:pt x="0" y="546"/>
                  </a:moveTo>
                  <a:lnTo>
                    <a:pt x="0" y="546"/>
                  </a:lnTo>
                  <a:lnTo>
                    <a:pt x="0" y="604"/>
                  </a:lnTo>
                  <a:lnTo>
                    <a:pt x="20" y="663"/>
                  </a:lnTo>
                  <a:lnTo>
                    <a:pt x="98" y="760"/>
                  </a:lnTo>
                  <a:lnTo>
                    <a:pt x="234" y="858"/>
                  </a:lnTo>
                  <a:lnTo>
                    <a:pt x="390" y="936"/>
                  </a:lnTo>
                  <a:lnTo>
                    <a:pt x="585" y="1014"/>
                  </a:lnTo>
                  <a:lnTo>
                    <a:pt x="818" y="1053"/>
                  </a:lnTo>
                  <a:lnTo>
                    <a:pt x="1072" y="1092"/>
                  </a:lnTo>
                  <a:lnTo>
                    <a:pt x="1345" y="1111"/>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546"/>
                  </a:lnTo>
                  <a:lnTo>
                    <a:pt x="2669" y="488"/>
                  </a:lnTo>
                  <a:lnTo>
                    <a:pt x="2650" y="429"/>
                  </a:lnTo>
                  <a:lnTo>
                    <a:pt x="2572" y="332"/>
                  </a:lnTo>
                  <a:lnTo>
                    <a:pt x="2455" y="234"/>
                  </a:lnTo>
                  <a:lnTo>
                    <a:pt x="2280" y="156"/>
                  </a:lnTo>
                  <a:lnTo>
                    <a:pt x="2085" y="98"/>
                  </a:lnTo>
                  <a:lnTo>
                    <a:pt x="1851" y="39"/>
                  </a:lnTo>
                  <a:lnTo>
                    <a:pt x="1617" y="0"/>
                  </a:lnTo>
                  <a:lnTo>
                    <a:pt x="1345" y="0"/>
                  </a:lnTo>
                  <a:lnTo>
                    <a:pt x="1345" y="0"/>
                  </a:lnTo>
                  <a:lnTo>
                    <a:pt x="1072" y="0"/>
                  </a:lnTo>
                  <a:lnTo>
                    <a:pt x="818" y="39"/>
                  </a:lnTo>
                  <a:lnTo>
                    <a:pt x="585" y="98"/>
                  </a:lnTo>
                  <a:lnTo>
                    <a:pt x="390" y="156"/>
                  </a:lnTo>
                  <a:lnTo>
                    <a:pt x="234" y="234"/>
                  </a:lnTo>
                  <a:lnTo>
                    <a:pt x="98" y="332"/>
                  </a:lnTo>
                  <a:lnTo>
                    <a:pt x="20" y="429"/>
                  </a:lnTo>
                  <a:lnTo>
                    <a:pt x="0" y="488"/>
                  </a:lnTo>
                  <a:lnTo>
                    <a:pt x="0" y="54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5"/>
            <p:cNvSpPr/>
            <p:nvPr/>
          </p:nvSpPr>
          <p:spPr>
            <a:xfrm>
              <a:off x="1915400" y="736900"/>
              <a:ext cx="162225" cy="244550"/>
            </a:xfrm>
            <a:custGeom>
              <a:avLst/>
              <a:gdLst/>
              <a:ahLst/>
              <a:cxnLst/>
              <a:rect l="l" t="t" r="r" b="b"/>
              <a:pathLst>
                <a:path w="6489" h="9782" extrusionOk="0">
                  <a:moveTo>
                    <a:pt x="2066" y="1"/>
                  </a:moveTo>
                  <a:lnTo>
                    <a:pt x="1813" y="20"/>
                  </a:lnTo>
                  <a:lnTo>
                    <a:pt x="1540" y="40"/>
                  </a:lnTo>
                  <a:lnTo>
                    <a:pt x="1287" y="79"/>
                  </a:lnTo>
                  <a:lnTo>
                    <a:pt x="1033" y="137"/>
                  </a:lnTo>
                  <a:lnTo>
                    <a:pt x="780" y="215"/>
                  </a:lnTo>
                  <a:lnTo>
                    <a:pt x="546" y="312"/>
                  </a:lnTo>
                  <a:lnTo>
                    <a:pt x="312" y="410"/>
                  </a:lnTo>
                  <a:lnTo>
                    <a:pt x="79" y="546"/>
                  </a:lnTo>
                  <a:lnTo>
                    <a:pt x="449" y="585"/>
                  </a:lnTo>
                  <a:lnTo>
                    <a:pt x="800" y="683"/>
                  </a:lnTo>
                  <a:lnTo>
                    <a:pt x="1072" y="780"/>
                  </a:lnTo>
                  <a:lnTo>
                    <a:pt x="1326" y="897"/>
                  </a:lnTo>
                  <a:lnTo>
                    <a:pt x="1579" y="1033"/>
                  </a:lnTo>
                  <a:lnTo>
                    <a:pt x="1813" y="1189"/>
                  </a:lnTo>
                  <a:lnTo>
                    <a:pt x="2027" y="1364"/>
                  </a:lnTo>
                  <a:lnTo>
                    <a:pt x="2222" y="1559"/>
                  </a:lnTo>
                  <a:lnTo>
                    <a:pt x="2397" y="1754"/>
                  </a:lnTo>
                  <a:lnTo>
                    <a:pt x="2573" y="1988"/>
                  </a:lnTo>
                  <a:lnTo>
                    <a:pt x="2728" y="2202"/>
                  </a:lnTo>
                  <a:lnTo>
                    <a:pt x="2845" y="2456"/>
                  </a:lnTo>
                  <a:lnTo>
                    <a:pt x="2962" y="2709"/>
                  </a:lnTo>
                  <a:lnTo>
                    <a:pt x="3060" y="2962"/>
                  </a:lnTo>
                  <a:lnTo>
                    <a:pt x="3157" y="3235"/>
                  </a:lnTo>
                  <a:lnTo>
                    <a:pt x="3216" y="3508"/>
                  </a:lnTo>
                  <a:lnTo>
                    <a:pt x="3274" y="3800"/>
                  </a:lnTo>
                  <a:lnTo>
                    <a:pt x="3313" y="4073"/>
                  </a:lnTo>
                  <a:lnTo>
                    <a:pt x="3332" y="4365"/>
                  </a:lnTo>
                  <a:lnTo>
                    <a:pt x="3352" y="4657"/>
                  </a:lnTo>
                  <a:lnTo>
                    <a:pt x="3332" y="4950"/>
                  </a:lnTo>
                  <a:lnTo>
                    <a:pt x="3313" y="5242"/>
                  </a:lnTo>
                  <a:lnTo>
                    <a:pt x="3274" y="5515"/>
                  </a:lnTo>
                  <a:lnTo>
                    <a:pt x="3216" y="5807"/>
                  </a:lnTo>
                  <a:lnTo>
                    <a:pt x="3157" y="6080"/>
                  </a:lnTo>
                  <a:lnTo>
                    <a:pt x="3079" y="6372"/>
                  </a:lnTo>
                  <a:lnTo>
                    <a:pt x="2982" y="6645"/>
                  </a:lnTo>
                  <a:lnTo>
                    <a:pt x="2884" y="6898"/>
                  </a:lnTo>
                  <a:lnTo>
                    <a:pt x="2748" y="7171"/>
                  </a:lnTo>
                  <a:lnTo>
                    <a:pt x="2612" y="7424"/>
                  </a:lnTo>
                  <a:lnTo>
                    <a:pt x="2456" y="7658"/>
                  </a:lnTo>
                  <a:lnTo>
                    <a:pt x="2300" y="7872"/>
                  </a:lnTo>
                  <a:lnTo>
                    <a:pt x="2124" y="8086"/>
                  </a:lnTo>
                  <a:lnTo>
                    <a:pt x="1930" y="8281"/>
                  </a:lnTo>
                  <a:lnTo>
                    <a:pt x="1715" y="8457"/>
                  </a:lnTo>
                  <a:lnTo>
                    <a:pt x="1501" y="8632"/>
                  </a:lnTo>
                  <a:lnTo>
                    <a:pt x="1267" y="8768"/>
                  </a:lnTo>
                  <a:lnTo>
                    <a:pt x="1033" y="8905"/>
                  </a:lnTo>
                  <a:lnTo>
                    <a:pt x="780" y="9022"/>
                  </a:lnTo>
                  <a:lnTo>
                    <a:pt x="507" y="9100"/>
                  </a:lnTo>
                  <a:lnTo>
                    <a:pt x="254" y="9158"/>
                  </a:lnTo>
                  <a:lnTo>
                    <a:pt x="1" y="9197"/>
                  </a:lnTo>
                  <a:lnTo>
                    <a:pt x="235" y="9333"/>
                  </a:lnTo>
                  <a:lnTo>
                    <a:pt x="488" y="9450"/>
                  </a:lnTo>
                  <a:lnTo>
                    <a:pt x="722" y="9548"/>
                  </a:lnTo>
                  <a:lnTo>
                    <a:pt x="994" y="9626"/>
                  </a:lnTo>
                  <a:lnTo>
                    <a:pt x="1248" y="9684"/>
                  </a:lnTo>
                  <a:lnTo>
                    <a:pt x="1520" y="9743"/>
                  </a:lnTo>
                  <a:lnTo>
                    <a:pt x="1793" y="9762"/>
                  </a:lnTo>
                  <a:lnTo>
                    <a:pt x="2066" y="9782"/>
                  </a:lnTo>
                  <a:lnTo>
                    <a:pt x="2300" y="9762"/>
                  </a:lnTo>
                  <a:lnTo>
                    <a:pt x="2514" y="9743"/>
                  </a:lnTo>
                  <a:lnTo>
                    <a:pt x="2748" y="9723"/>
                  </a:lnTo>
                  <a:lnTo>
                    <a:pt x="2962" y="9684"/>
                  </a:lnTo>
                  <a:lnTo>
                    <a:pt x="3177" y="9626"/>
                  </a:lnTo>
                  <a:lnTo>
                    <a:pt x="3391" y="9567"/>
                  </a:lnTo>
                  <a:lnTo>
                    <a:pt x="3781" y="9392"/>
                  </a:lnTo>
                  <a:lnTo>
                    <a:pt x="4170" y="9178"/>
                  </a:lnTo>
                  <a:lnTo>
                    <a:pt x="4540" y="8944"/>
                  </a:lnTo>
                  <a:lnTo>
                    <a:pt x="4872" y="8651"/>
                  </a:lnTo>
                  <a:lnTo>
                    <a:pt x="5183" y="8340"/>
                  </a:lnTo>
                  <a:lnTo>
                    <a:pt x="5476" y="7989"/>
                  </a:lnTo>
                  <a:lnTo>
                    <a:pt x="5729" y="7619"/>
                  </a:lnTo>
                  <a:lnTo>
                    <a:pt x="5943" y="7229"/>
                  </a:lnTo>
                  <a:lnTo>
                    <a:pt x="6138" y="6800"/>
                  </a:lnTo>
                  <a:lnTo>
                    <a:pt x="6275" y="6352"/>
                  </a:lnTo>
                  <a:lnTo>
                    <a:pt x="6391" y="5885"/>
                  </a:lnTo>
                  <a:lnTo>
                    <a:pt x="6450" y="5398"/>
                  </a:lnTo>
                  <a:lnTo>
                    <a:pt x="6489" y="4891"/>
                  </a:lnTo>
                  <a:lnTo>
                    <a:pt x="6450" y="4404"/>
                  </a:lnTo>
                  <a:lnTo>
                    <a:pt x="6391" y="3917"/>
                  </a:lnTo>
                  <a:lnTo>
                    <a:pt x="6275" y="3449"/>
                  </a:lnTo>
                  <a:lnTo>
                    <a:pt x="6138" y="3001"/>
                  </a:lnTo>
                  <a:lnTo>
                    <a:pt x="5943" y="2572"/>
                  </a:lnTo>
                  <a:lnTo>
                    <a:pt x="5729" y="2163"/>
                  </a:lnTo>
                  <a:lnTo>
                    <a:pt x="5476" y="1793"/>
                  </a:lnTo>
                  <a:lnTo>
                    <a:pt x="5183" y="1442"/>
                  </a:lnTo>
                  <a:lnTo>
                    <a:pt x="4872" y="1131"/>
                  </a:lnTo>
                  <a:lnTo>
                    <a:pt x="4540" y="838"/>
                  </a:lnTo>
                  <a:lnTo>
                    <a:pt x="4170" y="605"/>
                  </a:lnTo>
                  <a:lnTo>
                    <a:pt x="3781" y="390"/>
                  </a:lnTo>
                  <a:lnTo>
                    <a:pt x="3391" y="234"/>
                  </a:lnTo>
                  <a:lnTo>
                    <a:pt x="3177" y="156"/>
                  </a:lnTo>
                  <a:lnTo>
                    <a:pt x="2962" y="117"/>
                  </a:lnTo>
                  <a:lnTo>
                    <a:pt x="2748" y="59"/>
                  </a:lnTo>
                  <a:lnTo>
                    <a:pt x="2514" y="40"/>
                  </a:lnTo>
                  <a:lnTo>
                    <a:pt x="2300" y="20"/>
                  </a:lnTo>
                  <a:lnTo>
                    <a:pt x="206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5"/>
            <p:cNvSpPr/>
            <p:nvPr/>
          </p:nvSpPr>
          <p:spPr>
            <a:xfrm>
              <a:off x="1915400" y="736900"/>
              <a:ext cx="162225" cy="244550"/>
            </a:xfrm>
            <a:custGeom>
              <a:avLst/>
              <a:gdLst/>
              <a:ahLst/>
              <a:cxnLst/>
              <a:rect l="l" t="t" r="r" b="b"/>
              <a:pathLst>
                <a:path w="6489" h="9782" fill="none" extrusionOk="0">
                  <a:moveTo>
                    <a:pt x="6489" y="4891"/>
                  </a:moveTo>
                  <a:lnTo>
                    <a:pt x="6489" y="4891"/>
                  </a:lnTo>
                  <a:lnTo>
                    <a:pt x="6450" y="5398"/>
                  </a:lnTo>
                  <a:lnTo>
                    <a:pt x="6391" y="5885"/>
                  </a:lnTo>
                  <a:lnTo>
                    <a:pt x="6275" y="6352"/>
                  </a:lnTo>
                  <a:lnTo>
                    <a:pt x="6138" y="6800"/>
                  </a:lnTo>
                  <a:lnTo>
                    <a:pt x="5943" y="7229"/>
                  </a:lnTo>
                  <a:lnTo>
                    <a:pt x="5729" y="7619"/>
                  </a:lnTo>
                  <a:lnTo>
                    <a:pt x="5476" y="7989"/>
                  </a:lnTo>
                  <a:lnTo>
                    <a:pt x="5183" y="8340"/>
                  </a:lnTo>
                  <a:lnTo>
                    <a:pt x="4872" y="8651"/>
                  </a:lnTo>
                  <a:lnTo>
                    <a:pt x="4540" y="8944"/>
                  </a:lnTo>
                  <a:lnTo>
                    <a:pt x="4170" y="9178"/>
                  </a:lnTo>
                  <a:lnTo>
                    <a:pt x="3781" y="9392"/>
                  </a:lnTo>
                  <a:lnTo>
                    <a:pt x="3391" y="9567"/>
                  </a:lnTo>
                  <a:lnTo>
                    <a:pt x="3177" y="9626"/>
                  </a:lnTo>
                  <a:lnTo>
                    <a:pt x="2962" y="9684"/>
                  </a:lnTo>
                  <a:lnTo>
                    <a:pt x="2748" y="9723"/>
                  </a:lnTo>
                  <a:lnTo>
                    <a:pt x="2514" y="9743"/>
                  </a:lnTo>
                  <a:lnTo>
                    <a:pt x="2300" y="9762"/>
                  </a:lnTo>
                  <a:lnTo>
                    <a:pt x="2066" y="9782"/>
                  </a:lnTo>
                  <a:lnTo>
                    <a:pt x="2066" y="9782"/>
                  </a:lnTo>
                  <a:lnTo>
                    <a:pt x="1793" y="9762"/>
                  </a:lnTo>
                  <a:lnTo>
                    <a:pt x="1520" y="9743"/>
                  </a:lnTo>
                  <a:lnTo>
                    <a:pt x="1248" y="9684"/>
                  </a:lnTo>
                  <a:lnTo>
                    <a:pt x="994" y="9626"/>
                  </a:lnTo>
                  <a:lnTo>
                    <a:pt x="722" y="9548"/>
                  </a:lnTo>
                  <a:lnTo>
                    <a:pt x="488" y="9450"/>
                  </a:lnTo>
                  <a:lnTo>
                    <a:pt x="235" y="9333"/>
                  </a:lnTo>
                  <a:lnTo>
                    <a:pt x="1" y="9197"/>
                  </a:lnTo>
                  <a:lnTo>
                    <a:pt x="1" y="9197"/>
                  </a:lnTo>
                  <a:lnTo>
                    <a:pt x="254" y="9158"/>
                  </a:lnTo>
                  <a:lnTo>
                    <a:pt x="507" y="9100"/>
                  </a:lnTo>
                  <a:lnTo>
                    <a:pt x="507" y="9100"/>
                  </a:lnTo>
                  <a:lnTo>
                    <a:pt x="780" y="9022"/>
                  </a:lnTo>
                  <a:lnTo>
                    <a:pt x="1033" y="8905"/>
                  </a:lnTo>
                  <a:lnTo>
                    <a:pt x="1033" y="8905"/>
                  </a:lnTo>
                  <a:lnTo>
                    <a:pt x="1267" y="8768"/>
                  </a:lnTo>
                  <a:lnTo>
                    <a:pt x="1501" y="8632"/>
                  </a:lnTo>
                  <a:lnTo>
                    <a:pt x="1715" y="8457"/>
                  </a:lnTo>
                  <a:lnTo>
                    <a:pt x="1930" y="8281"/>
                  </a:lnTo>
                  <a:lnTo>
                    <a:pt x="1930" y="8281"/>
                  </a:lnTo>
                  <a:lnTo>
                    <a:pt x="2124" y="8086"/>
                  </a:lnTo>
                  <a:lnTo>
                    <a:pt x="2300" y="7872"/>
                  </a:lnTo>
                  <a:lnTo>
                    <a:pt x="2456" y="7658"/>
                  </a:lnTo>
                  <a:lnTo>
                    <a:pt x="2612" y="7424"/>
                  </a:lnTo>
                  <a:lnTo>
                    <a:pt x="2612" y="7424"/>
                  </a:lnTo>
                  <a:lnTo>
                    <a:pt x="2748" y="7171"/>
                  </a:lnTo>
                  <a:lnTo>
                    <a:pt x="2884" y="6898"/>
                  </a:lnTo>
                  <a:lnTo>
                    <a:pt x="2982" y="6645"/>
                  </a:lnTo>
                  <a:lnTo>
                    <a:pt x="3079" y="6372"/>
                  </a:lnTo>
                  <a:lnTo>
                    <a:pt x="3157" y="6080"/>
                  </a:lnTo>
                  <a:lnTo>
                    <a:pt x="3216" y="5807"/>
                  </a:lnTo>
                  <a:lnTo>
                    <a:pt x="3274" y="5515"/>
                  </a:lnTo>
                  <a:lnTo>
                    <a:pt x="3313" y="5242"/>
                  </a:lnTo>
                  <a:lnTo>
                    <a:pt x="3313" y="5242"/>
                  </a:lnTo>
                  <a:lnTo>
                    <a:pt x="3332" y="4950"/>
                  </a:lnTo>
                  <a:lnTo>
                    <a:pt x="3352" y="4657"/>
                  </a:lnTo>
                  <a:lnTo>
                    <a:pt x="3332" y="4365"/>
                  </a:lnTo>
                  <a:lnTo>
                    <a:pt x="3313" y="4073"/>
                  </a:lnTo>
                  <a:lnTo>
                    <a:pt x="3313" y="4073"/>
                  </a:lnTo>
                  <a:lnTo>
                    <a:pt x="3274" y="3800"/>
                  </a:lnTo>
                  <a:lnTo>
                    <a:pt x="3216" y="3508"/>
                  </a:lnTo>
                  <a:lnTo>
                    <a:pt x="3157" y="3235"/>
                  </a:lnTo>
                  <a:lnTo>
                    <a:pt x="3060" y="2962"/>
                  </a:lnTo>
                  <a:lnTo>
                    <a:pt x="3060" y="2962"/>
                  </a:lnTo>
                  <a:lnTo>
                    <a:pt x="2962" y="2709"/>
                  </a:lnTo>
                  <a:lnTo>
                    <a:pt x="2845" y="2456"/>
                  </a:lnTo>
                  <a:lnTo>
                    <a:pt x="2728" y="2202"/>
                  </a:lnTo>
                  <a:lnTo>
                    <a:pt x="2573" y="1988"/>
                  </a:lnTo>
                  <a:lnTo>
                    <a:pt x="2573" y="1988"/>
                  </a:lnTo>
                  <a:lnTo>
                    <a:pt x="2397" y="1754"/>
                  </a:lnTo>
                  <a:lnTo>
                    <a:pt x="2222" y="1559"/>
                  </a:lnTo>
                  <a:lnTo>
                    <a:pt x="2027" y="1364"/>
                  </a:lnTo>
                  <a:lnTo>
                    <a:pt x="1813" y="1189"/>
                  </a:lnTo>
                  <a:lnTo>
                    <a:pt x="1813" y="1189"/>
                  </a:lnTo>
                  <a:lnTo>
                    <a:pt x="1579" y="1033"/>
                  </a:lnTo>
                  <a:lnTo>
                    <a:pt x="1326" y="897"/>
                  </a:lnTo>
                  <a:lnTo>
                    <a:pt x="1072" y="780"/>
                  </a:lnTo>
                  <a:lnTo>
                    <a:pt x="800" y="683"/>
                  </a:lnTo>
                  <a:lnTo>
                    <a:pt x="800" y="683"/>
                  </a:lnTo>
                  <a:lnTo>
                    <a:pt x="449" y="585"/>
                  </a:lnTo>
                  <a:lnTo>
                    <a:pt x="79" y="546"/>
                  </a:lnTo>
                  <a:lnTo>
                    <a:pt x="79" y="546"/>
                  </a:lnTo>
                  <a:lnTo>
                    <a:pt x="312" y="410"/>
                  </a:lnTo>
                  <a:lnTo>
                    <a:pt x="546" y="312"/>
                  </a:lnTo>
                  <a:lnTo>
                    <a:pt x="780" y="215"/>
                  </a:lnTo>
                  <a:lnTo>
                    <a:pt x="1033" y="137"/>
                  </a:lnTo>
                  <a:lnTo>
                    <a:pt x="1287" y="79"/>
                  </a:lnTo>
                  <a:lnTo>
                    <a:pt x="1540" y="40"/>
                  </a:lnTo>
                  <a:lnTo>
                    <a:pt x="1813" y="20"/>
                  </a:lnTo>
                  <a:lnTo>
                    <a:pt x="2066" y="1"/>
                  </a:lnTo>
                  <a:lnTo>
                    <a:pt x="2066" y="1"/>
                  </a:lnTo>
                  <a:lnTo>
                    <a:pt x="2300" y="20"/>
                  </a:lnTo>
                  <a:lnTo>
                    <a:pt x="2514" y="40"/>
                  </a:lnTo>
                  <a:lnTo>
                    <a:pt x="2748" y="59"/>
                  </a:lnTo>
                  <a:lnTo>
                    <a:pt x="2962" y="117"/>
                  </a:lnTo>
                  <a:lnTo>
                    <a:pt x="3177" y="156"/>
                  </a:lnTo>
                  <a:lnTo>
                    <a:pt x="3391" y="234"/>
                  </a:lnTo>
                  <a:lnTo>
                    <a:pt x="3781" y="390"/>
                  </a:lnTo>
                  <a:lnTo>
                    <a:pt x="4170" y="605"/>
                  </a:lnTo>
                  <a:lnTo>
                    <a:pt x="4540" y="838"/>
                  </a:lnTo>
                  <a:lnTo>
                    <a:pt x="4872" y="1131"/>
                  </a:lnTo>
                  <a:lnTo>
                    <a:pt x="5183" y="1442"/>
                  </a:lnTo>
                  <a:lnTo>
                    <a:pt x="5476" y="1793"/>
                  </a:lnTo>
                  <a:lnTo>
                    <a:pt x="5729" y="2163"/>
                  </a:lnTo>
                  <a:lnTo>
                    <a:pt x="5943" y="2572"/>
                  </a:lnTo>
                  <a:lnTo>
                    <a:pt x="6138" y="3001"/>
                  </a:lnTo>
                  <a:lnTo>
                    <a:pt x="6275" y="3449"/>
                  </a:lnTo>
                  <a:lnTo>
                    <a:pt x="6391" y="3917"/>
                  </a:lnTo>
                  <a:lnTo>
                    <a:pt x="6450" y="4404"/>
                  </a:lnTo>
                  <a:lnTo>
                    <a:pt x="6489" y="489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5"/>
            <p:cNvSpPr/>
            <p:nvPr/>
          </p:nvSpPr>
          <p:spPr>
            <a:xfrm>
              <a:off x="1856950" y="747125"/>
              <a:ext cx="161750" cy="224100"/>
            </a:xfrm>
            <a:custGeom>
              <a:avLst/>
              <a:gdLst/>
              <a:ahLst/>
              <a:cxnLst/>
              <a:rect l="l" t="t" r="r" b="b"/>
              <a:pathLst>
                <a:path w="6470" h="8964" extrusionOk="0">
                  <a:moveTo>
                    <a:pt x="2865" y="1"/>
                  </a:moveTo>
                  <a:lnTo>
                    <a:pt x="2631" y="20"/>
                  </a:lnTo>
                  <a:lnTo>
                    <a:pt x="2339" y="176"/>
                  </a:lnTo>
                  <a:lnTo>
                    <a:pt x="2066" y="351"/>
                  </a:lnTo>
                  <a:lnTo>
                    <a:pt x="1813" y="546"/>
                  </a:lnTo>
                  <a:lnTo>
                    <a:pt x="1559" y="761"/>
                  </a:lnTo>
                  <a:lnTo>
                    <a:pt x="1326" y="994"/>
                  </a:lnTo>
                  <a:lnTo>
                    <a:pt x="1111" y="1248"/>
                  </a:lnTo>
                  <a:lnTo>
                    <a:pt x="916" y="1501"/>
                  </a:lnTo>
                  <a:lnTo>
                    <a:pt x="741" y="1793"/>
                  </a:lnTo>
                  <a:lnTo>
                    <a:pt x="566" y="2086"/>
                  </a:lnTo>
                  <a:lnTo>
                    <a:pt x="429" y="2397"/>
                  </a:lnTo>
                  <a:lnTo>
                    <a:pt x="293" y="2728"/>
                  </a:lnTo>
                  <a:lnTo>
                    <a:pt x="195" y="3060"/>
                  </a:lnTo>
                  <a:lnTo>
                    <a:pt x="118" y="3391"/>
                  </a:lnTo>
                  <a:lnTo>
                    <a:pt x="59" y="3761"/>
                  </a:lnTo>
                  <a:lnTo>
                    <a:pt x="20" y="4112"/>
                  </a:lnTo>
                  <a:lnTo>
                    <a:pt x="1" y="4482"/>
                  </a:lnTo>
                  <a:lnTo>
                    <a:pt x="20" y="4852"/>
                  </a:lnTo>
                  <a:lnTo>
                    <a:pt x="59" y="5222"/>
                  </a:lnTo>
                  <a:lnTo>
                    <a:pt x="118" y="5573"/>
                  </a:lnTo>
                  <a:lnTo>
                    <a:pt x="195" y="5904"/>
                  </a:lnTo>
                  <a:lnTo>
                    <a:pt x="293" y="6236"/>
                  </a:lnTo>
                  <a:lnTo>
                    <a:pt x="429" y="6567"/>
                  </a:lnTo>
                  <a:lnTo>
                    <a:pt x="566" y="6879"/>
                  </a:lnTo>
                  <a:lnTo>
                    <a:pt x="722" y="7171"/>
                  </a:lnTo>
                  <a:lnTo>
                    <a:pt x="916" y="7444"/>
                  </a:lnTo>
                  <a:lnTo>
                    <a:pt x="1111" y="7716"/>
                  </a:lnTo>
                  <a:lnTo>
                    <a:pt x="1326" y="7970"/>
                  </a:lnTo>
                  <a:lnTo>
                    <a:pt x="1559" y="8203"/>
                  </a:lnTo>
                  <a:lnTo>
                    <a:pt x="1793" y="8418"/>
                  </a:lnTo>
                  <a:lnTo>
                    <a:pt x="2046" y="8613"/>
                  </a:lnTo>
                  <a:lnTo>
                    <a:pt x="2319" y="8788"/>
                  </a:lnTo>
                  <a:lnTo>
                    <a:pt x="2611" y="8944"/>
                  </a:lnTo>
                  <a:lnTo>
                    <a:pt x="2884" y="8963"/>
                  </a:lnTo>
                  <a:lnTo>
                    <a:pt x="3079" y="8944"/>
                  </a:lnTo>
                  <a:lnTo>
                    <a:pt x="3274" y="8924"/>
                  </a:lnTo>
                  <a:lnTo>
                    <a:pt x="3644" y="8846"/>
                  </a:lnTo>
                  <a:lnTo>
                    <a:pt x="3839" y="8788"/>
                  </a:lnTo>
                  <a:lnTo>
                    <a:pt x="4053" y="8710"/>
                  </a:lnTo>
                  <a:lnTo>
                    <a:pt x="4053" y="8710"/>
                  </a:lnTo>
                  <a:lnTo>
                    <a:pt x="4034" y="8730"/>
                  </a:lnTo>
                  <a:lnTo>
                    <a:pt x="4034" y="8730"/>
                  </a:lnTo>
                  <a:lnTo>
                    <a:pt x="4209" y="8632"/>
                  </a:lnTo>
                  <a:lnTo>
                    <a:pt x="4404" y="8535"/>
                  </a:lnTo>
                  <a:lnTo>
                    <a:pt x="4579" y="8418"/>
                  </a:lnTo>
                  <a:lnTo>
                    <a:pt x="4774" y="8281"/>
                  </a:lnTo>
                  <a:lnTo>
                    <a:pt x="4950" y="8126"/>
                  </a:lnTo>
                  <a:lnTo>
                    <a:pt x="5125" y="7970"/>
                  </a:lnTo>
                  <a:lnTo>
                    <a:pt x="5300" y="7775"/>
                  </a:lnTo>
                  <a:lnTo>
                    <a:pt x="5456" y="7580"/>
                  </a:lnTo>
                  <a:lnTo>
                    <a:pt x="5631" y="7346"/>
                  </a:lnTo>
                  <a:lnTo>
                    <a:pt x="5768" y="7112"/>
                  </a:lnTo>
                  <a:lnTo>
                    <a:pt x="5924" y="6840"/>
                  </a:lnTo>
                  <a:lnTo>
                    <a:pt x="6060" y="6547"/>
                  </a:lnTo>
                  <a:lnTo>
                    <a:pt x="6041" y="6567"/>
                  </a:lnTo>
                  <a:lnTo>
                    <a:pt x="6177" y="6236"/>
                  </a:lnTo>
                  <a:lnTo>
                    <a:pt x="6274" y="5924"/>
                  </a:lnTo>
                  <a:lnTo>
                    <a:pt x="6352" y="5573"/>
                  </a:lnTo>
                  <a:lnTo>
                    <a:pt x="6411" y="5222"/>
                  </a:lnTo>
                  <a:lnTo>
                    <a:pt x="6411" y="5242"/>
                  </a:lnTo>
                  <a:lnTo>
                    <a:pt x="6450" y="4872"/>
                  </a:lnTo>
                  <a:lnTo>
                    <a:pt x="6469" y="4482"/>
                  </a:lnTo>
                  <a:lnTo>
                    <a:pt x="6450" y="4092"/>
                  </a:lnTo>
                  <a:lnTo>
                    <a:pt x="6411" y="3703"/>
                  </a:lnTo>
                  <a:lnTo>
                    <a:pt x="6333" y="3255"/>
                  </a:lnTo>
                  <a:lnTo>
                    <a:pt x="6235" y="2943"/>
                  </a:lnTo>
                  <a:lnTo>
                    <a:pt x="6235" y="2884"/>
                  </a:lnTo>
                  <a:lnTo>
                    <a:pt x="6060" y="2417"/>
                  </a:lnTo>
                  <a:lnTo>
                    <a:pt x="6041" y="2378"/>
                  </a:lnTo>
                  <a:lnTo>
                    <a:pt x="5924" y="2144"/>
                  </a:lnTo>
                  <a:lnTo>
                    <a:pt x="5807" y="1910"/>
                  </a:lnTo>
                  <a:lnTo>
                    <a:pt x="5670" y="1676"/>
                  </a:lnTo>
                  <a:lnTo>
                    <a:pt x="5515" y="1443"/>
                  </a:lnTo>
                  <a:lnTo>
                    <a:pt x="5476" y="1404"/>
                  </a:lnTo>
                  <a:lnTo>
                    <a:pt x="5476" y="1384"/>
                  </a:lnTo>
                  <a:lnTo>
                    <a:pt x="5320" y="1209"/>
                  </a:lnTo>
                  <a:lnTo>
                    <a:pt x="5144" y="1014"/>
                  </a:lnTo>
                  <a:lnTo>
                    <a:pt x="5027" y="897"/>
                  </a:lnTo>
                  <a:lnTo>
                    <a:pt x="4989" y="878"/>
                  </a:lnTo>
                  <a:lnTo>
                    <a:pt x="4833" y="741"/>
                  </a:lnTo>
                  <a:lnTo>
                    <a:pt x="4774" y="683"/>
                  </a:lnTo>
                  <a:lnTo>
                    <a:pt x="4599" y="546"/>
                  </a:lnTo>
                  <a:lnTo>
                    <a:pt x="4423" y="449"/>
                  </a:lnTo>
                  <a:lnTo>
                    <a:pt x="4385" y="410"/>
                  </a:lnTo>
                  <a:lnTo>
                    <a:pt x="4346" y="390"/>
                  </a:lnTo>
                  <a:lnTo>
                    <a:pt x="4326" y="390"/>
                  </a:lnTo>
                  <a:lnTo>
                    <a:pt x="4307" y="371"/>
                  </a:lnTo>
                  <a:lnTo>
                    <a:pt x="4014" y="235"/>
                  </a:lnTo>
                  <a:lnTo>
                    <a:pt x="3995" y="235"/>
                  </a:lnTo>
                  <a:lnTo>
                    <a:pt x="3975" y="215"/>
                  </a:lnTo>
                  <a:lnTo>
                    <a:pt x="3936" y="215"/>
                  </a:lnTo>
                  <a:lnTo>
                    <a:pt x="3936" y="196"/>
                  </a:lnTo>
                  <a:lnTo>
                    <a:pt x="3878" y="196"/>
                  </a:lnTo>
                  <a:lnTo>
                    <a:pt x="3644" y="98"/>
                  </a:lnTo>
                  <a:lnTo>
                    <a:pt x="3391" y="59"/>
                  </a:lnTo>
                  <a:lnTo>
                    <a:pt x="3352" y="40"/>
                  </a:lnTo>
                  <a:lnTo>
                    <a:pt x="3254" y="40"/>
                  </a:lnTo>
                  <a:lnTo>
                    <a:pt x="28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5"/>
            <p:cNvSpPr/>
            <p:nvPr/>
          </p:nvSpPr>
          <p:spPr>
            <a:xfrm>
              <a:off x="1856950" y="747125"/>
              <a:ext cx="161750" cy="224100"/>
            </a:xfrm>
            <a:custGeom>
              <a:avLst/>
              <a:gdLst/>
              <a:ahLst/>
              <a:cxnLst/>
              <a:rect l="l" t="t" r="r" b="b"/>
              <a:pathLst>
                <a:path w="6470" h="8964" fill="none" extrusionOk="0">
                  <a:moveTo>
                    <a:pt x="2884" y="1"/>
                  </a:moveTo>
                  <a:lnTo>
                    <a:pt x="2884" y="1"/>
                  </a:lnTo>
                  <a:lnTo>
                    <a:pt x="3254" y="40"/>
                  </a:lnTo>
                  <a:lnTo>
                    <a:pt x="3254" y="40"/>
                  </a:lnTo>
                  <a:lnTo>
                    <a:pt x="3332" y="40"/>
                  </a:lnTo>
                  <a:lnTo>
                    <a:pt x="3332" y="40"/>
                  </a:lnTo>
                  <a:lnTo>
                    <a:pt x="3352" y="40"/>
                  </a:lnTo>
                  <a:lnTo>
                    <a:pt x="3352" y="40"/>
                  </a:lnTo>
                  <a:lnTo>
                    <a:pt x="3391" y="59"/>
                  </a:lnTo>
                  <a:lnTo>
                    <a:pt x="3391" y="59"/>
                  </a:lnTo>
                  <a:lnTo>
                    <a:pt x="3391" y="59"/>
                  </a:lnTo>
                  <a:lnTo>
                    <a:pt x="3644" y="98"/>
                  </a:lnTo>
                  <a:lnTo>
                    <a:pt x="3644" y="98"/>
                  </a:lnTo>
                  <a:lnTo>
                    <a:pt x="3878" y="196"/>
                  </a:lnTo>
                  <a:lnTo>
                    <a:pt x="3897" y="196"/>
                  </a:lnTo>
                  <a:lnTo>
                    <a:pt x="3897" y="196"/>
                  </a:lnTo>
                  <a:lnTo>
                    <a:pt x="3936" y="196"/>
                  </a:lnTo>
                  <a:lnTo>
                    <a:pt x="3936" y="215"/>
                  </a:lnTo>
                  <a:lnTo>
                    <a:pt x="3936" y="215"/>
                  </a:lnTo>
                  <a:lnTo>
                    <a:pt x="3975" y="215"/>
                  </a:lnTo>
                  <a:lnTo>
                    <a:pt x="3995" y="235"/>
                  </a:lnTo>
                  <a:lnTo>
                    <a:pt x="3995" y="235"/>
                  </a:lnTo>
                  <a:lnTo>
                    <a:pt x="4034" y="235"/>
                  </a:lnTo>
                  <a:lnTo>
                    <a:pt x="4014" y="235"/>
                  </a:lnTo>
                  <a:lnTo>
                    <a:pt x="4014" y="235"/>
                  </a:lnTo>
                  <a:lnTo>
                    <a:pt x="4014" y="235"/>
                  </a:lnTo>
                  <a:lnTo>
                    <a:pt x="4014" y="235"/>
                  </a:lnTo>
                  <a:lnTo>
                    <a:pt x="4307" y="371"/>
                  </a:lnTo>
                  <a:lnTo>
                    <a:pt x="4326" y="390"/>
                  </a:lnTo>
                  <a:lnTo>
                    <a:pt x="4346" y="390"/>
                  </a:lnTo>
                  <a:lnTo>
                    <a:pt x="4385" y="410"/>
                  </a:lnTo>
                  <a:lnTo>
                    <a:pt x="4385" y="410"/>
                  </a:lnTo>
                  <a:lnTo>
                    <a:pt x="4423" y="449"/>
                  </a:lnTo>
                  <a:lnTo>
                    <a:pt x="4423" y="449"/>
                  </a:lnTo>
                  <a:lnTo>
                    <a:pt x="4599" y="546"/>
                  </a:lnTo>
                  <a:lnTo>
                    <a:pt x="4599" y="546"/>
                  </a:lnTo>
                  <a:lnTo>
                    <a:pt x="4774" y="683"/>
                  </a:lnTo>
                  <a:lnTo>
                    <a:pt x="4774" y="683"/>
                  </a:lnTo>
                  <a:lnTo>
                    <a:pt x="4774" y="683"/>
                  </a:lnTo>
                  <a:lnTo>
                    <a:pt x="4774" y="683"/>
                  </a:lnTo>
                  <a:lnTo>
                    <a:pt x="4774" y="683"/>
                  </a:lnTo>
                  <a:lnTo>
                    <a:pt x="4774" y="683"/>
                  </a:lnTo>
                  <a:lnTo>
                    <a:pt x="4774" y="683"/>
                  </a:lnTo>
                  <a:lnTo>
                    <a:pt x="4833" y="741"/>
                  </a:lnTo>
                  <a:lnTo>
                    <a:pt x="4833" y="741"/>
                  </a:lnTo>
                  <a:lnTo>
                    <a:pt x="4989" y="878"/>
                  </a:lnTo>
                  <a:lnTo>
                    <a:pt x="4989" y="878"/>
                  </a:lnTo>
                  <a:lnTo>
                    <a:pt x="5027" y="897"/>
                  </a:lnTo>
                  <a:lnTo>
                    <a:pt x="5027" y="897"/>
                  </a:lnTo>
                  <a:lnTo>
                    <a:pt x="5144" y="1014"/>
                  </a:lnTo>
                  <a:lnTo>
                    <a:pt x="5144" y="1014"/>
                  </a:lnTo>
                  <a:lnTo>
                    <a:pt x="5320" y="1209"/>
                  </a:lnTo>
                  <a:lnTo>
                    <a:pt x="5320" y="1209"/>
                  </a:lnTo>
                  <a:lnTo>
                    <a:pt x="5476" y="1384"/>
                  </a:lnTo>
                  <a:lnTo>
                    <a:pt x="5476" y="1384"/>
                  </a:lnTo>
                  <a:lnTo>
                    <a:pt x="5476" y="1384"/>
                  </a:lnTo>
                  <a:lnTo>
                    <a:pt x="5476" y="1384"/>
                  </a:lnTo>
                  <a:lnTo>
                    <a:pt x="5476" y="1404"/>
                  </a:lnTo>
                  <a:lnTo>
                    <a:pt x="5476" y="1404"/>
                  </a:lnTo>
                  <a:lnTo>
                    <a:pt x="5476" y="1404"/>
                  </a:lnTo>
                  <a:lnTo>
                    <a:pt x="5476" y="1384"/>
                  </a:lnTo>
                  <a:lnTo>
                    <a:pt x="5476" y="1384"/>
                  </a:lnTo>
                  <a:lnTo>
                    <a:pt x="5476" y="1384"/>
                  </a:lnTo>
                  <a:lnTo>
                    <a:pt x="5476" y="1384"/>
                  </a:lnTo>
                  <a:lnTo>
                    <a:pt x="5476" y="1384"/>
                  </a:lnTo>
                  <a:lnTo>
                    <a:pt x="5476" y="1384"/>
                  </a:lnTo>
                  <a:lnTo>
                    <a:pt x="5476" y="1404"/>
                  </a:lnTo>
                  <a:lnTo>
                    <a:pt x="5476" y="1404"/>
                  </a:lnTo>
                  <a:lnTo>
                    <a:pt x="5476" y="1404"/>
                  </a:lnTo>
                  <a:lnTo>
                    <a:pt x="5476" y="1404"/>
                  </a:lnTo>
                  <a:lnTo>
                    <a:pt x="5476" y="1404"/>
                  </a:lnTo>
                  <a:lnTo>
                    <a:pt x="5476" y="1404"/>
                  </a:lnTo>
                  <a:lnTo>
                    <a:pt x="5515" y="1443"/>
                  </a:lnTo>
                  <a:lnTo>
                    <a:pt x="5515" y="1443"/>
                  </a:lnTo>
                  <a:lnTo>
                    <a:pt x="5670" y="1676"/>
                  </a:lnTo>
                  <a:lnTo>
                    <a:pt x="5670" y="1676"/>
                  </a:lnTo>
                  <a:lnTo>
                    <a:pt x="5807" y="1910"/>
                  </a:lnTo>
                  <a:lnTo>
                    <a:pt x="5807" y="1910"/>
                  </a:lnTo>
                  <a:lnTo>
                    <a:pt x="5924" y="2144"/>
                  </a:lnTo>
                  <a:lnTo>
                    <a:pt x="6041" y="2378"/>
                  </a:lnTo>
                  <a:lnTo>
                    <a:pt x="6041" y="2378"/>
                  </a:lnTo>
                  <a:lnTo>
                    <a:pt x="6041" y="2378"/>
                  </a:lnTo>
                  <a:lnTo>
                    <a:pt x="6041" y="2378"/>
                  </a:lnTo>
                  <a:lnTo>
                    <a:pt x="6060" y="2417"/>
                  </a:lnTo>
                  <a:lnTo>
                    <a:pt x="6060" y="2417"/>
                  </a:lnTo>
                  <a:lnTo>
                    <a:pt x="6060" y="2417"/>
                  </a:lnTo>
                  <a:lnTo>
                    <a:pt x="6060" y="2417"/>
                  </a:lnTo>
                  <a:lnTo>
                    <a:pt x="6060" y="2417"/>
                  </a:lnTo>
                  <a:lnTo>
                    <a:pt x="6235" y="2884"/>
                  </a:lnTo>
                  <a:lnTo>
                    <a:pt x="6235" y="2943"/>
                  </a:lnTo>
                  <a:lnTo>
                    <a:pt x="6235" y="2943"/>
                  </a:lnTo>
                  <a:lnTo>
                    <a:pt x="6333" y="3255"/>
                  </a:lnTo>
                  <a:lnTo>
                    <a:pt x="6333" y="3255"/>
                  </a:lnTo>
                  <a:lnTo>
                    <a:pt x="6411" y="3703"/>
                  </a:lnTo>
                  <a:lnTo>
                    <a:pt x="6411" y="3722"/>
                  </a:lnTo>
                  <a:lnTo>
                    <a:pt x="6411" y="3703"/>
                  </a:lnTo>
                  <a:lnTo>
                    <a:pt x="6411" y="3703"/>
                  </a:lnTo>
                  <a:lnTo>
                    <a:pt x="6411" y="3703"/>
                  </a:lnTo>
                  <a:lnTo>
                    <a:pt x="6450" y="4092"/>
                  </a:lnTo>
                  <a:lnTo>
                    <a:pt x="6469" y="4482"/>
                  </a:lnTo>
                  <a:lnTo>
                    <a:pt x="6469" y="4482"/>
                  </a:lnTo>
                  <a:lnTo>
                    <a:pt x="6450" y="4872"/>
                  </a:lnTo>
                  <a:lnTo>
                    <a:pt x="6411" y="5242"/>
                  </a:lnTo>
                  <a:lnTo>
                    <a:pt x="6411" y="5222"/>
                  </a:lnTo>
                  <a:lnTo>
                    <a:pt x="6411" y="5222"/>
                  </a:lnTo>
                  <a:lnTo>
                    <a:pt x="6352" y="5573"/>
                  </a:lnTo>
                  <a:lnTo>
                    <a:pt x="6274" y="5924"/>
                  </a:lnTo>
                  <a:lnTo>
                    <a:pt x="6274" y="5924"/>
                  </a:lnTo>
                  <a:lnTo>
                    <a:pt x="6177" y="6236"/>
                  </a:lnTo>
                  <a:lnTo>
                    <a:pt x="6041" y="6567"/>
                  </a:lnTo>
                  <a:lnTo>
                    <a:pt x="6041" y="6567"/>
                  </a:lnTo>
                  <a:lnTo>
                    <a:pt x="6041" y="6567"/>
                  </a:lnTo>
                  <a:lnTo>
                    <a:pt x="6060" y="6547"/>
                  </a:lnTo>
                  <a:lnTo>
                    <a:pt x="6060" y="6547"/>
                  </a:lnTo>
                  <a:lnTo>
                    <a:pt x="5924" y="6840"/>
                  </a:lnTo>
                  <a:lnTo>
                    <a:pt x="5768" y="7112"/>
                  </a:lnTo>
                  <a:lnTo>
                    <a:pt x="5768" y="7112"/>
                  </a:lnTo>
                  <a:lnTo>
                    <a:pt x="5631" y="7346"/>
                  </a:lnTo>
                  <a:lnTo>
                    <a:pt x="5456" y="7580"/>
                  </a:lnTo>
                  <a:lnTo>
                    <a:pt x="5476" y="7580"/>
                  </a:lnTo>
                  <a:lnTo>
                    <a:pt x="5456" y="7580"/>
                  </a:lnTo>
                  <a:lnTo>
                    <a:pt x="5456" y="7580"/>
                  </a:lnTo>
                  <a:lnTo>
                    <a:pt x="5456" y="7580"/>
                  </a:lnTo>
                  <a:lnTo>
                    <a:pt x="5456" y="7580"/>
                  </a:lnTo>
                  <a:lnTo>
                    <a:pt x="5456" y="7580"/>
                  </a:lnTo>
                  <a:lnTo>
                    <a:pt x="5456" y="7580"/>
                  </a:lnTo>
                  <a:lnTo>
                    <a:pt x="5456" y="7580"/>
                  </a:lnTo>
                  <a:lnTo>
                    <a:pt x="5456" y="7580"/>
                  </a:lnTo>
                  <a:lnTo>
                    <a:pt x="5456" y="7580"/>
                  </a:lnTo>
                  <a:lnTo>
                    <a:pt x="5300" y="7775"/>
                  </a:lnTo>
                  <a:lnTo>
                    <a:pt x="5125" y="7970"/>
                  </a:lnTo>
                  <a:lnTo>
                    <a:pt x="5125" y="7970"/>
                  </a:lnTo>
                  <a:lnTo>
                    <a:pt x="4950" y="8126"/>
                  </a:lnTo>
                  <a:lnTo>
                    <a:pt x="4774" y="8281"/>
                  </a:lnTo>
                  <a:lnTo>
                    <a:pt x="4774" y="8281"/>
                  </a:lnTo>
                  <a:lnTo>
                    <a:pt x="4774" y="8281"/>
                  </a:lnTo>
                  <a:lnTo>
                    <a:pt x="4774" y="8281"/>
                  </a:lnTo>
                  <a:lnTo>
                    <a:pt x="4774" y="8281"/>
                  </a:lnTo>
                  <a:lnTo>
                    <a:pt x="4774" y="8281"/>
                  </a:lnTo>
                  <a:lnTo>
                    <a:pt x="4579" y="8418"/>
                  </a:lnTo>
                  <a:lnTo>
                    <a:pt x="4404" y="8535"/>
                  </a:lnTo>
                  <a:lnTo>
                    <a:pt x="4404" y="8535"/>
                  </a:lnTo>
                  <a:lnTo>
                    <a:pt x="4209" y="8632"/>
                  </a:lnTo>
                  <a:lnTo>
                    <a:pt x="4034" y="8730"/>
                  </a:lnTo>
                  <a:lnTo>
                    <a:pt x="4053" y="8710"/>
                  </a:lnTo>
                  <a:lnTo>
                    <a:pt x="4053" y="8710"/>
                  </a:lnTo>
                  <a:lnTo>
                    <a:pt x="3839" y="8788"/>
                  </a:lnTo>
                  <a:lnTo>
                    <a:pt x="3644" y="8846"/>
                  </a:lnTo>
                  <a:lnTo>
                    <a:pt x="3644" y="8846"/>
                  </a:lnTo>
                  <a:lnTo>
                    <a:pt x="3274" y="8924"/>
                  </a:lnTo>
                  <a:lnTo>
                    <a:pt x="3274" y="8924"/>
                  </a:lnTo>
                  <a:lnTo>
                    <a:pt x="3274" y="8924"/>
                  </a:lnTo>
                  <a:lnTo>
                    <a:pt x="3079" y="8944"/>
                  </a:lnTo>
                  <a:lnTo>
                    <a:pt x="2884" y="8963"/>
                  </a:lnTo>
                  <a:lnTo>
                    <a:pt x="2884" y="8963"/>
                  </a:lnTo>
                  <a:lnTo>
                    <a:pt x="2611" y="8944"/>
                  </a:lnTo>
                  <a:lnTo>
                    <a:pt x="2611" y="8944"/>
                  </a:lnTo>
                  <a:lnTo>
                    <a:pt x="2319" y="8788"/>
                  </a:lnTo>
                  <a:lnTo>
                    <a:pt x="2046" y="8613"/>
                  </a:lnTo>
                  <a:lnTo>
                    <a:pt x="1793" y="8418"/>
                  </a:lnTo>
                  <a:lnTo>
                    <a:pt x="1559" y="8203"/>
                  </a:lnTo>
                  <a:lnTo>
                    <a:pt x="1326" y="7970"/>
                  </a:lnTo>
                  <a:lnTo>
                    <a:pt x="1111" y="7716"/>
                  </a:lnTo>
                  <a:lnTo>
                    <a:pt x="916" y="7444"/>
                  </a:lnTo>
                  <a:lnTo>
                    <a:pt x="722" y="7171"/>
                  </a:lnTo>
                  <a:lnTo>
                    <a:pt x="566" y="6879"/>
                  </a:lnTo>
                  <a:lnTo>
                    <a:pt x="429" y="6567"/>
                  </a:lnTo>
                  <a:lnTo>
                    <a:pt x="293" y="6236"/>
                  </a:lnTo>
                  <a:lnTo>
                    <a:pt x="195" y="5904"/>
                  </a:lnTo>
                  <a:lnTo>
                    <a:pt x="118" y="5573"/>
                  </a:lnTo>
                  <a:lnTo>
                    <a:pt x="59" y="5222"/>
                  </a:lnTo>
                  <a:lnTo>
                    <a:pt x="20" y="4852"/>
                  </a:lnTo>
                  <a:lnTo>
                    <a:pt x="1" y="4482"/>
                  </a:lnTo>
                  <a:lnTo>
                    <a:pt x="1" y="4482"/>
                  </a:lnTo>
                  <a:lnTo>
                    <a:pt x="20" y="4112"/>
                  </a:lnTo>
                  <a:lnTo>
                    <a:pt x="59" y="3761"/>
                  </a:lnTo>
                  <a:lnTo>
                    <a:pt x="118" y="3391"/>
                  </a:lnTo>
                  <a:lnTo>
                    <a:pt x="195" y="3060"/>
                  </a:lnTo>
                  <a:lnTo>
                    <a:pt x="293" y="2728"/>
                  </a:lnTo>
                  <a:lnTo>
                    <a:pt x="429" y="2397"/>
                  </a:lnTo>
                  <a:lnTo>
                    <a:pt x="566" y="2086"/>
                  </a:lnTo>
                  <a:lnTo>
                    <a:pt x="741" y="1793"/>
                  </a:lnTo>
                  <a:lnTo>
                    <a:pt x="916" y="1501"/>
                  </a:lnTo>
                  <a:lnTo>
                    <a:pt x="1111" y="1248"/>
                  </a:lnTo>
                  <a:lnTo>
                    <a:pt x="1326" y="994"/>
                  </a:lnTo>
                  <a:lnTo>
                    <a:pt x="1559" y="761"/>
                  </a:lnTo>
                  <a:lnTo>
                    <a:pt x="1813" y="546"/>
                  </a:lnTo>
                  <a:lnTo>
                    <a:pt x="2066" y="351"/>
                  </a:lnTo>
                  <a:lnTo>
                    <a:pt x="2339" y="176"/>
                  </a:lnTo>
                  <a:lnTo>
                    <a:pt x="2631" y="20"/>
                  </a:lnTo>
                  <a:lnTo>
                    <a:pt x="2631" y="20"/>
                  </a:lnTo>
                  <a:lnTo>
                    <a:pt x="2865" y="1"/>
                  </a:lnTo>
                  <a:lnTo>
                    <a:pt x="2884"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5"/>
            <p:cNvSpPr/>
            <p:nvPr/>
          </p:nvSpPr>
          <p:spPr>
            <a:xfrm>
              <a:off x="2007950" y="9112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5"/>
            <p:cNvSpPr/>
            <p:nvPr/>
          </p:nvSpPr>
          <p:spPr>
            <a:xfrm>
              <a:off x="1976300" y="95415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5"/>
            <p:cNvSpPr/>
            <p:nvPr/>
          </p:nvSpPr>
          <p:spPr>
            <a:xfrm>
              <a:off x="1993825" y="7817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5"/>
            <p:cNvSpPr/>
            <p:nvPr/>
          </p:nvSpPr>
          <p:spPr>
            <a:xfrm>
              <a:off x="1993825" y="7817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5"/>
            <p:cNvSpPr/>
            <p:nvPr/>
          </p:nvSpPr>
          <p:spPr>
            <a:xfrm>
              <a:off x="2007950" y="8065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5"/>
            <p:cNvSpPr/>
            <p:nvPr/>
          </p:nvSpPr>
          <p:spPr>
            <a:xfrm>
              <a:off x="2007950" y="8065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5"/>
            <p:cNvSpPr/>
            <p:nvPr/>
          </p:nvSpPr>
          <p:spPr>
            <a:xfrm>
              <a:off x="1938775" y="9702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5"/>
            <p:cNvSpPr/>
            <p:nvPr/>
          </p:nvSpPr>
          <p:spPr>
            <a:xfrm>
              <a:off x="1983600" y="844550"/>
              <a:ext cx="66750" cy="27800"/>
            </a:xfrm>
            <a:custGeom>
              <a:avLst/>
              <a:gdLst/>
              <a:ahLst/>
              <a:cxnLst/>
              <a:rect l="l" t="t" r="r" b="b"/>
              <a:pathLst>
                <a:path w="2670" h="1112" extrusionOk="0">
                  <a:moveTo>
                    <a:pt x="1345" y="1"/>
                  </a:moveTo>
                  <a:lnTo>
                    <a:pt x="1072" y="20"/>
                  </a:lnTo>
                  <a:lnTo>
                    <a:pt x="819" y="59"/>
                  </a:lnTo>
                  <a:lnTo>
                    <a:pt x="585" y="98"/>
                  </a:lnTo>
                  <a:lnTo>
                    <a:pt x="390" y="176"/>
                  </a:lnTo>
                  <a:lnTo>
                    <a:pt x="234" y="254"/>
                  </a:lnTo>
                  <a:lnTo>
                    <a:pt x="98" y="351"/>
                  </a:lnTo>
                  <a:lnTo>
                    <a:pt x="20" y="449"/>
                  </a:lnTo>
                  <a:lnTo>
                    <a:pt x="0" y="507"/>
                  </a:lnTo>
                  <a:lnTo>
                    <a:pt x="0" y="566"/>
                  </a:lnTo>
                  <a:lnTo>
                    <a:pt x="0" y="624"/>
                  </a:lnTo>
                  <a:lnTo>
                    <a:pt x="20" y="682"/>
                  </a:lnTo>
                  <a:lnTo>
                    <a:pt x="98" y="780"/>
                  </a:lnTo>
                  <a:lnTo>
                    <a:pt x="234" y="877"/>
                  </a:lnTo>
                  <a:lnTo>
                    <a:pt x="390" y="955"/>
                  </a:lnTo>
                  <a:lnTo>
                    <a:pt x="585" y="1033"/>
                  </a:lnTo>
                  <a:lnTo>
                    <a:pt x="819" y="1072"/>
                  </a:lnTo>
                  <a:lnTo>
                    <a:pt x="1072" y="1111"/>
                  </a:lnTo>
                  <a:lnTo>
                    <a:pt x="1618" y="1111"/>
                  </a:lnTo>
                  <a:lnTo>
                    <a:pt x="1851" y="1072"/>
                  </a:lnTo>
                  <a:lnTo>
                    <a:pt x="2085" y="1033"/>
                  </a:lnTo>
                  <a:lnTo>
                    <a:pt x="2280" y="955"/>
                  </a:lnTo>
                  <a:lnTo>
                    <a:pt x="2455" y="877"/>
                  </a:lnTo>
                  <a:lnTo>
                    <a:pt x="2572" y="780"/>
                  </a:lnTo>
                  <a:lnTo>
                    <a:pt x="2650" y="682"/>
                  </a:lnTo>
                  <a:lnTo>
                    <a:pt x="2670" y="624"/>
                  </a:lnTo>
                  <a:lnTo>
                    <a:pt x="2670" y="566"/>
                  </a:lnTo>
                  <a:lnTo>
                    <a:pt x="2670" y="507"/>
                  </a:lnTo>
                  <a:lnTo>
                    <a:pt x="2650" y="449"/>
                  </a:lnTo>
                  <a:lnTo>
                    <a:pt x="2572" y="351"/>
                  </a:lnTo>
                  <a:lnTo>
                    <a:pt x="2455" y="254"/>
                  </a:lnTo>
                  <a:lnTo>
                    <a:pt x="2280" y="176"/>
                  </a:lnTo>
                  <a:lnTo>
                    <a:pt x="2085" y="98"/>
                  </a:lnTo>
                  <a:lnTo>
                    <a:pt x="1851" y="59"/>
                  </a:lnTo>
                  <a:lnTo>
                    <a:pt x="1618" y="20"/>
                  </a:lnTo>
                  <a:lnTo>
                    <a:pt x="134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5"/>
            <p:cNvSpPr/>
            <p:nvPr/>
          </p:nvSpPr>
          <p:spPr>
            <a:xfrm>
              <a:off x="1983600" y="844550"/>
              <a:ext cx="66750" cy="27800"/>
            </a:xfrm>
            <a:custGeom>
              <a:avLst/>
              <a:gdLst/>
              <a:ahLst/>
              <a:cxnLst/>
              <a:rect l="l" t="t" r="r" b="b"/>
              <a:pathLst>
                <a:path w="2670" h="1112" fill="none" extrusionOk="0">
                  <a:moveTo>
                    <a:pt x="2670" y="566"/>
                  </a:moveTo>
                  <a:lnTo>
                    <a:pt x="2670" y="566"/>
                  </a:lnTo>
                  <a:lnTo>
                    <a:pt x="2670" y="624"/>
                  </a:lnTo>
                  <a:lnTo>
                    <a:pt x="2650" y="682"/>
                  </a:lnTo>
                  <a:lnTo>
                    <a:pt x="2572" y="780"/>
                  </a:lnTo>
                  <a:lnTo>
                    <a:pt x="2455" y="877"/>
                  </a:lnTo>
                  <a:lnTo>
                    <a:pt x="2280" y="955"/>
                  </a:lnTo>
                  <a:lnTo>
                    <a:pt x="2085" y="1033"/>
                  </a:lnTo>
                  <a:lnTo>
                    <a:pt x="1851" y="1072"/>
                  </a:lnTo>
                  <a:lnTo>
                    <a:pt x="1618" y="1111"/>
                  </a:lnTo>
                  <a:lnTo>
                    <a:pt x="1345" y="1111"/>
                  </a:lnTo>
                  <a:lnTo>
                    <a:pt x="1345" y="1111"/>
                  </a:lnTo>
                  <a:lnTo>
                    <a:pt x="1072" y="1111"/>
                  </a:lnTo>
                  <a:lnTo>
                    <a:pt x="819" y="1072"/>
                  </a:lnTo>
                  <a:lnTo>
                    <a:pt x="585" y="1033"/>
                  </a:lnTo>
                  <a:lnTo>
                    <a:pt x="390" y="955"/>
                  </a:lnTo>
                  <a:lnTo>
                    <a:pt x="234" y="877"/>
                  </a:lnTo>
                  <a:lnTo>
                    <a:pt x="98" y="780"/>
                  </a:lnTo>
                  <a:lnTo>
                    <a:pt x="20" y="682"/>
                  </a:lnTo>
                  <a:lnTo>
                    <a:pt x="0" y="624"/>
                  </a:lnTo>
                  <a:lnTo>
                    <a:pt x="0" y="566"/>
                  </a:lnTo>
                  <a:lnTo>
                    <a:pt x="0" y="566"/>
                  </a:lnTo>
                  <a:lnTo>
                    <a:pt x="0" y="507"/>
                  </a:lnTo>
                  <a:lnTo>
                    <a:pt x="20" y="449"/>
                  </a:lnTo>
                  <a:lnTo>
                    <a:pt x="98" y="351"/>
                  </a:lnTo>
                  <a:lnTo>
                    <a:pt x="234" y="254"/>
                  </a:lnTo>
                  <a:lnTo>
                    <a:pt x="390" y="176"/>
                  </a:lnTo>
                  <a:lnTo>
                    <a:pt x="585" y="98"/>
                  </a:lnTo>
                  <a:lnTo>
                    <a:pt x="819" y="59"/>
                  </a:lnTo>
                  <a:lnTo>
                    <a:pt x="1072" y="20"/>
                  </a:lnTo>
                  <a:lnTo>
                    <a:pt x="1345" y="1"/>
                  </a:lnTo>
                  <a:lnTo>
                    <a:pt x="1345" y="1"/>
                  </a:lnTo>
                  <a:lnTo>
                    <a:pt x="1618" y="20"/>
                  </a:lnTo>
                  <a:lnTo>
                    <a:pt x="1851" y="59"/>
                  </a:lnTo>
                  <a:lnTo>
                    <a:pt x="2085" y="98"/>
                  </a:lnTo>
                  <a:lnTo>
                    <a:pt x="2280" y="176"/>
                  </a:lnTo>
                  <a:lnTo>
                    <a:pt x="2455" y="254"/>
                  </a:lnTo>
                  <a:lnTo>
                    <a:pt x="2572" y="351"/>
                  </a:lnTo>
                  <a:lnTo>
                    <a:pt x="2650" y="449"/>
                  </a:lnTo>
                  <a:lnTo>
                    <a:pt x="2670" y="507"/>
                  </a:lnTo>
                  <a:lnTo>
                    <a:pt x="2670" y="56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5"/>
            <p:cNvSpPr/>
            <p:nvPr/>
          </p:nvSpPr>
          <p:spPr>
            <a:xfrm>
              <a:off x="1575900" y="1003825"/>
              <a:ext cx="234325" cy="236275"/>
            </a:xfrm>
            <a:custGeom>
              <a:avLst/>
              <a:gdLst/>
              <a:ahLst/>
              <a:cxnLst/>
              <a:rect l="l" t="t" r="r" b="b"/>
              <a:pathLst>
                <a:path w="9373" h="9451" extrusionOk="0">
                  <a:moveTo>
                    <a:pt x="2319" y="1"/>
                  </a:moveTo>
                  <a:lnTo>
                    <a:pt x="2066" y="20"/>
                  </a:lnTo>
                  <a:lnTo>
                    <a:pt x="1929" y="59"/>
                  </a:lnTo>
                  <a:lnTo>
                    <a:pt x="1773" y="118"/>
                  </a:lnTo>
                  <a:lnTo>
                    <a:pt x="1637" y="176"/>
                  </a:lnTo>
                  <a:lnTo>
                    <a:pt x="1501" y="274"/>
                  </a:lnTo>
                  <a:lnTo>
                    <a:pt x="1384" y="371"/>
                  </a:lnTo>
                  <a:lnTo>
                    <a:pt x="1286" y="468"/>
                  </a:lnTo>
                  <a:lnTo>
                    <a:pt x="1091" y="702"/>
                  </a:lnTo>
                  <a:lnTo>
                    <a:pt x="975" y="878"/>
                  </a:lnTo>
                  <a:lnTo>
                    <a:pt x="877" y="1033"/>
                  </a:lnTo>
                  <a:lnTo>
                    <a:pt x="702" y="1423"/>
                  </a:lnTo>
                  <a:lnTo>
                    <a:pt x="565" y="1813"/>
                  </a:lnTo>
                  <a:lnTo>
                    <a:pt x="429" y="2222"/>
                  </a:lnTo>
                  <a:lnTo>
                    <a:pt x="273" y="2806"/>
                  </a:lnTo>
                  <a:lnTo>
                    <a:pt x="254" y="2943"/>
                  </a:lnTo>
                  <a:lnTo>
                    <a:pt x="137" y="3372"/>
                  </a:lnTo>
                  <a:lnTo>
                    <a:pt x="59" y="3839"/>
                  </a:lnTo>
                  <a:lnTo>
                    <a:pt x="0" y="4326"/>
                  </a:lnTo>
                  <a:lnTo>
                    <a:pt x="0" y="4813"/>
                  </a:lnTo>
                  <a:lnTo>
                    <a:pt x="20" y="5281"/>
                  </a:lnTo>
                  <a:lnTo>
                    <a:pt x="78" y="5729"/>
                  </a:lnTo>
                  <a:lnTo>
                    <a:pt x="176" y="6177"/>
                  </a:lnTo>
                  <a:lnTo>
                    <a:pt x="312" y="6606"/>
                  </a:lnTo>
                  <a:lnTo>
                    <a:pt x="487" y="7015"/>
                  </a:lnTo>
                  <a:lnTo>
                    <a:pt x="702" y="7385"/>
                  </a:lnTo>
                  <a:lnTo>
                    <a:pt x="838" y="7580"/>
                  </a:lnTo>
                  <a:lnTo>
                    <a:pt x="975" y="7755"/>
                  </a:lnTo>
                  <a:lnTo>
                    <a:pt x="1111" y="7931"/>
                  </a:lnTo>
                  <a:lnTo>
                    <a:pt x="1267" y="8106"/>
                  </a:lnTo>
                  <a:lnTo>
                    <a:pt x="1442" y="8262"/>
                  </a:lnTo>
                  <a:lnTo>
                    <a:pt x="1618" y="8398"/>
                  </a:lnTo>
                  <a:lnTo>
                    <a:pt x="1793" y="8535"/>
                  </a:lnTo>
                  <a:lnTo>
                    <a:pt x="1968" y="8671"/>
                  </a:lnTo>
                  <a:lnTo>
                    <a:pt x="2183" y="8788"/>
                  </a:lnTo>
                  <a:lnTo>
                    <a:pt x="2397" y="8905"/>
                  </a:lnTo>
                  <a:lnTo>
                    <a:pt x="2631" y="9022"/>
                  </a:lnTo>
                  <a:lnTo>
                    <a:pt x="2845" y="9100"/>
                  </a:lnTo>
                  <a:lnTo>
                    <a:pt x="3137" y="9197"/>
                  </a:lnTo>
                  <a:lnTo>
                    <a:pt x="3410" y="9295"/>
                  </a:lnTo>
                  <a:lnTo>
                    <a:pt x="3663" y="9353"/>
                  </a:lnTo>
                  <a:lnTo>
                    <a:pt x="3917" y="9392"/>
                  </a:lnTo>
                  <a:lnTo>
                    <a:pt x="4287" y="9431"/>
                  </a:lnTo>
                  <a:lnTo>
                    <a:pt x="4618" y="9451"/>
                  </a:lnTo>
                  <a:lnTo>
                    <a:pt x="5027" y="9431"/>
                  </a:lnTo>
                  <a:lnTo>
                    <a:pt x="5300" y="9392"/>
                  </a:lnTo>
                  <a:lnTo>
                    <a:pt x="5553" y="9334"/>
                  </a:lnTo>
                  <a:lnTo>
                    <a:pt x="5807" y="9275"/>
                  </a:lnTo>
                  <a:lnTo>
                    <a:pt x="6060" y="9197"/>
                  </a:lnTo>
                  <a:lnTo>
                    <a:pt x="6313" y="9100"/>
                  </a:lnTo>
                  <a:lnTo>
                    <a:pt x="6547" y="8983"/>
                  </a:lnTo>
                  <a:lnTo>
                    <a:pt x="6781" y="8847"/>
                  </a:lnTo>
                  <a:lnTo>
                    <a:pt x="7015" y="8710"/>
                  </a:lnTo>
                  <a:lnTo>
                    <a:pt x="7248" y="8554"/>
                  </a:lnTo>
                  <a:lnTo>
                    <a:pt x="7482" y="8379"/>
                  </a:lnTo>
                  <a:lnTo>
                    <a:pt x="7697" y="8204"/>
                  </a:lnTo>
                  <a:lnTo>
                    <a:pt x="7911" y="8009"/>
                  </a:lnTo>
                  <a:lnTo>
                    <a:pt x="8125" y="7794"/>
                  </a:lnTo>
                  <a:lnTo>
                    <a:pt x="8359" y="7541"/>
                  </a:lnTo>
                  <a:lnTo>
                    <a:pt x="8573" y="7288"/>
                  </a:lnTo>
                  <a:lnTo>
                    <a:pt x="8768" y="7015"/>
                  </a:lnTo>
                  <a:lnTo>
                    <a:pt x="9002" y="6664"/>
                  </a:lnTo>
                  <a:lnTo>
                    <a:pt x="9158" y="6353"/>
                  </a:lnTo>
                  <a:lnTo>
                    <a:pt x="9255" y="6158"/>
                  </a:lnTo>
                  <a:lnTo>
                    <a:pt x="9314" y="6002"/>
                  </a:lnTo>
                  <a:lnTo>
                    <a:pt x="9353" y="5846"/>
                  </a:lnTo>
                  <a:lnTo>
                    <a:pt x="9372" y="5690"/>
                  </a:lnTo>
                  <a:lnTo>
                    <a:pt x="9372" y="5534"/>
                  </a:lnTo>
                  <a:lnTo>
                    <a:pt x="9372" y="5378"/>
                  </a:lnTo>
                  <a:lnTo>
                    <a:pt x="9314" y="5242"/>
                  </a:lnTo>
                  <a:lnTo>
                    <a:pt x="9255" y="5125"/>
                  </a:lnTo>
                  <a:lnTo>
                    <a:pt x="9158" y="4989"/>
                  </a:lnTo>
                  <a:lnTo>
                    <a:pt x="9021" y="4891"/>
                  </a:lnTo>
                  <a:lnTo>
                    <a:pt x="8885" y="4813"/>
                  </a:lnTo>
                  <a:lnTo>
                    <a:pt x="8710" y="4755"/>
                  </a:lnTo>
                  <a:lnTo>
                    <a:pt x="8515" y="4716"/>
                  </a:lnTo>
                  <a:lnTo>
                    <a:pt x="8340" y="4696"/>
                  </a:lnTo>
                  <a:lnTo>
                    <a:pt x="8242" y="4716"/>
                  </a:lnTo>
                  <a:lnTo>
                    <a:pt x="8106" y="4735"/>
                  </a:lnTo>
                  <a:lnTo>
                    <a:pt x="7969" y="4755"/>
                  </a:lnTo>
                  <a:lnTo>
                    <a:pt x="7969" y="4755"/>
                  </a:lnTo>
                  <a:lnTo>
                    <a:pt x="8340" y="4404"/>
                  </a:lnTo>
                  <a:lnTo>
                    <a:pt x="8593" y="4092"/>
                  </a:lnTo>
                  <a:lnTo>
                    <a:pt x="8710" y="3917"/>
                  </a:lnTo>
                  <a:lnTo>
                    <a:pt x="8827" y="3742"/>
                  </a:lnTo>
                  <a:lnTo>
                    <a:pt x="8905" y="3527"/>
                  </a:lnTo>
                  <a:lnTo>
                    <a:pt x="8982" y="3313"/>
                  </a:lnTo>
                  <a:lnTo>
                    <a:pt x="9002" y="3099"/>
                  </a:lnTo>
                  <a:lnTo>
                    <a:pt x="8982" y="2865"/>
                  </a:lnTo>
                  <a:lnTo>
                    <a:pt x="8924" y="2651"/>
                  </a:lnTo>
                  <a:lnTo>
                    <a:pt x="8827" y="2456"/>
                  </a:lnTo>
                  <a:lnTo>
                    <a:pt x="8729" y="2300"/>
                  </a:lnTo>
                  <a:lnTo>
                    <a:pt x="8612" y="2164"/>
                  </a:lnTo>
                  <a:lnTo>
                    <a:pt x="8456" y="2066"/>
                  </a:lnTo>
                  <a:lnTo>
                    <a:pt x="8301" y="1988"/>
                  </a:lnTo>
                  <a:lnTo>
                    <a:pt x="8164" y="1949"/>
                  </a:lnTo>
                  <a:lnTo>
                    <a:pt x="7833" y="1949"/>
                  </a:lnTo>
                  <a:lnTo>
                    <a:pt x="7658" y="1988"/>
                  </a:lnTo>
                  <a:lnTo>
                    <a:pt x="7482" y="2047"/>
                  </a:lnTo>
                  <a:lnTo>
                    <a:pt x="7307" y="2125"/>
                  </a:lnTo>
                  <a:lnTo>
                    <a:pt x="6976" y="2319"/>
                  </a:lnTo>
                  <a:lnTo>
                    <a:pt x="6625" y="2553"/>
                  </a:lnTo>
                  <a:lnTo>
                    <a:pt x="6586" y="2592"/>
                  </a:lnTo>
                  <a:lnTo>
                    <a:pt x="6800" y="2241"/>
                  </a:lnTo>
                  <a:lnTo>
                    <a:pt x="6976" y="1930"/>
                  </a:lnTo>
                  <a:lnTo>
                    <a:pt x="7132" y="1540"/>
                  </a:lnTo>
                  <a:lnTo>
                    <a:pt x="7190" y="1384"/>
                  </a:lnTo>
                  <a:lnTo>
                    <a:pt x="7229" y="1228"/>
                  </a:lnTo>
                  <a:lnTo>
                    <a:pt x="7248" y="1053"/>
                  </a:lnTo>
                  <a:lnTo>
                    <a:pt x="7248" y="917"/>
                  </a:lnTo>
                  <a:lnTo>
                    <a:pt x="7229" y="761"/>
                  </a:lnTo>
                  <a:lnTo>
                    <a:pt x="7190" y="644"/>
                  </a:lnTo>
                  <a:lnTo>
                    <a:pt x="7132" y="507"/>
                  </a:lnTo>
                  <a:lnTo>
                    <a:pt x="7034" y="390"/>
                  </a:lnTo>
                  <a:lnTo>
                    <a:pt x="6937" y="293"/>
                  </a:lnTo>
                  <a:lnTo>
                    <a:pt x="6820" y="215"/>
                  </a:lnTo>
                  <a:lnTo>
                    <a:pt x="6644" y="137"/>
                  </a:lnTo>
                  <a:lnTo>
                    <a:pt x="6469" y="79"/>
                  </a:lnTo>
                  <a:lnTo>
                    <a:pt x="6313" y="59"/>
                  </a:lnTo>
                  <a:lnTo>
                    <a:pt x="6177" y="40"/>
                  </a:lnTo>
                  <a:lnTo>
                    <a:pt x="6118" y="40"/>
                  </a:lnTo>
                  <a:lnTo>
                    <a:pt x="5943" y="79"/>
                  </a:lnTo>
                  <a:lnTo>
                    <a:pt x="5768" y="118"/>
                  </a:lnTo>
                  <a:lnTo>
                    <a:pt x="5592" y="196"/>
                  </a:lnTo>
                  <a:lnTo>
                    <a:pt x="5436" y="293"/>
                  </a:lnTo>
                  <a:lnTo>
                    <a:pt x="5281" y="410"/>
                  </a:lnTo>
                  <a:lnTo>
                    <a:pt x="5125" y="527"/>
                  </a:lnTo>
                  <a:lnTo>
                    <a:pt x="4988" y="683"/>
                  </a:lnTo>
                  <a:lnTo>
                    <a:pt x="4852" y="839"/>
                  </a:lnTo>
                  <a:lnTo>
                    <a:pt x="4599" y="1170"/>
                  </a:lnTo>
                  <a:lnTo>
                    <a:pt x="4345" y="1560"/>
                  </a:lnTo>
                  <a:lnTo>
                    <a:pt x="4092" y="1988"/>
                  </a:lnTo>
                  <a:lnTo>
                    <a:pt x="4073" y="1793"/>
                  </a:lnTo>
                  <a:lnTo>
                    <a:pt x="4034" y="1618"/>
                  </a:lnTo>
                  <a:lnTo>
                    <a:pt x="3995" y="1443"/>
                  </a:lnTo>
                  <a:lnTo>
                    <a:pt x="3936" y="1267"/>
                  </a:lnTo>
                  <a:lnTo>
                    <a:pt x="3858" y="1111"/>
                  </a:lnTo>
                  <a:lnTo>
                    <a:pt x="3780" y="956"/>
                  </a:lnTo>
                  <a:lnTo>
                    <a:pt x="3683" y="780"/>
                  </a:lnTo>
                  <a:lnTo>
                    <a:pt x="3585" y="644"/>
                  </a:lnTo>
                  <a:lnTo>
                    <a:pt x="3469" y="527"/>
                  </a:lnTo>
                  <a:lnTo>
                    <a:pt x="3352" y="410"/>
                  </a:lnTo>
                  <a:lnTo>
                    <a:pt x="3215" y="293"/>
                  </a:lnTo>
                  <a:lnTo>
                    <a:pt x="3059" y="196"/>
                  </a:lnTo>
                  <a:lnTo>
                    <a:pt x="2904" y="137"/>
                  </a:lnTo>
                  <a:lnTo>
                    <a:pt x="2767" y="79"/>
                  </a:lnTo>
                  <a:lnTo>
                    <a:pt x="2533" y="20"/>
                  </a:lnTo>
                  <a:lnTo>
                    <a:pt x="2319" y="1"/>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5"/>
            <p:cNvSpPr/>
            <p:nvPr/>
          </p:nvSpPr>
          <p:spPr>
            <a:xfrm>
              <a:off x="1575900" y="1003825"/>
              <a:ext cx="234325" cy="236275"/>
            </a:xfrm>
            <a:custGeom>
              <a:avLst/>
              <a:gdLst/>
              <a:ahLst/>
              <a:cxnLst/>
              <a:rect l="l" t="t" r="r" b="b"/>
              <a:pathLst>
                <a:path w="9373" h="9451" fill="none" extrusionOk="0">
                  <a:moveTo>
                    <a:pt x="2319" y="1"/>
                  </a:moveTo>
                  <a:lnTo>
                    <a:pt x="2319" y="1"/>
                  </a:lnTo>
                  <a:lnTo>
                    <a:pt x="2533" y="20"/>
                  </a:lnTo>
                  <a:lnTo>
                    <a:pt x="2767" y="79"/>
                  </a:lnTo>
                  <a:lnTo>
                    <a:pt x="2767" y="79"/>
                  </a:lnTo>
                  <a:lnTo>
                    <a:pt x="2904" y="137"/>
                  </a:lnTo>
                  <a:lnTo>
                    <a:pt x="3059" y="196"/>
                  </a:lnTo>
                  <a:lnTo>
                    <a:pt x="3215" y="293"/>
                  </a:lnTo>
                  <a:lnTo>
                    <a:pt x="3352" y="410"/>
                  </a:lnTo>
                  <a:lnTo>
                    <a:pt x="3352" y="410"/>
                  </a:lnTo>
                  <a:lnTo>
                    <a:pt x="3469" y="527"/>
                  </a:lnTo>
                  <a:lnTo>
                    <a:pt x="3585" y="644"/>
                  </a:lnTo>
                  <a:lnTo>
                    <a:pt x="3683" y="780"/>
                  </a:lnTo>
                  <a:lnTo>
                    <a:pt x="3780" y="956"/>
                  </a:lnTo>
                  <a:lnTo>
                    <a:pt x="3780" y="956"/>
                  </a:lnTo>
                  <a:lnTo>
                    <a:pt x="3858" y="1111"/>
                  </a:lnTo>
                  <a:lnTo>
                    <a:pt x="3936" y="1267"/>
                  </a:lnTo>
                  <a:lnTo>
                    <a:pt x="3995" y="1443"/>
                  </a:lnTo>
                  <a:lnTo>
                    <a:pt x="4034" y="1618"/>
                  </a:lnTo>
                  <a:lnTo>
                    <a:pt x="4034" y="1618"/>
                  </a:lnTo>
                  <a:lnTo>
                    <a:pt x="4073" y="1793"/>
                  </a:lnTo>
                  <a:lnTo>
                    <a:pt x="4092" y="1988"/>
                  </a:lnTo>
                  <a:lnTo>
                    <a:pt x="4092" y="1988"/>
                  </a:lnTo>
                  <a:lnTo>
                    <a:pt x="4345" y="1560"/>
                  </a:lnTo>
                  <a:lnTo>
                    <a:pt x="4345" y="1560"/>
                  </a:lnTo>
                  <a:lnTo>
                    <a:pt x="4599" y="1170"/>
                  </a:lnTo>
                  <a:lnTo>
                    <a:pt x="4852" y="839"/>
                  </a:lnTo>
                  <a:lnTo>
                    <a:pt x="4852" y="839"/>
                  </a:lnTo>
                  <a:lnTo>
                    <a:pt x="4988" y="683"/>
                  </a:lnTo>
                  <a:lnTo>
                    <a:pt x="5125" y="527"/>
                  </a:lnTo>
                  <a:lnTo>
                    <a:pt x="5281" y="410"/>
                  </a:lnTo>
                  <a:lnTo>
                    <a:pt x="5436" y="293"/>
                  </a:lnTo>
                  <a:lnTo>
                    <a:pt x="5436" y="293"/>
                  </a:lnTo>
                  <a:lnTo>
                    <a:pt x="5592" y="196"/>
                  </a:lnTo>
                  <a:lnTo>
                    <a:pt x="5768" y="118"/>
                  </a:lnTo>
                  <a:lnTo>
                    <a:pt x="5943" y="79"/>
                  </a:lnTo>
                  <a:lnTo>
                    <a:pt x="6118" y="40"/>
                  </a:lnTo>
                  <a:lnTo>
                    <a:pt x="6118" y="40"/>
                  </a:lnTo>
                  <a:lnTo>
                    <a:pt x="6177" y="40"/>
                  </a:lnTo>
                  <a:lnTo>
                    <a:pt x="6177" y="40"/>
                  </a:lnTo>
                  <a:lnTo>
                    <a:pt x="6313" y="59"/>
                  </a:lnTo>
                  <a:lnTo>
                    <a:pt x="6469" y="79"/>
                  </a:lnTo>
                  <a:lnTo>
                    <a:pt x="6469" y="79"/>
                  </a:lnTo>
                  <a:lnTo>
                    <a:pt x="6644" y="137"/>
                  </a:lnTo>
                  <a:lnTo>
                    <a:pt x="6820" y="215"/>
                  </a:lnTo>
                  <a:lnTo>
                    <a:pt x="6820" y="215"/>
                  </a:lnTo>
                  <a:lnTo>
                    <a:pt x="6937" y="293"/>
                  </a:lnTo>
                  <a:lnTo>
                    <a:pt x="7034" y="390"/>
                  </a:lnTo>
                  <a:lnTo>
                    <a:pt x="7034" y="390"/>
                  </a:lnTo>
                  <a:lnTo>
                    <a:pt x="7132" y="507"/>
                  </a:lnTo>
                  <a:lnTo>
                    <a:pt x="7190" y="644"/>
                  </a:lnTo>
                  <a:lnTo>
                    <a:pt x="7190" y="644"/>
                  </a:lnTo>
                  <a:lnTo>
                    <a:pt x="7229" y="761"/>
                  </a:lnTo>
                  <a:lnTo>
                    <a:pt x="7248" y="917"/>
                  </a:lnTo>
                  <a:lnTo>
                    <a:pt x="7248" y="917"/>
                  </a:lnTo>
                  <a:lnTo>
                    <a:pt x="7248" y="1053"/>
                  </a:lnTo>
                  <a:lnTo>
                    <a:pt x="7229" y="1228"/>
                  </a:lnTo>
                  <a:lnTo>
                    <a:pt x="7229" y="1228"/>
                  </a:lnTo>
                  <a:lnTo>
                    <a:pt x="7190" y="1384"/>
                  </a:lnTo>
                  <a:lnTo>
                    <a:pt x="7132" y="1540"/>
                  </a:lnTo>
                  <a:lnTo>
                    <a:pt x="7132" y="1540"/>
                  </a:lnTo>
                  <a:lnTo>
                    <a:pt x="6976" y="1930"/>
                  </a:lnTo>
                  <a:lnTo>
                    <a:pt x="6976" y="1930"/>
                  </a:lnTo>
                  <a:lnTo>
                    <a:pt x="6800" y="2241"/>
                  </a:lnTo>
                  <a:lnTo>
                    <a:pt x="6586" y="2592"/>
                  </a:lnTo>
                  <a:lnTo>
                    <a:pt x="6625" y="2553"/>
                  </a:lnTo>
                  <a:lnTo>
                    <a:pt x="6625" y="2553"/>
                  </a:lnTo>
                  <a:lnTo>
                    <a:pt x="6625" y="2553"/>
                  </a:lnTo>
                  <a:lnTo>
                    <a:pt x="6976" y="2319"/>
                  </a:lnTo>
                  <a:lnTo>
                    <a:pt x="7307" y="2125"/>
                  </a:lnTo>
                  <a:lnTo>
                    <a:pt x="7307" y="2125"/>
                  </a:lnTo>
                  <a:lnTo>
                    <a:pt x="7482" y="2047"/>
                  </a:lnTo>
                  <a:lnTo>
                    <a:pt x="7658" y="1988"/>
                  </a:lnTo>
                  <a:lnTo>
                    <a:pt x="7833" y="1949"/>
                  </a:lnTo>
                  <a:lnTo>
                    <a:pt x="7989" y="1949"/>
                  </a:lnTo>
                  <a:lnTo>
                    <a:pt x="7989" y="1949"/>
                  </a:lnTo>
                  <a:lnTo>
                    <a:pt x="7989" y="1949"/>
                  </a:lnTo>
                  <a:lnTo>
                    <a:pt x="8164" y="1949"/>
                  </a:lnTo>
                  <a:lnTo>
                    <a:pt x="8301" y="1988"/>
                  </a:lnTo>
                  <a:lnTo>
                    <a:pt x="8301" y="1988"/>
                  </a:lnTo>
                  <a:lnTo>
                    <a:pt x="8456" y="2066"/>
                  </a:lnTo>
                  <a:lnTo>
                    <a:pt x="8612" y="2164"/>
                  </a:lnTo>
                  <a:lnTo>
                    <a:pt x="8612" y="2164"/>
                  </a:lnTo>
                  <a:lnTo>
                    <a:pt x="8729" y="2300"/>
                  </a:lnTo>
                  <a:lnTo>
                    <a:pt x="8827" y="2456"/>
                  </a:lnTo>
                  <a:lnTo>
                    <a:pt x="8827" y="2456"/>
                  </a:lnTo>
                  <a:lnTo>
                    <a:pt x="8924" y="2651"/>
                  </a:lnTo>
                  <a:lnTo>
                    <a:pt x="8982" y="2865"/>
                  </a:lnTo>
                  <a:lnTo>
                    <a:pt x="8982" y="2865"/>
                  </a:lnTo>
                  <a:lnTo>
                    <a:pt x="9002" y="3099"/>
                  </a:lnTo>
                  <a:lnTo>
                    <a:pt x="8982" y="3313"/>
                  </a:lnTo>
                  <a:lnTo>
                    <a:pt x="8905" y="3527"/>
                  </a:lnTo>
                  <a:lnTo>
                    <a:pt x="8827" y="3742"/>
                  </a:lnTo>
                  <a:lnTo>
                    <a:pt x="8710" y="3917"/>
                  </a:lnTo>
                  <a:lnTo>
                    <a:pt x="8593" y="4092"/>
                  </a:lnTo>
                  <a:lnTo>
                    <a:pt x="8340" y="4404"/>
                  </a:lnTo>
                  <a:lnTo>
                    <a:pt x="8340" y="4404"/>
                  </a:lnTo>
                  <a:lnTo>
                    <a:pt x="7969" y="4755"/>
                  </a:lnTo>
                  <a:lnTo>
                    <a:pt x="7969" y="4755"/>
                  </a:lnTo>
                  <a:lnTo>
                    <a:pt x="8106" y="4735"/>
                  </a:lnTo>
                  <a:lnTo>
                    <a:pt x="8242" y="4716"/>
                  </a:lnTo>
                  <a:lnTo>
                    <a:pt x="8242" y="4716"/>
                  </a:lnTo>
                  <a:lnTo>
                    <a:pt x="8340" y="4696"/>
                  </a:lnTo>
                  <a:lnTo>
                    <a:pt x="8340" y="4696"/>
                  </a:lnTo>
                  <a:lnTo>
                    <a:pt x="8515" y="4716"/>
                  </a:lnTo>
                  <a:lnTo>
                    <a:pt x="8710" y="4755"/>
                  </a:lnTo>
                  <a:lnTo>
                    <a:pt x="8710" y="4755"/>
                  </a:lnTo>
                  <a:lnTo>
                    <a:pt x="8885" y="4813"/>
                  </a:lnTo>
                  <a:lnTo>
                    <a:pt x="9021" y="4891"/>
                  </a:lnTo>
                  <a:lnTo>
                    <a:pt x="9021" y="4891"/>
                  </a:lnTo>
                  <a:lnTo>
                    <a:pt x="9158" y="4989"/>
                  </a:lnTo>
                  <a:lnTo>
                    <a:pt x="9255" y="5125"/>
                  </a:lnTo>
                  <a:lnTo>
                    <a:pt x="9255" y="5125"/>
                  </a:lnTo>
                  <a:lnTo>
                    <a:pt x="9314" y="5242"/>
                  </a:lnTo>
                  <a:lnTo>
                    <a:pt x="9372" y="5378"/>
                  </a:lnTo>
                  <a:lnTo>
                    <a:pt x="9372" y="5378"/>
                  </a:lnTo>
                  <a:lnTo>
                    <a:pt x="9372" y="5534"/>
                  </a:lnTo>
                  <a:lnTo>
                    <a:pt x="9372" y="5690"/>
                  </a:lnTo>
                  <a:lnTo>
                    <a:pt x="9372" y="5690"/>
                  </a:lnTo>
                  <a:lnTo>
                    <a:pt x="9353" y="5846"/>
                  </a:lnTo>
                  <a:lnTo>
                    <a:pt x="9314" y="6002"/>
                  </a:lnTo>
                  <a:lnTo>
                    <a:pt x="9314" y="6002"/>
                  </a:lnTo>
                  <a:lnTo>
                    <a:pt x="9255" y="6158"/>
                  </a:lnTo>
                  <a:lnTo>
                    <a:pt x="9158" y="6353"/>
                  </a:lnTo>
                  <a:lnTo>
                    <a:pt x="9158" y="6353"/>
                  </a:lnTo>
                  <a:lnTo>
                    <a:pt x="9002" y="6664"/>
                  </a:lnTo>
                  <a:lnTo>
                    <a:pt x="8768" y="7015"/>
                  </a:lnTo>
                  <a:lnTo>
                    <a:pt x="8768" y="7015"/>
                  </a:lnTo>
                  <a:lnTo>
                    <a:pt x="8573" y="7288"/>
                  </a:lnTo>
                  <a:lnTo>
                    <a:pt x="8359" y="7541"/>
                  </a:lnTo>
                  <a:lnTo>
                    <a:pt x="8125" y="7794"/>
                  </a:lnTo>
                  <a:lnTo>
                    <a:pt x="7911" y="8009"/>
                  </a:lnTo>
                  <a:lnTo>
                    <a:pt x="7911" y="8009"/>
                  </a:lnTo>
                  <a:lnTo>
                    <a:pt x="7697" y="8204"/>
                  </a:lnTo>
                  <a:lnTo>
                    <a:pt x="7482" y="8379"/>
                  </a:lnTo>
                  <a:lnTo>
                    <a:pt x="7248" y="8554"/>
                  </a:lnTo>
                  <a:lnTo>
                    <a:pt x="7015" y="8710"/>
                  </a:lnTo>
                  <a:lnTo>
                    <a:pt x="7015" y="8710"/>
                  </a:lnTo>
                  <a:lnTo>
                    <a:pt x="6781" y="8847"/>
                  </a:lnTo>
                  <a:lnTo>
                    <a:pt x="6547" y="8983"/>
                  </a:lnTo>
                  <a:lnTo>
                    <a:pt x="6313" y="9100"/>
                  </a:lnTo>
                  <a:lnTo>
                    <a:pt x="6060" y="9197"/>
                  </a:lnTo>
                  <a:lnTo>
                    <a:pt x="6060" y="9197"/>
                  </a:lnTo>
                  <a:lnTo>
                    <a:pt x="5807" y="9275"/>
                  </a:lnTo>
                  <a:lnTo>
                    <a:pt x="5553" y="9334"/>
                  </a:lnTo>
                  <a:lnTo>
                    <a:pt x="5300" y="9392"/>
                  </a:lnTo>
                  <a:lnTo>
                    <a:pt x="5027" y="9431"/>
                  </a:lnTo>
                  <a:lnTo>
                    <a:pt x="5027" y="9431"/>
                  </a:lnTo>
                  <a:lnTo>
                    <a:pt x="4618" y="9451"/>
                  </a:lnTo>
                  <a:lnTo>
                    <a:pt x="4618" y="9451"/>
                  </a:lnTo>
                  <a:lnTo>
                    <a:pt x="4287" y="9431"/>
                  </a:lnTo>
                  <a:lnTo>
                    <a:pt x="3917" y="9392"/>
                  </a:lnTo>
                  <a:lnTo>
                    <a:pt x="3917" y="9392"/>
                  </a:lnTo>
                  <a:lnTo>
                    <a:pt x="3663" y="9353"/>
                  </a:lnTo>
                  <a:lnTo>
                    <a:pt x="3410" y="9295"/>
                  </a:lnTo>
                  <a:lnTo>
                    <a:pt x="3137" y="9197"/>
                  </a:lnTo>
                  <a:lnTo>
                    <a:pt x="2845" y="9100"/>
                  </a:lnTo>
                  <a:lnTo>
                    <a:pt x="2845" y="9100"/>
                  </a:lnTo>
                  <a:lnTo>
                    <a:pt x="2631" y="9022"/>
                  </a:lnTo>
                  <a:lnTo>
                    <a:pt x="2397" y="8905"/>
                  </a:lnTo>
                  <a:lnTo>
                    <a:pt x="2183" y="8788"/>
                  </a:lnTo>
                  <a:lnTo>
                    <a:pt x="1968" y="8671"/>
                  </a:lnTo>
                  <a:lnTo>
                    <a:pt x="1968" y="8671"/>
                  </a:lnTo>
                  <a:lnTo>
                    <a:pt x="1793" y="8535"/>
                  </a:lnTo>
                  <a:lnTo>
                    <a:pt x="1618" y="8398"/>
                  </a:lnTo>
                  <a:lnTo>
                    <a:pt x="1442" y="8262"/>
                  </a:lnTo>
                  <a:lnTo>
                    <a:pt x="1267" y="8106"/>
                  </a:lnTo>
                  <a:lnTo>
                    <a:pt x="1111" y="7931"/>
                  </a:lnTo>
                  <a:lnTo>
                    <a:pt x="975" y="7755"/>
                  </a:lnTo>
                  <a:lnTo>
                    <a:pt x="838" y="7580"/>
                  </a:lnTo>
                  <a:lnTo>
                    <a:pt x="702" y="7385"/>
                  </a:lnTo>
                  <a:lnTo>
                    <a:pt x="702" y="7385"/>
                  </a:lnTo>
                  <a:lnTo>
                    <a:pt x="487" y="7015"/>
                  </a:lnTo>
                  <a:lnTo>
                    <a:pt x="312" y="6606"/>
                  </a:lnTo>
                  <a:lnTo>
                    <a:pt x="176" y="6177"/>
                  </a:lnTo>
                  <a:lnTo>
                    <a:pt x="78" y="5729"/>
                  </a:lnTo>
                  <a:lnTo>
                    <a:pt x="78" y="5729"/>
                  </a:lnTo>
                  <a:lnTo>
                    <a:pt x="20" y="5281"/>
                  </a:lnTo>
                  <a:lnTo>
                    <a:pt x="0" y="4813"/>
                  </a:lnTo>
                  <a:lnTo>
                    <a:pt x="0" y="4326"/>
                  </a:lnTo>
                  <a:lnTo>
                    <a:pt x="59" y="3839"/>
                  </a:lnTo>
                  <a:lnTo>
                    <a:pt x="59" y="3839"/>
                  </a:lnTo>
                  <a:lnTo>
                    <a:pt x="137" y="3372"/>
                  </a:lnTo>
                  <a:lnTo>
                    <a:pt x="137" y="3372"/>
                  </a:lnTo>
                  <a:lnTo>
                    <a:pt x="254" y="2943"/>
                  </a:lnTo>
                  <a:lnTo>
                    <a:pt x="273" y="2806"/>
                  </a:lnTo>
                  <a:lnTo>
                    <a:pt x="273" y="2806"/>
                  </a:lnTo>
                  <a:lnTo>
                    <a:pt x="429" y="2222"/>
                  </a:lnTo>
                  <a:lnTo>
                    <a:pt x="429" y="2222"/>
                  </a:lnTo>
                  <a:lnTo>
                    <a:pt x="565" y="1813"/>
                  </a:lnTo>
                  <a:lnTo>
                    <a:pt x="702" y="1423"/>
                  </a:lnTo>
                  <a:lnTo>
                    <a:pt x="702" y="1423"/>
                  </a:lnTo>
                  <a:lnTo>
                    <a:pt x="877" y="1033"/>
                  </a:lnTo>
                  <a:lnTo>
                    <a:pt x="975" y="878"/>
                  </a:lnTo>
                  <a:lnTo>
                    <a:pt x="1091" y="702"/>
                  </a:lnTo>
                  <a:lnTo>
                    <a:pt x="1091" y="702"/>
                  </a:lnTo>
                  <a:lnTo>
                    <a:pt x="1286" y="468"/>
                  </a:lnTo>
                  <a:lnTo>
                    <a:pt x="1286" y="468"/>
                  </a:lnTo>
                  <a:lnTo>
                    <a:pt x="1384" y="371"/>
                  </a:lnTo>
                  <a:lnTo>
                    <a:pt x="1501" y="274"/>
                  </a:lnTo>
                  <a:lnTo>
                    <a:pt x="1501" y="274"/>
                  </a:lnTo>
                  <a:lnTo>
                    <a:pt x="1637" y="176"/>
                  </a:lnTo>
                  <a:lnTo>
                    <a:pt x="1773" y="118"/>
                  </a:lnTo>
                  <a:lnTo>
                    <a:pt x="1929" y="59"/>
                  </a:lnTo>
                  <a:lnTo>
                    <a:pt x="2066" y="20"/>
                  </a:lnTo>
                  <a:lnTo>
                    <a:pt x="2066" y="20"/>
                  </a:lnTo>
                  <a:lnTo>
                    <a:pt x="2319"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5"/>
            <p:cNvSpPr/>
            <p:nvPr/>
          </p:nvSpPr>
          <p:spPr>
            <a:xfrm>
              <a:off x="1568100" y="1000425"/>
              <a:ext cx="245050" cy="244550"/>
            </a:xfrm>
            <a:custGeom>
              <a:avLst/>
              <a:gdLst/>
              <a:ahLst/>
              <a:cxnLst/>
              <a:rect l="l" t="t" r="r" b="b"/>
              <a:pathLst>
                <a:path w="9802" h="9782" extrusionOk="0">
                  <a:moveTo>
                    <a:pt x="6469" y="293"/>
                  </a:moveTo>
                  <a:lnTo>
                    <a:pt x="6703" y="312"/>
                  </a:lnTo>
                  <a:lnTo>
                    <a:pt x="6878" y="371"/>
                  </a:lnTo>
                  <a:lnTo>
                    <a:pt x="7015" y="449"/>
                  </a:lnTo>
                  <a:lnTo>
                    <a:pt x="7112" y="565"/>
                  </a:lnTo>
                  <a:lnTo>
                    <a:pt x="7190" y="721"/>
                  </a:lnTo>
                  <a:lnTo>
                    <a:pt x="7229" y="858"/>
                  </a:lnTo>
                  <a:lnTo>
                    <a:pt x="7249" y="1014"/>
                  </a:lnTo>
                  <a:lnTo>
                    <a:pt x="7229" y="1228"/>
                  </a:lnTo>
                  <a:lnTo>
                    <a:pt x="7210" y="1462"/>
                  </a:lnTo>
                  <a:lnTo>
                    <a:pt x="7112" y="1773"/>
                  </a:lnTo>
                  <a:lnTo>
                    <a:pt x="6995" y="2085"/>
                  </a:lnTo>
                  <a:lnTo>
                    <a:pt x="6840" y="2358"/>
                  </a:lnTo>
                  <a:lnTo>
                    <a:pt x="6645" y="2670"/>
                  </a:lnTo>
                  <a:lnTo>
                    <a:pt x="6625" y="2748"/>
                  </a:lnTo>
                  <a:lnTo>
                    <a:pt x="6625" y="2806"/>
                  </a:lnTo>
                  <a:lnTo>
                    <a:pt x="6645" y="2865"/>
                  </a:lnTo>
                  <a:lnTo>
                    <a:pt x="6684" y="2904"/>
                  </a:lnTo>
                  <a:lnTo>
                    <a:pt x="6742" y="2942"/>
                  </a:lnTo>
                  <a:lnTo>
                    <a:pt x="6781" y="2942"/>
                  </a:lnTo>
                  <a:lnTo>
                    <a:pt x="6840" y="2923"/>
                  </a:lnTo>
                  <a:lnTo>
                    <a:pt x="6898" y="2904"/>
                  </a:lnTo>
                  <a:lnTo>
                    <a:pt x="6937" y="2845"/>
                  </a:lnTo>
                  <a:lnTo>
                    <a:pt x="7327" y="2553"/>
                  </a:lnTo>
                  <a:lnTo>
                    <a:pt x="7658" y="2358"/>
                  </a:lnTo>
                  <a:lnTo>
                    <a:pt x="7970" y="2222"/>
                  </a:lnTo>
                  <a:lnTo>
                    <a:pt x="8164" y="2183"/>
                  </a:lnTo>
                  <a:lnTo>
                    <a:pt x="8340" y="2163"/>
                  </a:lnTo>
                  <a:lnTo>
                    <a:pt x="8535" y="2183"/>
                  </a:lnTo>
                  <a:lnTo>
                    <a:pt x="8671" y="2222"/>
                  </a:lnTo>
                  <a:lnTo>
                    <a:pt x="8788" y="2319"/>
                  </a:lnTo>
                  <a:lnTo>
                    <a:pt x="8944" y="2475"/>
                  </a:lnTo>
                  <a:lnTo>
                    <a:pt x="9002" y="2592"/>
                  </a:lnTo>
                  <a:lnTo>
                    <a:pt x="9061" y="2728"/>
                  </a:lnTo>
                  <a:lnTo>
                    <a:pt x="9080" y="2845"/>
                  </a:lnTo>
                  <a:lnTo>
                    <a:pt x="9100" y="2962"/>
                  </a:lnTo>
                  <a:lnTo>
                    <a:pt x="9100" y="3098"/>
                  </a:lnTo>
                  <a:lnTo>
                    <a:pt x="9080" y="3215"/>
                  </a:lnTo>
                  <a:lnTo>
                    <a:pt x="9022" y="3410"/>
                  </a:lnTo>
                  <a:lnTo>
                    <a:pt x="8944" y="3605"/>
                  </a:lnTo>
                  <a:lnTo>
                    <a:pt x="8866" y="3761"/>
                  </a:lnTo>
                  <a:lnTo>
                    <a:pt x="8749" y="3936"/>
                  </a:lnTo>
                  <a:lnTo>
                    <a:pt x="8476" y="4306"/>
                  </a:lnTo>
                  <a:lnTo>
                    <a:pt x="8496" y="4267"/>
                  </a:lnTo>
                  <a:lnTo>
                    <a:pt x="8164" y="4618"/>
                  </a:lnTo>
                  <a:lnTo>
                    <a:pt x="8067" y="4716"/>
                  </a:lnTo>
                  <a:lnTo>
                    <a:pt x="8028" y="4774"/>
                  </a:lnTo>
                  <a:lnTo>
                    <a:pt x="8009" y="4832"/>
                  </a:lnTo>
                  <a:lnTo>
                    <a:pt x="8009" y="4891"/>
                  </a:lnTo>
                  <a:lnTo>
                    <a:pt x="8048" y="4949"/>
                  </a:lnTo>
                  <a:lnTo>
                    <a:pt x="8106" y="4988"/>
                  </a:lnTo>
                  <a:lnTo>
                    <a:pt x="8145" y="5008"/>
                  </a:lnTo>
                  <a:lnTo>
                    <a:pt x="8184" y="5027"/>
                  </a:lnTo>
                  <a:lnTo>
                    <a:pt x="8223" y="5008"/>
                  </a:lnTo>
                  <a:lnTo>
                    <a:pt x="8262" y="4988"/>
                  </a:lnTo>
                  <a:lnTo>
                    <a:pt x="8398" y="4969"/>
                  </a:lnTo>
                  <a:lnTo>
                    <a:pt x="8554" y="4949"/>
                  </a:lnTo>
                  <a:lnTo>
                    <a:pt x="8632" y="4930"/>
                  </a:lnTo>
                  <a:lnTo>
                    <a:pt x="8846" y="4949"/>
                  </a:lnTo>
                  <a:lnTo>
                    <a:pt x="8963" y="4988"/>
                  </a:lnTo>
                  <a:lnTo>
                    <a:pt x="9080" y="5027"/>
                  </a:lnTo>
                  <a:lnTo>
                    <a:pt x="9256" y="5144"/>
                  </a:lnTo>
                  <a:lnTo>
                    <a:pt x="9392" y="5300"/>
                  </a:lnTo>
                  <a:lnTo>
                    <a:pt x="9489" y="5495"/>
                  </a:lnTo>
                  <a:lnTo>
                    <a:pt x="9509" y="5592"/>
                  </a:lnTo>
                  <a:lnTo>
                    <a:pt x="9528" y="5709"/>
                  </a:lnTo>
                  <a:lnTo>
                    <a:pt x="9528" y="5846"/>
                  </a:lnTo>
                  <a:lnTo>
                    <a:pt x="9509" y="5962"/>
                  </a:lnTo>
                  <a:lnTo>
                    <a:pt x="9431" y="6196"/>
                  </a:lnTo>
                  <a:lnTo>
                    <a:pt x="9333" y="6450"/>
                  </a:lnTo>
                  <a:lnTo>
                    <a:pt x="9139" y="6781"/>
                  </a:lnTo>
                  <a:lnTo>
                    <a:pt x="8924" y="7132"/>
                  </a:lnTo>
                  <a:lnTo>
                    <a:pt x="8476" y="7716"/>
                  </a:lnTo>
                  <a:lnTo>
                    <a:pt x="8496" y="7677"/>
                  </a:lnTo>
                  <a:lnTo>
                    <a:pt x="8262" y="7911"/>
                  </a:lnTo>
                  <a:lnTo>
                    <a:pt x="8009" y="8164"/>
                  </a:lnTo>
                  <a:lnTo>
                    <a:pt x="7736" y="8379"/>
                  </a:lnTo>
                  <a:lnTo>
                    <a:pt x="7444" y="8593"/>
                  </a:lnTo>
                  <a:lnTo>
                    <a:pt x="7132" y="8768"/>
                  </a:lnTo>
                  <a:lnTo>
                    <a:pt x="6820" y="8944"/>
                  </a:lnTo>
                  <a:lnTo>
                    <a:pt x="6489" y="9099"/>
                  </a:lnTo>
                  <a:lnTo>
                    <a:pt x="6158" y="9216"/>
                  </a:lnTo>
                  <a:lnTo>
                    <a:pt x="6119" y="9236"/>
                  </a:lnTo>
                  <a:lnTo>
                    <a:pt x="5807" y="9314"/>
                  </a:lnTo>
                  <a:lnTo>
                    <a:pt x="5495" y="9392"/>
                  </a:lnTo>
                  <a:lnTo>
                    <a:pt x="5183" y="9450"/>
                  </a:lnTo>
                  <a:lnTo>
                    <a:pt x="4872" y="9470"/>
                  </a:lnTo>
                  <a:lnTo>
                    <a:pt x="4657" y="9470"/>
                  </a:lnTo>
                  <a:lnTo>
                    <a:pt x="4287" y="9450"/>
                  </a:lnTo>
                  <a:lnTo>
                    <a:pt x="3936" y="9411"/>
                  </a:lnTo>
                  <a:lnTo>
                    <a:pt x="3722" y="9353"/>
                  </a:lnTo>
                  <a:lnTo>
                    <a:pt x="3488" y="9294"/>
                  </a:lnTo>
                  <a:lnTo>
                    <a:pt x="3274" y="9216"/>
                  </a:lnTo>
                  <a:lnTo>
                    <a:pt x="3060" y="9119"/>
                  </a:lnTo>
                  <a:lnTo>
                    <a:pt x="2865" y="9002"/>
                  </a:lnTo>
                  <a:lnTo>
                    <a:pt x="2826" y="9002"/>
                  </a:lnTo>
                  <a:lnTo>
                    <a:pt x="2787" y="8983"/>
                  </a:lnTo>
                  <a:lnTo>
                    <a:pt x="2573" y="8866"/>
                  </a:lnTo>
                  <a:lnTo>
                    <a:pt x="2358" y="8729"/>
                  </a:lnTo>
                  <a:lnTo>
                    <a:pt x="2144" y="8573"/>
                  </a:lnTo>
                  <a:lnTo>
                    <a:pt x="1910" y="8398"/>
                  </a:lnTo>
                  <a:lnTo>
                    <a:pt x="1735" y="8242"/>
                  </a:lnTo>
                  <a:lnTo>
                    <a:pt x="1559" y="8086"/>
                  </a:lnTo>
                  <a:lnTo>
                    <a:pt x="1423" y="7950"/>
                  </a:lnTo>
                  <a:lnTo>
                    <a:pt x="1267" y="7755"/>
                  </a:lnTo>
                  <a:lnTo>
                    <a:pt x="1170" y="7619"/>
                  </a:lnTo>
                  <a:lnTo>
                    <a:pt x="1111" y="7560"/>
                  </a:lnTo>
                  <a:lnTo>
                    <a:pt x="975" y="7346"/>
                  </a:lnTo>
                  <a:lnTo>
                    <a:pt x="897" y="7170"/>
                  </a:lnTo>
                  <a:lnTo>
                    <a:pt x="799" y="6976"/>
                  </a:lnTo>
                  <a:lnTo>
                    <a:pt x="683" y="6722"/>
                  </a:lnTo>
                  <a:lnTo>
                    <a:pt x="585" y="6450"/>
                  </a:lnTo>
                  <a:lnTo>
                    <a:pt x="507" y="6157"/>
                  </a:lnTo>
                  <a:lnTo>
                    <a:pt x="449" y="5865"/>
                  </a:lnTo>
                  <a:lnTo>
                    <a:pt x="390" y="5514"/>
                  </a:lnTo>
                  <a:lnTo>
                    <a:pt x="371" y="5164"/>
                  </a:lnTo>
                  <a:lnTo>
                    <a:pt x="371" y="4832"/>
                  </a:lnTo>
                  <a:lnTo>
                    <a:pt x="390" y="4443"/>
                  </a:lnTo>
                  <a:lnTo>
                    <a:pt x="449" y="3995"/>
                  </a:lnTo>
                  <a:lnTo>
                    <a:pt x="546" y="3508"/>
                  </a:lnTo>
                  <a:lnTo>
                    <a:pt x="702" y="2884"/>
                  </a:lnTo>
                  <a:lnTo>
                    <a:pt x="897" y="2280"/>
                  </a:lnTo>
                  <a:lnTo>
                    <a:pt x="1033" y="1949"/>
                  </a:lnTo>
                  <a:lnTo>
                    <a:pt x="1170" y="1637"/>
                  </a:lnTo>
                  <a:lnTo>
                    <a:pt x="1306" y="1364"/>
                  </a:lnTo>
                  <a:lnTo>
                    <a:pt x="1462" y="1111"/>
                  </a:lnTo>
                  <a:lnTo>
                    <a:pt x="1657" y="877"/>
                  </a:lnTo>
                  <a:lnTo>
                    <a:pt x="1852" y="682"/>
                  </a:lnTo>
                  <a:lnTo>
                    <a:pt x="1969" y="585"/>
                  </a:lnTo>
                  <a:lnTo>
                    <a:pt x="2105" y="507"/>
                  </a:lnTo>
                  <a:lnTo>
                    <a:pt x="2241" y="449"/>
                  </a:lnTo>
                  <a:lnTo>
                    <a:pt x="2358" y="429"/>
                  </a:lnTo>
                  <a:lnTo>
                    <a:pt x="2514" y="410"/>
                  </a:lnTo>
                  <a:lnTo>
                    <a:pt x="2573" y="410"/>
                  </a:lnTo>
                  <a:lnTo>
                    <a:pt x="2709" y="449"/>
                  </a:lnTo>
                  <a:lnTo>
                    <a:pt x="2865" y="487"/>
                  </a:lnTo>
                  <a:lnTo>
                    <a:pt x="3001" y="546"/>
                  </a:lnTo>
                  <a:lnTo>
                    <a:pt x="3138" y="624"/>
                  </a:lnTo>
                  <a:lnTo>
                    <a:pt x="3313" y="760"/>
                  </a:lnTo>
                  <a:lnTo>
                    <a:pt x="3488" y="936"/>
                  </a:lnTo>
                  <a:lnTo>
                    <a:pt x="3605" y="1092"/>
                  </a:lnTo>
                  <a:lnTo>
                    <a:pt x="3722" y="1247"/>
                  </a:lnTo>
                  <a:lnTo>
                    <a:pt x="3917" y="1598"/>
                  </a:lnTo>
                  <a:lnTo>
                    <a:pt x="4014" y="1871"/>
                  </a:lnTo>
                  <a:lnTo>
                    <a:pt x="4073" y="2007"/>
                  </a:lnTo>
                  <a:lnTo>
                    <a:pt x="4112" y="2183"/>
                  </a:lnTo>
                  <a:lnTo>
                    <a:pt x="4131" y="2261"/>
                  </a:lnTo>
                  <a:lnTo>
                    <a:pt x="4170" y="2319"/>
                  </a:lnTo>
                  <a:lnTo>
                    <a:pt x="4229" y="2358"/>
                  </a:lnTo>
                  <a:lnTo>
                    <a:pt x="4307" y="2358"/>
                  </a:lnTo>
                  <a:lnTo>
                    <a:pt x="4326" y="2377"/>
                  </a:lnTo>
                  <a:lnTo>
                    <a:pt x="4365" y="2377"/>
                  </a:lnTo>
                  <a:lnTo>
                    <a:pt x="4424" y="2358"/>
                  </a:lnTo>
                  <a:lnTo>
                    <a:pt x="4462" y="2319"/>
                  </a:lnTo>
                  <a:lnTo>
                    <a:pt x="4501" y="2241"/>
                  </a:lnTo>
                  <a:lnTo>
                    <a:pt x="4540" y="2144"/>
                  </a:lnTo>
                  <a:lnTo>
                    <a:pt x="4638" y="1968"/>
                  </a:lnTo>
                  <a:lnTo>
                    <a:pt x="4794" y="1657"/>
                  </a:lnTo>
                  <a:lnTo>
                    <a:pt x="4950" y="1364"/>
                  </a:lnTo>
                  <a:lnTo>
                    <a:pt x="5125" y="1130"/>
                  </a:lnTo>
                  <a:lnTo>
                    <a:pt x="5300" y="916"/>
                  </a:lnTo>
                  <a:lnTo>
                    <a:pt x="5515" y="702"/>
                  </a:lnTo>
                  <a:lnTo>
                    <a:pt x="5729" y="526"/>
                  </a:lnTo>
                  <a:lnTo>
                    <a:pt x="5904" y="429"/>
                  </a:lnTo>
                  <a:lnTo>
                    <a:pt x="6080" y="351"/>
                  </a:lnTo>
                  <a:lnTo>
                    <a:pt x="6236" y="312"/>
                  </a:lnTo>
                  <a:lnTo>
                    <a:pt x="6411" y="293"/>
                  </a:lnTo>
                  <a:close/>
                  <a:moveTo>
                    <a:pt x="2495" y="0"/>
                  </a:moveTo>
                  <a:lnTo>
                    <a:pt x="2319" y="20"/>
                  </a:lnTo>
                  <a:lnTo>
                    <a:pt x="2144" y="39"/>
                  </a:lnTo>
                  <a:lnTo>
                    <a:pt x="1988" y="98"/>
                  </a:lnTo>
                  <a:lnTo>
                    <a:pt x="1871" y="156"/>
                  </a:lnTo>
                  <a:lnTo>
                    <a:pt x="1735" y="234"/>
                  </a:lnTo>
                  <a:lnTo>
                    <a:pt x="1618" y="312"/>
                  </a:lnTo>
                  <a:lnTo>
                    <a:pt x="1384" y="526"/>
                  </a:lnTo>
                  <a:lnTo>
                    <a:pt x="1170" y="780"/>
                  </a:lnTo>
                  <a:lnTo>
                    <a:pt x="994" y="1053"/>
                  </a:lnTo>
                  <a:lnTo>
                    <a:pt x="819" y="1364"/>
                  </a:lnTo>
                  <a:lnTo>
                    <a:pt x="663" y="1696"/>
                  </a:lnTo>
                  <a:lnTo>
                    <a:pt x="527" y="2085"/>
                  </a:lnTo>
                  <a:lnTo>
                    <a:pt x="410" y="2416"/>
                  </a:lnTo>
                  <a:lnTo>
                    <a:pt x="312" y="2748"/>
                  </a:lnTo>
                  <a:lnTo>
                    <a:pt x="234" y="3079"/>
                  </a:lnTo>
                  <a:lnTo>
                    <a:pt x="137" y="3430"/>
                  </a:lnTo>
                  <a:lnTo>
                    <a:pt x="79" y="3761"/>
                  </a:lnTo>
                  <a:lnTo>
                    <a:pt x="40" y="4073"/>
                  </a:lnTo>
                  <a:lnTo>
                    <a:pt x="20" y="4365"/>
                  </a:lnTo>
                  <a:lnTo>
                    <a:pt x="1" y="4657"/>
                  </a:lnTo>
                  <a:lnTo>
                    <a:pt x="1" y="4910"/>
                  </a:lnTo>
                  <a:lnTo>
                    <a:pt x="1" y="5144"/>
                  </a:lnTo>
                  <a:lnTo>
                    <a:pt x="20" y="5397"/>
                  </a:lnTo>
                  <a:lnTo>
                    <a:pt x="59" y="5651"/>
                  </a:lnTo>
                  <a:lnTo>
                    <a:pt x="98" y="5885"/>
                  </a:lnTo>
                  <a:lnTo>
                    <a:pt x="157" y="6138"/>
                  </a:lnTo>
                  <a:lnTo>
                    <a:pt x="234" y="6372"/>
                  </a:lnTo>
                  <a:lnTo>
                    <a:pt x="312" y="6605"/>
                  </a:lnTo>
                  <a:lnTo>
                    <a:pt x="390" y="6800"/>
                  </a:lnTo>
                  <a:lnTo>
                    <a:pt x="488" y="7015"/>
                  </a:lnTo>
                  <a:lnTo>
                    <a:pt x="605" y="7229"/>
                  </a:lnTo>
                  <a:lnTo>
                    <a:pt x="722" y="7443"/>
                  </a:lnTo>
                  <a:lnTo>
                    <a:pt x="858" y="7638"/>
                  </a:lnTo>
                  <a:lnTo>
                    <a:pt x="1092" y="7950"/>
                  </a:lnTo>
                  <a:lnTo>
                    <a:pt x="1345" y="8242"/>
                  </a:lnTo>
                  <a:lnTo>
                    <a:pt x="1637" y="8534"/>
                  </a:lnTo>
                  <a:lnTo>
                    <a:pt x="1988" y="8827"/>
                  </a:lnTo>
                  <a:lnTo>
                    <a:pt x="2183" y="8963"/>
                  </a:lnTo>
                  <a:lnTo>
                    <a:pt x="2378" y="9099"/>
                  </a:lnTo>
                  <a:lnTo>
                    <a:pt x="2612" y="9236"/>
                  </a:lnTo>
                  <a:lnTo>
                    <a:pt x="2845" y="9372"/>
                  </a:lnTo>
                  <a:lnTo>
                    <a:pt x="3118" y="9489"/>
                  </a:lnTo>
                  <a:lnTo>
                    <a:pt x="3410" y="9587"/>
                  </a:lnTo>
                  <a:lnTo>
                    <a:pt x="3703" y="9664"/>
                  </a:lnTo>
                  <a:lnTo>
                    <a:pt x="4034" y="9742"/>
                  </a:lnTo>
                  <a:lnTo>
                    <a:pt x="4326" y="9781"/>
                  </a:lnTo>
                  <a:lnTo>
                    <a:pt x="4638" y="9781"/>
                  </a:lnTo>
                  <a:lnTo>
                    <a:pt x="5125" y="9762"/>
                  </a:lnTo>
                  <a:lnTo>
                    <a:pt x="5398" y="9723"/>
                  </a:lnTo>
                  <a:lnTo>
                    <a:pt x="5651" y="9684"/>
                  </a:lnTo>
                  <a:lnTo>
                    <a:pt x="5924" y="9606"/>
                  </a:lnTo>
                  <a:lnTo>
                    <a:pt x="6216" y="9528"/>
                  </a:lnTo>
                  <a:lnTo>
                    <a:pt x="6469" y="9431"/>
                  </a:lnTo>
                  <a:lnTo>
                    <a:pt x="6723" y="9333"/>
                  </a:lnTo>
                  <a:lnTo>
                    <a:pt x="6976" y="9216"/>
                  </a:lnTo>
                  <a:lnTo>
                    <a:pt x="7229" y="9080"/>
                  </a:lnTo>
                  <a:lnTo>
                    <a:pt x="7463" y="8944"/>
                  </a:lnTo>
                  <a:lnTo>
                    <a:pt x="7697" y="8788"/>
                  </a:lnTo>
                  <a:lnTo>
                    <a:pt x="7931" y="8632"/>
                  </a:lnTo>
                  <a:lnTo>
                    <a:pt x="8145" y="8456"/>
                  </a:lnTo>
                  <a:lnTo>
                    <a:pt x="8340" y="8281"/>
                  </a:lnTo>
                  <a:lnTo>
                    <a:pt x="8515" y="8106"/>
                  </a:lnTo>
                  <a:lnTo>
                    <a:pt x="8690" y="7911"/>
                  </a:lnTo>
                  <a:lnTo>
                    <a:pt x="8885" y="7697"/>
                  </a:lnTo>
                  <a:lnTo>
                    <a:pt x="9080" y="7463"/>
                  </a:lnTo>
                  <a:lnTo>
                    <a:pt x="9256" y="7209"/>
                  </a:lnTo>
                  <a:lnTo>
                    <a:pt x="9392" y="6956"/>
                  </a:lnTo>
                  <a:lnTo>
                    <a:pt x="9528" y="6722"/>
                  </a:lnTo>
                  <a:lnTo>
                    <a:pt x="9665" y="6430"/>
                  </a:lnTo>
                  <a:lnTo>
                    <a:pt x="9762" y="6157"/>
                  </a:lnTo>
                  <a:lnTo>
                    <a:pt x="9801" y="5904"/>
                  </a:lnTo>
                  <a:lnTo>
                    <a:pt x="9801" y="5768"/>
                  </a:lnTo>
                  <a:lnTo>
                    <a:pt x="9782" y="5612"/>
                  </a:lnTo>
                  <a:lnTo>
                    <a:pt x="9762" y="5475"/>
                  </a:lnTo>
                  <a:lnTo>
                    <a:pt x="9704" y="5358"/>
                  </a:lnTo>
                  <a:lnTo>
                    <a:pt x="9645" y="5222"/>
                  </a:lnTo>
                  <a:lnTo>
                    <a:pt x="9567" y="5105"/>
                  </a:lnTo>
                  <a:lnTo>
                    <a:pt x="9489" y="5027"/>
                  </a:lnTo>
                  <a:lnTo>
                    <a:pt x="9411" y="4949"/>
                  </a:lnTo>
                  <a:lnTo>
                    <a:pt x="9314" y="4891"/>
                  </a:lnTo>
                  <a:lnTo>
                    <a:pt x="9197" y="4832"/>
                  </a:lnTo>
                  <a:lnTo>
                    <a:pt x="9178" y="4813"/>
                  </a:lnTo>
                  <a:lnTo>
                    <a:pt x="9061" y="4774"/>
                  </a:lnTo>
                  <a:lnTo>
                    <a:pt x="8924" y="4735"/>
                  </a:lnTo>
                  <a:lnTo>
                    <a:pt x="8788" y="4716"/>
                  </a:lnTo>
                  <a:lnTo>
                    <a:pt x="8515" y="4716"/>
                  </a:lnTo>
                  <a:lnTo>
                    <a:pt x="8554" y="4696"/>
                  </a:lnTo>
                  <a:lnTo>
                    <a:pt x="8807" y="4404"/>
                  </a:lnTo>
                  <a:lnTo>
                    <a:pt x="9061" y="4092"/>
                  </a:lnTo>
                  <a:lnTo>
                    <a:pt x="9158" y="3917"/>
                  </a:lnTo>
                  <a:lnTo>
                    <a:pt x="9275" y="3702"/>
                  </a:lnTo>
                  <a:lnTo>
                    <a:pt x="9333" y="3527"/>
                  </a:lnTo>
                  <a:lnTo>
                    <a:pt x="9372" y="3332"/>
                  </a:lnTo>
                  <a:lnTo>
                    <a:pt x="9411" y="3157"/>
                  </a:lnTo>
                  <a:lnTo>
                    <a:pt x="9411" y="2962"/>
                  </a:lnTo>
                  <a:lnTo>
                    <a:pt x="9372" y="2787"/>
                  </a:lnTo>
                  <a:lnTo>
                    <a:pt x="9314" y="2592"/>
                  </a:lnTo>
                  <a:lnTo>
                    <a:pt x="9217" y="2416"/>
                  </a:lnTo>
                  <a:lnTo>
                    <a:pt x="9080" y="2241"/>
                  </a:lnTo>
                  <a:lnTo>
                    <a:pt x="8963" y="2124"/>
                  </a:lnTo>
                  <a:lnTo>
                    <a:pt x="8827" y="2027"/>
                  </a:lnTo>
                  <a:lnTo>
                    <a:pt x="8807" y="2027"/>
                  </a:lnTo>
                  <a:lnTo>
                    <a:pt x="8690" y="1968"/>
                  </a:lnTo>
                  <a:lnTo>
                    <a:pt x="8554" y="1949"/>
                  </a:lnTo>
                  <a:lnTo>
                    <a:pt x="8418" y="1929"/>
                  </a:lnTo>
                  <a:lnTo>
                    <a:pt x="8242" y="1949"/>
                  </a:lnTo>
                  <a:lnTo>
                    <a:pt x="8067" y="1988"/>
                  </a:lnTo>
                  <a:lnTo>
                    <a:pt x="7911" y="2027"/>
                  </a:lnTo>
                  <a:lnTo>
                    <a:pt x="7736" y="2105"/>
                  </a:lnTo>
                  <a:lnTo>
                    <a:pt x="7560" y="2183"/>
                  </a:lnTo>
                  <a:lnTo>
                    <a:pt x="7268" y="2377"/>
                  </a:lnTo>
                  <a:lnTo>
                    <a:pt x="7190" y="2436"/>
                  </a:lnTo>
                  <a:lnTo>
                    <a:pt x="7346" y="2124"/>
                  </a:lnTo>
                  <a:lnTo>
                    <a:pt x="7463" y="1793"/>
                  </a:lnTo>
                  <a:lnTo>
                    <a:pt x="7521" y="1598"/>
                  </a:lnTo>
                  <a:lnTo>
                    <a:pt x="7560" y="1364"/>
                  </a:lnTo>
                  <a:lnTo>
                    <a:pt x="7560" y="1169"/>
                  </a:lnTo>
                  <a:lnTo>
                    <a:pt x="7560" y="955"/>
                  </a:lnTo>
                  <a:lnTo>
                    <a:pt x="7521" y="760"/>
                  </a:lnTo>
                  <a:lnTo>
                    <a:pt x="7463" y="585"/>
                  </a:lnTo>
                  <a:lnTo>
                    <a:pt x="7385" y="429"/>
                  </a:lnTo>
                  <a:lnTo>
                    <a:pt x="7268" y="273"/>
                  </a:lnTo>
                  <a:lnTo>
                    <a:pt x="7171" y="195"/>
                  </a:lnTo>
                  <a:lnTo>
                    <a:pt x="7034" y="117"/>
                  </a:lnTo>
                  <a:lnTo>
                    <a:pt x="6956" y="78"/>
                  </a:lnTo>
                  <a:lnTo>
                    <a:pt x="6859" y="39"/>
                  </a:lnTo>
                  <a:lnTo>
                    <a:pt x="6742" y="20"/>
                  </a:lnTo>
                  <a:lnTo>
                    <a:pt x="6567" y="0"/>
                  </a:lnTo>
                  <a:lnTo>
                    <a:pt x="6489" y="0"/>
                  </a:lnTo>
                  <a:lnTo>
                    <a:pt x="6294" y="20"/>
                  </a:lnTo>
                  <a:lnTo>
                    <a:pt x="6099" y="78"/>
                  </a:lnTo>
                  <a:lnTo>
                    <a:pt x="5904" y="137"/>
                  </a:lnTo>
                  <a:lnTo>
                    <a:pt x="5709" y="234"/>
                  </a:lnTo>
                  <a:lnTo>
                    <a:pt x="5554" y="332"/>
                  </a:lnTo>
                  <a:lnTo>
                    <a:pt x="5398" y="468"/>
                  </a:lnTo>
                  <a:lnTo>
                    <a:pt x="5242" y="604"/>
                  </a:lnTo>
                  <a:lnTo>
                    <a:pt x="5086" y="780"/>
                  </a:lnTo>
                  <a:lnTo>
                    <a:pt x="4950" y="975"/>
                  </a:lnTo>
                  <a:lnTo>
                    <a:pt x="4833" y="1150"/>
                  </a:lnTo>
                  <a:lnTo>
                    <a:pt x="4618" y="1501"/>
                  </a:lnTo>
                  <a:lnTo>
                    <a:pt x="4540" y="1676"/>
                  </a:lnTo>
                  <a:lnTo>
                    <a:pt x="4443" y="1871"/>
                  </a:lnTo>
                  <a:lnTo>
                    <a:pt x="4404" y="1696"/>
                  </a:lnTo>
                  <a:lnTo>
                    <a:pt x="4346" y="1540"/>
                  </a:lnTo>
                  <a:lnTo>
                    <a:pt x="4268" y="1364"/>
                  </a:lnTo>
                  <a:lnTo>
                    <a:pt x="4190" y="1189"/>
                  </a:lnTo>
                  <a:lnTo>
                    <a:pt x="4053" y="975"/>
                  </a:lnTo>
                  <a:lnTo>
                    <a:pt x="3878" y="760"/>
                  </a:lnTo>
                  <a:lnTo>
                    <a:pt x="3683" y="546"/>
                  </a:lnTo>
                  <a:lnTo>
                    <a:pt x="3488" y="371"/>
                  </a:lnTo>
                  <a:lnTo>
                    <a:pt x="3313" y="254"/>
                  </a:lnTo>
                  <a:lnTo>
                    <a:pt x="3138" y="156"/>
                  </a:lnTo>
                  <a:lnTo>
                    <a:pt x="2943" y="78"/>
                  </a:lnTo>
                  <a:lnTo>
                    <a:pt x="2767" y="39"/>
                  </a:lnTo>
                  <a:lnTo>
                    <a:pt x="26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5"/>
            <p:cNvSpPr/>
            <p:nvPr/>
          </p:nvSpPr>
          <p:spPr>
            <a:xfrm>
              <a:off x="1726900" y="995550"/>
              <a:ext cx="234325" cy="236275"/>
            </a:xfrm>
            <a:custGeom>
              <a:avLst/>
              <a:gdLst/>
              <a:ahLst/>
              <a:cxnLst/>
              <a:rect l="l" t="t" r="r" b="b"/>
              <a:pathLst>
                <a:path w="9373" h="9451" extrusionOk="0">
                  <a:moveTo>
                    <a:pt x="7054" y="1"/>
                  </a:moveTo>
                  <a:lnTo>
                    <a:pt x="6839" y="20"/>
                  </a:lnTo>
                  <a:lnTo>
                    <a:pt x="6605" y="78"/>
                  </a:lnTo>
                  <a:lnTo>
                    <a:pt x="6450" y="117"/>
                  </a:lnTo>
                  <a:lnTo>
                    <a:pt x="6313" y="195"/>
                  </a:lnTo>
                  <a:lnTo>
                    <a:pt x="6157" y="293"/>
                  </a:lnTo>
                  <a:lnTo>
                    <a:pt x="6021" y="410"/>
                  </a:lnTo>
                  <a:lnTo>
                    <a:pt x="5904" y="527"/>
                  </a:lnTo>
                  <a:lnTo>
                    <a:pt x="5787" y="644"/>
                  </a:lnTo>
                  <a:lnTo>
                    <a:pt x="5690" y="780"/>
                  </a:lnTo>
                  <a:lnTo>
                    <a:pt x="5592" y="955"/>
                  </a:lnTo>
                  <a:lnTo>
                    <a:pt x="5514" y="1111"/>
                  </a:lnTo>
                  <a:lnTo>
                    <a:pt x="5436" y="1267"/>
                  </a:lnTo>
                  <a:lnTo>
                    <a:pt x="5378" y="1442"/>
                  </a:lnTo>
                  <a:lnTo>
                    <a:pt x="5339" y="1618"/>
                  </a:lnTo>
                  <a:lnTo>
                    <a:pt x="5300" y="1793"/>
                  </a:lnTo>
                  <a:lnTo>
                    <a:pt x="5281" y="1988"/>
                  </a:lnTo>
                  <a:lnTo>
                    <a:pt x="5027" y="1559"/>
                  </a:lnTo>
                  <a:lnTo>
                    <a:pt x="4774" y="1170"/>
                  </a:lnTo>
                  <a:lnTo>
                    <a:pt x="4521" y="838"/>
                  </a:lnTo>
                  <a:lnTo>
                    <a:pt x="4384" y="682"/>
                  </a:lnTo>
                  <a:lnTo>
                    <a:pt x="4248" y="527"/>
                  </a:lnTo>
                  <a:lnTo>
                    <a:pt x="4092" y="410"/>
                  </a:lnTo>
                  <a:lnTo>
                    <a:pt x="3936" y="293"/>
                  </a:lnTo>
                  <a:lnTo>
                    <a:pt x="3780" y="195"/>
                  </a:lnTo>
                  <a:lnTo>
                    <a:pt x="3605" y="117"/>
                  </a:lnTo>
                  <a:lnTo>
                    <a:pt x="3430" y="78"/>
                  </a:lnTo>
                  <a:lnTo>
                    <a:pt x="3254" y="40"/>
                  </a:lnTo>
                  <a:lnTo>
                    <a:pt x="3196" y="40"/>
                  </a:lnTo>
                  <a:lnTo>
                    <a:pt x="3059" y="59"/>
                  </a:lnTo>
                  <a:lnTo>
                    <a:pt x="2904" y="78"/>
                  </a:lnTo>
                  <a:lnTo>
                    <a:pt x="2728" y="137"/>
                  </a:lnTo>
                  <a:lnTo>
                    <a:pt x="2553" y="215"/>
                  </a:lnTo>
                  <a:lnTo>
                    <a:pt x="2436" y="293"/>
                  </a:lnTo>
                  <a:lnTo>
                    <a:pt x="2338" y="390"/>
                  </a:lnTo>
                  <a:lnTo>
                    <a:pt x="2241" y="507"/>
                  </a:lnTo>
                  <a:lnTo>
                    <a:pt x="2183" y="644"/>
                  </a:lnTo>
                  <a:lnTo>
                    <a:pt x="2144" y="760"/>
                  </a:lnTo>
                  <a:lnTo>
                    <a:pt x="2124" y="916"/>
                  </a:lnTo>
                  <a:lnTo>
                    <a:pt x="2124" y="1053"/>
                  </a:lnTo>
                  <a:lnTo>
                    <a:pt x="2144" y="1228"/>
                  </a:lnTo>
                  <a:lnTo>
                    <a:pt x="2183" y="1364"/>
                  </a:lnTo>
                  <a:lnTo>
                    <a:pt x="2241" y="1540"/>
                  </a:lnTo>
                  <a:lnTo>
                    <a:pt x="2397" y="1929"/>
                  </a:lnTo>
                  <a:lnTo>
                    <a:pt x="2572" y="2241"/>
                  </a:lnTo>
                  <a:lnTo>
                    <a:pt x="2787" y="2572"/>
                  </a:lnTo>
                  <a:lnTo>
                    <a:pt x="2748" y="2553"/>
                  </a:lnTo>
                  <a:lnTo>
                    <a:pt x="2397" y="2319"/>
                  </a:lnTo>
                  <a:lnTo>
                    <a:pt x="2066" y="2124"/>
                  </a:lnTo>
                  <a:lnTo>
                    <a:pt x="1890" y="2046"/>
                  </a:lnTo>
                  <a:lnTo>
                    <a:pt x="1715" y="1988"/>
                  </a:lnTo>
                  <a:lnTo>
                    <a:pt x="1540" y="1949"/>
                  </a:lnTo>
                  <a:lnTo>
                    <a:pt x="1208" y="1949"/>
                  </a:lnTo>
                  <a:lnTo>
                    <a:pt x="1072" y="1988"/>
                  </a:lnTo>
                  <a:lnTo>
                    <a:pt x="916" y="2066"/>
                  </a:lnTo>
                  <a:lnTo>
                    <a:pt x="760" y="2163"/>
                  </a:lnTo>
                  <a:lnTo>
                    <a:pt x="643" y="2280"/>
                  </a:lnTo>
                  <a:lnTo>
                    <a:pt x="546" y="2456"/>
                  </a:lnTo>
                  <a:lnTo>
                    <a:pt x="449" y="2650"/>
                  </a:lnTo>
                  <a:lnTo>
                    <a:pt x="390" y="2865"/>
                  </a:lnTo>
                  <a:lnTo>
                    <a:pt x="371" y="3099"/>
                  </a:lnTo>
                  <a:lnTo>
                    <a:pt x="390" y="3313"/>
                  </a:lnTo>
                  <a:lnTo>
                    <a:pt x="468" y="3527"/>
                  </a:lnTo>
                  <a:lnTo>
                    <a:pt x="546" y="3741"/>
                  </a:lnTo>
                  <a:lnTo>
                    <a:pt x="663" y="3917"/>
                  </a:lnTo>
                  <a:lnTo>
                    <a:pt x="780" y="4092"/>
                  </a:lnTo>
                  <a:lnTo>
                    <a:pt x="1033" y="4404"/>
                  </a:lnTo>
                  <a:lnTo>
                    <a:pt x="1384" y="4755"/>
                  </a:lnTo>
                  <a:lnTo>
                    <a:pt x="1384" y="4755"/>
                  </a:lnTo>
                  <a:lnTo>
                    <a:pt x="1267" y="4735"/>
                  </a:lnTo>
                  <a:lnTo>
                    <a:pt x="1130" y="4696"/>
                  </a:lnTo>
                  <a:lnTo>
                    <a:pt x="1014" y="4696"/>
                  </a:lnTo>
                  <a:lnTo>
                    <a:pt x="838" y="4716"/>
                  </a:lnTo>
                  <a:lnTo>
                    <a:pt x="663" y="4755"/>
                  </a:lnTo>
                  <a:lnTo>
                    <a:pt x="488" y="4813"/>
                  </a:lnTo>
                  <a:lnTo>
                    <a:pt x="351" y="4891"/>
                  </a:lnTo>
                  <a:lnTo>
                    <a:pt x="215" y="4988"/>
                  </a:lnTo>
                  <a:lnTo>
                    <a:pt x="117" y="5125"/>
                  </a:lnTo>
                  <a:lnTo>
                    <a:pt x="59" y="5242"/>
                  </a:lnTo>
                  <a:lnTo>
                    <a:pt x="0" y="5378"/>
                  </a:lnTo>
                  <a:lnTo>
                    <a:pt x="0" y="5534"/>
                  </a:lnTo>
                  <a:lnTo>
                    <a:pt x="0" y="5690"/>
                  </a:lnTo>
                  <a:lnTo>
                    <a:pt x="20" y="5826"/>
                  </a:lnTo>
                  <a:lnTo>
                    <a:pt x="59" y="6002"/>
                  </a:lnTo>
                  <a:lnTo>
                    <a:pt x="117" y="6157"/>
                  </a:lnTo>
                  <a:lnTo>
                    <a:pt x="195" y="6352"/>
                  </a:lnTo>
                  <a:lnTo>
                    <a:pt x="371" y="6664"/>
                  </a:lnTo>
                  <a:lnTo>
                    <a:pt x="604" y="6995"/>
                  </a:lnTo>
                  <a:lnTo>
                    <a:pt x="799" y="7288"/>
                  </a:lnTo>
                  <a:lnTo>
                    <a:pt x="1014" y="7541"/>
                  </a:lnTo>
                  <a:lnTo>
                    <a:pt x="1247" y="7794"/>
                  </a:lnTo>
                  <a:lnTo>
                    <a:pt x="1462" y="8008"/>
                  </a:lnTo>
                  <a:lnTo>
                    <a:pt x="1676" y="8203"/>
                  </a:lnTo>
                  <a:lnTo>
                    <a:pt x="1890" y="8379"/>
                  </a:lnTo>
                  <a:lnTo>
                    <a:pt x="2124" y="8554"/>
                  </a:lnTo>
                  <a:lnTo>
                    <a:pt x="2358" y="8710"/>
                  </a:lnTo>
                  <a:lnTo>
                    <a:pt x="2592" y="8846"/>
                  </a:lnTo>
                  <a:lnTo>
                    <a:pt x="2826" y="8983"/>
                  </a:lnTo>
                  <a:lnTo>
                    <a:pt x="3059" y="9100"/>
                  </a:lnTo>
                  <a:lnTo>
                    <a:pt x="3313" y="9197"/>
                  </a:lnTo>
                  <a:lnTo>
                    <a:pt x="3566" y="9275"/>
                  </a:lnTo>
                  <a:lnTo>
                    <a:pt x="3819" y="9333"/>
                  </a:lnTo>
                  <a:lnTo>
                    <a:pt x="4073" y="9392"/>
                  </a:lnTo>
                  <a:lnTo>
                    <a:pt x="4345" y="9431"/>
                  </a:lnTo>
                  <a:lnTo>
                    <a:pt x="4755" y="9450"/>
                  </a:lnTo>
                  <a:lnTo>
                    <a:pt x="5086" y="9431"/>
                  </a:lnTo>
                  <a:lnTo>
                    <a:pt x="5456" y="9392"/>
                  </a:lnTo>
                  <a:lnTo>
                    <a:pt x="5709" y="9353"/>
                  </a:lnTo>
                  <a:lnTo>
                    <a:pt x="5963" y="9275"/>
                  </a:lnTo>
                  <a:lnTo>
                    <a:pt x="6235" y="9197"/>
                  </a:lnTo>
                  <a:lnTo>
                    <a:pt x="6528" y="9100"/>
                  </a:lnTo>
                  <a:lnTo>
                    <a:pt x="6742" y="9022"/>
                  </a:lnTo>
                  <a:lnTo>
                    <a:pt x="6976" y="8905"/>
                  </a:lnTo>
                  <a:lnTo>
                    <a:pt x="7190" y="8788"/>
                  </a:lnTo>
                  <a:lnTo>
                    <a:pt x="7404" y="8671"/>
                  </a:lnTo>
                  <a:lnTo>
                    <a:pt x="7580" y="8535"/>
                  </a:lnTo>
                  <a:lnTo>
                    <a:pt x="7755" y="8398"/>
                  </a:lnTo>
                  <a:lnTo>
                    <a:pt x="7930" y="8262"/>
                  </a:lnTo>
                  <a:lnTo>
                    <a:pt x="8106" y="8106"/>
                  </a:lnTo>
                  <a:lnTo>
                    <a:pt x="8262" y="7931"/>
                  </a:lnTo>
                  <a:lnTo>
                    <a:pt x="8398" y="7755"/>
                  </a:lnTo>
                  <a:lnTo>
                    <a:pt x="8534" y="7580"/>
                  </a:lnTo>
                  <a:lnTo>
                    <a:pt x="8671" y="7385"/>
                  </a:lnTo>
                  <a:lnTo>
                    <a:pt x="8885" y="7015"/>
                  </a:lnTo>
                  <a:lnTo>
                    <a:pt x="9060" y="6606"/>
                  </a:lnTo>
                  <a:lnTo>
                    <a:pt x="9197" y="6177"/>
                  </a:lnTo>
                  <a:lnTo>
                    <a:pt x="9294" y="5729"/>
                  </a:lnTo>
                  <a:lnTo>
                    <a:pt x="9353" y="5281"/>
                  </a:lnTo>
                  <a:lnTo>
                    <a:pt x="9372" y="4813"/>
                  </a:lnTo>
                  <a:lnTo>
                    <a:pt x="9372" y="4326"/>
                  </a:lnTo>
                  <a:lnTo>
                    <a:pt x="9314" y="3839"/>
                  </a:lnTo>
                  <a:lnTo>
                    <a:pt x="9236" y="3371"/>
                  </a:lnTo>
                  <a:lnTo>
                    <a:pt x="9119" y="2943"/>
                  </a:lnTo>
                  <a:lnTo>
                    <a:pt x="9080" y="2787"/>
                  </a:lnTo>
                  <a:lnTo>
                    <a:pt x="8944" y="2222"/>
                  </a:lnTo>
                  <a:lnTo>
                    <a:pt x="8807" y="1813"/>
                  </a:lnTo>
                  <a:lnTo>
                    <a:pt x="8671" y="1423"/>
                  </a:lnTo>
                  <a:lnTo>
                    <a:pt x="8495" y="1033"/>
                  </a:lnTo>
                  <a:lnTo>
                    <a:pt x="8398" y="877"/>
                  </a:lnTo>
                  <a:lnTo>
                    <a:pt x="8281" y="702"/>
                  </a:lnTo>
                  <a:lnTo>
                    <a:pt x="8086" y="468"/>
                  </a:lnTo>
                  <a:lnTo>
                    <a:pt x="7989" y="371"/>
                  </a:lnTo>
                  <a:lnTo>
                    <a:pt x="7872" y="273"/>
                  </a:lnTo>
                  <a:lnTo>
                    <a:pt x="7736" y="176"/>
                  </a:lnTo>
                  <a:lnTo>
                    <a:pt x="7599" y="117"/>
                  </a:lnTo>
                  <a:lnTo>
                    <a:pt x="7443" y="59"/>
                  </a:lnTo>
                  <a:lnTo>
                    <a:pt x="7307" y="20"/>
                  </a:lnTo>
                  <a:lnTo>
                    <a:pt x="7054" y="1"/>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5"/>
            <p:cNvSpPr/>
            <p:nvPr/>
          </p:nvSpPr>
          <p:spPr>
            <a:xfrm>
              <a:off x="1726900" y="995550"/>
              <a:ext cx="234325" cy="236275"/>
            </a:xfrm>
            <a:custGeom>
              <a:avLst/>
              <a:gdLst/>
              <a:ahLst/>
              <a:cxnLst/>
              <a:rect l="l" t="t" r="r" b="b"/>
              <a:pathLst>
                <a:path w="9373" h="9451" fill="none" extrusionOk="0">
                  <a:moveTo>
                    <a:pt x="7054" y="1"/>
                  </a:moveTo>
                  <a:lnTo>
                    <a:pt x="7054" y="1"/>
                  </a:lnTo>
                  <a:lnTo>
                    <a:pt x="6839" y="20"/>
                  </a:lnTo>
                  <a:lnTo>
                    <a:pt x="6605" y="78"/>
                  </a:lnTo>
                  <a:lnTo>
                    <a:pt x="6605" y="78"/>
                  </a:lnTo>
                  <a:lnTo>
                    <a:pt x="6450" y="117"/>
                  </a:lnTo>
                  <a:lnTo>
                    <a:pt x="6313" y="195"/>
                  </a:lnTo>
                  <a:lnTo>
                    <a:pt x="6157" y="293"/>
                  </a:lnTo>
                  <a:lnTo>
                    <a:pt x="6021" y="410"/>
                  </a:lnTo>
                  <a:lnTo>
                    <a:pt x="6021" y="410"/>
                  </a:lnTo>
                  <a:lnTo>
                    <a:pt x="5904" y="527"/>
                  </a:lnTo>
                  <a:lnTo>
                    <a:pt x="5787" y="644"/>
                  </a:lnTo>
                  <a:lnTo>
                    <a:pt x="5690" y="780"/>
                  </a:lnTo>
                  <a:lnTo>
                    <a:pt x="5592" y="955"/>
                  </a:lnTo>
                  <a:lnTo>
                    <a:pt x="5592" y="955"/>
                  </a:lnTo>
                  <a:lnTo>
                    <a:pt x="5514" y="1111"/>
                  </a:lnTo>
                  <a:lnTo>
                    <a:pt x="5436" y="1267"/>
                  </a:lnTo>
                  <a:lnTo>
                    <a:pt x="5378" y="1442"/>
                  </a:lnTo>
                  <a:lnTo>
                    <a:pt x="5339" y="1618"/>
                  </a:lnTo>
                  <a:lnTo>
                    <a:pt x="5339" y="1618"/>
                  </a:lnTo>
                  <a:lnTo>
                    <a:pt x="5300" y="1793"/>
                  </a:lnTo>
                  <a:lnTo>
                    <a:pt x="5281" y="1988"/>
                  </a:lnTo>
                  <a:lnTo>
                    <a:pt x="5281" y="1988"/>
                  </a:lnTo>
                  <a:lnTo>
                    <a:pt x="5027" y="1559"/>
                  </a:lnTo>
                  <a:lnTo>
                    <a:pt x="5027" y="1559"/>
                  </a:lnTo>
                  <a:lnTo>
                    <a:pt x="4774" y="1170"/>
                  </a:lnTo>
                  <a:lnTo>
                    <a:pt x="4521" y="838"/>
                  </a:lnTo>
                  <a:lnTo>
                    <a:pt x="4521" y="838"/>
                  </a:lnTo>
                  <a:lnTo>
                    <a:pt x="4384" y="682"/>
                  </a:lnTo>
                  <a:lnTo>
                    <a:pt x="4248" y="527"/>
                  </a:lnTo>
                  <a:lnTo>
                    <a:pt x="4092" y="410"/>
                  </a:lnTo>
                  <a:lnTo>
                    <a:pt x="3936" y="293"/>
                  </a:lnTo>
                  <a:lnTo>
                    <a:pt x="3936" y="293"/>
                  </a:lnTo>
                  <a:lnTo>
                    <a:pt x="3780" y="195"/>
                  </a:lnTo>
                  <a:lnTo>
                    <a:pt x="3605" y="117"/>
                  </a:lnTo>
                  <a:lnTo>
                    <a:pt x="3430" y="78"/>
                  </a:lnTo>
                  <a:lnTo>
                    <a:pt x="3254" y="40"/>
                  </a:lnTo>
                  <a:lnTo>
                    <a:pt x="3254" y="40"/>
                  </a:lnTo>
                  <a:lnTo>
                    <a:pt x="3196" y="40"/>
                  </a:lnTo>
                  <a:lnTo>
                    <a:pt x="3196" y="40"/>
                  </a:lnTo>
                  <a:lnTo>
                    <a:pt x="3059" y="59"/>
                  </a:lnTo>
                  <a:lnTo>
                    <a:pt x="2904" y="78"/>
                  </a:lnTo>
                  <a:lnTo>
                    <a:pt x="2904" y="78"/>
                  </a:lnTo>
                  <a:lnTo>
                    <a:pt x="2728" y="137"/>
                  </a:lnTo>
                  <a:lnTo>
                    <a:pt x="2553" y="215"/>
                  </a:lnTo>
                  <a:lnTo>
                    <a:pt x="2553" y="215"/>
                  </a:lnTo>
                  <a:lnTo>
                    <a:pt x="2436" y="293"/>
                  </a:lnTo>
                  <a:lnTo>
                    <a:pt x="2338" y="390"/>
                  </a:lnTo>
                  <a:lnTo>
                    <a:pt x="2338" y="390"/>
                  </a:lnTo>
                  <a:lnTo>
                    <a:pt x="2241" y="507"/>
                  </a:lnTo>
                  <a:lnTo>
                    <a:pt x="2183" y="644"/>
                  </a:lnTo>
                  <a:lnTo>
                    <a:pt x="2183" y="644"/>
                  </a:lnTo>
                  <a:lnTo>
                    <a:pt x="2144" y="760"/>
                  </a:lnTo>
                  <a:lnTo>
                    <a:pt x="2124" y="916"/>
                  </a:lnTo>
                  <a:lnTo>
                    <a:pt x="2124" y="916"/>
                  </a:lnTo>
                  <a:lnTo>
                    <a:pt x="2124" y="1053"/>
                  </a:lnTo>
                  <a:lnTo>
                    <a:pt x="2144" y="1228"/>
                  </a:lnTo>
                  <a:lnTo>
                    <a:pt x="2144" y="1228"/>
                  </a:lnTo>
                  <a:lnTo>
                    <a:pt x="2183" y="1364"/>
                  </a:lnTo>
                  <a:lnTo>
                    <a:pt x="2241" y="1540"/>
                  </a:lnTo>
                  <a:lnTo>
                    <a:pt x="2241" y="1540"/>
                  </a:lnTo>
                  <a:lnTo>
                    <a:pt x="2397" y="1929"/>
                  </a:lnTo>
                  <a:lnTo>
                    <a:pt x="2397" y="1929"/>
                  </a:lnTo>
                  <a:lnTo>
                    <a:pt x="2572" y="2241"/>
                  </a:lnTo>
                  <a:lnTo>
                    <a:pt x="2787" y="2572"/>
                  </a:lnTo>
                  <a:lnTo>
                    <a:pt x="2748" y="2553"/>
                  </a:lnTo>
                  <a:lnTo>
                    <a:pt x="2748" y="2553"/>
                  </a:lnTo>
                  <a:lnTo>
                    <a:pt x="2748" y="2553"/>
                  </a:lnTo>
                  <a:lnTo>
                    <a:pt x="2397" y="2319"/>
                  </a:lnTo>
                  <a:lnTo>
                    <a:pt x="2066" y="2124"/>
                  </a:lnTo>
                  <a:lnTo>
                    <a:pt x="2066" y="2124"/>
                  </a:lnTo>
                  <a:lnTo>
                    <a:pt x="1890" y="2046"/>
                  </a:lnTo>
                  <a:lnTo>
                    <a:pt x="1715" y="1988"/>
                  </a:lnTo>
                  <a:lnTo>
                    <a:pt x="1540" y="1949"/>
                  </a:lnTo>
                  <a:lnTo>
                    <a:pt x="1384" y="1949"/>
                  </a:lnTo>
                  <a:lnTo>
                    <a:pt x="1384" y="1949"/>
                  </a:lnTo>
                  <a:lnTo>
                    <a:pt x="1384" y="1949"/>
                  </a:lnTo>
                  <a:lnTo>
                    <a:pt x="1208" y="1949"/>
                  </a:lnTo>
                  <a:lnTo>
                    <a:pt x="1072" y="1988"/>
                  </a:lnTo>
                  <a:lnTo>
                    <a:pt x="1072" y="1988"/>
                  </a:lnTo>
                  <a:lnTo>
                    <a:pt x="916" y="2066"/>
                  </a:lnTo>
                  <a:lnTo>
                    <a:pt x="760" y="2163"/>
                  </a:lnTo>
                  <a:lnTo>
                    <a:pt x="760" y="2163"/>
                  </a:lnTo>
                  <a:lnTo>
                    <a:pt x="643" y="2280"/>
                  </a:lnTo>
                  <a:lnTo>
                    <a:pt x="546" y="2456"/>
                  </a:lnTo>
                  <a:lnTo>
                    <a:pt x="546" y="2456"/>
                  </a:lnTo>
                  <a:lnTo>
                    <a:pt x="449" y="2650"/>
                  </a:lnTo>
                  <a:lnTo>
                    <a:pt x="390" y="2865"/>
                  </a:lnTo>
                  <a:lnTo>
                    <a:pt x="390" y="2865"/>
                  </a:lnTo>
                  <a:lnTo>
                    <a:pt x="371" y="3099"/>
                  </a:lnTo>
                  <a:lnTo>
                    <a:pt x="390" y="3313"/>
                  </a:lnTo>
                  <a:lnTo>
                    <a:pt x="468" y="3527"/>
                  </a:lnTo>
                  <a:lnTo>
                    <a:pt x="546" y="3741"/>
                  </a:lnTo>
                  <a:lnTo>
                    <a:pt x="663" y="3917"/>
                  </a:lnTo>
                  <a:lnTo>
                    <a:pt x="780" y="4092"/>
                  </a:lnTo>
                  <a:lnTo>
                    <a:pt x="1033" y="4404"/>
                  </a:lnTo>
                  <a:lnTo>
                    <a:pt x="1033" y="4404"/>
                  </a:lnTo>
                  <a:lnTo>
                    <a:pt x="1384" y="4755"/>
                  </a:lnTo>
                  <a:lnTo>
                    <a:pt x="1384" y="4755"/>
                  </a:lnTo>
                  <a:lnTo>
                    <a:pt x="1267" y="4735"/>
                  </a:lnTo>
                  <a:lnTo>
                    <a:pt x="1130" y="4696"/>
                  </a:lnTo>
                  <a:lnTo>
                    <a:pt x="1130" y="4696"/>
                  </a:lnTo>
                  <a:lnTo>
                    <a:pt x="1014" y="4696"/>
                  </a:lnTo>
                  <a:lnTo>
                    <a:pt x="1014" y="4696"/>
                  </a:lnTo>
                  <a:lnTo>
                    <a:pt x="838" y="4716"/>
                  </a:lnTo>
                  <a:lnTo>
                    <a:pt x="663" y="4755"/>
                  </a:lnTo>
                  <a:lnTo>
                    <a:pt x="663" y="4755"/>
                  </a:lnTo>
                  <a:lnTo>
                    <a:pt x="488" y="4813"/>
                  </a:lnTo>
                  <a:lnTo>
                    <a:pt x="351" y="4891"/>
                  </a:lnTo>
                  <a:lnTo>
                    <a:pt x="351" y="4891"/>
                  </a:lnTo>
                  <a:lnTo>
                    <a:pt x="215" y="4988"/>
                  </a:lnTo>
                  <a:lnTo>
                    <a:pt x="117" y="5125"/>
                  </a:lnTo>
                  <a:lnTo>
                    <a:pt x="117" y="5125"/>
                  </a:lnTo>
                  <a:lnTo>
                    <a:pt x="59" y="5242"/>
                  </a:lnTo>
                  <a:lnTo>
                    <a:pt x="0" y="5378"/>
                  </a:lnTo>
                  <a:lnTo>
                    <a:pt x="0" y="5378"/>
                  </a:lnTo>
                  <a:lnTo>
                    <a:pt x="0" y="5534"/>
                  </a:lnTo>
                  <a:lnTo>
                    <a:pt x="0" y="5690"/>
                  </a:lnTo>
                  <a:lnTo>
                    <a:pt x="0" y="5690"/>
                  </a:lnTo>
                  <a:lnTo>
                    <a:pt x="20" y="5826"/>
                  </a:lnTo>
                  <a:lnTo>
                    <a:pt x="59" y="6002"/>
                  </a:lnTo>
                  <a:lnTo>
                    <a:pt x="59" y="6002"/>
                  </a:lnTo>
                  <a:lnTo>
                    <a:pt x="117" y="6157"/>
                  </a:lnTo>
                  <a:lnTo>
                    <a:pt x="195" y="6352"/>
                  </a:lnTo>
                  <a:lnTo>
                    <a:pt x="195" y="6352"/>
                  </a:lnTo>
                  <a:lnTo>
                    <a:pt x="371" y="6664"/>
                  </a:lnTo>
                  <a:lnTo>
                    <a:pt x="604" y="6995"/>
                  </a:lnTo>
                  <a:lnTo>
                    <a:pt x="604" y="6995"/>
                  </a:lnTo>
                  <a:lnTo>
                    <a:pt x="799" y="7288"/>
                  </a:lnTo>
                  <a:lnTo>
                    <a:pt x="1014" y="7541"/>
                  </a:lnTo>
                  <a:lnTo>
                    <a:pt x="1247" y="7794"/>
                  </a:lnTo>
                  <a:lnTo>
                    <a:pt x="1462" y="8008"/>
                  </a:lnTo>
                  <a:lnTo>
                    <a:pt x="1462" y="8008"/>
                  </a:lnTo>
                  <a:lnTo>
                    <a:pt x="1676" y="8203"/>
                  </a:lnTo>
                  <a:lnTo>
                    <a:pt x="1890" y="8379"/>
                  </a:lnTo>
                  <a:lnTo>
                    <a:pt x="2124" y="8554"/>
                  </a:lnTo>
                  <a:lnTo>
                    <a:pt x="2358" y="8710"/>
                  </a:lnTo>
                  <a:lnTo>
                    <a:pt x="2358" y="8710"/>
                  </a:lnTo>
                  <a:lnTo>
                    <a:pt x="2592" y="8846"/>
                  </a:lnTo>
                  <a:lnTo>
                    <a:pt x="2826" y="8983"/>
                  </a:lnTo>
                  <a:lnTo>
                    <a:pt x="3059" y="9100"/>
                  </a:lnTo>
                  <a:lnTo>
                    <a:pt x="3313" y="9197"/>
                  </a:lnTo>
                  <a:lnTo>
                    <a:pt x="3313" y="9197"/>
                  </a:lnTo>
                  <a:lnTo>
                    <a:pt x="3566" y="9275"/>
                  </a:lnTo>
                  <a:lnTo>
                    <a:pt x="3819" y="9333"/>
                  </a:lnTo>
                  <a:lnTo>
                    <a:pt x="4073" y="9392"/>
                  </a:lnTo>
                  <a:lnTo>
                    <a:pt x="4345" y="9431"/>
                  </a:lnTo>
                  <a:lnTo>
                    <a:pt x="4345" y="9431"/>
                  </a:lnTo>
                  <a:lnTo>
                    <a:pt x="4755" y="9450"/>
                  </a:lnTo>
                  <a:lnTo>
                    <a:pt x="4755" y="9450"/>
                  </a:lnTo>
                  <a:lnTo>
                    <a:pt x="5086" y="9431"/>
                  </a:lnTo>
                  <a:lnTo>
                    <a:pt x="5456" y="9392"/>
                  </a:lnTo>
                  <a:lnTo>
                    <a:pt x="5456" y="9392"/>
                  </a:lnTo>
                  <a:lnTo>
                    <a:pt x="5709" y="9353"/>
                  </a:lnTo>
                  <a:lnTo>
                    <a:pt x="5963" y="9275"/>
                  </a:lnTo>
                  <a:lnTo>
                    <a:pt x="6235" y="9197"/>
                  </a:lnTo>
                  <a:lnTo>
                    <a:pt x="6528" y="9100"/>
                  </a:lnTo>
                  <a:lnTo>
                    <a:pt x="6528" y="9100"/>
                  </a:lnTo>
                  <a:lnTo>
                    <a:pt x="6742" y="9022"/>
                  </a:lnTo>
                  <a:lnTo>
                    <a:pt x="6976" y="8905"/>
                  </a:lnTo>
                  <a:lnTo>
                    <a:pt x="7190" y="8788"/>
                  </a:lnTo>
                  <a:lnTo>
                    <a:pt x="7404" y="8671"/>
                  </a:lnTo>
                  <a:lnTo>
                    <a:pt x="7404" y="8671"/>
                  </a:lnTo>
                  <a:lnTo>
                    <a:pt x="7580" y="8535"/>
                  </a:lnTo>
                  <a:lnTo>
                    <a:pt x="7755" y="8398"/>
                  </a:lnTo>
                  <a:lnTo>
                    <a:pt x="7930" y="8262"/>
                  </a:lnTo>
                  <a:lnTo>
                    <a:pt x="8106" y="8106"/>
                  </a:lnTo>
                  <a:lnTo>
                    <a:pt x="8262" y="7931"/>
                  </a:lnTo>
                  <a:lnTo>
                    <a:pt x="8398" y="7755"/>
                  </a:lnTo>
                  <a:lnTo>
                    <a:pt x="8534" y="7580"/>
                  </a:lnTo>
                  <a:lnTo>
                    <a:pt x="8671" y="7385"/>
                  </a:lnTo>
                  <a:lnTo>
                    <a:pt x="8671" y="7385"/>
                  </a:lnTo>
                  <a:lnTo>
                    <a:pt x="8885" y="7015"/>
                  </a:lnTo>
                  <a:lnTo>
                    <a:pt x="9060" y="6606"/>
                  </a:lnTo>
                  <a:lnTo>
                    <a:pt x="9197" y="6177"/>
                  </a:lnTo>
                  <a:lnTo>
                    <a:pt x="9294" y="5729"/>
                  </a:lnTo>
                  <a:lnTo>
                    <a:pt x="9294" y="5729"/>
                  </a:lnTo>
                  <a:lnTo>
                    <a:pt x="9353" y="5281"/>
                  </a:lnTo>
                  <a:lnTo>
                    <a:pt x="9372" y="4813"/>
                  </a:lnTo>
                  <a:lnTo>
                    <a:pt x="9372" y="4326"/>
                  </a:lnTo>
                  <a:lnTo>
                    <a:pt x="9314" y="3839"/>
                  </a:lnTo>
                  <a:lnTo>
                    <a:pt x="9314" y="3839"/>
                  </a:lnTo>
                  <a:lnTo>
                    <a:pt x="9236" y="3371"/>
                  </a:lnTo>
                  <a:lnTo>
                    <a:pt x="9236" y="3371"/>
                  </a:lnTo>
                  <a:lnTo>
                    <a:pt x="9119" y="2943"/>
                  </a:lnTo>
                  <a:lnTo>
                    <a:pt x="9080" y="2787"/>
                  </a:lnTo>
                  <a:lnTo>
                    <a:pt x="9080" y="2787"/>
                  </a:lnTo>
                  <a:lnTo>
                    <a:pt x="8944" y="2222"/>
                  </a:lnTo>
                  <a:lnTo>
                    <a:pt x="8944" y="2222"/>
                  </a:lnTo>
                  <a:lnTo>
                    <a:pt x="8807" y="1813"/>
                  </a:lnTo>
                  <a:lnTo>
                    <a:pt x="8671" y="1423"/>
                  </a:lnTo>
                  <a:lnTo>
                    <a:pt x="8671" y="1423"/>
                  </a:lnTo>
                  <a:lnTo>
                    <a:pt x="8495" y="1033"/>
                  </a:lnTo>
                  <a:lnTo>
                    <a:pt x="8398" y="877"/>
                  </a:lnTo>
                  <a:lnTo>
                    <a:pt x="8281" y="702"/>
                  </a:lnTo>
                  <a:lnTo>
                    <a:pt x="8281" y="702"/>
                  </a:lnTo>
                  <a:lnTo>
                    <a:pt x="8086" y="468"/>
                  </a:lnTo>
                  <a:lnTo>
                    <a:pt x="8086" y="468"/>
                  </a:lnTo>
                  <a:lnTo>
                    <a:pt x="7989" y="371"/>
                  </a:lnTo>
                  <a:lnTo>
                    <a:pt x="7872" y="273"/>
                  </a:lnTo>
                  <a:lnTo>
                    <a:pt x="7872" y="273"/>
                  </a:lnTo>
                  <a:lnTo>
                    <a:pt x="7736" y="176"/>
                  </a:lnTo>
                  <a:lnTo>
                    <a:pt x="7599" y="117"/>
                  </a:lnTo>
                  <a:lnTo>
                    <a:pt x="7443" y="59"/>
                  </a:lnTo>
                  <a:lnTo>
                    <a:pt x="7307" y="20"/>
                  </a:lnTo>
                  <a:lnTo>
                    <a:pt x="7307" y="20"/>
                  </a:lnTo>
                  <a:lnTo>
                    <a:pt x="7054"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5"/>
            <p:cNvSpPr/>
            <p:nvPr/>
          </p:nvSpPr>
          <p:spPr>
            <a:xfrm>
              <a:off x="1723500" y="991175"/>
              <a:ext cx="245500" cy="244550"/>
            </a:xfrm>
            <a:custGeom>
              <a:avLst/>
              <a:gdLst/>
              <a:ahLst/>
              <a:cxnLst/>
              <a:rect l="l" t="t" r="r" b="b"/>
              <a:pathLst>
                <a:path w="9820" h="9782" extrusionOk="0">
                  <a:moveTo>
                    <a:pt x="3390" y="292"/>
                  </a:moveTo>
                  <a:lnTo>
                    <a:pt x="3566" y="312"/>
                  </a:lnTo>
                  <a:lnTo>
                    <a:pt x="3721" y="351"/>
                  </a:lnTo>
                  <a:lnTo>
                    <a:pt x="3897" y="429"/>
                  </a:lnTo>
                  <a:lnTo>
                    <a:pt x="4072" y="507"/>
                  </a:lnTo>
                  <a:lnTo>
                    <a:pt x="4287" y="682"/>
                  </a:lnTo>
                  <a:lnTo>
                    <a:pt x="4520" y="916"/>
                  </a:lnTo>
                  <a:lnTo>
                    <a:pt x="4676" y="1130"/>
                  </a:lnTo>
                  <a:lnTo>
                    <a:pt x="4852" y="1364"/>
                  </a:lnTo>
                  <a:lnTo>
                    <a:pt x="5007" y="1656"/>
                  </a:lnTo>
                  <a:lnTo>
                    <a:pt x="5183" y="1968"/>
                  </a:lnTo>
                  <a:lnTo>
                    <a:pt x="5261" y="2143"/>
                  </a:lnTo>
                  <a:lnTo>
                    <a:pt x="5300" y="2241"/>
                  </a:lnTo>
                  <a:lnTo>
                    <a:pt x="5339" y="2299"/>
                  </a:lnTo>
                  <a:lnTo>
                    <a:pt x="5378" y="2358"/>
                  </a:lnTo>
                  <a:lnTo>
                    <a:pt x="5436" y="2377"/>
                  </a:lnTo>
                  <a:lnTo>
                    <a:pt x="5475" y="2377"/>
                  </a:lnTo>
                  <a:lnTo>
                    <a:pt x="5495" y="2358"/>
                  </a:lnTo>
                  <a:lnTo>
                    <a:pt x="5572" y="2358"/>
                  </a:lnTo>
                  <a:lnTo>
                    <a:pt x="5631" y="2319"/>
                  </a:lnTo>
                  <a:lnTo>
                    <a:pt x="5670" y="2260"/>
                  </a:lnTo>
                  <a:lnTo>
                    <a:pt x="5709" y="2182"/>
                  </a:lnTo>
                  <a:lnTo>
                    <a:pt x="5748" y="2007"/>
                  </a:lnTo>
                  <a:lnTo>
                    <a:pt x="5787" y="1871"/>
                  </a:lnTo>
                  <a:lnTo>
                    <a:pt x="5904" y="1578"/>
                  </a:lnTo>
                  <a:lnTo>
                    <a:pt x="6099" y="1247"/>
                  </a:lnTo>
                  <a:lnTo>
                    <a:pt x="6196" y="1091"/>
                  </a:lnTo>
                  <a:lnTo>
                    <a:pt x="6313" y="935"/>
                  </a:lnTo>
                  <a:lnTo>
                    <a:pt x="6488" y="760"/>
                  </a:lnTo>
                  <a:lnTo>
                    <a:pt x="6664" y="624"/>
                  </a:lnTo>
                  <a:lnTo>
                    <a:pt x="6800" y="546"/>
                  </a:lnTo>
                  <a:lnTo>
                    <a:pt x="6936" y="487"/>
                  </a:lnTo>
                  <a:lnTo>
                    <a:pt x="7092" y="429"/>
                  </a:lnTo>
                  <a:lnTo>
                    <a:pt x="7229" y="409"/>
                  </a:lnTo>
                  <a:lnTo>
                    <a:pt x="7287" y="409"/>
                  </a:lnTo>
                  <a:lnTo>
                    <a:pt x="7462" y="429"/>
                  </a:lnTo>
                  <a:lnTo>
                    <a:pt x="7579" y="448"/>
                  </a:lnTo>
                  <a:lnTo>
                    <a:pt x="7696" y="507"/>
                  </a:lnTo>
                  <a:lnTo>
                    <a:pt x="7833" y="585"/>
                  </a:lnTo>
                  <a:lnTo>
                    <a:pt x="7949" y="682"/>
                  </a:lnTo>
                  <a:lnTo>
                    <a:pt x="8144" y="877"/>
                  </a:lnTo>
                  <a:lnTo>
                    <a:pt x="8339" y="1111"/>
                  </a:lnTo>
                  <a:lnTo>
                    <a:pt x="8495" y="1364"/>
                  </a:lnTo>
                  <a:lnTo>
                    <a:pt x="8651" y="1637"/>
                  </a:lnTo>
                  <a:lnTo>
                    <a:pt x="8787" y="1949"/>
                  </a:lnTo>
                  <a:lnTo>
                    <a:pt x="8924" y="2280"/>
                  </a:lnTo>
                  <a:lnTo>
                    <a:pt x="9099" y="2884"/>
                  </a:lnTo>
                  <a:lnTo>
                    <a:pt x="9255" y="3488"/>
                  </a:lnTo>
                  <a:lnTo>
                    <a:pt x="9352" y="3994"/>
                  </a:lnTo>
                  <a:lnTo>
                    <a:pt x="9411" y="4423"/>
                  </a:lnTo>
                  <a:lnTo>
                    <a:pt x="9430" y="4832"/>
                  </a:lnTo>
                  <a:lnTo>
                    <a:pt x="9430" y="5163"/>
                  </a:lnTo>
                  <a:lnTo>
                    <a:pt x="9411" y="5514"/>
                  </a:lnTo>
                  <a:lnTo>
                    <a:pt x="9372" y="5865"/>
                  </a:lnTo>
                  <a:lnTo>
                    <a:pt x="9294" y="6157"/>
                  </a:lnTo>
                  <a:lnTo>
                    <a:pt x="9216" y="6430"/>
                  </a:lnTo>
                  <a:lnTo>
                    <a:pt x="9119" y="6722"/>
                  </a:lnTo>
                  <a:lnTo>
                    <a:pt x="9002" y="6975"/>
                  </a:lnTo>
                  <a:lnTo>
                    <a:pt x="8904" y="7170"/>
                  </a:lnTo>
                  <a:lnTo>
                    <a:pt x="8826" y="7346"/>
                  </a:lnTo>
                  <a:lnTo>
                    <a:pt x="8690" y="7560"/>
                  </a:lnTo>
                  <a:lnTo>
                    <a:pt x="8651" y="7618"/>
                  </a:lnTo>
                  <a:lnTo>
                    <a:pt x="8553" y="7755"/>
                  </a:lnTo>
                  <a:lnTo>
                    <a:pt x="8378" y="7950"/>
                  </a:lnTo>
                  <a:lnTo>
                    <a:pt x="8242" y="8086"/>
                  </a:lnTo>
                  <a:lnTo>
                    <a:pt x="8086" y="8242"/>
                  </a:lnTo>
                  <a:lnTo>
                    <a:pt x="7891" y="8398"/>
                  </a:lnTo>
                  <a:lnTo>
                    <a:pt x="7677" y="8573"/>
                  </a:lnTo>
                  <a:lnTo>
                    <a:pt x="7443" y="8729"/>
                  </a:lnTo>
                  <a:lnTo>
                    <a:pt x="7229" y="8865"/>
                  </a:lnTo>
                  <a:lnTo>
                    <a:pt x="7014" y="8982"/>
                  </a:lnTo>
                  <a:lnTo>
                    <a:pt x="6975" y="8982"/>
                  </a:lnTo>
                  <a:lnTo>
                    <a:pt x="6936" y="9002"/>
                  </a:lnTo>
                  <a:lnTo>
                    <a:pt x="6741" y="9119"/>
                  </a:lnTo>
                  <a:lnTo>
                    <a:pt x="6527" y="9216"/>
                  </a:lnTo>
                  <a:lnTo>
                    <a:pt x="6313" y="9294"/>
                  </a:lnTo>
                  <a:lnTo>
                    <a:pt x="6099" y="9353"/>
                  </a:lnTo>
                  <a:lnTo>
                    <a:pt x="5865" y="9411"/>
                  </a:lnTo>
                  <a:lnTo>
                    <a:pt x="5514" y="9450"/>
                  </a:lnTo>
                  <a:lnTo>
                    <a:pt x="5144" y="9469"/>
                  </a:lnTo>
                  <a:lnTo>
                    <a:pt x="4949" y="9469"/>
                  </a:lnTo>
                  <a:lnTo>
                    <a:pt x="4637" y="9430"/>
                  </a:lnTo>
                  <a:lnTo>
                    <a:pt x="4325" y="9391"/>
                  </a:lnTo>
                  <a:lnTo>
                    <a:pt x="3994" y="9314"/>
                  </a:lnTo>
                  <a:lnTo>
                    <a:pt x="3683" y="9216"/>
                  </a:lnTo>
                  <a:lnTo>
                    <a:pt x="3644" y="9216"/>
                  </a:lnTo>
                  <a:lnTo>
                    <a:pt x="3312" y="9080"/>
                  </a:lnTo>
                  <a:lnTo>
                    <a:pt x="2981" y="8943"/>
                  </a:lnTo>
                  <a:lnTo>
                    <a:pt x="2669" y="8768"/>
                  </a:lnTo>
                  <a:lnTo>
                    <a:pt x="2358" y="8593"/>
                  </a:lnTo>
                  <a:lnTo>
                    <a:pt x="2085" y="8378"/>
                  </a:lnTo>
                  <a:lnTo>
                    <a:pt x="1793" y="8164"/>
                  </a:lnTo>
                  <a:lnTo>
                    <a:pt x="1539" y="7911"/>
                  </a:lnTo>
                  <a:lnTo>
                    <a:pt x="1305" y="7657"/>
                  </a:lnTo>
                  <a:lnTo>
                    <a:pt x="1325" y="7696"/>
                  </a:lnTo>
                  <a:lnTo>
                    <a:pt x="877" y="7131"/>
                  </a:lnTo>
                  <a:lnTo>
                    <a:pt x="662" y="6781"/>
                  </a:lnTo>
                  <a:lnTo>
                    <a:pt x="468" y="6449"/>
                  </a:lnTo>
                  <a:lnTo>
                    <a:pt x="370" y="6196"/>
                  </a:lnTo>
                  <a:lnTo>
                    <a:pt x="292" y="5962"/>
                  </a:lnTo>
                  <a:lnTo>
                    <a:pt x="292" y="5845"/>
                  </a:lnTo>
                  <a:lnTo>
                    <a:pt x="273" y="5709"/>
                  </a:lnTo>
                  <a:lnTo>
                    <a:pt x="292" y="5592"/>
                  </a:lnTo>
                  <a:lnTo>
                    <a:pt x="312" y="5495"/>
                  </a:lnTo>
                  <a:lnTo>
                    <a:pt x="409" y="5300"/>
                  </a:lnTo>
                  <a:lnTo>
                    <a:pt x="546" y="5144"/>
                  </a:lnTo>
                  <a:lnTo>
                    <a:pt x="721" y="5027"/>
                  </a:lnTo>
                  <a:lnTo>
                    <a:pt x="838" y="4988"/>
                  </a:lnTo>
                  <a:lnTo>
                    <a:pt x="955" y="4949"/>
                  </a:lnTo>
                  <a:lnTo>
                    <a:pt x="1169" y="4930"/>
                  </a:lnTo>
                  <a:lnTo>
                    <a:pt x="1247" y="4930"/>
                  </a:lnTo>
                  <a:lnTo>
                    <a:pt x="1403" y="4949"/>
                  </a:lnTo>
                  <a:lnTo>
                    <a:pt x="1559" y="4988"/>
                  </a:lnTo>
                  <a:lnTo>
                    <a:pt x="1578" y="5008"/>
                  </a:lnTo>
                  <a:lnTo>
                    <a:pt x="1656" y="5008"/>
                  </a:lnTo>
                  <a:lnTo>
                    <a:pt x="1715" y="4988"/>
                  </a:lnTo>
                  <a:lnTo>
                    <a:pt x="1754" y="4949"/>
                  </a:lnTo>
                  <a:lnTo>
                    <a:pt x="1793" y="4891"/>
                  </a:lnTo>
                  <a:lnTo>
                    <a:pt x="1793" y="4832"/>
                  </a:lnTo>
                  <a:lnTo>
                    <a:pt x="1773" y="4774"/>
                  </a:lnTo>
                  <a:lnTo>
                    <a:pt x="1734" y="4715"/>
                  </a:lnTo>
                  <a:lnTo>
                    <a:pt x="1637" y="4598"/>
                  </a:lnTo>
                  <a:lnTo>
                    <a:pt x="1325" y="4267"/>
                  </a:lnTo>
                  <a:lnTo>
                    <a:pt x="1344" y="4306"/>
                  </a:lnTo>
                  <a:lnTo>
                    <a:pt x="1052" y="3936"/>
                  </a:lnTo>
                  <a:lnTo>
                    <a:pt x="955" y="3761"/>
                  </a:lnTo>
                  <a:lnTo>
                    <a:pt x="857" y="3605"/>
                  </a:lnTo>
                  <a:lnTo>
                    <a:pt x="779" y="3410"/>
                  </a:lnTo>
                  <a:lnTo>
                    <a:pt x="721" y="3215"/>
                  </a:lnTo>
                  <a:lnTo>
                    <a:pt x="701" y="3098"/>
                  </a:lnTo>
                  <a:lnTo>
                    <a:pt x="701" y="2962"/>
                  </a:lnTo>
                  <a:lnTo>
                    <a:pt x="721" y="2845"/>
                  </a:lnTo>
                  <a:lnTo>
                    <a:pt x="760" y="2728"/>
                  </a:lnTo>
                  <a:lnTo>
                    <a:pt x="799" y="2592"/>
                  </a:lnTo>
                  <a:lnTo>
                    <a:pt x="857" y="2475"/>
                  </a:lnTo>
                  <a:lnTo>
                    <a:pt x="1013" y="2319"/>
                  </a:lnTo>
                  <a:lnTo>
                    <a:pt x="1150" y="2221"/>
                  </a:lnTo>
                  <a:lnTo>
                    <a:pt x="1286" y="2182"/>
                  </a:lnTo>
                  <a:lnTo>
                    <a:pt x="1461" y="2163"/>
                  </a:lnTo>
                  <a:lnTo>
                    <a:pt x="1656" y="2182"/>
                  </a:lnTo>
                  <a:lnTo>
                    <a:pt x="1832" y="2221"/>
                  </a:lnTo>
                  <a:lnTo>
                    <a:pt x="2143" y="2358"/>
                  </a:lnTo>
                  <a:lnTo>
                    <a:pt x="2474" y="2553"/>
                  </a:lnTo>
                  <a:lnTo>
                    <a:pt x="2864" y="2845"/>
                  </a:lnTo>
                  <a:lnTo>
                    <a:pt x="2923" y="2903"/>
                  </a:lnTo>
                  <a:lnTo>
                    <a:pt x="2962" y="2923"/>
                  </a:lnTo>
                  <a:lnTo>
                    <a:pt x="3020" y="2942"/>
                  </a:lnTo>
                  <a:lnTo>
                    <a:pt x="3059" y="2923"/>
                  </a:lnTo>
                  <a:lnTo>
                    <a:pt x="3117" y="2903"/>
                  </a:lnTo>
                  <a:lnTo>
                    <a:pt x="3156" y="2864"/>
                  </a:lnTo>
                  <a:lnTo>
                    <a:pt x="3176" y="2806"/>
                  </a:lnTo>
                  <a:lnTo>
                    <a:pt x="3195" y="2728"/>
                  </a:lnTo>
                  <a:lnTo>
                    <a:pt x="3156" y="2670"/>
                  </a:lnTo>
                  <a:lnTo>
                    <a:pt x="2962" y="2358"/>
                  </a:lnTo>
                  <a:lnTo>
                    <a:pt x="2825" y="2085"/>
                  </a:lnTo>
                  <a:lnTo>
                    <a:pt x="2689" y="1754"/>
                  </a:lnTo>
                  <a:lnTo>
                    <a:pt x="2591" y="1442"/>
                  </a:lnTo>
                  <a:lnTo>
                    <a:pt x="2572" y="1228"/>
                  </a:lnTo>
                  <a:lnTo>
                    <a:pt x="2552" y="994"/>
                  </a:lnTo>
                  <a:lnTo>
                    <a:pt x="2572" y="857"/>
                  </a:lnTo>
                  <a:lnTo>
                    <a:pt x="2611" y="721"/>
                  </a:lnTo>
                  <a:lnTo>
                    <a:pt x="2689" y="565"/>
                  </a:lnTo>
                  <a:lnTo>
                    <a:pt x="2786" y="448"/>
                  </a:lnTo>
                  <a:lnTo>
                    <a:pt x="2923" y="370"/>
                  </a:lnTo>
                  <a:lnTo>
                    <a:pt x="3098" y="312"/>
                  </a:lnTo>
                  <a:lnTo>
                    <a:pt x="3332" y="292"/>
                  </a:lnTo>
                  <a:close/>
                  <a:moveTo>
                    <a:pt x="3234" y="0"/>
                  </a:moveTo>
                  <a:lnTo>
                    <a:pt x="3059" y="20"/>
                  </a:lnTo>
                  <a:lnTo>
                    <a:pt x="2942" y="39"/>
                  </a:lnTo>
                  <a:lnTo>
                    <a:pt x="2845" y="78"/>
                  </a:lnTo>
                  <a:lnTo>
                    <a:pt x="2767" y="117"/>
                  </a:lnTo>
                  <a:lnTo>
                    <a:pt x="2630" y="176"/>
                  </a:lnTo>
                  <a:lnTo>
                    <a:pt x="2533" y="273"/>
                  </a:lnTo>
                  <a:lnTo>
                    <a:pt x="2416" y="409"/>
                  </a:lnTo>
                  <a:lnTo>
                    <a:pt x="2338" y="585"/>
                  </a:lnTo>
                  <a:lnTo>
                    <a:pt x="2280" y="760"/>
                  </a:lnTo>
                  <a:lnTo>
                    <a:pt x="2241" y="955"/>
                  </a:lnTo>
                  <a:lnTo>
                    <a:pt x="2241" y="1169"/>
                  </a:lnTo>
                  <a:lnTo>
                    <a:pt x="2260" y="1364"/>
                  </a:lnTo>
                  <a:lnTo>
                    <a:pt x="2299" y="1598"/>
                  </a:lnTo>
                  <a:lnTo>
                    <a:pt x="2338" y="1793"/>
                  </a:lnTo>
                  <a:lnTo>
                    <a:pt x="2474" y="2124"/>
                  </a:lnTo>
                  <a:lnTo>
                    <a:pt x="2611" y="2436"/>
                  </a:lnTo>
                  <a:lnTo>
                    <a:pt x="2611" y="2436"/>
                  </a:lnTo>
                  <a:lnTo>
                    <a:pt x="2533" y="2377"/>
                  </a:lnTo>
                  <a:lnTo>
                    <a:pt x="2241" y="2182"/>
                  </a:lnTo>
                  <a:lnTo>
                    <a:pt x="2085" y="2104"/>
                  </a:lnTo>
                  <a:lnTo>
                    <a:pt x="1890" y="2027"/>
                  </a:lnTo>
                  <a:lnTo>
                    <a:pt x="1734" y="1968"/>
                  </a:lnTo>
                  <a:lnTo>
                    <a:pt x="1559" y="1949"/>
                  </a:lnTo>
                  <a:lnTo>
                    <a:pt x="1383" y="1929"/>
                  </a:lnTo>
                  <a:lnTo>
                    <a:pt x="1247" y="1929"/>
                  </a:lnTo>
                  <a:lnTo>
                    <a:pt x="1111" y="1968"/>
                  </a:lnTo>
                  <a:lnTo>
                    <a:pt x="994" y="2007"/>
                  </a:lnTo>
                  <a:lnTo>
                    <a:pt x="974" y="2027"/>
                  </a:lnTo>
                  <a:lnTo>
                    <a:pt x="838" y="2124"/>
                  </a:lnTo>
                  <a:lnTo>
                    <a:pt x="721" y="2241"/>
                  </a:lnTo>
                  <a:lnTo>
                    <a:pt x="585" y="2416"/>
                  </a:lnTo>
                  <a:lnTo>
                    <a:pt x="487" y="2592"/>
                  </a:lnTo>
                  <a:lnTo>
                    <a:pt x="429" y="2786"/>
                  </a:lnTo>
                  <a:lnTo>
                    <a:pt x="409" y="2962"/>
                  </a:lnTo>
                  <a:lnTo>
                    <a:pt x="390" y="3157"/>
                  </a:lnTo>
                  <a:lnTo>
                    <a:pt x="429" y="3332"/>
                  </a:lnTo>
                  <a:lnTo>
                    <a:pt x="468" y="3527"/>
                  </a:lnTo>
                  <a:lnTo>
                    <a:pt x="546" y="3702"/>
                  </a:lnTo>
                  <a:lnTo>
                    <a:pt x="643" y="3916"/>
                  </a:lnTo>
                  <a:lnTo>
                    <a:pt x="740" y="4092"/>
                  </a:lnTo>
                  <a:lnTo>
                    <a:pt x="857" y="4248"/>
                  </a:lnTo>
                  <a:lnTo>
                    <a:pt x="994" y="4404"/>
                  </a:lnTo>
                  <a:lnTo>
                    <a:pt x="1247" y="4696"/>
                  </a:lnTo>
                  <a:lnTo>
                    <a:pt x="1286" y="4715"/>
                  </a:lnTo>
                  <a:lnTo>
                    <a:pt x="1013" y="4715"/>
                  </a:lnTo>
                  <a:lnTo>
                    <a:pt x="877" y="4735"/>
                  </a:lnTo>
                  <a:lnTo>
                    <a:pt x="740" y="4774"/>
                  </a:lnTo>
                  <a:lnTo>
                    <a:pt x="643" y="4813"/>
                  </a:lnTo>
                  <a:lnTo>
                    <a:pt x="604" y="4832"/>
                  </a:lnTo>
                  <a:lnTo>
                    <a:pt x="487" y="4891"/>
                  </a:lnTo>
                  <a:lnTo>
                    <a:pt x="390" y="4949"/>
                  </a:lnTo>
                  <a:lnTo>
                    <a:pt x="312" y="5027"/>
                  </a:lnTo>
                  <a:lnTo>
                    <a:pt x="234" y="5105"/>
                  </a:lnTo>
                  <a:lnTo>
                    <a:pt x="156" y="5222"/>
                  </a:lnTo>
                  <a:lnTo>
                    <a:pt x="97" y="5339"/>
                  </a:lnTo>
                  <a:lnTo>
                    <a:pt x="58" y="5475"/>
                  </a:lnTo>
                  <a:lnTo>
                    <a:pt x="20" y="5612"/>
                  </a:lnTo>
                  <a:lnTo>
                    <a:pt x="0" y="5767"/>
                  </a:lnTo>
                  <a:lnTo>
                    <a:pt x="0" y="5904"/>
                  </a:lnTo>
                  <a:lnTo>
                    <a:pt x="58" y="6157"/>
                  </a:lnTo>
                  <a:lnTo>
                    <a:pt x="136" y="6430"/>
                  </a:lnTo>
                  <a:lnTo>
                    <a:pt x="273" y="6722"/>
                  </a:lnTo>
                  <a:lnTo>
                    <a:pt x="409" y="6956"/>
                  </a:lnTo>
                  <a:lnTo>
                    <a:pt x="565" y="7209"/>
                  </a:lnTo>
                  <a:lnTo>
                    <a:pt x="721" y="7443"/>
                  </a:lnTo>
                  <a:lnTo>
                    <a:pt x="916" y="7696"/>
                  </a:lnTo>
                  <a:lnTo>
                    <a:pt x="1111" y="7911"/>
                  </a:lnTo>
                  <a:lnTo>
                    <a:pt x="1286" y="8106"/>
                  </a:lnTo>
                  <a:lnTo>
                    <a:pt x="1481" y="8281"/>
                  </a:lnTo>
                  <a:lnTo>
                    <a:pt x="1656" y="8456"/>
                  </a:lnTo>
                  <a:lnTo>
                    <a:pt x="1890" y="8632"/>
                  </a:lnTo>
                  <a:lnTo>
                    <a:pt x="2104" y="8787"/>
                  </a:lnTo>
                  <a:lnTo>
                    <a:pt x="2338" y="8943"/>
                  </a:lnTo>
                  <a:lnTo>
                    <a:pt x="2572" y="9080"/>
                  </a:lnTo>
                  <a:lnTo>
                    <a:pt x="2825" y="9216"/>
                  </a:lnTo>
                  <a:lnTo>
                    <a:pt x="3078" y="9333"/>
                  </a:lnTo>
                  <a:lnTo>
                    <a:pt x="3332" y="9430"/>
                  </a:lnTo>
                  <a:lnTo>
                    <a:pt x="3585" y="9528"/>
                  </a:lnTo>
                  <a:lnTo>
                    <a:pt x="3877" y="9606"/>
                  </a:lnTo>
                  <a:lnTo>
                    <a:pt x="4150" y="9684"/>
                  </a:lnTo>
                  <a:lnTo>
                    <a:pt x="4423" y="9723"/>
                  </a:lnTo>
                  <a:lnTo>
                    <a:pt x="4676" y="9762"/>
                  </a:lnTo>
                  <a:lnTo>
                    <a:pt x="5163" y="9781"/>
                  </a:lnTo>
                  <a:lnTo>
                    <a:pt x="5475" y="9762"/>
                  </a:lnTo>
                  <a:lnTo>
                    <a:pt x="5787" y="9742"/>
                  </a:lnTo>
                  <a:lnTo>
                    <a:pt x="6118" y="9664"/>
                  </a:lnTo>
                  <a:lnTo>
                    <a:pt x="6410" y="9586"/>
                  </a:lnTo>
                  <a:lnTo>
                    <a:pt x="6683" y="9489"/>
                  </a:lnTo>
                  <a:lnTo>
                    <a:pt x="6956" y="9372"/>
                  </a:lnTo>
                  <a:lnTo>
                    <a:pt x="7190" y="9236"/>
                  </a:lnTo>
                  <a:lnTo>
                    <a:pt x="7423" y="9099"/>
                  </a:lnTo>
                  <a:lnTo>
                    <a:pt x="7638" y="8963"/>
                  </a:lnTo>
                  <a:lnTo>
                    <a:pt x="7833" y="8826"/>
                  </a:lnTo>
                  <a:lnTo>
                    <a:pt x="8164" y="8534"/>
                  </a:lnTo>
                  <a:lnTo>
                    <a:pt x="8456" y="8242"/>
                  </a:lnTo>
                  <a:lnTo>
                    <a:pt x="8709" y="7930"/>
                  </a:lnTo>
                  <a:lnTo>
                    <a:pt x="8943" y="7638"/>
                  </a:lnTo>
                  <a:lnTo>
                    <a:pt x="9080" y="7424"/>
                  </a:lnTo>
                  <a:lnTo>
                    <a:pt x="9196" y="7229"/>
                  </a:lnTo>
                  <a:lnTo>
                    <a:pt x="9313" y="7014"/>
                  </a:lnTo>
                  <a:lnTo>
                    <a:pt x="9411" y="6800"/>
                  </a:lnTo>
                  <a:lnTo>
                    <a:pt x="9489" y="6586"/>
                  </a:lnTo>
                  <a:lnTo>
                    <a:pt x="9567" y="6371"/>
                  </a:lnTo>
                  <a:lnTo>
                    <a:pt x="9645" y="6118"/>
                  </a:lnTo>
                  <a:lnTo>
                    <a:pt x="9703" y="5884"/>
                  </a:lnTo>
                  <a:lnTo>
                    <a:pt x="9742" y="5651"/>
                  </a:lnTo>
                  <a:lnTo>
                    <a:pt x="9781" y="5397"/>
                  </a:lnTo>
                  <a:lnTo>
                    <a:pt x="9800" y="5144"/>
                  </a:lnTo>
                  <a:lnTo>
                    <a:pt x="9820" y="4910"/>
                  </a:lnTo>
                  <a:lnTo>
                    <a:pt x="9820" y="4657"/>
                  </a:lnTo>
                  <a:lnTo>
                    <a:pt x="9800" y="4365"/>
                  </a:lnTo>
                  <a:lnTo>
                    <a:pt x="9761" y="4072"/>
                  </a:lnTo>
                  <a:lnTo>
                    <a:pt x="9723" y="3761"/>
                  </a:lnTo>
                  <a:lnTo>
                    <a:pt x="9664" y="3429"/>
                  </a:lnTo>
                  <a:lnTo>
                    <a:pt x="9586" y="3079"/>
                  </a:lnTo>
                  <a:lnTo>
                    <a:pt x="9489" y="2747"/>
                  </a:lnTo>
                  <a:lnTo>
                    <a:pt x="9391" y="2416"/>
                  </a:lnTo>
                  <a:lnTo>
                    <a:pt x="9294" y="2085"/>
                  </a:lnTo>
                  <a:lnTo>
                    <a:pt x="9138" y="1695"/>
                  </a:lnTo>
                  <a:lnTo>
                    <a:pt x="8982" y="1364"/>
                  </a:lnTo>
                  <a:lnTo>
                    <a:pt x="8807" y="1052"/>
                  </a:lnTo>
                  <a:lnTo>
                    <a:pt x="8631" y="780"/>
                  </a:lnTo>
                  <a:lnTo>
                    <a:pt x="8417" y="526"/>
                  </a:lnTo>
                  <a:lnTo>
                    <a:pt x="8183" y="312"/>
                  </a:lnTo>
                  <a:lnTo>
                    <a:pt x="8066" y="215"/>
                  </a:lnTo>
                  <a:lnTo>
                    <a:pt x="7949" y="156"/>
                  </a:lnTo>
                  <a:lnTo>
                    <a:pt x="7813" y="98"/>
                  </a:lnTo>
                  <a:lnTo>
                    <a:pt x="7657" y="39"/>
                  </a:lnTo>
                  <a:lnTo>
                    <a:pt x="7482" y="20"/>
                  </a:lnTo>
                  <a:lnTo>
                    <a:pt x="7326" y="0"/>
                  </a:lnTo>
                  <a:lnTo>
                    <a:pt x="7170" y="0"/>
                  </a:lnTo>
                  <a:lnTo>
                    <a:pt x="7034" y="20"/>
                  </a:lnTo>
                  <a:lnTo>
                    <a:pt x="6858" y="78"/>
                  </a:lnTo>
                  <a:lnTo>
                    <a:pt x="6664" y="156"/>
                  </a:lnTo>
                  <a:lnTo>
                    <a:pt x="6508" y="253"/>
                  </a:lnTo>
                  <a:lnTo>
                    <a:pt x="6332" y="370"/>
                  </a:lnTo>
                  <a:lnTo>
                    <a:pt x="6118" y="546"/>
                  </a:lnTo>
                  <a:lnTo>
                    <a:pt x="5923" y="760"/>
                  </a:lnTo>
                  <a:lnTo>
                    <a:pt x="5748" y="974"/>
                  </a:lnTo>
                  <a:lnTo>
                    <a:pt x="5631" y="1189"/>
                  </a:lnTo>
                  <a:lnTo>
                    <a:pt x="5533" y="1364"/>
                  </a:lnTo>
                  <a:lnTo>
                    <a:pt x="5456" y="1520"/>
                  </a:lnTo>
                  <a:lnTo>
                    <a:pt x="5397" y="1695"/>
                  </a:lnTo>
                  <a:lnTo>
                    <a:pt x="5358" y="1851"/>
                  </a:lnTo>
                  <a:lnTo>
                    <a:pt x="5280" y="1676"/>
                  </a:lnTo>
                  <a:lnTo>
                    <a:pt x="5183" y="1500"/>
                  </a:lnTo>
                  <a:lnTo>
                    <a:pt x="4988" y="1150"/>
                  </a:lnTo>
                  <a:lnTo>
                    <a:pt x="4852" y="974"/>
                  </a:lnTo>
                  <a:lnTo>
                    <a:pt x="4715" y="780"/>
                  </a:lnTo>
                  <a:lnTo>
                    <a:pt x="4559" y="604"/>
                  </a:lnTo>
                  <a:lnTo>
                    <a:pt x="4403" y="468"/>
                  </a:lnTo>
                  <a:lnTo>
                    <a:pt x="4248" y="331"/>
                  </a:lnTo>
                  <a:lnTo>
                    <a:pt x="4092" y="234"/>
                  </a:lnTo>
                  <a:lnTo>
                    <a:pt x="3916" y="137"/>
                  </a:lnTo>
                  <a:lnTo>
                    <a:pt x="3721" y="78"/>
                  </a:lnTo>
                  <a:lnTo>
                    <a:pt x="3507" y="20"/>
                  </a:lnTo>
                  <a:lnTo>
                    <a:pt x="331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5"/>
            <p:cNvSpPr/>
            <p:nvPr/>
          </p:nvSpPr>
          <p:spPr>
            <a:xfrm>
              <a:off x="1723500" y="991175"/>
              <a:ext cx="245500" cy="244550"/>
            </a:xfrm>
            <a:custGeom>
              <a:avLst/>
              <a:gdLst/>
              <a:ahLst/>
              <a:cxnLst/>
              <a:rect l="l" t="t" r="r" b="b"/>
              <a:pathLst>
                <a:path w="9820" h="9782" fill="none" extrusionOk="0">
                  <a:moveTo>
                    <a:pt x="7326" y="0"/>
                  </a:moveTo>
                  <a:lnTo>
                    <a:pt x="7326" y="0"/>
                  </a:lnTo>
                  <a:lnTo>
                    <a:pt x="7170" y="0"/>
                  </a:lnTo>
                  <a:lnTo>
                    <a:pt x="7034" y="20"/>
                  </a:lnTo>
                  <a:lnTo>
                    <a:pt x="7034" y="20"/>
                  </a:lnTo>
                  <a:lnTo>
                    <a:pt x="6858" y="78"/>
                  </a:lnTo>
                  <a:lnTo>
                    <a:pt x="6664" y="156"/>
                  </a:lnTo>
                  <a:lnTo>
                    <a:pt x="6664" y="156"/>
                  </a:lnTo>
                  <a:lnTo>
                    <a:pt x="6508" y="253"/>
                  </a:lnTo>
                  <a:lnTo>
                    <a:pt x="6332" y="370"/>
                  </a:lnTo>
                  <a:lnTo>
                    <a:pt x="6332" y="370"/>
                  </a:lnTo>
                  <a:lnTo>
                    <a:pt x="6118" y="546"/>
                  </a:lnTo>
                  <a:lnTo>
                    <a:pt x="5923" y="760"/>
                  </a:lnTo>
                  <a:lnTo>
                    <a:pt x="5923" y="760"/>
                  </a:lnTo>
                  <a:lnTo>
                    <a:pt x="5748" y="974"/>
                  </a:lnTo>
                  <a:lnTo>
                    <a:pt x="5631" y="1189"/>
                  </a:lnTo>
                  <a:lnTo>
                    <a:pt x="5631" y="1189"/>
                  </a:lnTo>
                  <a:lnTo>
                    <a:pt x="5533" y="1364"/>
                  </a:lnTo>
                  <a:lnTo>
                    <a:pt x="5456" y="1520"/>
                  </a:lnTo>
                  <a:lnTo>
                    <a:pt x="5397" y="1695"/>
                  </a:lnTo>
                  <a:lnTo>
                    <a:pt x="5358" y="1851"/>
                  </a:lnTo>
                  <a:lnTo>
                    <a:pt x="5358" y="1851"/>
                  </a:lnTo>
                  <a:lnTo>
                    <a:pt x="5280" y="1676"/>
                  </a:lnTo>
                  <a:lnTo>
                    <a:pt x="5183" y="1500"/>
                  </a:lnTo>
                  <a:lnTo>
                    <a:pt x="5183" y="1500"/>
                  </a:lnTo>
                  <a:lnTo>
                    <a:pt x="4988" y="1150"/>
                  </a:lnTo>
                  <a:lnTo>
                    <a:pt x="4852" y="974"/>
                  </a:lnTo>
                  <a:lnTo>
                    <a:pt x="4715" y="780"/>
                  </a:lnTo>
                  <a:lnTo>
                    <a:pt x="4715" y="780"/>
                  </a:lnTo>
                  <a:lnTo>
                    <a:pt x="4559" y="604"/>
                  </a:lnTo>
                  <a:lnTo>
                    <a:pt x="4403" y="468"/>
                  </a:lnTo>
                  <a:lnTo>
                    <a:pt x="4248" y="331"/>
                  </a:lnTo>
                  <a:lnTo>
                    <a:pt x="4092" y="234"/>
                  </a:lnTo>
                  <a:lnTo>
                    <a:pt x="4092" y="234"/>
                  </a:lnTo>
                  <a:lnTo>
                    <a:pt x="3916" y="137"/>
                  </a:lnTo>
                  <a:lnTo>
                    <a:pt x="3721" y="78"/>
                  </a:lnTo>
                  <a:lnTo>
                    <a:pt x="3507" y="20"/>
                  </a:lnTo>
                  <a:lnTo>
                    <a:pt x="3312" y="0"/>
                  </a:lnTo>
                  <a:lnTo>
                    <a:pt x="3234" y="0"/>
                  </a:lnTo>
                  <a:lnTo>
                    <a:pt x="3234" y="0"/>
                  </a:lnTo>
                  <a:lnTo>
                    <a:pt x="3059" y="20"/>
                  </a:lnTo>
                  <a:lnTo>
                    <a:pt x="3059" y="20"/>
                  </a:lnTo>
                  <a:lnTo>
                    <a:pt x="2942" y="39"/>
                  </a:lnTo>
                  <a:lnTo>
                    <a:pt x="2845" y="78"/>
                  </a:lnTo>
                  <a:lnTo>
                    <a:pt x="2845" y="78"/>
                  </a:lnTo>
                  <a:lnTo>
                    <a:pt x="2767" y="117"/>
                  </a:lnTo>
                  <a:lnTo>
                    <a:pt x="2767" y="117"/>
                  </a:lnTo>
                  <a:lnTo>
                    <a:pt x="2630" y="176"/>
                  </a:lnTo>
                  <a:lnTo>
                    <a:pt x="2533" y="273"/>
                  </a:lnTo>
                  <a:lnTo>
                    <a:pt x="2533" y="273"/>
                  </a:lnTo>
                  <a:lnTo>
                    <a:pt x="2416" y="409"/>
                  </a:lnTo>
                  <a:lnTo>
                    <a:pt x="2338" y="585"/>
                  </a:lnTo>
                  <a:lnTo>
                    <a:pt x="2280" y="760"/>
                  </a:lnTo>
                  <a:lnTo>
                    <a:pt x="2241" y="955"/>
                  </a:lnTo>
                  <a:lnTo>
                    <a:pt x="2241" y="955"/>
                  </a:lnTo>
                  <a:lnTo>
                    <a:pt x="2241" y="1169"/>
                  </a:lnTo>
                  <a:lnTo>
                    <a:pt x="2260" y="1364"/>
                  </a:lnTo>
                  <a:lnTo>
                    <a:pt x="2260" y="1364"/>
                  </a:lnTo>
                  <a:lnTo>
                    <a:pt x="2299" y="1598"/>
                  </a:lnTo>
                  <a:lnTo>
                    <a:pt x="2338" y="1793"/>
                  </a:lnTo>
                  <a:lnTo>
                    <a:pt x="2338" y="1793"/>
                  </a:lnTo>
                  <a:lnTo>
                    <a:pt x="2474" y="2124"/>
                  </a:lnTo>
                  <a:lnTo>
                    <a:pt x="2611" y="2436"/>
                  </a:lnTo>
                  <a:lnTo>
                    <a:pt x="2533" y="2377"/>
                  </a:lnTo>
                  <a:lnTo>
                    <a:pt x="2533" y="2377"/>
                  </a:lnTo>
                  <a:lnTo>
                    <a:pt x="2241" y="2182"/>
                  </a:lnTo>
                  <a:lnTo>
                    <a:pt x="2085" y="2104"/>
                  </a:lnTo>
                  <a:lnTo>
                    <a:pt x="1890" y="2027"/>
                  </a:lnTo>
                  <a:lnTo>
                    <a:pt x="1890" y="2027"/>
                  </a:lnTo>
                  <a:lnTo>
                    <a:pt x="1734" y="1968"/>
                  </a:lnTo>
                  <a:lnTo>
                    <a:pt x="1559" y="1949"/>
                  </a:lnTo>
                  <a:lnTo>
                    <a:pt x="1559" y="1949"/>
                  </a:lnTo>
                  <a:lnTo>
                    <a:pt x="1383" y="1929"/>
                  </a:lnTo>
                  <a:lnTo>
                    <a:pt x="1383" y="1929"/>
                  </a:lnTo>
                  <a:lnTo>
                    <a:pt x="1247" y="1929"/>
                  </a:lnTo>
                  <a:lnTo>
                    <a:pt x="1247" y="1929"/>
                  </a:lnTo>
                  <a:lnTo>
                    <a:pt x="1111" y="1968"/>
                  </a:lnTo>
                  <a:lnTo>
                    <a:pt x="994" y="2007"/>
                  </a:lnTo>
                  <a:lnTo>
                    <a:pt x="974" y="2027"/>
                  </a:lnTo>
                  <a:lnTo>
                    <a:pt x="974" y="2027"/>
                  </a:lnTo>
                  <a:lnTo>
                    <a:pt x="838" y="2124"/>
                  </a:lnTo>
                  <a:lnTo>
                    <a:pt x="721" y="2241"/>
                  </a:lnTo>
                  <a:lnTo>
                    <a:pt x="721" y="2241"/>
                  </a:lnTo>
                  <a:lnTo>
                    <a:pt x="585" y="2416"/>
                  </a:lnTo>
                  <a:lnTo>
                    <a:pt x="487" y="2592"/>
                  </a:lnTo>
                  <a:lnTo>
                    <a:pt x="487" y="2592"/>
                  </a:lnTo>
                  <a:lnTo>
                    <a:pt x="429" y="2786"/>
                  </a:lnTo>
                  <a:lnTo>
                    <a:pt x="409" y="2962"/>
                  </a:lnTo>
                  <a:lnTo>
                    <a:pt x="409" y="2962"/>
                  </a:lnTo>
                  <a:lnTo>
                    <a:pt x="390" y="3157"/>
                  </a:lnTo>
                  <a:lnTo>
                    <a:pt x="390" y="3157"/>
                  </a:lnTo>
                  <a:lnTo>
                    <a:pt x="429" y="3332"/>
                  </a:lnTo>
                  <a:lnTo>
                    <a:pt x="429" y="3332"/>
                  </a:lnTo>
                  <a:lnTo>
                    <a:pt x="468" y="3527"/>
                  </a:lnTo>
                  <a:lnTo>
                    <a:pt x="546" y="3702"/>
                  </a:lnTo>
                  <a:lnTo>
                    <a:pt x="546" y="3702"/>
                  </a:lnTo>
                  <a:lnTo>
                    <a:pt x="643" y="3916"/>
                  </a:lnTo>
                  <a:lnTo>
                    <a:pt x="740" y="4092"/>
                  </a:lnTo>
                  <a:lnTo>
                    <a:pt x="740" y="4092"/>
                  </a:lnTo>
                  <a:lnTo>
                    <a:pt x="857" y="4248"/>
                  </a:lnTo>
                  <a:lnTo>
                    <a:pt x="994" y="4404"/>
                  </a:lnTo>
                  <a:lnTo>
                    <a:pt x="994" y="4404"/>
                  </a:lnTo>
                  <a:lnTo>
                    <a:pt x="1247" y="4696"/>
                  </a:lnTo>
                  <a:lnTo>
                    <a:pt x="1286" y="4715"/>
                  </a:lnTo>
                  <a:lnTo>
                    <a:pt x="1228" y="4715"/>
                  </a:lnTo>
                  <a:lnTo>
                    <a:pt x="1169" y="4715"/>
                  </a:lnTo>
                  <a:lnTo>
                    <a:pt x="1169" y="4715"/>
                  </a:lnTo>
                  <a:lnTo>
                    <a:pt x="1013" y="4715"/>
                  </a:lnTo>
                  <a:lnTo>
                    <a:pt x="877" y="4735"/>
                  </a:lnTo>
                  <a:lnTo>
                    <a:pt x="740" y="4774"/>
                  </a:lnTo>
                  <a:lnTo>
                    <a:pt x="643" y="4813"/>
                  </a:lnTo>
                  <a:lnTo>
                    <a:pt x="643" y="4813"/>
                  </a:lnTo>
                  <a:lnTo>
                    <a:pt x="604" y="4832"/>
                  </a:lnTo>
                  <a:lnTo>
                    <a:pt x="604" y="4832"/>
                  </a:lnTo>
                  <a:lnTo>
                    <a:pt x="487" y="4891"/>
                  </a:lnTo>
                  <a:lnTo>
                    <a:pt x="390" y="4949"/>
                  </a:lnTo>
                  <a:lnTo>
                    <a:pt x="312" y="5027"/>
                  </a:lnTo>
                  <a:lnTo>
                    <a:pt x="234" y="5105"/>
                  </a:lnTo>
                  <a:lnTo>
                    <a:pt x="234" y="5105"/>
                  </a:lnTo>
                  <a:lnTo>
                    <a:pt x="156" y="5222"/>
                  </a:lnTo>
                  <a:lnTo>
                    <a:pt x="97" y="5339"/>
                  </a:lnTo>
                  <a:lnTo>
                    <a:pt x="58" y="5475"/>
                  </a:lnTo>
                  <a:lnTo>
                    <a:pt x="20" y="5612"/>
                  </a:lnTo>
                  <a:lnTo>
                    <a:pt x="20" y="5612"/>
                  </a:lnTo>
                  <a:lnTo>
                    <a:pt x="0" y="5767"/>
                  </a:lnTo>
                  <a:lnTo>
                    <a:pt x="0" y="5904"/>
                  </a:lnTo>
                  <a:lnTo>
                    <a:pt x="0" y="5904"/>
                  </a:lnTo>
                  <a:lnTo>
                    <a:pt x="58" y="6157"/>
                  </a:lnTo>
                  <a:lnTo>
                    <a:pt x="58" y="6157"/>
                  </a:lnTo>
                  <a:lnTo>
                    <a:pt x="136" y="6430"/>
                  </a:lnTo>
                  <a:lnTo>
                    <a:pt x="273" y="6722"/>
                  </a:lnTo>
                  <a:lnTo>
                    <a:pt x="273" y="6722"/>
                  </a:lnTo>
                  <a:lnTo>
                    <a:pt x="409" y="6956"/>
                  </a:lnTo>
                  <a:lnTo>
                    <a:pt x="565" y="7209"/>
                  </a:lnTo>
                  <a:lnTo>
                    <a:pt x="721" y="7443"/>
                  </a:lnTo>
                  <a:lnTo>
                    <a:pt x="916" y="7696"/>
                  </a:lnTo>
                  <a:lnTo>
                    <a:pt x="916" y="7696"/>
                  </a:lnTo>
                  <a:lnTo>
                    <a:pt x="1111" y="7911"/>
                  </a:lnTo>
                  <a:lnTo>
                    <a:pt x="1286" y="8106"/>
                  </a:lnTo>
                  <a:lnTo>
                    <a:pt x="1481" y="8281"/>
                  </a:lnTo>
                  <a:lnTo>
                    <a:pt x="1656" y="8456"/>
                  </a:lnTo>
                  <a:lnTo>
                    <a:pt x="1656" y="8456"/>
                  </a:lnTo>
                  <a:lnTo>
                    <a:pt x="1890" y="8632"/>
                  </a:lnTo>
                  <a:lnTo>
                    <a:pt x="2104" y="8787"/>
                  </a:lnTo>
                  <a:lnTo>
                    <a:pt x="2338" y="8943"/>
                  </a:lnTo>
                  <a:lnTo>
                    <a:pt x="2572" y="9080"/>
                  </a:lnTo>
                  <a:lnTo>
                    <a:pt x="2572" y="9080"/>
                  </a:lnTo>
                  <a:lnTo>
                    <a:pt x="2825" y="9216"/>
                  </a:lnTo>
                  <a:lnTo>
                    <a:pt x="3078" y="9333"/>
                  </a:lnTo>
                  <a:lnTo>
                    <a:pt x="3332" y="9430"/>
                  </a:lnTo>
                  <a:lnTo>
                    <a:pt x="3585" y="9528"/>
                  </a:lnTo>
                  <a:lnTo>
                    <a:pt x="3585" y="9528"/>
                  </a:lnTo>
                  <a:lnTo>
                    <a:pt x="3877" y="9606"/>
                  </a:lnTo>
                  <a:lnTo>
                    <a:pt x="4150" y="9684"/>
                  </a:lnTo>
                  <a:lnTo>
                    <a:pt x="4423" y="9723"/>
                  </a:lnTo>
                  <a:lnTo>
                    <a:pt x="4676" y="9762"/>
                  </a:lnTo>
                  <a:lnTo>
                    <a:pt x="4676" y="9762"/>
                  </a:lnTo>
                  <a:lnTo>
                    <a:pt x="5163" y="9781"/>
                  </a:lnTo>
                  <a:lnTo>
                    <a:pt x="5163" y="9781"/>
                  </a:lnTo>
                  <a:lnTo>
                    <a:pt x="5475" y="9762"/>
                  </a:lnTo>
                  <a:lnTo>
                    <a:pt x="5787" y="9742"/>
                  </a:lnTo>
                  <a:lnTo>
                    <a:pt x="5787" y="9742"/>
                  </a:lnTo>
                  <a:lnTo>
                    <a:pt x="6118" y="9664"/>
                  </a:lnTo>
                  <a:lnTo>
                    <a:pt x="6410" y="9586"/>
                  </a:lnTo>
                  <a:lnTo>
                    <a:pt x="6410" y="9586"/>
                  </a:lnTo>
                  <a:lnTo>
                    <a:pt x="6683" y="9489"/>
                  </a:lnTo>
                  <a:lnTo>
                    <a:pt x="6956" y="9372"/>
                  </a:lnTo>
                  <a:lnTo>
                    <a:pt x="6956" y="9372"/>
                  </a:lnTo>
                  <a:lnTo>
                    <a:pt x="7190" y="9236"/>
                  </a:lnTo>
                  <a:lnTo>
                    <a:pt x="7423" y="9099"/>
                  </a:lnTo>
                  <a:lnTo>
                    <a:pt x="7423" y="9099"/>
                  </a:lnTo>
                  <a:lnTo>
                    <a:pt x="7638" y="8963"/>
                  </a:lnTo>
                  <a:lnTo>
                    <a:pt x="7833" y="8826"/>
                  </a:lnTo>
                  <a:lnTo>
                    <a:pt x="7833" y="8826"/>
                  </a:lnTo>
                  <a:lnTo>
                    <a:pt x="8164" y="8534"/>
                  </a:lnTo>
                  <a:lnTo>
                    <a:pt x="8456" y="8242"/>
                  </a:lnTo>
                  <a:lnTo>
                    <a:pt x="8456" y="8242"/>
                  </a:lnTo>
                  <a:lnTo>
                    <a:pt x="8709" y="7930"/>
                  </a:lnTo>
                  <a:lnTo>
                    <a:pt x="8943" y="7638"/>
                  </a:lnTo>
                  <a:lnTo>
                    <a:pt x="8943" y="7638"/>
                  </a:lnTo>
                  <a:lnTo>
                    <a:pt x="9080" y="7424"/>
                  </a:lnTo>
                  <a:lnTo>
                    <a:pt x="9080" y="7424"/>
                  </a:lnTo>
                  <a:lnTo>
                    <a:pt x="9196" y="7229"/>
                  </a:lnTo>
                  <a:lnTo>
                    <a:pt x="9313" y="7014"/>
                  </a:lnTo>
                  <a:lnTo>
                    <a:pt x="9411" y="6800"/>
                  </a:lnTo>
                  <a:lnTo>
                    <a:pt x="9489" y="6586"/>
                  </a:lnTo>
                  <a:lnTo>
                    <a:pt x="9489" y="6586"/>
                  </a:lnTo>
                  <a:lnTo>
                    <a:pt x="9567" y="6371"/>
                  </a:lnTo>
                  <a:lnTo>
                    <a:pt x="9645" y="6118"/>
                  </a:lnTo>
                  <a:lnTo>
                    <a:pt x="9703" y="5884"/>
                  </a:lnTo>
                  <a:lnTo>
                    <a:pt x="9742" y="5651"/>
                  </a:lnTo>
                  <a:lnTo>
                    <a:pt x="9781" y="5397"/>
                  </a:lnTo>
                  <a:lnTo>
                    <a:pt x="9800" y="5144"/>
                  </a:lnTo>
                  <a:lnTo>
                    <a:pt x="9820" y="4910"/>
                  </a:lnTo>
                  <a:lnTo>
                    <a:pt x="9820" y="4657"/>
                  </a:lnTo>
                  <a:lnTo>
                    <a:pt x="9820" y="4657"/>
                  </a:lnTo>
                  <a:lnTo>
                    <a:pt x="9800" y="4365"/>
                  </a:lnTo>
                  <a:lnTo>
                    <a:pt x="9761" y="4072"/>
                  </a:lnTo>
                  <a:lnTo>
                    <a:pt x="9723" y="3761"/>
                  </a:lnTo>
                  <a:lnTo>
                    <a:pt x="9664" y="3429"/>
                  </a:lnTo>
                  <a:lnTo>
                    <a:pt x="9664" y="3429"/>
                  </a:lnTo>
                  <a:lnTo>
                    <a:pt x="9586" y="3079"/>
                  </a:lnTo>
                  <a:lnTo>
                    <a:pt x="9489" y="2747"/>
                  </a:lnTo>
                  <a:lnTo>
                    <a:pt x="9391" y="2416"/>
                  </a:lnTo>
                  <a:lnTo>
                    <a:pt x="9294" y="2085"/>
                  </a:lnTo>
                  <a:lnTo>
                    <a:pt x="9294" y="2085"/>
                  </a:lnTo>
                  <a:lnTo>
                    <a:pt x="9138" y="1695"/>
                  </a:lnTo>
                  <a:lnTo>
                    <a:pt x="8982" y="1364"/>
                  </a:lnTo>
                  <a:lnTo>
                    <a:pt x="8807" y="1052"/>
                  </a:lnTo>
                  <a:lnTo>
                    <a:pt x="8631" y="780"/>
                  </a:lnTo>
                  <a:lnTo>
                    <a:pt x="8631" y="780"/>
                  </a:lnTo>
                  <a:lnTo>
                    <a:pt x="8417" y="526"/>
                  </a:lnTo>
                  <a:lnTo>
                    <a:pt x="8183" y="312"/>
                  </a:lnTo>
                  <a:lnTo>
                    <a:pt x="8183" y="312"/>
                  </a:lnTo>
                  <a:lnTo>
                    <a:pt x="8066" y="215"/>
                  </a:lnTo>
                  <a:lnTo>
                    <a:pt x="7949" y="156"/>
                  </a:lnTo>
                  <a:lnTo>
                    <a:pt x="7949" y="156"/>
                  </a:lnTo>
                  <a:lnTo>
                    <a:pt x="7813" y="98"/>
                  </a:lnTo>
                  <a:lnTo>
                    <a:pt x="7657" y="39"/>
                  </a:lnTo>
                  <a:lnTo>
                    <a:pt x="7657" y="39"/>
                  </a:lnTo>
                  <a:lnTo>
                    <a:pt x="7482" y="20"/>
                  </a:lnTo>
                  <a:lnTo>
                    <a:pt x="7326"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5"/>
            <p:cNvSpPr/>
            <p:nvPr/>
          </p:nvSpPr>
          <p:spPr>
            <a:xfrm>
              <a:off x="1730300" y="998475"/>
              <a:ext cx="228975" cy="229450"/>
            </a:xfrm>
            <a:custGeom>
              <a:avLst/>
              <a:gdLst/>
              <a:ahLst/>
              <a:cxnLst/>
              <a:rect l="l" t="t" r="r" b="b"/>
              <a:pathLst>
                <a:path w="9159" h="9178" fill="none" extrusionOk="0">
                  <a:moveTo>
                    <a:pt x="2748" y="2650"/>
                  </a:moveTo>
                  <a:lnTo>
                    <a:pt x="2748" y="2650"/>
                  </a:lnTo>
                  <a:lnTo>
                    <a:pt x="2787" y="2631"/>
                  </a:lnTo>
                  <a:lnTo>
                    <a:pt x="2787" y="2631"/>
                  </a:lnTo>
                  <a:lnTo>
                    <a:pt x="2845" y="2611"/>
                  </a:lnTo>
                  <a:lnTo>
                    <a:pt x="2845" y="2611"/>
                  </a:lnTo>
                  <a:lnTo>
                    <a:pt x="2884" y="2572"/>
                  </a:lnTo>
                  <a:lnTo>
                    <a:pt x="2904" y="2514"/>
                  </a:lnTo>
                  <a:lnTo>
                    <a:pt x="2923" y="2436"/>
                  </a:lnTo>
                  <a:lnTo>
                    <a:pt x="2884" y="2378"/>
                  </a:lnTo>
                  <a:lnTo>
                    <a:pt x="2884" y="2378"/>
                  </a:lnTo>
                  <a:lnTo>
                    <a:pt x="2690" y="2066"/>
                  </a:lnTo>
                  <a:lnTo>
                    <a:pt x="2553" y="1793"/>
                  </a:lnTo>
                  <a:lnTo>
                    <a:pt x="2553" y="1793"/>
                  </a:lnTo>
                  <a:lnTo>
                    <a:pt x="2417" y="1462"/>
                  </a:lnTo>
                  <a:lnTo>
                    <a:pt x="2319" y="1150"/>
                  </a:lnTo>
                  <a:lnTo>
                    <a:pt x="2319" y="1150"/>
                  </a:lnTo>
                  <a:lnTo>
                    <a:pt x="2300" y="936"/>
                  </a:lnTo>
                  <a:lnTo>
                    <a:pt x="2280" y="702"/>
                  </a:lnTo>
                  <a:lnTo>
                    <a:pt x="2280" y="702"/>
                  </a:lnTo>
                  <a:lnTo>
                    <a:pt x="2300" y="565"/>
                  </a:lnTo>
                  <a:lnTo>
                    <a:pt x="2339" y="429"/>
                  </a:lnTo>
                  <a:lnTo>
                    <a:pt x="2339" y="429"/>
                  </a:lnTo>
                  <a:lnTo>
                    <a:pt x="2417" y="273"/>
                  </a:lnTo>
                  <a:lnTo>
                    <a:pt x="2417" y="273"/>
                  </a:lnTo>
                  <a:lnTo>
                    <a:pt x="2514" y="156"/>
                  </a:lnTo>
                  <a:lnTo>
                    <a:pt x="2514" y="156"/>
                  </a:lnTo>
                  <a:lnTo>
                    <a:pt x="2651" y="78"/>
                  </a:lnTo>
                  <a:lnTo>
                    <a:pt x="2651" y="78"/>
                  </a:lnTo>
                  <a:lnTo>
                    <a:pt x="2826" y="20"/>
                  </a:lnTo>
                  <a:lnTo>
                    <a:pt x="2826" y="20"/>
                  </a:lnTo>
                  <a:lnTo>
                    <a:pt x="3060" y="0"/>
                  </a:lnTo>
                  <a:lnTo>
                    <a:pt x="3099" y="0"/>
                  </a:lnTo>
                  <a:lnTo>
                    <a:pt x="3118" y="0"/>
                  </a:lnTo>
                  <a:lnTo>
                    <a:pt x="3118" y="0"/>
                  </a:lnTo>
                  <a:lnTo>
                    <a:pt x="3294" y="20"/>
                  </a:lnTo>
                  <a:lnTo>
                    <a:pt x="3449" y="59"/>
                  </a:lnTo>
                  <a:lnTo>
                    <a:pt x="3449" y="59"/>
                  </a:lnTo>
                  <a:lnTo>
                    <a:pt x="3625" y="137"/>
                  </a:lnTo>
                  <a:lnTo>
                    <a:pt x="3800" y="215"/>
                  </a:lnTo>
                  <a:lnTo>
                    <a:pt x="3800" y="215"/>
                  </a:lnTo>
                  <a:lnTo>
                    <a:pt x="4015" y="390"/>
                  </a:lnTo>
                  <a:lnTo>
                    <a:pt x="4248" y="624"/>
                  </a:lnTo>
                  <a:lnTo>
                    <a:pt x="4248" y="624"/>
                  </a:lnTo>
                  <a:lnTo>
                    <a:pt x="4404" y="838"/>
                  </a:lnTo>
                  <a:lnTo>
                    <a:pt x="4580" y="1072"/>
                  </a:lnTo>
                  <a:lnTo>
                    <a:pt x="4735" y="1364"/>
                  </a:lnTo>
                  <a:lnTo>
                    <a:pt x="4911" y="1676"/>
                  </a:lnTo>
                  <a:lnTo>
                    <a:pt x="4989" y="1851"/>
                  </a:lnTo>
                  <a:lnTo>
                    <a:pt x="5028" y="1949"/>
                  </a:lnTo>
                  <a:lnTo>
                    <a:pt x="5067" y="2007"/>
                  </a:lnTo>
                  <a:lnTo>
                    <a:pt x="5067" y="2007"/>
                  </a:lnTo>
                  <a:lnTo>
                    <a:pt x="5106" y="2066"/>
                  </a:lnTo>
                  <a:lnTo>
                    <a:pt x="5164" y="2085"/>
                  </a:lnTo>
                  <a:lnTo>
                    <a:pt x="5164" y="2085"/>
                  </a:lnTo>
                  <a:lnTo>
                    <a:pt x="5203" y="2085"/>
                  </a:lnTo>
                  <a:lnTo>
                    <a:pt x="5223" y="2066"/>
                  </a:lnTo>
                  <a:lnTo>
                    <a:pt x="5242" y="2066"/>
                  </a:lnTo>
                  <a:lnTo>
                    <a:pt x="5242" y="2066"/>
                  </a:lnTo>
                  <a:lnTo>
                    <a:pt x="5300" y="2066"/>
                  </a:lnTo>
                  <a:lnTo>
                    <a:pt x="5359" y="2027"/>
                  </a:lnTo>
                  <a:lnTo>
                    <a:pt x="5359" y="2027"/>
                  </a:lnTo>
                  <a:lnTo>
                    <a:pt x="5398" y="1968"/>
                  </a:lnTo>
                  <a:lnTo>
                    <a:pt x="5437" y="1890"/>
                  </a:lnTo>
                  <a:lnTo>
                    <a:pt x="5437" y="1890"/>
                  </a:lnTo>
                  <a:lnTo>
                    <a:pt x="5476" y="1715"/>
                  </a:lnTo>
                  <a:lnTo>
                    <a:pt x="5515" y="1579"/>
                  </a:lnTo>
                  <a:lnTo>
                    <a:pt x="5515" y="1579"/>
                  </a:lnTo>
                  <a:lnTo>
                    <a:pt x="5632" y="1286"/>
                  </a:lnTo>
                  <a:lnTo>
                    <a:pt x="5632" y="1286"/>
                  </a:lnTo>
                  <a:lnTo>
                    <a:pt x="5827" y="955"/>
                  </a:lnTo>
                  <a:lnTo>
                    <a:pt x="5924" y="799"/>
                  </a:lnTo>
                  <a:lnTo>
                    <a:pt x="6041" y="643"/>
                  </a:lnTo>
                  <a:lnTo>
                    <a:pt x="6041" y="643"/>
                  </a:lnTo>
                  <a:lnTo>
                    <a:pt x="6216" y="468"/>
                  </a:lnTo>
                  <a:lnTo>
                    <a:pt x="6392" y="332"/>
                  </a:lnTo>
                  <a:lnTo>
                    <a:pt x="6392" y="332"/>
                  </a:lnTo>
                  <a:lnTo>
                    <a:pt x="6528" y="254"/>
                  </a:lnTo>
                  <a:lnTo>
                    <a:pt x="6664" y="195"/>
                  </a:lnTo>
                  <a:lnTo>
                    <a:pt x="6664" y="195"/>
                  </a:lnTo>
                  <a:lnTo>
                    <a:pt x="6820" y="137"/>
                  </a:lnTo>
                  <a:lnTo>
                    <a:pt x="6957" y="117"/>
                  </a:lnTo>
                  <a:lnTo>
                    <a:pt x="7015" y="117"/>
                  </a:lnTo>
                  <a:lnTo>
                    <a:pt x="7015" y="117"/>
                  </a:lnTo>
                  <a:lnTo>
                    <a:pt x="7190" y="137"/>
                  </a:lnTo>
                  <a:lnTo>
                    <a:pt x="7190" y="137"/>
                  </a:lnTo>
                  <a:lnTo>
                    <a:pt x="7307" y="156"/>
                  </a:lnTo>
                  <a:lnTo>
                    <a:pt x="7424" y="215"/>
                  </a:lnTo>
                  <a:lnTo>
                    <a:pt x="7424" y="215"/>
                  </a:lnTo>
                  <a:lnTo>
                    <a:pt x="7561" y="293"/>
                  </a:lnTo>
                  <a:lnTo>
                    <a:pt x="7677" y="390"/>
                  </a:lnTo>
                  <a:lnTo>
                    <a:pt x="7677" y="390"/>
                  </a:lnTo>
                  <a:lnTo>
                    <a:pt x="7872" y="585"/>
                  </a:lnTo>
                  <a:lnTo>
                    <a:pt x="8067" y="819"/>
                  </a:lnTo>
                  <a:lnTo>
                    <a:pt x="8067" y="819"/>
                  </a:lnTo>
                  <a:lnTo>
                    <a:pt x="8223" y="1072"/>
                  </a:lnTo>
                  <a:lnTo>
                    <a:pt x="8379" y="1345"/>
                  </a:lnTo>
                  <a:lnTo>
                    <a:pt x="8515" y="1657"/>
                  </a:lnTo>
                  <a:lnTo>
                    <a:pt x="8652" y="1988"/>
                  </a:lnTo>
                  <a:lnTo>
                    <a:pt x="8652" y="1988"/>
                  </a:lnTo>
                  <a:lnTo>
                    <a:pt x="8827" y="2592"/>
                  </a:lnTo>
                  <a:lnTo>
                    <a:pt x="8983" y="3196"/>
                  </a:lnTo>
                  <a:lnTo>
                    <a:pt x="8983" y="3196"/>
                  </a:lnTo>
                  <a:lnTo>
                    <a:pt x="9080" y="3702"/>
                  </a:lnTo>
                  <a:lnTo>
                    <a:pt x="9139" y="4131"/>
                  </a:lnTo>
                  <a:lnTo>
                    <a:pt x="9139" y="4131"/>
                  </a:lnTo>
                  <a:lnTo>
                    <a:pt x="9158" y="4540"/>
                  </a:lnTo>
                  <a:lnTo>
                    <a:pt x="9158" y="4871"/>
                  </a:lnTo>
                  <a:lnTo>
                    <a:pt x="9158" y="4871"/>
                  </a:lnTo>
                  <a:lnTo>
                    <a:pt x="9139" y="5222"/>
                  </a:lnTo>
                  <a:lnTo>
                    <a:pt x="9100" y="5573"/>
                  </a:lnTo>
                  <a:lnTo>
                    <a:pt x="9100" y="5573"/>
                  </a:lnTo>
                  <a:lnTo>
                    <a:pt x="9022" y="5865"/>
                  </a:lnTo>
                  <a:lnTo>
                    <a:pt x="8944" y="6138"/>
                  </a:lnTo>
                  <a:lnTo>
                    <a:pt x="8847" y="6430"/>
                  </a:lnTo>
                  <a:lnTo>
                    <a:pt x="8730" y="6683"/>
                  </a:lnTo>
                  <a:lnTo>
                    <a:pt x="8730" y="6683"/>
                  </a:lnTo>
                  <a:lnTo>
                    <a:pt x="8632" y="6878"/>
                  </a:lnTo>
                  <a:lnTo>
                    <a:pt x="8632" y="6878"/>
                  </a:lnTo>
                  <a:lnTo>
                    <a:pt x="8554" y="7054"/>
                  </a:lnTo>
                  <a:lnTo>
                    <a:pt x="8554" y="7054"/>
                  </a:lnTo>
                  <a:lnTo>
                    <a:pt x="8418" y="7268"/>
                  </a:lnTo>
                  <a:lnTo>
                    <a:pt x="8379" y="7326"/>
                  </a:lnTo>
                  <a:lnTo>
                    <a:pt x="8379" y="7326"/>
                  </a:lnTo>
                  <a:lnTo>
                    <a:pt x="8281" y="7463"/>
                  </a:lnTo>
                  <a:lnTo>
                    <a:pt x="8281" y="7463"/>
                  </a:lnTo>
                  <a:lnTo>
                    <a:pt x="8106" y="7658"/>
                  </a:lnTo>
                  <a:lnTo>
                    <a:pt x="8106" y="7658"/>
                  </a:lnTo>
                  <a:lnTo>
                    <a:pt x="7970" y="7794"/>
                  </a:lnTo>
                  <a:lnTo>
                    <a:pt x="7970" y="7794"/>
                  </a:lnTo>
                  <a:lnTo>
                    <a:pt x="7814" y="7950"/>
                  </a:lnTo>
                  <a:lnTo>
                    <a:pt x="7619" y="8106"/>
                  </a:lnTo>
                  <a:lnTo>
                    <a:pt x="7619" y="8106"/>
                  </a:lnTo>
                  <a:lnTo>
                    <a:pt x="7405" y="8281"/>
                  </a:lnTo>
                  <a:lnTo>
                    <a:pt x="7171" y="8437"/>
                  </a:lnTo>
                  <a:lnTo>
                    <a:pt x="7171" y="8437"/>
                  </a:lnTo>
                  <a:lnTo>
                    <a:pt x="6957" y="8573"/>
                  </a:lnTo>
                  <a:lnTo>
                    <a:pt x="6742" y="8690"/>
                  </a:lnTo>
                  <a:lnTo>
                    <a:pt x="6703" y="8690"/>
                  </a:lnTo>
                  <a:lnTo>
                    <a:pt x="6664" y="8710"/>
                  </a:lnTo>
                  <a:lnTo>
                    <a:pt x="6664" y="8710"/>
                  </a:lnTo>
                  <a:lnTo>
                    <a:pt x="6469" y="8827"/>
                  </a:lnTo>
                  <a:lnTo>
                    <a:pt x="6469" y="8827"/>
                  </a:lnTo>
                  <a:lnTo>
                    <a:pt x="6255" y="8924"/>
                  </a:lnTo>
                  <a:lnTo>
                    <a:pt x="6041" y="9002"/>
                  </a:lnTo>
                  <a:lnTo>
                    <a:pt x="5827" y="9061"/>
                  </a:lnTo>
                  <a:lnTo>
                    <a:pt x="5593" y="9119"/>
                  </a:lnTo>
                  <a:lnTo>
                    <a:pt x="5593" y="9119"/>
                  </a:lnTo>
                  <a:lnTo>
                    <a:pt x="5242" y="9158"/>
                  </a:lnTo>
                  <a:lnTo>
                    <a:pt x="4872" y="9177"/>
                  </a:lnTo>
                  <a:lnTo>
                    <a:pt x="4872" y="9177"/>
                  </a:lnTo>
                  <a:lnTo>
                    <a:pt x="4677" y="9177"/>
                  </a:lnTo>
                  <a:lnTo>
                    <a:pt x="4677" y="9177"/>
                  </a:lnTo>
                  <a:lnTo>
                    <a:pt x="4365" y="9138"/>
                  </a:lnTo>
                  <a:lnTo>
                    <a:pt x="4053" y="9099"/>
                  </a:lnTo>
                  <a:lnTo>
                    <a:pt x="3722" y="9022"/>
                  </a:lnTo>
                  <a:lnTo>
                    <a:pt x="3411" y="8924"/>
                  </a:lnTo>
                  <a:lnTo>
                    <a:pt x="3372" y="8924"/>
                  </a:lnTo>
                  <a:lnTo>
                    <a:pt x="3372" y="8924"/>
                  </a:lnTo>
                  <a:lnTo>
                    <a:pt x="3040" y="8788"/>
                  </a:lnTo>
                  <a:lnTo>
                    <a:pt x="2709" y="8651"/>
                  </a:lnTo>
                  <a:lnTo>
                    <a:pt x="2397" y="8476"/>
                  </a:lnTo>
                  <a:lnTo>
                    <a:pt x="2086" y="8301"/>
                  </a:lnTo>
                  <a:lnTo>
                    <a:pt x="2086" y="8301"/>
                  </a:lnTo>
                  <a:lnTo>
                    <a:pt x="1813" y="8086"/>
                  </a:lnTo>
                  <a:lnTo>
                    <a:pt x="1521" y="7872"/>
                  </a:lnTo>
                  <a:lnTo>
                    <a:pt x="1267" y="7619"/>
                  </a:lnTo>
                  <a:lnTo>
                    <a:pt x="1033" y="7365"/>
                  </a:lnTo>
                  <a:lnTo>
                    <a:pt x="1053" y="7404"/>
                  </a:lnTo>
                  <a:lnTo>
                    <a:pt x="1053" y="7404"/>
                  </a:lnTo>
                  <a:lnTo>
                    <a:pt x="605" y="6839"/>
                  </a:lnTo>
                  <a:lnTo>
                    <a:pt x="605" y="6839"/>
                  </a:lnTo>
                  <a:lnTo>
                    <a:pt x="390" y="6489"/>
                  </a:lnTo>
                  <a:lnTo>
                    <a:pt x="196" y="6157"/>
                  </a:lnTo>
                  <a:lnTo>
                    <a:pt x="196" y="6157"/>
                  </a:lnTo>
                  <a:lnTo>
                    <a:pt x="98" y="5904"/>
                  </a:lnTo>
                  <a:lnTo>
                    <a:pt x="20" y="5670"/>
                  </a:lnTo>
                  <a:lnTo>
                    <a:pt x="20" y="5670"/>
                  </a:lnTo>
                  <a:lnTo>
                    <a:pt x="20" y="5553"/>
                  </a:lnTo>
                  <a:lnTo>
                    <a:pt x="1" y="5417"/>
                  </a:lnTo>
                  <a:lnTo>
                    <a:pt x="1" y="5417"/>
                  </a:lnTo>
                  <a:lnTo>
                    <a:pt x="20" y="5300"/>
                  </a:lnTo>
                  <a:lnTo>
                    <a:pt x="40" y="5203"/>
                  </a:lnTo>
                  <a:lnTo>
                    <a:pt x="40" y="5203"/>
                  </a:lnTo>
                  <a:lnTo>
                    <a:pt x="137" y="5008"/>
                  </a:lnTo>
                  <a:lnTo>
                    <a:pt x="137" y="5008"/>
                  </a:lnTo>
                  <a:lnTo>
                    <a:pt x="274" y="4852"/>
                  </a:lnTo>
                  <a:lnTo>
                    <a:pt x="274" y="4852"/>
                  </a:lnTo>
                  <a:lnTo>
                    <a:pt x="449" y="4735"/>
                  </a:lnTo>
                  <a:lnTo>
                    <a:pt x="449" y="4735"/>
                  </a:lnTo>
                  <a:lnTo>
                    <a:pt x="566" y="4696"/>
                  </a:lnTo>
                  <a:lnTo>
                    <a:pt x="683" y="4657"/>
                  </a:lnTo>
                  <a:lnTo>
                    <a:pt x="683" y="4657"/>
                  </a:lnTo>
                  <a:lnTo>
                    <a:pt x="897" y="4638"/>
                  </a:lnTo>
                  <a:lnTo>
                    <a:pt x="897" y="4638"/>
                  </a:lnTo>
                  <a:lnTo>
                    <a:pt x="975" y="4638"/>
                  </a:lnTo>
                  <a:lnTo>
                    <a:pt x="975" y="4638"/>
                  </a:lnTo>
                  <a:lnTo>
                    <a:pt x="1131" y="4657"/>
                  </a:lnTo>
                  <a:lnTo>
                    <a:pt x="1287" y="4696"/>
                  </a:lnTo>
                  <a:lnTo>
                    <a:pt x="1306" y="4716"/>
                  </a:lnTo>
                  <a:lnTo>
                    <a:pt x="1306" y="4716"/>
                  </a:lnTo>
                  <a:lnTo>
                    <a:pt x="1365" y="4716"/>
                  </a:lnTo>
                  <a:lnTo>
                    <a:pt x="1365" y="4716"/>
                  </a:lnTo>
                  <a:lnTo>
                    <a:pt x="1384" y="4716"/>
                  </a:lnTo>
                  <a:lnTo>
                    <a:pt x="1384" y="4716"/>
                  </a:lnTo>
                  <a:lnTo>
                    <a:pt x="1443" y="4696"/>
                  </a:lnTo>
                  <a:lnTo>
                    <a:pt x="1443" y="4696"/>
                  </a:lnTo>
                  <a:lnTo>
                    <a:pt x="1482" y="4657"/>
                  </a:lnTo>
                  <a:lnTo>
                    <a:pt x="1482" y="4657"/>
                  </a:lnTo>
                  <a:lnTo>
                    <a:pt x="1521" y="4599"/>
                  </a:lnTo>
                  <a:lnTo>
                    <a:pt x="1521" y="4540"/>
                  </a:lnTo>
                  <a:lnTo>
                    <a:pt x="1521" y="4540"/>
                  </a:lnTo>
                  <a:lnTo>
                    <a:pt x="1501" y="4482"/>
                  </a:lnTo>
                  <a:lnTo>
                    <a:pt x="1462" y="4423"/>
                  </a:lnTo>
                  <a:lnTo>
                    <a:pt x="1365" y="4306"/>
                  </a:lnTo>
                  <a:lnTo>
                    <a:pt x="1365" y="4306"/>
                  </a:lnTo>
                  <a:lnTo>
                    <a:pt x="1053" y="3975"/>
                  </a:lnTo>
                  <a:lnTo>
                    <a:pt x="1072" y="4014"/>
                  </a:lnTo>
                  <a:lnTo>
                    <a:pt x="1072" y="4014"/>
                  </a:lnTo>
                  <a:lnTo>
                    <a:pt x="780" y="3644"/>
                  </a:lnTo>
                  <a:lnTo>
                    <a:pt x="683" y="3469"/>
                  </a:lnTo>
                  <a:lnTo>
                    <a:pt x="585" y="3313"/>
                  </a:lnTo>
                  <a:lnTo>
                    <a:pt x="585" y="3313"/>
                  </a:lnTo>
                  <a:lnTo>
                    <a:pt x="507" y="3118"/>
                  </a:lnTo>
                  <a:lnTo>
                    <a:pt x="449" y="2923"/>
                  </a:lnTo>
                  <a:lnTo>
                    <a:pt x="449" y="2923"/>
                  </a:lnTo>
                  <a:lnTo>
                    <a:pt x="429" y="2806"/>
                  </a:lnTo>
                  <a:lnTo>
                    <a:pt x="429" y="2670"/>
                  </a:lnTo>
                  <a:lnTo>
                    <a:pt x="429" y="2670"/>
                  </a:lnTo>
                  <a:lnTo>
                    <a:pt x="449" y="2553"/>
                  </a:lnTo>
                  <a:lnTo>
                    <a:pt x="488" y="2436"/>
                  </a:lnTo>
                  <a:lnTo>
                    <a:pt x="488" y="2436"/>
                  </a:lnTo>
                  <a:lnTo>
                    <a:pt x="527" y="2300"/>
                  </a:lnTo>
                  <a:lnTo>
                    <a:pt x="585" y="2183"/>
                  </a:lnTo>
                  <a:lnTo>
                    <a:pt x="585" y="2183"/>
                  </a:lnTo>
                  <a:lnTo>
                    <a:pt x="741" y="2027"/>
                  </a:lnTo>
                  <a:lnTo>
                    <a:pt x="741" y="2027"/>
                  </a:lnTo>
                  <a:lnTo>
                    <a:pt x="878" y="1929"/>
                  </a:lnTo>
                  <a:lnTo>
                    <a:pt x="878" y="1929"/>
                  </a:lnTo>
                  <a:lnTo>
                    <a:pt x="1014" y="1890"/>
                  </a:lnTo>
                  <a:lnTo>
                    <a:pt x="1014" y="1890"/>
                  </a:lnTo>
                  <a:lnTo>
                    <a:pt x="1189" y="1871"/>
                  </a:lnTo>
                  <a:lnTo>
                    <a:pt x="1189" y="1871"/>
                  </a:lnTo>
                  <a:lnTo>
                    <a:pt x="1384" y="1890"/>
                  </a:lnTo>
                  <a:lnTo>
                    <a:pt x="1560" y="1929"/>
                  </a:lnTo>
                  <a:lnTo>
                    <a:pt x="1560" y="1929"/>
                  </a:lnTo>
                  <a:lnTo>
                    <a:pt x="1871" y="2066"/>
                  </a:lnTo>
                  <a:lnTo>
                    <a:pt x="2202" y="2261"/>
                  </a:lnTo>
                  <a:lnTo>
                    <a:pt x="2202" y="2261"/>
                  </a:lnTo>
                  <a:lnTo>
                    <a:pt x="2592" y="2553"/>
                  </a:lnTo>
                  <a:lnTo>
                    <a:pt x="2592" y="2553"/>
                  </a:lnTo>
                  <a:lnTo>
                    <a:pt x="2651" y="2611"/>
                  </a:lnTo>
                  <a:lnTo>
                    <a:pt x="2690" y="2631"/>
                  </a:lnTo>
                  <a:lnTo>
                    <a:pt x="2690" y="2631"/>
                  </a:lnTo>
                  <a:lnTo>
                    <a:pt x="2748" y="265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7" name="Google Shape;1127;p35"/>
          <p:cNvGrpSpPr/>
          <p:nvPr/>
        </p:nvGrpSpPr>
        <p:grpSpPr>
          <a:xfrm rot="464161">
            <a:off x="10848690" y="326513"/>
            <a:ext cx="1119485" cy="1096768"/>
            <a:chOff x="4961725" y="379850"/>
            <a:chExt cx="1031200" cy="1010275"/>
          </a:xfrm>
        </p:grpSpPr>
        <p:sp>
          <p:nvSpPr>
            <p:cNvPr id="1128" name="Google Shape;1128;p35"/>
            <p:cNvSpPr/>
            <p:nvPr/>
          </p:nvSpPr>
          <p:spPr>
            <a:xfrm>
              <a:off x="4961725" y="379850"/>
              <a:ext cx="1031200" cy="1010275"/>
            </a:xfrm>
            <a:custGeom>
              <a:avLst/>
              <a:gdLst/>
              <a:ahLst/>
              <a:cxnLst/>
              <a:rect l="l" t="t" r="r" b="b"/>
              <a:pathLst>
                <a:path w="41248" h="40411" extrusionOk="0">
                  <a:moveTo>
                    <a:pt x="22446" y="10639"/>
                  </a:moveTo>
                  <a:lnTo>
                    <a:pt x="22426" y="10717"/>
                  </a:lnTo>
                  <a:lnTo>
                    <a:pt x="22426" y="10795"/>
                  </a:lnTo>
                  <a:lnTo>
                    <a:pt x="22426" y="10873"/>
                  </a:lnTo>
                  <a:lnTo>
                    <a:pt x="22465" y="10951"/>
                  </a:lnTo>
                  <a:lnTo>
                    <a:pt x="22504" y="11029"/>
                  </a:lnTo>
                  <a:lnTo>
                    <a:pt x="22563" y="11087"/>
                  </a:lnTo>
                  <a:lnTo>
                    <a:pt x="22621" y="11126"/>
                  </a:lnTo>
                  <a:lnTo>
                    <a:pt x="22699" y="11165"/>
                  </a:lnTo>
                  <a:lnTo>
                    <a:pt x="22777" y="11185"/>
                  </a:lnTo>
                  <a:lnTo>
                    <a:pt x="22855" y="11204"/>
                  </a:lnTo>
                  <a:lnTo>
                    <a:pt x="22933" y="11185"/>
                  </a:lnTo>
                  <a:lnTo>
                    <a:pt x="23030" y="11165"/>
                  </a:lnTo>
                  <a:lnTo>
                    <a:pt x="23089" y="11126"/>
                  </a:lnTo>
                  <a:lnTo>
                    <a:pt x="23128" y="11107"/>
                  </a:lnTo>
                  <a:lnTo>
                    <a:pt x="23186" y="11029"/>
                  </a:lnTo>
                  <a:lnTo>
                    <a:pt x="23245" y="10951"/>
                  </a:lnTo>
                  <a:lnTo>
                    <a:pt x="23362" y="10951"/>
                  </a:lnTo>
                  <a:lnTo>
                    <a:pt x="23420" y="10931"/>
                  </a:lnTo>
                  <a:lnTo>
                    <a:pt x="23478" y="10892"/>
                  </a:lnTo>
                  <a:lnTo>
                    <a:pt x="23537" y="10853"/>
                  </a:lnTo>
                  <a:lnTo>
                    <a:pt x="23576" y="10795"/>
                  </a:lnTo>
                  <a:lnTo>
                    <a:pt x="23829" y="11146"/>
                  </a:lnTo>
                  <a:lnTo>
                    <a:pt x="24121" y="11477"/>
                  </a:lnTo>
                  <a:lnTo>
                    <a:pt x="24453" y="11808"/>
                  </a:lnTo>
                  <a:lnTo>
                    <a:pt x="24842" y="12139"/>
                  </a:lnTo>
                  <a:lnTo>
                    <a:pt x="25174" y="12393"/>
                  </a:lnTo>
                  <a:lnTo>
                    <a:pt x="25524" y="12626"/>
                  </a:lnTo>
                  <a:lnTo>
                    <a:pt x="25992" y="12899"/>
                  </a:lnTo>
                  <a:lnTo>
                    <a:pt x="26479" y="13153"/>
                  </a:lnTo>
                  <a:lnTo>
                    <a:pt x="26927" y="13347"/>
                  </a:lnTo>
                  <a:lnTo>
                    <a:pt x="27336" y="13503"/>
                  </a:lnTo>
                  <a:lnTo>
                    <a:pt x="27726" y="13601"/>
                  </a:lnTo>
                  <a:lnTo>
                    <a:pt x="28174" y="13698"/>
                  </a:lnTo>
                  <a:lnTo>
                    <a:pt x="28427" y="13757"/>
                  </a:lnTo>
                  <a:lnTo>
                    <a:pt x="28369" y="13815"/>
                  </a:lnTo>
                  <a:lnTo>
                    <a:pt x="28330" y="13873"/>
                  </a:lnTo>
                  <a:lnTo>
                    <a:pt x="28291" y="13951"/>
                  </a:lnTo>
                  <a:lnTo>
                    <a:pt x="28291" y="14029"/>
                  </a:lnTo>
                  <a:lnTo>
                    <a:pt x="28271" y="14107"/>
                  </a:lnTo>
                  <a:lnTo>
                    <a:pt x="28291" y="14185"/>
                  </a:lnTo>
                  <a:lnTo>
                    <a:pt x="28330" y="14263"/>
                  </a:lnTo>
                  <a:lnTo>
                    <a:pt x="28369" y="14341"/>
                  </a:lnTo>
                  <a:lnTo>
                    <a:pt x="28408" y="14399"/>
                  </a:lnTo>
                  <a:lnTo>
                    <a:pt x="28486" y="14438"/>
                  </a:lnTo>
                  <a:lnTo>
                    <a:pt x="28564" y="14497"/>
                  </a:lnTo>
                  <a:lnTo>
                    <a:pt x="28642" y="14516"/>
                  </a:lnTo>
                  <a:lnTo>
                    <a:pt x="28759" y="14516"/>
                  </a:lnTo>
                  <a:lnTo>
                    <a:pt x="28875" y="14477"/>
                  </a:lnTo>
                  <a:lnTo>
                    <a:pt x="28973" y="14438"/>
                  </a:lnTo>
                  <a:lnTo>
                    <a:pt x="29343" y="14185"/>
                  </a:lnTo>
                  <a:lnTo>
                    <a:pt x="29752" y="13873"/>
                  </a:lnTo>
                  <a:lnTo>
                    <a:pt x="29752" y="14205"/>
                  </a:lnTo>
                  <a:lnTo>
                    <a:pt x="29791" y="14653"/>
                  </a:lnTo>
                  <a:lnTo>
                    <a:pt x="29869" y="15140"/>
                  </a:lnTo>
                  <a:lnTo>
                    <a:pt x="29986" y="15666"/>
                  </a:lnTo>
                  <a:lnTo>
                    <a:pt x="30122" y="16173"/>
                  </a:lnTo>
                  <a:lnTo>
                    <a:pt x="30259" y="16582"/>
                  </a:lnTo>
                  <a:lnTo>
                    <a:pt x="30415" y="16971"/>
                  </a:lnTo>
                  <a:lnTo>
                    <a:pt x="30649" y="17439"/>
                  </a:lnTo>
                  <a:lnTo>
                    <a:pt x="30882" y="17848"/>
                  </a:lnTo>
                  <a:lnTo>
                    <a:pt x="31136" y="18218"/>
                  </a:lnTo>
                  <a:lnTo>
                    <a:pt x="31408" y="18550"/>
                  </a:lnTo>
                  <a:lnTo>
                    <a:pt x="31330" y="18569"/>
                  </a:lnTo>
                  <a:lnTo>
                    <a:pt x="31272" y="18608"/>
                  </a:lnTo>
                  <a:lnTo>
                    <a:pt x="31233" y="18666"/>
                  </a:lnTo>
                  <a:lnTo>
                    <a:pt x="31194" y="18725"/>
                  </a:lnTo>
                  <a:lnTo>
                    <a:pt x="31155" y="18783"/>
                  </a:lnTo>
                  <a:lnTo>
                    <a:pt x="31155" y="18861"/>
                  </a:lnTo>
                  <a:lnTo>
                    <a:pt x="31155" y="18920"/>
                  </a:lnTo>
                  <a:lnTo>
                    <a:pt x="31175" y="18998"/>
                  </a:lnTo>
                  <a:lnTo>
                    <a:pt x="31194" y="19076"/>
                  </a:lnTo>
                  <a:lnTo>
                    <a:pt x="31233" y="19134"/>
                  </a:lnTo>
                  <a:lnTo>
                    <a:pt x="31292" y="19173"/>
                  </a:lnTo>
                  <a:lnTo>
                    <a:pt x="31350" y="19212"/>
                  </a:lnTo>
                  <a:lnTo>
                    <a:pt x="31408" y="19232"/>
                  </a:lnTo>
                  <a:lnTo>
                    <a:pt x="31564" y="19348"/>
                  </a:lnTo>
                  <a:lnTo>
                    <a:pt x="31720" y="19446"/>
                  </a:lnTo>
                  <a:lnTo>
                    <a:pt x="31915" y="19524"/>
                  </a:lnTo>
                  <a:lnTo>
                    <a:pt x="32129" y="19602"/>
                  </a:lnTo>
                  <a:lnTo>
                    <a:pt x="32246" y="19641"/>
                  </a:lnTo>
                  <a:lnTo>
                    <a:pt x="31973" y="19913"/>
                  </a:lnTo>
                  <a:lnTo>
                    <a:pt x="31720" y="20225"/>
                  </a:lnTo>
                  <a:lnTo>
                    <a:pt x="31467" y="20576"/>
                  </a:lnTo>
                  <a:lnTo>
                    <a:pt x="31233" y="20966"/>
                  </a:lnTo>
                  <a:lnTo>
                    <a:pt x="31038" y="21336"/>
                  </a:lnTo>
                  <a:lnTo>
                    <a:pt x="30863" y="21745"/>
                  </a:lnTo>
                  <a:lnTo>
                    <a:pt x="30668" y="22232"/>
                  </a:lnTo>
                  <a:lnTo>
                    <a:pt x="30512" y="22758"/>
                  </a:lnTo>
                  <a:lnTo>
                    <a:pt x="30395" y="23226"/>
                  </a:lnTo>
                  <a:lnTo>
                    <a:pt x="30317" y="23674"/>
                  </a:lnTo>
                  <a:lnTo>
                    <a:pt x="30278" y="24064"/>
                  </a:lnTo>
                  <a:lnTo>
                    <a:pt x="30259" y="24531"/>
                  </a:lnTo>
                  <a:lnTo>
                    <a:pt x="30239" y="24784"/>
                  </a:lnTo>
                  <a:lnTo>
                    <a:pt x="30181" y="24745"/>
                  </a:lnTo>
                  <a:lnTo>
                    <a:pt x="30103" y="24706"/>
                  </a:lnTo>
                  <a:lnTo>
                    <a:pt x="30025" y="24687"/>
                  </a:lnTo>
                  <a:lnTo>
                    <a:pt x="29869" y="24687"/>
                  </a:lnTo>
                  <a:lnTo>
                    <a:pt x="29791" y="24726"/>
                  </a:lnTo>
                  <a:lnTo>
                    <a:pt x="29713" y="24765"/>
                  </a:lnTo>
                  <a:lnTo>
                    <a:pt x="29655" y="24804"/>
                  </a:lnTo>
                  <a:lnTo>
                    <a:pt x="29616" y="24882"/>
                  </a:lnTo>
                  <a:lnTo>
                    <a:pt x="29577" y="24940"/>
                  </a:lnTo>
                  <a:lnTo>
                    <a:pt x="29538" y="25038"/>
                  </a:lnTo>
                  <a:lnTo>
                    <a:pt x="29538" y="25116"/>
                  </a:lnTo>
                  <a:lnTo>
                    <a:pt x="29538" y="25194"/>
                  </a:lnTo>
                  <a:lnTo>
                    <a:pt x="29557" y="25233"/>
                  </a:lnTo>
                  <a:lnTo>
                    <a:pt x="29596" y="25330"/>
                  </a:lnTo>
                  <a:lnTo>
                    <a:pt x="29655" y="25408"/>
                  </a:lnTo>
                  <a:lnTo>
                    <a:pt x="29616" y="25447"/>
                  </a:lnTo>
                  <a:lnTo>
                    <a:pt x="29596" y="25505"/>
                  </a:lnTo>
                  <a:lnTo>
                    <a:pt x="29596" y="25583"/>
                  </a:lnTo>
                  <a:lnTo>
                    <a:pt x="29616" y="25642"/>
                  </a:lnTo>
                  <a:lnTo>
                    <a:pt x="29635" y="25720"/>
                  </a:lnTo>
                  <a:lnTo>
                    <a:pt x="29655" y="25778"/>
                  </a:lnTo>
                  <a:lnTo>
                    <a:pt x="29246" y="25876"/>
                  </a:lnTo>
                  <a:lnTo>
                    <a:pt x="28817" y="26012"/>
                  </a:lnTo>
                  <a:lnTo>
                    <a:pt x="28388" y="26187"/>
                  </a:lnTo>
                  <a:lnTo>
                    <a:pt x="27940" y="26402"/>
                  </a:lnTo>
                  <a:lnTo>
                    <a:pt x="27570" y="26616"/>
                  </a:lnTo>
                  <a:lnTo>
                    <a:pt x="27200" y="26850"/>
                  </a:lnTo>
                  <a:lnTo>
                    <a:pt x="26771" y="27181"/>
                  </a:lnTo>
                  <a:lnTo>
                    <a:pt x="26362" y="27532"/>
                  </a:lnTo>
                  <a:lnTo>
                    <a:pt x="26011" y="27863"/>
                  </a:lnTo>
                  <a:lnTo>
                    <a:pt x="25700" y="28194"/>
                  </a:lnTo>
                  <a:lnTo>
                    <a:pt x="25466" y="28506"/>
                  </a:lnTo>
                  <a:lnTo>
                    <a:pt x="25193" y="28876"/>
                  </a:lnTo>
                  <a:lnTo>
                    <a:pt x="25115" y="29012"/>
                  </a:lnTo>
                  <a:lnTo>
                    <a:pt x="25057" y="28954"/>
                  </a:lnTo>
                  <a:lnTo>
                    <a:pt x="24979" y="28896"/>
                  </a:lnTo>
                  <a:lnTo>
                    <a:pt x="24959" y="28876"/>
                  </a:lnTo>
                  <a:lnTo>
                    <a:pt x="24881" y="28837"/>
                  </a:lnTo>
                  <a:lnTo>
                    <a:pt x="24823" y="28837"/>
                  </a:lnTo>
                  <a:lnTo>
                    <a:pt x="24686" y="28798"/>
                  </a:lnTo>
                  <a:lnTo>
                    <a:pt x="24531" y="28798"/>
                  </a:lnTo>
                  <a:lnTo>
                    <a:pt x="24453" y="28837"/>
                  </a:lnTo>
                  <a:lnTo>
                    <a:pt x="24394" y="28876"/>
                  </a:lnTo>
                  <a:lnTo>
                    <a:pt x="24316" y="28935"/>
                  </a:lnTo>
                  <a:lnTo>
                    <a:pt x="24277" y="29012"/>
                  </a:lnTo>
                  <a:lnTo>
                    <a:pt x="24238" y="29071"/>
                  </a:lnTo>
                  <a:lnTo>
                    <a:pt x="24219" y="29110"/>
                  </a:lnTo>
                  <a:lnTo>
                    <a:pt x="24199" y="29227"/>
                  </a:lnTo>
                  <a:lnTo>
                    <a:pt x="24219" y="29324"/>
                  </a:lnTo>
                  <a:lnTo>
                    <a:pt x="24238" y="29422"/>
                  </a:lnTo>
                  <a:lnTo>
                    <a:pt x="24238" y="29422"/>
                  </a:lnTo>
                  <a:lnTo>
                    <a:pt x="24121" y="29383"/>
                  </a:lnTo>
                  <a:lnTo>
                    <a:pt x="23654" y="29285"/>
                  </a:lnTo>
                  <a:lnTo>
                    <a:pt x="23264" y="29227"/>
                  </a:lnTo>
                  <a:lnTo>
                    <a:pt x="22816" y="29188"/>
                  </a:lnTo>
                  <a:lnTo>
                    <a:pt x="22329" y="29188"/>
                  </a:lnTo>
                  <a:lnTo>
                    <a:pt x="21783" y="29207"/>
                  </a:lnTo>
                  <a:lnTo>
                    <a:pt x="21257" y="29266"/>
                  </a:lnTo>
                  <a:lnTo>
                    <a:pt x="20829" y="29344"/>
                  </a:lnTo>
                  <a:lnTo>
                    <a:pt x="20419" y="29441"/>
                  </a:lnTo>
                  <a:lnTo>
                    <a:pt x="20010" y="29558"/>
                  </a:lnTo>
                  <a:lnTo>
                    <a:pt x="19621" y="29694"/>
                  </a:lnTo>
                  <a:lnTo>
                    <a:pt x="19270" y="29850"/>
                  </a:lnTo>
                  <a:lnTo>
                    <a:pt x="18939" y="30026"/>
                  </a:lnTo>
                  <a:lnTo>
                    <a:pt x="18919" y="29987"/>
                  </a:lnTo>
                  <a:lnTo>
                    <a:pt x="18861" y="29928"/>
                  </a:lnTo>
                  <a:lnTo>
                    <a:pt x="18783" y="29889"/>
                  </a:lnTo>
                  <a:lnTo>
                    <a:pt x="18705" y="29850"/>
                  </a:lnTo>
                  <a:lnTo>
                    <a:pt x="18471" y="29850"/>
                  </a:lnTo>
                  <a:lnTo>
                    <a:pt x="18471" y="29753"/>
                  </a:lnTo>
                  <a:lnTo>
                    <a:pt x="18432" y="29675"/>
                  </a:lnTo>
                  <a:lnTo>
                    <a:pt x="18413" y="29636"/>
                  </a:lnTo>
                  <a:lnTo>
                    <a:pt x="18374" y="29831"/>
                  </a:lnTo>
                  <a:lnTo>
                    <a:pt x="18354" y="29909"/>
                  </a:lnTo>
                  <a:lnTo>
                    <a:pt x="18296" y="29967"/>
                  </a:lnTo>
                  <a:lnTo>
                    <a:pt x="18237" y="30045"/>
                  </a:lnTo>
                  <a:lnTo>
                    <a:pt x="18198" y="30123"/>
                  </a:lnTo>
                  <a:lnTo>
                    <a:pt x="18179" y="30220"/>
                  </a:lnTo>
                  <a:lnTo>
                    <a:pt x="18140" y="30181"/>
                  </a:lnTo>
                  <a:lnTo>
                    <a:pt x="18179" y="30065"/>
                  </a:lnTo>
                  <a:lnTo>
                    <a:pt x="18218" y="29870"/>
                  </a:lnTo>
                  <a:lnTo>
                    <a:pt x="18140" y="29909"/>
                  </a:lnTo>
                  <a:lnTo>
                    <a:pt x="18081" y="29987"/>
                  </a:lnTo>
                  <a:lnTo>
                    <a:pt x="18042" y="30026"/>
                  </a:lnTo>
                  <a:lnTo>
                    <a:pt x="18023" y="30045"/>
                  </a:lnTo>
                  <a:lnTo>
                    <a:pt x="17984" y="30006"/>
                  </a:lnTo>
                  <a:lnTo>
                    <a:pt x="17672" y="29675"/>
                  </a:lnTo>
                  <a:lnTo>
                    <a:pt x="17380" y="29422"/>
                  </a:lnTo>
                  <a:lnTo>
                    <a:pt x="17029" y="29129"/>
                  </a:lnTo>
                  <a:lnTo>
                    <a:pt x="16620" y="28857"/>
                  </a:lnTo>
                  <a:lnTo>
                    <a:pt x="16152" y="28584"/>
                  </a:lnTo>
                  <a:lnTo>
                    <a:pt x="15685" y="28331"/>
                  </a:lnTo>
                  <a:lnTo>
                    <a:pt x="15295" y="28155"/>
                  </a:lnTo>
                  <a:lnTo>
                    <a:pt x="14906" y="27999"/>
                  </a:lnTo>
                  <a:lnTo>
                    <a:pt x="14418" y="27863"/>
                  </a:lnTo>
                  <a:lnTo>
                    <a:pt x="13951" y="27746"/>
                  </a:lnTo>
                  <a:lnTo>
                    <a:pt x="13522" y="27668"/>
                  </a:lnTo>
                  <a:lnTo>
                    <a:pt x="13093" y="27649"/>
                  </a:lnTo>
                  <a:lnTo>
                    <a:pt x="13113" y="27590"/>
                  </a:lnTo>
                  <a:lnTo>
                    <a:pt x="13132" y="27512"/>
                  </a:lnTo>
                  <a:lnTo>
                    <a:pt x="13132" y="27434"/>
                  </a:lnTo>
                  <a:lnTo>
                    <a:pt x="13113" y="27376"/>
                  </a:lnTo>
                  <a:lnTo>
                    <a:pt x="13074" y="27317"/>
                  </a:lnTo>
                  <a:lnTo>
                    <a:pt x="13055" y="27278"/>
                  </a:lnTo>
                  <a:lnTo>
                    <a:pt x="13093" y="27200"/>
                  </a:lnTo>
                  <a:lnTo>
                    <a:pt x="13113" y="27103"/>
                  </a:lnTo>
                  <a:lnTo>
                    <a:pt x="13113" y="27064"/>
                  </a:lnTo>
                  <a:lnTo>
                    <a:pt x="13113" y="26986"/>
                  </a:lnTo>
                  <a:lnTo>
                    <a:pt x="13093" y="26889"/>
                  </a:lnTo>
                  <a:lnTo>
                    <a:pt x="13055" y="26811"/>
                  </a:lnTo>
                  <a:lnTo>
                    <a:pt x="13016" y="26752"/>
                  </a:lnTo>
                  <a:lnTo>
                    <a:pt x="12957" y="26694"/>
                  </a:lnTo>
                  <a:lnTo>
                    <a:pt x="12879" y="26655"/>
                  </a:lnTo>
                  <a:lnTo>
                    <a:pt x="12801" y="26616"/>
                  </a:lnTo>
                  <a:lnTo>
                    <a:pt x="12645" y="26616"/>
                  </a:lnTo>
                  <a:lnTo>
                    <a:pt x="12567" y="26635"/>
                  </a:lnTo>
                  <a:lnTo>
                    <a:pt x="12489" y="26655"/>
                  </a:lnTo>
                  <a:lnTo>
                    <a:pt x="12412" y="26694"/>
                  </a:lnTo>
                  <a:lnTo>
                    <a:pt x="12353" y="26752"/>
                  </a:lnTo>
                  <a:lnTo>
                    <a:pt x="12314" y="26499"/>
                  </a:lnTo>
                  <a:lnTo>
                    <a:pt x="12217" y="26051"/>
                  </a:lnTo>
                  <a:lnTo>
                    <a:pt x="12119" y="25661"/>
                  </a:lnTo>
                  <a:lnTo>
                    <a:pt x="11963" y="25233"/>
                  </a:lnTo>
                  <a:lnTo>
                    <a:pt x="11788" y="24804"/>
                  </a:lnTo>
                  <a:lnTo>
                    <a:pt x="11535" y="24297"/>
                  </a:lnTo>
                  <a:lnTo>
                    <a:pt x="11281" y="23849"/>
                  </a:lnTo>
                  <a:lnTo>
                    <a:pt x="11028" y="23479"/>
                  </a:lnTo>
                  <a:lnTo>
                    <a:pt x="10775" y="23148"/>
                  </a:lnTo>
                  <a:lnTo>
                    <a:pt x="10483" y="22797"/>
                  </a:lnTo>
                  <a:lnTo>
                    <a:pt x="10190" y="22485"/>
                  </a:lnTo>
                  <a:lnTo>
                    <a:pt x="9898" y="22213"/>
                  </a:lnTo>
                  <a:lnTo>
                    <a:pt x="9586" y="21979"/>
                  </a:lnTo>
                  <a:lnTo>
                    <a:pt x="9684" y="21940"/>
                  </a:lnTo>
                  <a:lnTo>
                    <a:pt x="9898" y="21823"/>
                  </a:lnTo>
                  <a:lnTo>
                    <a:pt x="10054" y="21725"/>
                  </a:lnTo>
                  <a:lnTo>
                    <a:pt x="10210" y="21609"/>
                  </a:lnTo>
                  <a:lnTo>
                    <a:pt x="10346" y="21472"/>
                  </a:lnTo>
                  <a:lnTo>
                    <a:pt x="10405" y="21433"/>
                  </a:lnTo>
                  <a:lnTo>
                    <a:pt x="10463" y="21375"/>
                  </a:lnTo>
                  <a:lnTo>
                    <a:pt x="10502" y="21336"/>
                  </a:lnTo>
                  <a:lnTo>
                    <a:pt x="10522" y="21258"/>
                  </a:lnTo>
                  <a:lnTo>
                    <a:pt x="10541" y="21199"/>
                  </a:lnTo>
                  <a:lnTo>
                    <a:pt x="10541" y="21121"/>
                  </a:lnTo>
                  <a:lnTo>
                    <a:pt x="10541" y="21044"/>
                  </a:lnTo>
                  <a:lnTo>
                    <a:pt x="10522" y="20985"/>
                  </a:lnTo>
                  <a:lnTo>
                    <a:pt x="10483" y="20907"/>
                  </a:lnTo>
                  <a:lnTo>
                    <a:pt x="10424" y="20868"/>
                  </a:lnTo>
                  <a:lnTo>
                    <a:pt x="10385" y="20829"/>
                  </a:lnTo>
                  <a:lnTo>
                    <a:pt x="10307" y="20790"/>
                  </a:lnTo>
                  <a:lnTo>
                    <a:pt x="10249" y="20771"/>
                  </a:lnTo>
                  <a:lnTo>
                    <a:pt x="10463" y="20401"/>
                  </a:lnTo>
                  <a:lnTo>
                    <a:pt x="10658" y="20011"/>
                  </a:lnTo>
                  <a:lnTo>
                    <a:pt x="10814" y="19563"/>
                  </a:lnTo>
                  <a:lnTo>
                    <a:pt x="10970" y="19076"/>
                  </a:lnTo>
                  <a:lnTo>
                    <a:pt x="11067" y="18666"/>
                  </a:lnTo>
                  <a:lnTo>
                    <a:pt x="11145" y="18238"/>
                  </a:lnTo>
                  <a:lnTo>
                    <a:pt x="11204" y="17712"/>
                  </a:lnTo>
                  <a:lnTo>
                    <a:pt x="11223" y="17166"/>
                  </a:lnTo>
                  <a:lnTo>
                    <a:pt x="11223" y="16699"/>
                  </a:lnTo>
                  <a:lnTo>
                    <a:pt x="11184" y="16250"/>
                  </a:lnTo>
                  <a:lnTo>
                    <a:pt x="11184" y="16250"/>
                  </a:lnTo>
                  <a:lnTo>
                    <a:pt x="11398" y="16328"/>
                  </a:lnTo>
                  <a:lnTo>
                    <a:pt x="11496" y="16367"/>
                  </a:lnTo>
                  <a:lnTo>
                    <a:pt x="11613" y="16387"/>
                  </a:lnTo>
                  <a:lnTo>
                    <a:pt x="11652" y="16387"/>
                  </a:lnTo>
                  <a:lnTo>
                    <a:pt x="11730" y="16367"/>
                  </a:lnTo>
                  <a:lnTo>
                    <a:pt x="11808" y="16328"/>
                  </a:lnTo>
                  <a:lnTo>
                    <a:pt x="11885" y="16289"/>
                  </a:lnTo>
                  <a:lnTo>
                    <a:pt x="11944" y="16231"/>
                  </a:lnTo>
                  <a:lnTo>
                    <a:pt x="11983" y="16153"/>
                  </a:lnTo>
                  <a:lnTo>
                    <a:pt x="12022" y="16095"/>
                  </a:lnTo>
                  <a:lnTo>
                    <a:pt x="12041" y="15997"/>
                  </a:lnTo>
                  <a:lnTo>
                    <a:pt x="12041" y="15919"/>
                  </a:lnTo>
                  <a:lnTo>
                    <a:pt x="12022" y="15841"/>
                  </a:lnTo>
                  <a:lnTo>
                    <a:pt x="11983" y="15763"/>
                  </a:lnTo>
                  <a:lnTo>
                    <a:pt x="11944" y="15705"/>
                  </a:lnTo>
                  <a:lnTo>
                    <a:pt x="11905" y="15646"/>
                  </a:lnTo>
                  <a:lnTo>
                    <a:pt x="11827" y="15588"/>
                  </a:lnTo>
                  <a:lnTo>
                    <a:pt x="12080" y="15510"/>
                  </a:lnTo>
                  <a:lnTo>
                    <a:pt x="12509" y="15354"/>
                  </a:lnTo>
                  <a:lnTo>
                    <a:pt x="12879" y="15198"/>
                  </a:lnTo>
                  <a:lnTo>
                    <a:pt x="13288" y="14984"/>
                  </a:lnTo>
                  <a:lnTo>
                    <a:pt x="13698" y="14731"/>
                  </a:lnTo>
                  <a:lnTo>
                    <a:pt x="14146" y="14419"/>
                  </a:lnTo>
                  <a:lnTo>
                    <a:pt x="14555" y="14088"/>
                  </a:lnTo>
                  <a:lnTo>
                    <a:pt x="14886" y="13795"/>
                  </a:lnTo>
                  <a:lnTo>
                    <a:pt x="15178" y="13503"/>
                  </a:lnTo>
                  <a:lnTo>
                    <a:pt x="15510" y="13114"/>
                  </a:lnTo>
                  <a:lnTo>
                    <a:pt x="15802" y="12743"/>
                  </a:lnTo>
                  <a:lnTo>
                    <a:pt x="16036" y="12373"/>
                  </a:lnTo>
                  <a:lnTo>
                    <a:pt x="16230" y="11983"/>
                  </a:lnTo>
                  <a:lnTo>
                    <a:pt x="16289" y="12042"/>
                  </a:lnTo>
                  <a:lnTo>
                    <a:pt x="16347" y="12081"/>
                  </a:lnTo>
                  <a:lnTo>
                    <a:pt x="16406" y="12100"/>
                  </a:lnTo>
                  <a:lnTo>
                    <a:pt x="16484" y="12120"/>
                  </a:lnTo>
                  <a:lnTo>
                    <a:pt x="16562" y="12120"/>
                  </a:lnTo>
                  <a:lnTo>
                    <a:pt x="16620" y="12100"/>
                  </a:lnTo>
                  <a:lnTo>
                    <a:pt x="16698" y="12081"/>
                  </a:lnTo>
                  <a:lnTo>
                    <a:pt x="16756" y="12022"/>
                  </a:lnTo>
                  <a:lnTo>
                    <a:pt x="16795" y="11983"/>
                  </a:lnTo>
                  <a:lnTo>
                    <a:pt x="16834" y="11925"/>
                  </a:lnTo>
                  <a:lnTo>
                    <a:pt x="16873" y="11847"/>
                  </a:lnTo>
                  <a:lnTo>
                    <a:pt x="16873" y="11789"/>
                  </a:lnTo>
                  <a:lnTo>
                    <a:pt x="16873" y="11730"/>
                  </a:lnTo>
                  <a:lnTo>
                    <a:pt x="16932" y="11516"/>
                  </a:lnTo>
                  <a:lnTo>
                    <a:pt x="16951" y="11340"/>
                  </a:lnTo>
                  <a:lnTo>
                    <a:pt x="16951" y="11146"/>
                  </a:lnTo>
                  <a:lnTo>
                    <a:pt x="16932" y="10912"/>
                  </a:lnTo>
                  <a:lnTo>
                    <a:pt x="16912" y="10795"/>
                  </a:lnTo>
                  <a:lnTo>
                    <a:pt x="17283" y="10931"/>
                  </a:lnTo>
                  <a:lnTo>
                    <a:pt x="17672" y="11048"/>
                  </a:lnTo>
                  <a:lnTo>
                    <a:pt x="18081" y="11126"/>
                  </a:lnTo>
                  <a:lnTo>
                    <a:pt x="18530" y="11204"/>
                  </a:lnTo>
                  <a:lnTo>
                    <a:pt x="18958" y="11243"/>
                  </a:lnTo>
                  <a:lnTo>
                    <a:pt x="19387" y="11243"/>
                  </a:lnTo>
                  <a:lnTo>
                    <a:pt x="19913" y="11224"/>
                  </a:lnTo>
                  <a:lnTo>
                    <a:pt x="20458" y="11185"/>
                  </a:lnTo>
                  <a:lnTo>
                    <a:pt x="20946" y="11107"/>
                  </a:lnTo>
                  <a:lnTo>
                    <a:pt x="21374" y="11009"/>
                  </a:lnTo>
                  <a:lnTo>
                    <a:pt x="21764" y="10892"/>
                  </a:lnTo>
                  <a:lnTo>
                    <a:pt x="22193" y="10736"/>
                  </a:lnTo>
                  <a:lnTo>
                    <a:pt x="22446" y="10639"/>
                  </a:lnTo>
                  <a:close/>
                  <a:moveTo>
                    <a:pt x="19348" y="1"/>
                  </a:moveTo>
                  <a:lnTo>
                    <a:pt x="18997" y="157"/>
                  </a:lnTo>
                  <a:lnTo>
                    <a:pt x="18666" y="332"/>
                  </a:lnTo>
                  <a:lnTo>
                    <a:pt x="18335" y="546"/>
                  </a:lnTo>
                  <a:lnTo>
                    <a:pt x="18023" y="780"/>
                  </a:lnTo>
                  <a:lnTo>
                    <a:pt x="17692" y="1053"/>
                  </a:lnTo>
                  <a:lnTo>
                    <a:pt x="17399" y="1306"/>
                  </a:lnTo>
                  <a:lnTo>
                    <a:pt x="17107" y="1618"/>
                  </a:lnTo>
                  <a:lnTo>
                    <a:pt x="16815" y="1930"/>
                  </a:lnTo>
                  <a:lnTo>
                    <a:pt x="16542" y="2280"/>
                  </a:lnTo>
                  <a:lnTo>
                    <a:pt x="16269" y="2651"/>
                  </a:lnTo>
                  <a:lnTo>
                    <a:pt x="16036" y="3021"/>
                  </a:lnTo>
                  <a:lnTo>
                    <a:pt x="15802" y="3391"/>
                  </a:lnTo>
                  <a:lnTo>
                    <a:pt x="15568" y="3820"/>
                  </a:lnTo>
                  <a:lnTo>
                    <a:pt x="15354" y="4248"/>
                  </a:lnTo>
                  <a:lnTo>
                    <a:pt x="15178" y="4677"/>
                  </a:lnTo>
                  <a:lnTo>
                    <a:pt x="15042" y="5086"/>
                  </a:lnTo>
                  <a:lnTo>
                    <a:pt x="14925" y="5456"/>
                  </a:lnTo>
                  <a:lnTo>
                    <a:pt x="14828" y="5846"/>
                  </a:lnTo>
                  <a:lnTo>
                    <a:pt x="14769" y="6255"/>
                  </a:lnTo>
                  <a:lnTo>
                    <a:pt x="14711" y="6684"/>
                  </a:lnTo>
                  <a:lnTo>
                    <a:pt x="14672" y="7132"/>
                  </a:lnTo>
                  <a:lnTo>
                    <a:pt x="14282" y="6820"/>
                  </a:lnTo>
                  <a:lnTo>
                    <a:pt x="13912" y="6567"/>
                  </a:lnTo>
                  <a:lnTo>
                    <a:pt x="13522" y="6353"/>
                  </a:lnTo>
                  <a:lnTo>
                    <a:pt x="13113" y="6138"/>
                  </a:lnTo>
                  <a:lnTo>
                    <a:pt x="12684" y="5943"/>
                  </a:lnTo>
                  <a:lnTo>
                    <a:pt x="12236" y="5768"/>
                  </a:lnTo>
                  <a:lnTo>
                    <a:pt x="11808" y="5632"/>
                  </a:lnTo>
                  <a:lnTo>
                    <a:pt x="11379" y="5515"/>
                  </a:lnTo>
                  <a:lnTo>
                    <a:pt x="10950" y="5398"/>
                  </a:lnTo>
                  <a:lnTo>
                    <a:pt x="10502" y="5320"/>
                  </a:lnTo>
                  <a:lnTo>
                    <a:pt x="10073" y="5262"/>
                  </a:lnTo>
                  <a:lnTo>
                    <a:pt x="9664" y="5223"/>
                  </a:lnTo>
                  <a:lnTo>
                    <a:pt x="9275" y="5203"/>
                  </a:lnTo>
                  <a:lnTo>
                    <a:pt x="8827" y="5203"/>
                  </a:lnTo>
                  <a:lnTo>
                    <a:pt x="8456" y="5242"/>
                  </a:lnTo>
                  <a:lnTo>
                    <a:pt x="8086" y="5281"/>
                  </a:lnTo>
                  <a:lnTo>
                    <a:pt x="7696" y="5359"/>
                  </a:lnTo>
                  <a:lnTo>
                    <a:pt x="7326" y="5456"/>
                  </a:lnTo>
                  <a:lnTo>
                    <a:pt x="7092" y="5846"/>
                  </a:lnTo>
                  <a:lnTo>
                    <a:pt x="6976" y="6099"/>
                  </a:lnTo>
                  <a:lnTo>
                    <a:pt x="6859" y="6372"/>
                  </a:lnTo>
                  <a:lnTo>
                    <a:pt x="6761" y="6664"/>
                  </a:lnTo>
                  <a:lnTo>
                    <a:pt x="6664" y="6976"/>
                  </a:lnTo>
                  <a:lnTo>
                    <a:pt x="6586" y="7346"/>
                  </a:lnTo>
                  <a:lnTo>
                    <a:pt x="6508" y="7775"/>
                  </a:lnTo>
                  <a:lnTo>
                    <a:pt x="6469" y="8184"/>
                  </a:lnTo>
                  <a:lnTo>
                    <a:pt x="6449" y="8554"/>
                  </a:lnTo>
                  <a:lnTo>
                    <a:pt x="6449" y="9119"/>
                  </a:lnTo>
                  <a:lnTo>
                    <a:pt x="6469" y="9626"/>
                  </a:lnTo>
                  <a:lnTo>
                    <a:pt x="6508" y="9938"/>
                  </a:lnTo>
                  <a:lnTo>
                    <a:pt x="6547" y="10308"/>
                  </a:lnTo>
                  <a:lnTo>
                    <a:pt x="6605" y="10620"/>
                  </a:lnTo>
                  <a:lnTo>
                    <a:pt x="6683" y="10892"/>
                  </a:lnTo>
                  <a:lnTo>
                    <a:pt x="6839" y="11457"/>
                  </a:lnTo>
                  <a:lnTo>
                    <a:pt x="7034" y="11964"/>
                  </a:lnTo>
                  <a:lnTo>
                    <a:pt x="7268" y="12471"/>
                  </a:lnTo>
                  <a:lnTo>
                    <a:pt x="7521" y="12919"/>
                  </a:lnTo>
                  <a:lnTo>
                    <a:pt x="7112" y="12880"/>
                  </a:lnTo>
                  <a:lnTo>
                    <a:pt x="6683" y="12860"/>
                  </a:lnTo>
                  <a:lnTo>
                    <a:pt x="6411" y="12860"/>
                  </a:lnTo>
                  <a:lnTo>
                    <a:pt x="6118" y="12880"/>
                  </a:lnTo>
                  <a:lnTo>
                    <a:pt x="5807" y="12899"/>
                  </a:lnTo>
                  <a:lnTo>
                    <a:pt x="5514" y="12938"/>
                  </a:lnTo>
                  <a:lnTo>
                    <a:pt x="5203" y="12997"/>
                  </a:lnTo>
                  <a:lnTo>
                    <a:pt x="4891" y="13055"/>
                  </a:lnTo>
                  <a:lnTo>
                    <a:pt x="4579" y="13133"/>
                  </a:lnTo>
                  <a:lnTo>
                    <a:pt x="4267" y="13230"/>
                  </a:lnTo>
                  <a:lnTo>
                    <a:pt x="3994" y="13328"/>
                  </a:lnTo>
                  <a:lnTo>
                    <a:pt x="3722" y="13425"/>
                  </a:lnTo>
                  <a:lnTo>
                    <a:pt x="3371" y="13581"/>
                  </a:lnTo>
                  <a:lnTo>
                    <a:pt x="3079" y="13718"/>
                  </a:lnTo>
                  <a:lnTo>
                    <a:pt x="2631" y="13971"/>
                  </a:lnTo>
                  <a:lnTo>
                    <a:pt x="2163" y="14263"/>
                  </a:lnTo>
                  <a:lnTo>
                    <a:pt x="1851" y="14477"/>
                  </a:lnTo>
                  <a:lnTo>
                    <a:pt x="1540" y="14731"/>
                  </a:lnTo>
                  <a:lnTo>
                    <a:pt x="1208" y="15023"/>
                  </a:lnTo>
                  <a:lnTo>
                    <a:pt x="936" y="15276"/>
                  </a:lnTo>
                  <a:lnTo>
                    <a:pt x="721" y="15530"/>
                  </a:lnTo>
                  <a:lnTo>
                    <a:pt x="507" y="15763"/>
                  </a:lnTo>
                  <a:lnTo>
                    <a:pt x="351" y="15997"/>
                  </a:lnTo>
                  <a:lnTo>
                    <a:pt x="195" y="16231"/>
                  </a:lnTo>
                  <a:lnTo>
                    <a:pt x="0" y="16660"/>
                  </a:lnTo>
                  <a:lnTo>
                    <a:pt x="117" y="17010"/>
                  </a:lnTo>
                  <a:lnTo>
                    <a:pt x="234" y="17381"/>
                  </a:lnTo>
                  <a:lnTo>
                    <a:pt x="390" y="17731"/>
                  </a:lnTo>
                  <a:lnTo>
                    <a:pt x="585" y="18062"/>
                  </a:lnTo>
                  <a:lnTo>
                    <a:pt x="799" y="18433"/>
                  </a:lnTo>
                  <a:lnTo>
                    <a:pt x="1013" y="18764"/>
                  </a:lnTo>
                  <a:lnTo>
                    <a:pt x="1267" y="19095"/>
                  </a:lnTo>
                  <a:lnTo>
                    <a:pt x="1540" y="19426"/>
                  </a:lnTo>
                  <a:lnTo>
                    <a:pt x="1851" y="19758"/>
                  </a:lnTo>
                  <a:lnTo>
                    <a:pt x="2182" y="20069"/>
                  </a:lnTo>
                  <a:lnTo>
                    <a:pt x="2514" y="20362"/>
                  </a:lnTo>
                  <a:lnTo>
                    <a:pt x="2845" y="20654"/>
                  </a:lnTo>
                  <a:lnTo>
                    <a:pt x="3235" y="20946"/>
                  </a:lnTo>
                  <a:lnTo>
                    <a:pt x="3624" y="21199"/>
                  </a:lnTo>
                  <a:lnTo>
                    <a:pt x="4014" y="21433"/>
                  </a:lnTo>
                  <a:lnTo>
                    <a:pt x="4404" y="21648"/>
                  </a:lnTo>
                  <a:lnTo>
                    <a:pt x="4832" y="21842"/>
                  </a:lnTo>
                  <a:lnTo>
                    <a:pt x="5280" y="22018"/>
                  </a:lnTo>
                  <a:lnTo>
                    <a:pt x="4930" y="22271"/>
                  </a:lnTo>
                  <a:lnTo>
                    <a:pt x="4599" y="22544"/>
                  </a:lnTo>
                  <a:lnTo>
                    <a:pt x="4287" y="22817"/>
                  </a:lnTo>
                  <a:lnTo>
                    <a:pt x="3994" y="23109"/>
                  </a:lnTo>
                  <a:lnTo>
                    <a:pt x="3741" y="23401"/>
                  </a:lnTo>
                  <a:lnTo>
                    <a:pt x="3468" y="23732"/>
                  </a:lnTo>
                  <a:lnTo>
                    <a:pt x="3196" y="24102"/>
                  </a:lnTo>
                  <a:lnTo>
                    <a:pt x="2942" y="24512"/>
                  </a:lnTo>
                  <a:lnTo>
                    <a:pt x="2709" y="24940"/>
                  </a:lnTo>
                  <a:lnTo>
                    <a:pt x="2514" y="25330"/>
                  </a:lnTo>
                  <a:lnTo>
                    <a:pt x="2319" y="25739"/>
                  </a:lnTo>
                  <a:lnTo>
                    <a:pt x="2163" y="26148"/>
                  </a:lnTo>
                  <a:lnTo>
                    <a:pt x="2007" y="26577"/>
                  </a:lnTo>
                  <a:lnTo>
                    <a:pt x="1871" y="26986"/>
                  </a:lnTo>
                  <a:lnTo>
                    <a:pt x="1793" y="27395"/>
                  </a:lnTo>
                  <a:lnTo>
                    <a:pt x="1715" y="27785"/>
                  </a:lnTo>
                  <a:lnTo>
                    <a:pt x="1656" y="28214"/>
                  </a:lnTo>
                  <a:lnTo>
                    <a:pt x="1617" y="28584"/>
                  </a:lnTo>
                  <a:lnTo>
                    <a:pt x="1617" y="28973"/>
                  </a:lnTo>
                  <a:lnTo>
                    <a:pt x="1637" y="29344"/>
                  </a:lnTo>
                  <a:lnTo>
                    <a:pt x="1676" y="29733"/>
                  </a:lnTo>
                  <a:lnTo>
                    <a:pt x="2027" y="30026"/>
                  </a:lnTo>
                  <a:lnTo>
                    <a:pt x="2260" y="30181"/>
                  </a:lnTo>
                  <a:lnTo>
                    <a:pt x="2514" y="30337"/>
                  </a:lnTo>
                  <a:lnTo>
                    <a:pt x="2786" y="30474"/>
                  </a:lnTo>
                  <a:lnTo>
                    <a:pt x="3098" y="30610"/>
                  </a:lnTo>
                  <a:lnTo>
                    <a:pt x="3449" y="30747"/>
                  </a:lnTo>
                  <a:lnTo>
                    <a:pt x="3858" y="30883"/>
                  </a:lnTo>
                  <a:lnTo>
                    <a:pt x="4248" y="30980"/>
                  </a:lnTo>
                  <a:lnTo>
                    <a:pt x="4618" y="31058"/>
                  </a:lnTo>
                  <a:lnTo>
                    <a:pt x="5164" y="31156"/>
                  </a:lnTo>
                  <a:lnTo>
                    <a:pt x="5670" y="31195"/>
                  </a:lnTo>
                  <a:lnTo>
                    <a:pt x="6001" y="31214"/>
                  </a:lnTo>
                  <a:lnTo>
                    <a:pt x="6372" y="31214"/>
                  </a:lnTo>
                  <a:lnTo>
                    <a:pt x="6683" y="31195"/>
                  </a:lnTo>
                  <a:lnTo>
                    <a:pt x="6956" y="31175"/>
                  </a:lnTo>
                  <a:lnTo>
                    <a:pt x="7287" y="31136"/>
                  </a:lnTo>
                  <a:lnTo>
                    <a:pt x="7599" y="31078"/>
                  </a:lnTo>
                  <a:lnTo>
                    <a:pt x="7911" y="31019"/>
                  </a:lnTo>
                  <a:lnTo>
                    <a:pt x="8223" y="30941"/>
                  </a:lnTo>
                  <a:lnTo>
                    <a:pt x="8515" y="30863"/>
                  </a:lnTo>
                  <a:lnTo>
                    <a:pt x="8788" y="30766"/>
                  </a:lnTo>
                  <a:lnTo>
                    <a:pt x="9060" y="30669"/>
                  </a:lnTo>
                  <a:lnTo>
                    <a:pt x="9333" y="30552"/>
                  </a:lnTo>
                  <a:lnTo>
                    <a:pt x="9450" y="30493"/>
                  </a:lnTo>
                  <a:lnTo>
                    <a:pt x="9333" y="30883"/>
                  </a:lnTo>
                  <a:lnTo>
                    <a:pt x="9236" y="31253"/>
                  </a:lnTo>
                  <a:lnTo>
                    <a:pt x="9138" y="31623"/>
                  </a:lnTo>
                  <a:lnTo>
                    <a:pt x="9080" y="31993"/>
                  </a:lnTo>
                  <a:lnTo>
                    <a:pt x="9041" y="32422"/>
                  </a:lnTo>
                  <a:lnTo>
                    <a:pt x="9021" y="32870"/>
                  </a:lnTo>
                  <a:lnTo>
                    <a:pt x="9021" y="33338"/>
                  </a:lnTo>
                  <a:lnTo>
                    <a:pt x="9041" y="33844"/>
                  </a:lnTo>
                  <a:lnTo>
                    <a:pt x="9080" y="34273"/>
                  </a:lnTo>
                  <a:lnTo>
                    <a:pt x="9138" y="34721"/>
                  </a:lnTo>
                  <a:lnTo>
                    <a:pt x="9216" y="35150"/>
                  </a:lnTo>
                  <a:lnTo>
                    <a:pt x="9314" y="35598"/>
                  </a:lnTo>
                  <a:lnTo>
                    <a:pt x="9431" y="36007"/>
                  </a:lnTo>
                  <a:lnTo>
                    <a:pt x="9567" y="36416"/>
                  </a:lnTo>
                  <a:lnTo>
                    <a:pt x="9723" y="36767"/>
                  </a:lnTo>
                  <a:lnTo>
                    <a:pt x="9898" y="37176"/>
                  </a:lnTo>
                  <a:lnTo>
                    <a:pt x="10073" y="37507"/>
                  </a:lnTo>
                  <a:lnTo>
                    <a:pt x="10288" y="37839"/>
                  </a:lnTo>
                  <a:lnTo>
                    <a:pt x="10502" y="38131"/>
                  </a:lnTo>
                  <a:lnTo>
                    <a:pt x="10736" y="38443"/>
                  </a:lnTo>
                  <a:lnTo>
                    <a:pt x="11204" y="38501"/>
                  </a:lnTo>
                  <a:lnTo>
                    <a:pt x="11476" y="38521"/>
                  </a:lnTo>
                  <a:lnTo>
                    <a:pt x="11769" y="38501"/>
                  </a:lnTo>
                  <a:lnTo>
                    <a:pt x="12061" y="38482"/>
                  </a:lnTo>
                  <a:lnTo>
                    <a:pt x="12392" y="38423"/>
                  </a:lnTo>
                  <a:lnTo>
                    <a:pt x="12782" y="38345"/>
                  </a:lnTo>
                  <a:lnTo>
                    <a:pt x="13191" y="38248"/>
                  </a:lnTo>
                  <a:lnTo>
                    <a:pt x="13581" y="38131"/>
                  </a:lnTo>
                  <a:lnTo>
                    <a:pt x="13931" y="37995"/>
                  </a:lnTo>
                  <a:lnTo>
                    <a:pt x="14438" y="37761"/>
                  </a:lnTo>
                  <a:lnTo>
                    <a:pt x="14906" y="37527"/>
                  </a:lnTo>
                  <a:lnTo>
                    <a:pt x="15178" y="37371"/>
                  </a:lnTo>
                  <a:lnTo>
                    <a:pt x="15490" y="37176"/>
                  </a:lnTo>
                  <a:lnTo>
                    <a:pt x="15743" y="37001"/>
                  </a:lnTo>
                  <a:lnTo>
                    <a:pt x="15977" y="36826"/>
                  </a:lnTo>
                  <a:lnTo>
                    <a:pt x="16445" y="36416"/>
                  </a:lnTo>
                  <a:lnTo>
                    <a:pt x="16893" y="35988"/>
                  </a:lnTo>
                  <a:lnTo>
                    <a:pt x="17088" y="35773"/>
                  </a:lnTo>
                  <a:lnTo>
                    <a:pt x="17263" y="35540"/>
                  </a:lnTo>
                  <a:lnTo>
                    <a:pt x="17438" y="35306"/>
                  </a:lnTo>
                  <a:lnTo>
                    <a:pt x="17614" y="35072"/>
                  </a:lnTo>
                  <a:lnTo>
                    <a:pt x="17594" y="35481"/>
                  </a:lnTo>
                  <a:lnTo>
                    <a:pt x="17809" y="35968"/>
                  </a:lnTo>
                  <a:lnTo>
                    <a:pt x="18003" y="36358"/>
                  </a:lnTo>
                  <a:lnTo>
                    <a:pt x="18237" y="36748"/>
                  </a:lnTo>
                  <a:lnTo>
                    <a:pt x="18510" y="37137"/>
                  </a:lnTo>
                  <a:lnTo>
                    <a:pt x="18802" y="37546"/>
                  </a:lnTo>
                  <a:lnTo>
                    <a:pt x="19075" y="37878"/>
                  </a:lnTo>
                  <a:lnTo>
                    <a:pt x="19367" y="38209"/>
                  </a:lnTo>
                  <a:lnTo>
                    <a:pt x="19679" y="38540"/>
                  </a:lnTo>
                  <a:lnTo>
                    <a:pt x="20010" y="38852"/>
                  </a:lnTo>
                  <a:lnTo>
                    <a:pt x="20342" y="39125"/>
                  </a:lnTo>
                  <a:lnTo>
                    <a:pt x="20673" y="39378"/>
                  </a:lnTo>
                  <a:lnTo>
                    <a:pt x="20984" y="39592"/>
                  </a:lnTo>
                  <a:lnTo>
                    <a:pt x="21374" y="39826"/>
                  </a:lnTo>
                  <a:lnTo>
                    <a:pt x="21705" y="40001"/>
                  </a:lnTo>
                  <a:lnTo>
                    <a:pt x="22056" y="40177"/>
                  </a:lnTo>
                  <a:lnTo>
                    <a:pt x="22407" y="40294"/>
                  </a:lnTo>
                  <a:lnTo>
                    <a:pt x="22777" y="40411"/>
                  </a:lnTo>
                  <a:lnTo>
                    <a:pt x="23186" y="40216"/>
                  </a:lnTo>
                  <a:lnTo>
                    <a:pt x="23420" y="40079"/>
                  </a:lnTo>
                  <a:lnTo>
                    <a:pt x="23654" y="39904"/>
                  </a:lnTo>
                  <a:lnTo>
                    <a:pt x="23888" y="39709"/>
                  </a:lnTo>
                  <a:lnTo>
                    <a:pt x="24141" y="39495"/>
                  </a:lnTo>
                  <a:lnTo>
                    <a:pt x="24414" y="39222"/>
                  </a:lnTo>
                  <a:lnTo>
                    <a:pt x="24706" y="38891"/>
                  </a:lnTo>
                  <a:lnTo>
                    <a:pt x="24959" y="38579"/>
                  </a:lnTo>
                  <a:lnTo>
                    <a:pt x="25174" y="38287"/>
                  </a:lnTo>
                  <a:lnTo>
                    <a:pt x="25466" y="37800"/>
                  </a:lnTo>
                  <a:lnTo>
                    <a:pt x="25719" y="37352"/>
                  </a:lnTo>
                  <a:lnTo>
                    <a:pt x="25875" y="37059"/>
                  </a:lnTo>
                  <a:lnTo>
                    <a:pt x="26011" y="36728"/>
                  </a:lnTo>
                  <a:lnTo>
                    <a:pt x="26128" y="36436"/>
                  </a:lnTo>
                  <a:lnTo>
                    <a:pt x="26226" y="36163"/>
                  </a:lnTo>
                  <a:lnTo>
                    <a:pt x="26382" y="35618"/>
                  </a:lnTo>
                  <a:lnTo>
                    <a:pt x="26498" y="35091"/>
                  </a:lnTo>
                  <a:lnTo>
                    <a:pt x="26557" y="34565"/>
                  </a:lnTo>
                  <a:lnTo>
                    <a:pt x="26596" y="34059"/>
                  </a:lnTo>
                  <a:lnTo>
                    <a:pt x="26966" y="34390"/>
                  </a:lnTo>
                  <a:lnTo>
                    <a:pt x="27356" y="34702"/>
                  </a:lnTo>
                  <a:lnTo>
                    <a:pt x="27784" y="35014"/>
                  </a:lnTo>
                  <a:lnTo>
                    <a:pt x="28252" y="35286"/>
                  </a:lnTo>
                  <a:lnTo>
                    <a:pt x="28505" y="35423"/>
                  </a:lnTo>
                  <a:lnTo>
                    <a:pt x="28778" y="35559"/>
                  </a:lnTo>
                  <a:lnTo>
                    <a:pt x="29129" y="35715"/>
                  </a:lnTo>
                  <a:lnTo>
                    <a:pt x="29421" y="35832"/>
                  </a:lnTo>
                  <a:lnTo>
                    <a:pt x="29908" y="35988"/>
                  </a:lnTo>
                  <a:lnTo>
                    <a:pt x="30454" y="36124"/>
                  </a:lnTo>
                  <a:lnTo>
                    <a:pt x="30804" y="36202"/>
                  </a:lnTo>
                  <a:lnTo>
                    <a:pt x="31233" y="36260"/>
                  </a:lnTo>
                  <a:lnTo>
                    <a:pt x="31642" y="36299"/>
                  </a:lnTo>
                  <a:lnTo>
                    <a:pt x="32032" y="36319"/>
                  </a:lnTo>
                  <a:lnTo>
                    <a:pt x="32363" y="36319"/>
                  </a:lnTo>
                  <a:lnTo>
                    <a:pt x="32675" y="36299"/>
                  </a:lnTo>
                  <a:lnTo>
                    <a:pt x="32967" y="36260"/>
                  </a:lnTo>
                  <a:lnTo>
                    <a:pt x="33240" y="36202"/>
                  </a:lnTo>
                  <a:lnTo>
                    <a:pt x="33669" y="36066"/>
                  </a:lnTo>
                  <a:lnTo>
                    <a:pt x="33863" y="35734"/>
                  </a:lnTo>
                  <a:lnTo>
                    <a:pt x="34039" y="35403"/>
                  </a:lnTo>
                  <a:lnTo>
                    <a:pt x="34175" y="35033"/>
                  </a:lnTo>
                  <a:lnTo>
                    <a:pt x="34312" y="34682"/>
                  </a:lnTo>
                  <a:lnTo>
                    <a:pt x="34428" y="34254"/>
                  </a:lnTo>
                  <a:lnTo>
                    <a:pt x="34506" y="33883"/>
                  </a:lnTo>
                  <a:lnTo>
                    <a:pt x="34584" y="33474"/>
                  </a:lnTo>
                  <a:lnTo>
                    <a:pt x="34623" y="33046"/>
                  </a:lnTo>
                  <a:lnTo>
                    <a:pt x="34662" y="32598"/>
                  </a:lnTo>
                  <a:lnTo>
                    <a:pt x="34682" y="32149"/>
                  </a:lnTo>
                  <a:lnTo>
                    <a:pt x="34662" y="31701"/>
                  </a:lnTo>
                  <a:lnTo>
                    <a:pt x="34643" y="31253"/>
                  </a:lnTo>
                  <a:lnTo>
                    <a:pt x="34584" y="30766"/>
                  </a:lnTo>
                  <a:lnTo>
                    <a:pt x="34506" y="30298"/>
                  </a:lnTo>
                  <a:lnTo>
                    <a:pt x="34409" y="29850"/>
                  </a:lnTo>
                  <a:lnTo>
                    <a:pt x="34292" y="29441"/>
                  </a:lnTo>
                  <a:lnTo>
                    <a:pt x="34175" y="29090"/>
                  </a:lnTo>
                  <a:lnTo>
                    <a:pt x="34039" y="28740"/>
                  </a:lnTo>
                  <a:lnTo>
                    <a:pt x="33883" y="28369"/>
                  </a:lnTo>
                  <a:lnTo>
                    <a:pt x="33688" y="28019"/>
                  </a:lnTo>
                  <a:lnTo>
                    <a:pt x="33824" y="28058"/>
                  </a:lnTo>
                  <a:lnTo>
                    <a:pt x="34117" y="28116"/>
                  </a:lnTo>
                  <a:lnTo>
                    <a:pt x="34409" y="28194"/>
                  </a:lnTo>
                  <a:lnTo>
                    <a:pt x="34701" y="28233"/>
                  </a:lnTo>
                  <a:lnTo>
                    <a:pt x="34993" y="28272"/>
                  </a:lnTo>
                  <a:lnTo>
                    <a:pt x="35305" y="28292"/>
                  </a:lnTo>
                  <a:lnTo>
                    <a:pt x="35617" y="28311"/>
                  </a:lnTo>
                  <a:lnTo>
                    <a:pt x="35948" y="28311"/>
                  </a:lnTo>
                  <a:lnTo>
                    <a:pt x="36260" y="28292"/>
                  </a:lnTo>
                  <a:lnTo>
                    <a:pt x="36552" y="28272"/>
                  </a:lnTo>
                  <a:lnTo>
                    <a:pt x="36864" y="28253"/>
                  </a:lnTo>
                  <a:lnTo>
                    <a:pt x="37234" y="28194"/>
                  </a:lnTo>
                  <a:lnTo>
                    <a:pt x="37546" y="28116"/>
                  </a:lnTo>
                  <a:lnTo>
                    <a:pt x="38033" y="27999"/>
                  </a:lnTo>
                  <a:lnTo>
                    <a:pt x="38578" y="27824"/>
                  </a:lnTo>
                  <a:lnTo>
                    <a:pt x="38910" y="27688"/>
                  </a:lnTo>
                  <a:lnTo>
                    <a:pt x="39299" y="27532"/>
                  </a:lnTo>
                  <a:lnTo>
                    <a:pt x="39670" y="27337"/>
                  </a:lnTo>
                  <a:lnTo>
                    <a:pt x="40001" y="27142"/>
                  </a:lnTo>
                  <a:lnTo>
                    <a:pt x="40293" y="26967"/>
                  </a:lnTo>
                  <a:lnTo>
                    <a:pt x="40546" y="26772"/>
                  </a:lnTo>
                  <a:lnTo>
                    <a:pt x="40761" y="26596"/>
                  </a:lnTo>
                  <a:lnTo>
                    <a:pt x="40956" y="26402"/>
                  </a:lnTo>
                  <a:lnTo>
                    <a:pt x="41248" y="26051"/>
                  </a:lnTo>
                  <a:lnTo>
                    <a:pt x="41248" y="25661"/>
                  </a:lnTo>
                  <a:lnTo>
                    <a:pt x="41209" y="25291"/>
                  </a:lnTo>
                  <a:lnTo>
                    <a:pt x="41131" y="24921"/>
                  </a:lnTo>
                  <a:lnTo>
                    <a:pt x="41053" y="24551"/>
                  </a:lnTo>
                  <a:lnTo>
                    <a:pt x="40917" y="24122"/>
                  </a:lnTo>
                  <a:lnTo>
                    <a:pt x="40800" y="23752"/>
                  </a:lnTo>
                  <a:lnTo>
                    <a:pt x="40644" y="23382"/>
                  </a:lnTo>
                  <a:lnTo>
                    <a:pt x="40449" y="22992"/>
                  </a:lnTo>
                  <a:lnTo>
                    <a:pt x="40235" y="22583"/>
                  </a:lnTo>
                  <a:lnTo>
                    <a:pt x="40001" y="22193"/>
                  </a:lnTo>
                  <a:lnTo>
                    <a:pt x="39748" y="21823"/>
                  </a:lnTo>
                  <a:lnTo>
                    <a:pt x="39494" y="21472"/>
                  </a:lnTo>
                  <a:lnTo>
                    <a:pt x="39182" y="21082"/>
                  </a:lnTo>
                  <a:lnTo>
                    <a:pt x="38871" y="20732"/>
                  </a:lnTo>
                  <a:lnTo>
                    <a:pt x="38559" y="20420"/>
                  </a:lnTo>
                  <a:lnTo>
                    <a:pt x="38228" y="20108"/>
                  </a:lnTo>
                  <a:lnTo>
                    <a:pt x="37936" y="19874"/>
                  </a:lnTo>
                  <a:lnTo>
                    <a:pt x="37624" y="19641"/>
                  </a:lnTo>
                  <a:lnTo>
                    <a:pt x="37273" y="19407"/>
                  </a:lnTo>
                  <a:lnTo>
                    <a:pt x="36883" y="19193"/>
                  </a:lnTo>
                  <a:lnTo>
                    <a:pt x="36494" y="18998"/>
                  </a:lnTo>
                  <a:lnTo>
                    <a:pt x="36922" y="18744"/>
                  </a:lnTo>
                  <a:lnTo>
                    <a:pt x="37312" y="18491"/>
                  </a:lnTo>
                  <a:lnTo>
                    <a:pt x="37663" y="18238"/>
                  </a:lnTo>
                  <a:lnTo>
                    <a:pt x="38013" y="17946"/>
                  </a:lnTo>
                  <a:lnTo>
                    <a:pt x="38345" y="17614"/>
                  </a:lnTo>
                  <a:lnTo>
                    <a:pt x="38695" y="17264"/>
                  </a:lnTo>
                  <a:lnTo>
                    <a:pt x="38988" y="16932"/>
                  </a:lnTo>
                  <a:lnTo>
                    <a:pt x="39260" y="16582"/>
                  </a:lnTo>
                  <a:lnTo>
                    <a:pt x="39533" y="16231"/>
                  </a:lnTo>
                  <a:lnTo>
                    <a:pt x="39787" y="15841"/>
                  </a:lnTo>
                  <a:lnTo>
                    <a:pt x="40001" y="15471"/>
                  </a:lnTo>
                  <a:lnTo>
                    <a:pt x="40196" y="15101"/>
                  </a:lnTo>
                  <a:lnTo>
                    <a:pt x="40352" y="14750"/>
                  </a:lnTo>
                  <a:lnTo>
                    <a:pt x="40527" y="14341"/>
                  </a:lnTo>
                  <a:lnTo>
                    <a:pt x="40644" y="13990"/>
                  </a:lnTo>
                  <a:lnTo>
                    <a:pt x="40741" y="13620"/>
                  </a:lnTo>
                  <a:lnTo>
                    <a:pt x="40819" y="13250"/>
                  </a:lnTo>
                  <a:lnTo>
                    <a:pt x="40878" y="12860"/>
                  </a:lnTo>
                  <a:lnTo>
                    <a:pt x="40605" y="12490"/>
                  </a:lnTo>
                  <a:lnTo>
                    <a:pt x="40429" y="12276"/>
                  </a:lnTo>
                  <a:lnTo>
                    <a:pt x="40235" y="12081"/>
                  </a:lnTo>
                  <a:lnTo>
                    <a:pt x="40001" y="11867"/>
                  </a:lnTo>
                  <a:lnTo>
                    <a:pt x="39728" y="11672"/>
                  </a:lnTo>
                  <a:lnTo>
                    <a:pt x="39416" y="11438"/>
                  </a:lnTo>
                  <a:lnTo>
                    <a:pt x="39066" y="11224"/>
                  </a:lnTo>
                  <a:lnTo>
                    <a:pt x="38695" y="11009"/>
                  </a:lnTo>
                  <a:lnTo>
                    <a:pt x="38384" y="10853"/>
                  </a:lnTo>
                  <a:lnTo>
                    <a:pt x="37858" y="10639"/>
                  </a:lnTo>
                  <a:lnTo>
                    <a:pt x="37370" y="10444"/>
                  </a:lnTo>
                  <a:lnTo>
                    <a:pt x="37059" y="10366"/>
                  </a:lnTo>
                  <a:lnTo>
                    <a:pt x="36708" y="10269"/>
                  </a:lnTo>
                  <a:lnTo>
                    <a:pt x="36396" y="10210"/>
                  </a:lnTo>
                  <a:lnTo>
                    <a:pt x="36124" y="10152"/>
                  </a:lnTo>
                  <a:lnTo>
                    <a:pt x="35792" y="10113"/>
                  </a:lnTo>
                  <a:lnTo>
                    <a:pt x="35481" y="10094"/>
                  </a:lnTo>
                  <a:lnTo>
                    <a:pt x="35169" y="10074"/>
                  </a:lnTo>
                  <a:lnTo>
                    <a:pt x="34545" y="10074"/>
                  </a:lnTo>
                  <a:lnTo>
                    <a:pt x="34253" y="10094"/>
                  </a:lnTo>
                  <a:lnTo>
                    <a:pt x="33961" y="10132"/>
                  </a:lnTo>
                  <a:lnTo>
                    <a:pt x="33669" y="10171"/>
                  </a:lnTo>
                  <a:lnTo>
                    <a:pt x="33337" y="10249"/>
                  </a:lnTo>
                  <a:lnTo>
                    <a:pt x="33006" y="10327"/>
                  </a:lnTo>
                  <a:lnTo>
                    <a:pt x="32675" y="10425"/>
                  </a:lnTo>
                  <a:lnTo>
                    <a:pt x="32344" y="10522"/>
                  </a:lnTo>
                  <a:lnTo>
                    <a:pt x="32538" y="10035"/>
                  </a:lnTo>
                  <a:lnTo>
                    <a:pt x="32694" y="9509"/>
                  </a:lnTo>
                  <a:lnTo>
                    <a:pt x="32811" y="8963"/>
                  </a:lnTo>
                  <a:lnTo>
                    <a:pt x="32909" y="8398"/>
                  </a:lnTo>
                  <a:lnTo>
                    <a:pt x="32928" y="8106"/>
                  </a:lnTo>
                  <a:lnTo>
                    <a:pt x="32948" y="7814"/>
                  </a:lnTo>
                  <a:lnTo>
                    <a:pt x="32948" y="7444"/>
                  </a:lnTo>
                  <a:lnTo>
                    <a:pt x="32928" y="7112"/>
                  </a:lnTo>
                  <a:lnTo>
                    <a:pt x="32889" y="6606"/>
                  </a:lnTo>
                  <a:lnTo>
                    <a:pt x="32811" y="6041"/>
                  </a:lnTo>
                  <a:lnTo>
                    <a:pt x="32733" y="5690"/>
                  </a:lnTo>
                  <a:lnTo>
                    <a:pt x="32636" y="5281"/>
                  </a:lnTo>
                  <a:lnTo>
                    <a:pt x="32519" y="4872"/>
                  </a:lnTo>
                  <a:lnTo>
                    <a:pt x="32383" y="4521"/>
                  </a:lnTo>
                  <a:lnTo>
                    <a:pt x="32246" y="4209"/>
                  </a:lnTo>
                  <a:lnTo>
                    <a:pt x="32110" y="3937"/>
                  </a:lnTo>
                  <a:lnTo>
                    <a:pt x="31954" y="3683"/>
                  </a:lnTo>
                  <a:lnTo>
                    <a:pt x="31798" y="3449"/>
                  </a:lnTo>
                  <a:lnTo>
                    <a:pt x="31506" y="3099"/>
                  </a:lnTo>
                  <a:lnTo>
                    <a:pt x="31136" y="3060"/>
                  </a:lnTo>
                  <a:lnTo>
                    <a:pt x="30746" y="3040"/>
                  </a:lnTo>
                  <a:lnTo>
                    <a:pt x="30376" y="3040"/>
                  </a:lnTo>
                  <a:lnTo>
                    <a:pt x="29986" y="3060"/>
                  </a:lnTo>
                  <a:lnTo>
                    <a:pt x="29557" y="3118"/>
                  </a:lnTo>
                  <a:lnTo>
                    <a:pt x="29168" y="3177"/>
                  </a:lnTo>
                  <a:lnTo>
                    <a:pt x="28759" y="3274"/>
                  </a:lnTo>
                  <a:lnTo>
                    <a:pt x="28349" y="3391"/>
                  </a:lnTo>
                  <a:lnTo>
                    <a:pt x="27921" y="3547"/>
                  </a:lnTo>
                  <a:lnTo>
                    <a:pt x="27512" y="3703"/>
                  </a:lnTo>
                  <a:lnTo>
                    <a:pt x="27102" y="3878"/>
                  </a:lnTo>
                  <a:lnTo>
                    <a:pt x="26693" y="4073"/>
                  </a:lnTo>
                  <a:lnTo>
                    <a:pt x="26265" y="4326"/>
                  </a:lnTo>
                  <a:lnTo>
                    <a:pt x="25875" y="4560"/>
                  </a:lnTo>
                  <a:lnTo>
                    <a:pt x="25505" y="4833"/>
                  </a:lnTo>
                  <a:lnTo>
                    <a:pt x="25154" y="5106"/>
                  </a:lnTo>
                  <a:lnTo>
                    <a:pt x="24881" y="5339"/>
                  </a:lnTo>
                  <a:lnTo>
                    <a:pt x="24609" y="5612"/>
                  </a:lnTo>
                  <a:lnTo>
                    <a:pt x="24336" y="5885"/>
                  </a:lnTo>
                  <a:lnTo>
                    <a:pt x="24082" y="6197"/>
                  </a:lnTo>
                  <a:lnTo>
                    <a:pt x="24063" y="6060"/>
                  </a:lnTo>
                  <a:lnTo>
                    <a:pt x="24024" y="5768"/>
                  </a:lnTo>
                  <a:lnTo>
                    <a:pt x="23966" y="5495"/>
                  </a:lnTo>
                  <a:lnTo>
                    <a:pt x="23888" y="5203"/>
                  </a:lnTo>
                  <a:lnTo>
                    <a:pt x="23810" y="4911"/>
                  </a:lnTo>
                  <a:lnTo>
                    <a:pt x="23712" y="4619"/>
                  </a:lnTo>
                  <a:lnTo>
                    <a:pt x="23595" y="4307"/>
                  </a:lnTo>
                  <a:lnTo>
                    <a:pt x="23478" y="4015"/>
                  </a:lnTo>
                  <a:lnTo>
                    <a:pt x="23342" y="3722"/>
                  </a:lnTo>
                  <a:lnTo>
                    <a:pt x="23206" y="3469"/>
                  </a:lnTo>
                  <a:lnTo>
                    <a:pt x="23069" y="3196"/>
                  </a:lnTo>
                  <a:lnTo>
                    <a:pt x="22874" y="2884"/>
                  </a:lnTo>
                  <a:lnTo>
                    <a:pt x="22680" y="2612"/>
                  </a:lnTo>
                  <a:lnTo>
                    <a:pt x="22387" y="2222"/>
                  </a:lnTo>
                  <a:lnTo>
                    <a:pt x="22017" y="1774"/>
                  </a:lnTo>
                  <a:lnTo>
                    <a:pt x="21764" y="1521"/>
                  </a:lnTo>
                  <a:lnTo>
                    <a:pt x="21452" y="1228"/>
                  </a:lnTo>
                  <a:lnTo>
                    <a:pt x="21140" y="956"/>
                  </a:lnTo>
                  <a:lnTo>
                    <a:pt x="20829" y="722"/>
                  </a:lnTo>
                  <a:lnTo>
                    <a:pt x="20556" y="546"/>
                  </a:lnTo>
                  <a:lnTo>
                    <a:pt x="20283" y="371"/>
                  </a:lnTo>
                  <a:lnTo>
                    <a:pt x="20030" y="235"/>
                  </a:lnTo>
                  <a:lnTo>
                    <a:pt x="19776" y="137"/>
                  </a:lnTo>
                  <a:lnTo>
                    <a:pt x="19348"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5"/>
            <p:cNvSpPr/>
            <p:nvPr/>
          </p:nvSpPr>
          <p:spPr>
            <a:xfrm>
              <a:off x="5391825" y="481175"/>
              <a:ext cx="114500" cy="135925"/>
            </a:xfrm>
            <a:custGeom>
              <a:avLst/>
              <a:gdLst/>
              <a:ahLst/>
              <a:cxnLst/>
              <a:rect l="l" t="t" r="r" b="b"/>
              <a:pathLst>
                <a:path w="4580" h="5437" extrusionOk="0">
                  <a:moveTo>
                    <a:pt x="2261" y="0"/>
                  </a:moveTo>
                  <a:lnTo>
                    <a:pt x="2085" y="78"/>
                  </a:lnTo>
                  <a:lnTo>
                    <a:pt x="1930" y="176"/>
                  </a:lnTo>
                  <a:lnTo>
                    <a:pt x="1774" y="273"/>
                  </a:lnTo>
                  <a:lnTo>
                    <a:pt x="1618" y="371"/>
                  </a:lnTo>
                  <a:lnTo>
                    <a:pt x="1326" y="643"/>
                  </a:lnTo>
                  <a:lnTo>
                    <a:pt x="1189" y="780"/>
                  </a:lnTo>
                  <a:lnTo>
                    <a:pt x="1053" y="936"/>
                  </a:lnTo>
                  <a:lnTo>
                    <a:pt x="780" y="1286"/>
                  </a:lnTo>
                  <a:lnTo>
                    <a:pt x="546" y="1637"/>
                  </a:lnTo>
                  <a:lnTo>
                    <a:pt x="332" y="2066"/>
                  </a:lnTo>
                  <a:lnTo>
                    <a:pt x="254" y="2261"/>
                  </a:lnTo>
                  <a:lnTo>
                    <a:pt x="176" y="2455"/>
                  </a:lnTo>
                  <a:lnTo>
                    <a:pt x="79" y="2826"/>
                  </a:lnTo>
                  <a:lnTo>
                    <a:pt x="20" y="3235"/>
                  </a:lnTo>
                  <a:lnTo>
                    <a:pt x="1" y="3605"/>
                  </a:lnTo>
                  <a:lnTo>
                    <a:pt x="20" y="3800"/>
                  </a:lnTo>
                  <a:lnTo>
                    <a:pt x="40" y="4014"/>
                  </a:lnTo>
                  <a:lnTo>
                    <a:pt x="59" y="4190"/>
                  </a:lnTo>
                  <a:lnTo>
                    <a:pt x="118" y="4365"/>
                  </a:lnTo>
                  <a:lnTo>
                    <a:pt x="176" y="4540"/>
                  </a:lnTo>
                  <a:lnTo>
                    <a:pt x="254" y="4716"/>
                  </a:lnTo>
                  <a:lnTo>
                    <a:pt x="332" y="4871"/>
                  </a:lnTo>
                  <a:lnTo>
                    <a:pt x="410" y="5008"/>
                  </a:lnTo>
                  <a:lnTo>
                    <a:pt x="546" y="5164"/>
                  </a:lnTo>
                  <a:lnTo>
                    <a:pt x="683" y="5300"/>
                  </a:lnTo>
                  <a:lnTo>
                    <a:pt x="702" y="5320"/>
                  </a:lnTo>
                  <a:lnTo>
                    <a:pt x="760" y="5359"/>
                  </a:lnTo>
                  <a:lnTo>
                    <a:pt x="838" y="5378"/>
                  </a:lnTo>
                  <a:lnTo>
                    <a:pt x="897" y="5359"/>
                  </a:lnTo>
                  <a:lnTo>
                    <a:pt x="955" y="5320"/>
                  </a:lnTo>
                  <a:lnTo>
                    <a:pt x="994" y="5261"/>
                  </a:lnTo>
                  <a:lnTo>
                    <a:pt x="1014" y="5183"/>
                  </a:lnTo>
                  <a:lnTo>
                    <a:pt x="1209" y="5261"/>
                  </a:lnTo>
                  <a:lnTo>
                    <a:pt x="1403" y="5339"/>
                  </a:lnTo>
                  <a:lnTo>
                    <a:pt x="1637" y="5378"/>
                  </a:lnTo>
                  <a:lnTo>
                    <a:pt x="1871" y="5417"/>
                  </a:lnTo>
                  <a:lnTo>
                    <a:pt x="2280" y="5437"/>
                  </a:lnTo>
                  <a:lnTo>
                    <a:pt x="2534" y="5437"/>
                  </a:lnTo>
                  <a:lnTo>
                    <a:pt x="2806" y="5417"/>
                  </a:lnTo>
                  <a:lnTo>
                    <a:pt x="3040" y="5378"/>
                  </a:lnTo>
                  <a:lnTo>
                    <a:pt x="3254" y="5320"/>
                  </a:lnTo>
                  <a:lnTo>
                    <a:pt x="3430" y="5281"/>
                  </a:lnTo>
                  <a:lnTo>
                    <a:pt x="3644" y="5203"/>
                  </a:lnTo>
                  <a:lnTo>
                    <a:pt x="3761" y="5144"/>
                  </a:lnTo>
                  <a:lnTo>
                    <a:pt x="3742" y="5222"/>
                  </a:lnTo>
                  <a:lnTo>
                    <a:pt x="3761" y="5300"/>
                  </a:lnTo>
                  <a:lnTo>
                    <a:pt x="3819" y="5359"/>
                  </a:lnTo>
                  <a:lnTo>
                    <a:pt x="3878" y="5398"/>
                  </a:lnTo>
                  <a:lnTo>
                    <a:pt x="3956" y="5417"/>
                  </a:lnTo>
                  <a:lnTo>
                    <a:pt x="4053" y="5398"/>
                  </a:lnTo>
                  <a:lnTo>
                    <a:pt x="4073" y="5378"/>
                  </a:lnTo>
                  <a:lnTo>
                    <a:pt x="4092" y="5378"/>
                  </a:lnTo>
                  <a:lnTo>
                    <a:pt x="4131" y="5339"/>
                  </a:lnTo>
                  <a:lnTo>
                    <a:pt x="4151" y="5281"/>
                  </a:lnTo>
                  <a:lnTo>
                    <a:pt x="4268" y="5027"/>
                  </a:lnTo>
                  <a:lnTo>
                    <a:pt x="4384" y="4716"/>
                  </a:lnTo>
                  <a:lnTo>
                    <a:pt x="4384" y="4696"/>
                  </a:lnTo>
                  <a:lnTo>
                    <a:pt x="4443" y="4599"/>
                  </a:lnTo>
                  <a:lnTo>
                    <a:pt x="4482" y="4482"/>
                  </a:lnTo>
                  <a:lnTo>
                    <a:pt x="4521" y="4365"/>
                  </a:lnTo>
                  <a:lnTo>
                    <a:pt x="4540" y="4229"/>
                  </a:lnTo>
                  <a:lnTo>
                    <a:pt x="4521" y="4151"/>
                  </a:lnTo>
                  <a:lnTo>
                    <a:pt x="4521" y="4112"/>
                  </a:lnTo>
                  <a:lnTo>
                    <a:pt x="4560" y="3819"/>
                  </a:lnTo>
                  <a:lnTo>
                    <a:pt x="4579" y="3527"/>
                  </a:lnTo>
                  <a:lnTo>
                    <a:pt x="4579" y="3235"/>
                  </a:lnTo>
                  <a:lnTo>
                    <a:pt x="4540" y="2943"/>
                  </a:lnTo>
                  <a:lnTo>
                    <a:pt x="4501" y="2650"/>
                  </a:lnTo>
                  <a:lnTo>
                    <a:pt x="4423" y="2378"/>
                  </a:lnTo>
                  <a:lnTo>
                    <a:pt x="4326" y="2085"/>
                  </a:lnTo>
                  <a:lnTo>
                    <a:pt x="4209" y="1813"/>
                  </a:lnTo>
                  <a:lnTo>
                    <a:pt x="4073" y="1559"/>
                  </a:lnTo>
                  <a:lnTo>
                    <a:pt x="3878" y="1267"/>
                  </a:lnTo>
                  <a:lnTo>
                    <a:pt x="3722" y="1072"/>
                  </a:lnTo>
                  <a:lnTo>
                    <a:pt x="3547" y="858"/>
                  </a:lnTo>
                  <a:lnTo>
                    <a:pt x="3293" y="605"/>
                  </a:lnTo>
                  <a:lnTo>
                    <a:pt x="2982" y="351"/>
                  </a:lnTo>
                  <a:lnTo>
                    <a:pt x="2728" y="195"/>
                  </a:lnTo>
                  <a:lnTo>
                    <a:pt x="2475" y="78"/>
                  </a:lnTo>
                  <a:lnTo>
                    <a:pt x="2300" y="20"/>
                  </a:lnTo>
                  <a:lnTo>
                    <a:pt x="22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5"/>
            <p:cNvSpPr/>
            <p:nvPr/>
          </p:nvSpPr>
          <p:spPr>
            <a:xfrm>
              <a:off x="5592025" y="544000"/>
              <a:ext cx="123250" cy="138850"/>
            </a:xfrm>
            <a:custGeom>
              <a:avLst/>
              <a:gdLst/>
              <a:ahLst/>
              <a:cxnLst/>
              <a:rect l="l" t="t" r="r" b="b"/>
              <a:pathLst>
                <a:path w="4930" h="5554" extrusionOk="0">
                  <a:moveTo>
                    <a:pt x="3683" y="1"/>
                  </a:moveTo>
                  <a:lnTo>
                    <a:pt x="3488" y="20"/>
                  </a:lnTo>
                  <a:lnTo>
                    <a:pt x="3098" y="79"/>
                  </a:lnTo>
                  <a:lnTo>
                    <a:pt x="2904" y="118"/>
                  </a:lnTo>
                  <a:lnTo>
                    <a:pt x="2709" y="176"/>
                  </a:lnTo>
                  <a:lnTo>
                    <a:pt x="2300" y="332"/>
                  </a:lnTo>
                  <a:lnTo>
                    <a:pt x="1910" y="508"/>
                  </a:lnTo>
                  <a:lnTo>
                    <a:pt x="1501" y="741"/>
                  </a:lnTo>
                  <a:lnTo>
                    <a:pt x="1325" y="878"/>
                  </a:lnTo>
                  <a:lnTo>
                    <a:pt x="1150" y="995"/>
                  </a:lnTo>
                  <a:lnTo>
                    <a:pt x="877" y="1248"/>
                  </a:lnTo>
                  <a:lnTo>
                    <a:pt x="605" y="1579"/>
                  </a:lnTo>
                  <a:lnTo>
                    <a:pt x="390" y="1871"/>
                  </a:lnTo>
                  <a:lnTo>
                    <a:pt x="312" y="2027"/>
                  </a:lnTo>
                  <a:lnTo>
                    <a:pt x="195" y="2242"/>
                  </a:lnTo>
                  <a:lnTo>
                    <a:pt x="137" y="2397"/>
                  </a:lnTo>
                  <a:lnTo>
                    <a:pt x="78" y="2573"/>
                  </a:lnTo>
                  <a:lnTo>
                    <a:pt x="39" y="2748"/>
                  </a:lnTo>
                  <a:lnTo>
                    <a:pt x="1" y="2943"/>
                  </a:lnTo>
                  <a:lnTo>
                    <a:pt x="1" y="3099"/>
                  </a:lnTo>
                  <a:lnTo>
                    <a:pt x="1" y="3274"/>
                  </a:lnTo>
                  <a:lnTo>
                    <a:pt x="20" y="3489"/>
                  </a:lnTo>
                  <a:lnTo>
                    <a:pt x="78" y="3664"/>
                  </a:lnTo>
                  <a:lnTo>
                    <a:pt x="78" y="3683"/>
                  </a:lnTo>
                  <a:lnTo>
                    <a:pt x="98" y="3761"/>
                  </a:lnTo>
                  <a:lnTo>
                    <a:pt x="156" y="3800"/>
                  </a:lnTo>
                  <a:lnTo>
                    <a:pt x="215" y="3839"/>
                  </a:lnTo>
                  <a:lnTo>
                    <a:pt x="293" y="3839"/>
                  </a:lnTo>
                  <a:lnTo>
                    <a:pt x="351" y="3800"/>
                  </a:lnTo>
                  <a:lnTo>
                    <a:pt x="410" y="3742"/>
                  </a:lnTo>
                  <a:lnTo>
                    <a:pt x="527" y="3917"/>
                  </a:lnTo>
                  <a:lnTo>
                    <a:pt x="663" y="4073"/>
                  </a:lnTo>
                  <a:lnTo>
                    <a:pt x="819" y="4248"/>
                  </a:lnTo>
                  <a:lnTo>
                    <a:pt x="1014" y="4404"/>
                  </a:lnTo>
                  <a:lnTo>
                    <a:pt x="1170" y="4521"/>
                  </a:lnTo>
                  <a:lnTo>
                    <a:pt x="1345" y="4638"/>
                  </a:lnTo>
                  <a:lnTo>
                    <a:pt x="1559" y="4774"/>
                  </a:lnTo>
                  <a:lnTo>
                    <a:pt x="1793" y="4891"/>
                  </a:lnTo>
                  <a:lnTo>
                    <a:pt x="2007" y="4989"/>
                  </a:lnTo>
                  <a:lnTo>
                    <a:pt x="2222" y="5067"/>
                  </a:lnTo>
                  <a:lnTo>
                    <a:pt x="2397" y="5106"/>
                  </a:lnTo>
                  <a:lnTo>
                    <a:pt x="2611" y="5164"/>
                  </a:lnTo>
                  <a:lnTo>
                    <a:pt x="2748" y="5184"/>
                  </a:lnTo>
                  <a:lnTo>
                    <a:pt x="2689" y="5242"/>
                  </a:lnTo>
                  <a:lnTo>
                    <a:pt x="2670" y="5320"/>
                  </a:lnTo>
                  <a:lnTo>
                    <a:pt x="2670" y="5398"/>
                  </a:lnTo>
                  <a:lnTo>
                    <a:pt x="2709" y="5476"/>
                  </a:lnTo>
                  <a:lnTo>
                    <a:pt x="2767" y="5515"/>
                  </a:lnTo>
                  <a:lnTo>
                    <a:pt x="2845" y="5554"/>
                  </a:lnTo>
                  <a:lnTo>
                    <a:pt x="2904" y="5554"/>
                  </a:lnTo>
                  <a:lnTo>
                    <a:pt x="2962" y="5534"/>
                  </a:lnTo>
                  <a:lnTo>
                    <a:pt x="3001" y="5515"/>
                  </a:lnTo>
                  <a:lnTo>
                    <a:pt x="3235" y="5359"/>
                  </a:lnTo>
                  <a:lnTo>
                    <a:pt x="3488" y="5164"/>
                  </a:lnTo>
                  <a:lnTo>
                    <a:pt x="3508" y="5145"/>
                  </a:lnTo>
                  <a:lnTo>
                    <a:pt x="3625" y="5086"/>
                  </a:lnTo>
                  <a:lnTo>
                    <a:pt x="3722" y="5008"/>
                  </a:lnTo>
                  <a:lnTo>
                    <a:pt x="3800" y="4930"/>
                  </a:lnTo>
                  <a:lnTo>
                    <a:pt x="3878" y="4833"/>
                  </a:lnTo>
                  <a:lnTo>
                    <a:pt x="3917" y="4736"/>
                  </a:lnTo>
                  <a:lnTo>
                    <a:pt x="3936" y="4716"/>
                  </a:lnTo>
                  <a:lnTo>
                    <a:pt x="4131" y="4502"/>
                  </a:lnTo>
                  <a:lnTo>
                    <a:pt x="4306" y="4248"/>
                  </a:lnTo>
                  <a:lnTo>
                    <a:pt x="4462" y="3995"/>
                  </a:lnTo>
                  <a:lnTo>
                    <a:pt x="4599" y="3742"/>
                  </a:lnTo>
                  <a:lnTo>
                    <a:pt x="4696" y="3469"/>
                  </a:lnTo>
                  <a:lnTo>
                    <a:pt x="4794" y="3196"/>
                  </a:lnTo>
                  <a:lnTo>
                    <a:pt x="4852" y="2904"/>
                  </a:lnTo>
                  <a:lnTo>
                    <a:pt x="4910" y="2592"/>
                  </a:lnTo>
                  <a:lnTo>
                    <a:pt x="4930" y="2320"/>
                  </a:lnTo>
                  <a:lnTo>
                    <a:pt x="4930" y="1969"/>
                  </a:lnTo>
                  <a:lnTo>
                    <a:pt x="4891" y="1735"/>
                  </a:lnTo>
                  <a:lnTo>
                    <a:pt x="4871" y="1462"/>
                  </a:lnTo>
                  <a:lnTo>
                    <a:pt x="4774" y="1092"/>
                  </a:lnTo>
                  <a:lnTo>
                    <a:pt x="4657" y="722"/>
                  </a:lnTo>
                  <a:lnTo>
                    <a:pt x="4521" y="430"/>
                  </a:lnTo>
                  <a:lnTo>
                    <a:pt x="4384" y="215"/>
                  </a:lnTo>
                  <a:lnTo>
                    <a:pt x="4267" y="79"/>
                  </a:lnTo>
                  <a:lnTo>
                    <a:pt x="4229" y="40"/>
                  </a:lnTo>
                  <a:lnTo>
                    <a:pt x="4053" y="20"/>
                  </a:lnTo>
                  <a:lnTo>
                    <a:pt x="38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5"/>
            <p:cNvSpPr/>
            <p:nvPr/>
          </p:nvSpPr>
          <p:spPr>
            <a:xfrm>
              <a:off x="5197475" y="592725"/>
              <a:ext cx="126675" cy="135425"/>
            </a:xfrm>
            <a:custGeom>
              <a:avLst/>
              <a:gdLst/>
              <a:ahLst/>
              <a:cxnLst/>
              <a:rect l="l" t="t" r="r" b="b"/>
              <a:pathLst>
                <a:path w="5067" h="5417" extrusionOk="0">
                  <a:moveTo>
                    <a:pt x="1150" y="0"/>
                  </a:moveTo>
                  <a:lnTo>
                    <a:pt x="975" y="20"/>
                  </a:lnTo>
                  <a:lnTo>
                    <a:pt x="780" y="39"/>
                  </a:lnTo>
                  <a:lnTo>
                    <a:pt x="605" y="78"/>
                  </a:lnTo>
                  <a:lnTo>
                    <a:pt x="429" y="137"/>
                  </a:lnTo>
                  <a:lnTo>
                    <a:pt x="410" y="176"/>
                  </a:lnTo>
                  <a:lnTo>
                    <a:pt x="312" y="312"/>
                  </a:lnTo>
                  <a:lnTo>
                    <a:pt x="195" y="565"/>
                  </a:lnTo>
                  <a:lnTo>
                    <a:pt x="98" y="858"/>
                  </a:lnTo>
                  <a:lnTo>
                    <a:pt x="39" y="1247"/>
                  </a:lnTo>
                  <a:lnTo>
                    <a:pt x="1" y="1617"/>
                  </a:lnTo>
                  <a:lnTo>
                    <a:pt x="1" y="2144"/>
                  </a:lnTo>
                  <a:lnTo>
                    <a:pt x="59" y="2475"/>
                  </a:lnTo>
                  <a:lnTo>
                    <a:pt x="117" y="2748"/>
                  </a:lnTo>
                  <a:lnTo>
                    <a:pt x="195" y="3059"/>
                  </a:lnTo>
                  <a:lnTo>
                    <a:pt x="312" y="3332"/>
                  </a:lnTo>
                  <a:lnTo>
                    <a:pt x="429" y="3605"/>
                  </a:lnTo>
                  <a:lnTo>
                    <a:pt x="585" y="3839"/>
                  </a:lnTo>
                  <a:lnTo>
                    <a:pt x="741" y="4092"/>
                  </a:lnTo>
                  <a:lnTo>
                    <a:pt x="936" y="4326"/>
                  </a:lnTo>
                  <a:lnTo>
                    <a:pt x="1150" y="4540"/>
                  </a:lnTo>
                  <a:lnTo>
                    <a:pt x="1364" y="4735"/>
                  </a:lnTo>
                  <a:lnTo>
                    <a:pt x="1384" y="4754"/>
                  </a:lnTo>
                  <a:lnTo>
                    <a:pt x="1403" y="4793"/>
                  </a:lnTo>
                  <a:lnTo>
                    <a:pt x="1423" y="4832"/>
                  </a:lnTo>
                  <a:lnTo>
                    <a:pt x="1520" y="4910"/>
                  </a:lnTo>
                  <a:lnTo>
                    <a:pt x="1618" y="4988"/>
                  </a:lnTo>
                  <a:lnTo>
                    <a:pt x="1735" y="5047"/>
                  </a:lnTo>
                  <a:lnTo>
                    <a:pt x="1851" y="5086"/>
                  </a:lnTo>
                  <a:lnTo>
                    <a:pt x="1851" y="5105"/>
                  </a:lnTo>
                  <a:lnTo>
                    <a:pt x="2144" y="5261"/>
                  </a:lnTo>
                  <a:lnTo>
                    <a:pt x="2397" y="5378"/>
                  </a:lnTo>
                  <a:lnTo>
                    <a:pt x="2436" y="5397"/>
                  </a:lnTo>
                  <a:lnTo>
                    <a:pt x="2494" y="5417"/>
                  </a:lnTo>
                  <a:lnTo>
                    <a:pt x="2514" y="5417"/>
                  </a:lnTo>
                  <a:lnTo>
                    <a:pt x="2553" y="5397"/>
                  </a:lnTo>
                  <a:lnTo>
                    <a:pt x="2631" y="5358"/>
                  </a:lnTo>
                  <a:lnTo>
                    <a:pt x="2670" y="5300"/>
                  </a:lnTo>
                  <a:lnTo>
                    <a:pt x="2709" y="5222"/>
                  </a:lnTo>
                  <a:lnTo>
                    <a:pt x="2689" y="5144"/>
                  </a:lnTo>
                  <a:lnTo>
                    <a:pt x="2670" y="5086"/>
                  </a:lnTo>
                  <a:lnTo>
                    <a:pt x="2611" y="5027"/>
                  </a:lnTo>
                  <a:lnTo>
                    <a:pt x="2728" y="4988"/>
                  </a:lnTo>
                  <a:lnTo>
                    <a:pt x="2943" y="4910"/>
                  </a:lnTo>
                  <a:lnTo>
                    <a:pt x="3118" y="4832"/>
                  </a:lnTo>
                  <a:lnTo>
                    <a:pt x="3293" y="4735"/>
                  </a:lnTo>
                  <a:lnTo>
                    <a:pt x="3508" y="4618"/>
                  </a:lnTo>
                  <a:lnTo>
                    <a:pt x="3722" y="4462"/>
                  </a:lnTo>
                  <a:lnTo>
                    <a:pt x="3917" y="4306"/>
                  </a:lnTo>
                  <a:lnTo>
                    <a:pt x="4073" y="4170"/>
                  </a:lnTo>
                  <a:lnTo>
                    <a:pt x="4229" y="4014"/>
                  </a:lnTo>
                  <a:lnTo>
                    <a:pt x="4384" y="3839"/>
                  </a:lnTo>
                  <a:lnTo>
                    <a:pt x="4521" y="3644"/>
                  </a:lnTo>
                  <a:lnTo>
                    <a:pt x="4638" y="3468"/>
                  </a:lnTo>
                  <a:lnTo>
                    <a:pt x="4735" y="3293"/>
                  </a:lnTo>
                  <a:lnTo>
                    <a:pt x="4774" y="3332"/>
                  </a:lnTo>
                  <a:lnTo>
                    <a:pt x="4852" y="3352"/>
                  </a:lnTo>
                  <a:lnTo>
                    <a:pt x="4910" y="3352"/>
                  </a:lnTo>
                  <a:lnTo>
                    <a:pt x="4988" y="3313"/>
                  </a:lnTo>
                  <a:lnTo>
                    <a:pt x="5027" y="3254"/>
                  </a:lnTo>
                  <a:lnTo>
                    <a:pt x="5047" y="3176"/>
                  </a:lnTo>
                  <a:lnTo>
                    <a:pt x="5047" y="3157"/>
                  </a:lnTo>
                  <a:lnTo>
                    <a:pt x="5066" y="2981"/>
                  </a:lnTo>
                  <a:lnTo>
                    <a:pt x="5066" y="2767"/>
                  </a:lnTo>
                  <a:lnTo>
                    <a:pt x="5047" y="2592"/>
                  </a:lnTo>
                  <a:lnTo>
                    <a:pt x="5008" y="2436"/>
                  </a:lnTo>
                  <a:lnTo>
                    <a:pt x="4949" y="2241"/>
                  </a:lnTo>
                  <a:lnTo>
                    <a:pt x="4891" y="2066"/>
                  </a:lnTo>
                  <a:lnTo>
                    <a:pt x="4813" y="1910"/>
                  </a:lnTo>
                  <a:lnTo>
                    <a:pt x="4716" y="1754"/>
                  </a:lnTo>
                  <a:lnTo>
                    <a:pt x="4599" y="1579"/>
                  </a:lnTo>
                  <a:lnTo>
                    <a:pt x="4482" y="1423"/>
                  </a:lnTo>
                  <a:lnTo>
                    <a:pt x="4229" y="1150"/>
                  </a:lnTo>
                  <a:lnTo>
                    <a:pt x="3917" y="877"/>
                  </a:lnTo>
                  <a:lnTo>
                    <a:pt x="3605" y="663"/>
                  </a:lnTo>
                  <a:lnTo>
                    <a:pt x="3410" y="565"/>
                  </a:lnTo>
                  <a:lnTo>
                    <a:pt x="3215" y="448"/>
                  </a:lnTo>
                  <a:lnTo>
                    <a:pt x="2787" y="273"/>
                  </a:lnTo>
                  <a:lnTo>
                    <a:pt x="2397" y="156"/>
                  </a:lnTo>
                  <a:lnTo>
                    <a:pt x="1968" y="59"/>
                  </a:lnTo>
                  <a:lnTo>
                    <a:pt x="1754" y="20"/>
                  </a:lnTo>
                  <a:lnTo>
                    <a:pt x="1559" y="20"/>
                  </a:lnTo>
                  <a:lnTo>
                    <a:pt x="11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5"/>
            <p:cNvSpPr/>
            <p:nvPr/>
          </p:nvSpPr>
          <p:spPr>
            <a:xfrm>
              <a:off x="5756675" y="902525"/>
              <a:ext cx="141750" cy="119350"/>
            </a:xfrm>
            <a:custGeom>
              <a:avLst/>
              <a:gdLst/>
              <a:ahLst/>
              <a:cxnLst/>
              <a:rect l="l" t="t" r="r" b="b"/>
              <a:pathLst>
                <a:path w="5670" h="4774" extrusionOk="0">
                  <a:moveTo>
                    <a:pt x="2104" y="0"/>
                  </a:moveTo>
                  <a:lnTo>
                    <a:pt x="1929" y="20"/>
                  </a:lnTo>
                  <a:lnTo>
                    <a:pt x="1773" y="39"/>
                  </a:lnTo>
                  <a:lnTo>
                    <a:pt x="1559" y="98"/>
                  </a:lnTo>
                  <a:lnTo>
                    <a:pt x="1403" y="195"/>
                  </a:lnTo>
                  <a:lnTo>
                    <a:pt x="1364" y="195"/>
                  </a:lnTo>
                  <a:lnTo>
                    <a:pt x="1306" y="234"/>
                  </a:lnTo>
                  <a:lnTo>
                    <a:pt x="1267" y="292"/>
                  </a:lnTo>
                  <a:lnTo>
                    <a:pt x="1267" y="370"/>
                  </a:lnTo>
                  <a:lnTo>
                    <a:pt x="1267" y="429"/>
                  </a:lnTo>
                  <a:lnTo>
                    <a:pt x="1306" y="487"/>
                  </a:lnTo>
                  <a:lnTo>
                    <a:pt x="1364" y="526"/>
                  </a:lnTo>
                  <a:lnTo>
                    <a:pt x="1228" y="663"/>
                  </a:lnTo>
                  <a:lnTo>
                    <a:pt x="1091" y="838"/>
                  </a:lnTo>
                  <a:lnTo>
                    <a:pt x="955" y="1013"/>
                  </a:lnTo>
                  <a:lnTo>
                    <a:pt x="818" y="1228"/>
                  </a:lnTo>
                  <a:lnTo>
                    <a:pt x="643" y="1598"/>
                  </a:lnTo>
                  <a:lnTo>
                    <a:pt x="546" y="1832"/>
                  </a:lnTo>
                  <a:lnTo>
                    <a:pt x="468" y="2085"/>
                  </a:lnTo>
                  <a:lnTo>
                    <a:pt x="409" y="2319"/>
                  </a:lnTo>
                  <a:lnTo>
                    <a:pt x="370" y="2533"/>
                  </a:lnTo>
                  <a:lnTo>
                    <a:pt x="351" y="2728"/>
                  </a:lnTo>
                  <a:lnTo>
                    <a:pt x="351" y="2942"/>
                  </a:lnTo>
                  <a:lnTo>
                    <a:pt x="351" y="3079"/>
                  </a:lnTo>
                  <a:lnTo>
                    <a:pt x="273" y="3040"/>
                  </a:lnTo>
                  <a:lnTo>
                    <a:pt x="195" y="3020"/>
                  </a:lnTo>
                  <a:lnTo>
                    <a:pt x="117" y="3040"/>
                  </a:lnTo>
                  <a:lnTo>
                    <a:pt x="59" y="3079"/>
                  </a:lnTo>
                  <a:lnTo>
                    <a:pt x="20" y="3157"/>
                  </a:lnTo>
                  <a:lnTo>
                    <a:pt x="0" y="3234"/>
                  </a:lnTo>
                  <a:lnTo>
                    <a:pt x="0" y="3273"/>
                  </a:lnTo>
                  <a:lnTo>
                    <a:pt x="0" y="3293"/>
                  </a:lnTo>
                  <a:lnTo>
                    <a:pt x="39" y="3351"/>
                  </a:lnTo>
                  <a:lnTo>
                    <a:pt x="59" y="3390"/>
                  </a:lnTo>
                  <a:lnTo>
                    <a:pt x="253" y="3585"/>
                  </a:lnTo>
                  <a:lnTo>
                    <a:pt x="487" y="3799"/>
                  </a:lnTo>
                  <a:lnTo>
                    <a:pt x="507" y="3819"/>
                  </a:lnTo>
                  <a:lnTo>
                    <a:pt x="585" y="3916"/>
                  </a:lnTo>
                  <a:lnTo>
                    <a:pt x="682" y="4014"/>
                  </a:lnTo>
                  <a:lnTo>
                    <a:pt x="779" y="4072"/>
                  </a:lnTo>
                  <a:lnTo>
                    <a:pt x="877" y="4150"/>
                  </a:lnTo>
                  <a:lnTo>
                    <a:pt x="974" y="4150"/>
                  </a:lnTo>
                  <a:lnTo>
                    <a:pt x="994" y="4170"/>
                  </a:lnTo>
                  <a:lnTo>
                    <a:pt x="1247" y="4326"/>
                  </a:lnTo>
                  <a:lnTo>
                    <a:pt x="1520" y="4462"/>
                  </a:lnTo>
                  <a:lnTo>
                    <a:pt x="1793" y="4559"/>
                  </a:lnTo>
                  <a:lnTo>
                    <a:pt x="2085" y="4657"/>
                  </a:lnTo>
                  <a:lnTo>
                    <a:pt x="2358" y="4715"/>
                  </a:lnTo>
                  <a:lnTo>
                    <a:pt x="2650" y="4754"/>
                  </a:lnTo>
                  <a:lnTo>
                    <a:pt x="2942" y="4774"/>
                  </a:lnTo>
                  <a:lnTo>
                    <a:pt x="3254" y="4774"/>
                  </a:lnTo>
                  <a:lnTo>
                    <a:pt x="3546" y="4754"/>
                  </a:lnTo>
                  <a:lnTo>
                    <a:pt x="3877" y="4696"/>
                  </a:lnTo>
                  <a:lnTo>
                    <a:pt x="4364" y="4540"/>
                  </a:lnTo>
                  <a:lnTo>
                    <a:pt x="4715" y="4403"/>
                  </a:lnTo>
                  <a:lnTo>
                    <a:pt x="5066" y="4209"/>
                  </a:lnTo>
                  <a:lnTo>
                    <a:pt x="5319" y="4033"/>
                  </a:lnTo>
                  <a:lnTo>
                    <a:pt x="5514" y="3858"/>
                  </a:lnTo>
                  <a:lnTo>
                    <a:pt x="5631" y="3722"/>
                  </a:lnTo>
                  <a:lnTo>
                    <a:pt x="5670" y="3683"/>
                  </a:lnTo>
                  <a:lnTo>
                    <a:pt x="5650" y="3507"/>
                  </a:lnTo>
                  <a:lnTo>
                    <a:pt x="5650" y="3312"/>
                  </a:lnTo>
                  <a:lnTo>
                    <a:pt x="5611" y="3137"/>
                  </a:lnTo>
                  <a:lnTo>
                    <a:pt x="5572" y="2962"/>
                  </a:lnTo>
                  <a:lnTo>
                    <a:pt x="5436" y="2572"/>
                  </a:lnTo>
                  <a:lnTo>
                    <a:pt x="5358" y="2397"/>
                  </a:lnTo>
                  <a:lnTo>
                    <a:pt x="5280" y="2202"/>
                  </a:lnTo>
                  <a:lnTo>
                    <a:pt x="5066" y="1832"/>
                  </a:lnTo>
                  <a:lnTo>
                    <a:pt x="4813" y="1481"/>
                  </a:lnTo>
                  <a:lnTo>
                    <a:pt x="4520" y="1111"/>
                  </a:lnTo>
                  <a:lnTo>
                    <a:pt x="4364" y="955"/>
                  </a:lnTo>
                  <a:lnTo>
                    <a:pt x="4209" y="818"/>
                  </a:lnTo>
                  <a:lnTo>
                    <a:pt x="3916" y="585"/>
                  </a:lnTo>
                  <a:lnTo>
                    <a:pt x="3546" y="370"/>
                  </a:lnTo>
                  <a:lnTo>
                    <a:pt x="3234" y="214"/>
                  </a:lnTo>
                  <a:lnTo>
                    <a:pt x="3040" y="137"/>
                  </a:lnTo>
                  <a:lnTo>
                    <a:pt x="2825" y="78"/>
                  </a:lnTo>
                  <a:lnTo>
                    <a:pt x="2650" y="39"/>
                  </a:lnTo>
                  <a:lnTo>
                    <a:pt x="2475" y="20"/>
                  </a:lnTo>
                  <a:lnTo>
                    <a:pt x="2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5"/>
            <p:cNvSpPr/>
            <p:nvPr/>
          </p:nvSpPr>
          <p:spPr>
            <a:xfrm>
              <a:off x="5628550" y="1068625"/>
              <a:ext cx="126675" cy="134450"/>
            </a:xfrm>
            <a:custGeom>
              <a:avLst/>
              <a:gdLst/>
              <a:ahLst/>
              <a:cxnLst/>
              <a:rect l="l" t="t" r="r" b="b"/>
              <a:pathLst>
                <a:path w="5067" h="5378" extrusionOk="0">
                  <a:moveTo>
                    <a:pt x="2748" y="0"/>
                  </a:moveTo>
                  <a:lnTo>
                    <a:pt x="2690" y="39"/>
                  </a:lnTo>
                  <a:lnTo>
                    <a:pt x="2631" y="78"/>
                  </a:lnTo>
                  <a:lnTo>
                    <a:pt x="2612" y="156"/>
                  </a:lnTo>
                  <a:lnTo>
                    <a:pt x="2612" y="214"/>
                  </a:lnTo>
                  <a:lnTo>
                    <a:pt x="2631" y="292"/>
                  </a:lnTo>
                  <a:lnTo>
                    <a:pt x="2436" y="331"/>
                  </a:lnTo>
                  <a:lnTo>
                    <a:pt x="2241" y="390"/>
                  </a:lnTo>
                  <a:lnTo>
                    <a:pt x="2027" y="468"/>
                  </a:lnTo>
                  <a:lnTo>
                    <a:pt x="1793" y="585"/>
                  </a:lnTo>
                  <a:lnTo>
                    <a:pt x="1618" y="682"/>
                  </a:lnTo>
                  <a:lnTo>
                    <a:pt x="1443" y="799"/>
                  </a:lnTo>
                  <a:lnTo>
                    <a:pt x="1248" y="955"/>
                  </a:lnTo>
                  <a:lnTo>
                    <a:pt x="1033" y="1130"/>
                  </a:lnTo>
                  <a:lnTo>
                    <a:pt x="878" y="1286"/>
                  </a:lnTo>
                  <a:lnTo>
                    <a:pt x="722" y="1442"/>
                  </a:lnTo>
                  <a:lnTo>
                    <a:pt x="605" y="1598"/>
                  </a:lnTo>
                  <a:lnTo>
                    <a:pt x="468" y="1773"/>
                  </a:lnTo>
                  <a:lnTo>
                    <a:pt x="410" y="1890"/>
                  </a:lnTo>
                  <a:lnTo>
                    <a:pt x="371" y="1812"/>
                  </a:lnTo>
                  <a:lnTo>
                    <a:pt x="313" y="1773"/>
                  </a:lnTo>
                  <a:lnTo>
                    <a:pt x="235" y="1734"/>
                  </a:lnTo>
                  <a:lnTo>
                    <a:pt x="157" y="1734"/>
                  </a:lnTo>
                  <a:lnTo>
                    <a:pt x="98" y="1773"/>
                  </a:lnTo>
                  <a:lnTo>
                    <a:pt x="40" y="1832"/>
                  </a:lnTo>
                  <a:lnTo>
                    <a:pt x="20" y="1871"/>
                  </a:lnTo>
                  <a:lnTo>
                    <a:pt x="1" y="1890"/>
                  </a:lnTo>
                  <a:lnTo>
                    <a:pt x="1" y="1949"/>
                  </a:lnTo>
                  <a:lnTo>
                    <a:pt x="1" y="2007"/>
                  </a:lnTo>
                  <a:lnTo>
                    <a:pt x="59" y="2260"/>
                  </a:lnTo>
                  <a:lnTo>
                    <a:pt x="137" y="2592"/>
                  </a:lnTo>
                  <a:lnTo>
                    <a:pt x="157" y="2611"/>
                  </a:lnTo>
                  <a:lnTo>
                    <a:pt x="157" y="2728"/>
                  </a:lnTo>
                  <a:lnTo>
                    <a:pt x="196" y="2845"/>
                  </a:lnTo>
                  <a:lnTo>
                    <a:pt x="235" y="2962"/>
                  </a:lnTo>
                  <a:lnTo>
                    <a:pt x="293" y="3079"/>
                  </a:lnTo>
                  <a:lnTo>
                    <a:pt x="352" y="3137"/>
                  </a:lnTo>
                  <a:lnTo>
                    <a:pt x="371" y="3157"/>
                  </a:lnTo>
                  <a:lnTo>
                    <a:pt x="507" y="3429"/>
                  </a:lnTo>
                  <a:lnTo>
                    <a:pt x="663" y="3683"/>
                  </a:lnTo>
                  <a:lnTo>
                    <a:pt x="839" y="3916"/>
                  </a:lnTo>
                  <a:lnTo>
                    <a:pt x="1033" y="4150"/>
                  </a:lnTo>
                  <a:lnTo>
                    <a:pt x="1228" y="4345"/>
                  </a:lnTo>
                  <a:lnTo>
                    <a:pt x="1443" y="4540"/>
                  </a:lnTo>
                  <a:lnTo>
                    <a:pt x="1696" y="4715"/>
                  </a:lnTo>
                  <a:lnTo>
                    <a:pt x="1949" y="4871"/>
                  </a:lnTo>
                  <a:lnTo>
                    <a:pt x="2202" y="5008"/>
                  </a:lnTo>
                  <a:lnTo>
                    <a:pt x="2514" y="5144"/>
                  </a:lnTo>
                  <a:lnTo>
                    <a:pt x="2748" y="5222"/>
                  </a:lnTo>
                  <a:lnTo>
                    <a:pt x="3021" y="5280"/>
                  </a:lnTo>
                  <a:lnTo>
                    <a:pt x="3391" y="5358"/>
                  </a:lnTo>
                  <a:lnTo>
                    <a:pt x="3781" y="5378"/>
                  </a:lnTo>
                  <a:lnTo>
                    <a:pt x="4092" y="5358"/>
                  </a:lnTo>
                  <a:lnTo>
                    <a:pt x="4365" y="5319"/>
                  </a:lnTo>
                  <a:lnTo>
                    <a:pt x="4541" y="5261"/>
                  </a:lnTo>
                  <a:lnTo>
                    <a:pt x="4580" y="5261"/>
                  </a:lnTo>
                  <a:lnTo>
                    <a:pt x="4677" y="5085"/>
                  </a:lnTo>
                  <a:lnTo>
                    <a:pt x="4755" y="4930"/>
                  </a:lnTo>
                  <a:lnTo>
                    <a:pt x="4813" y="4754"/>
                  </a:lnTo>
                  <a:lnTo>
                    <a:pt x="4891" y="4579"/>
                  </a:lnTo>
                  <a:lnTo>
                    <a:pt x="4989" y="4189"/>
                  </a:lnTo>
                  <a:lnTo>
                    <a:pt x="5008" y="3994"/>
                  </a:lnTo>
                  <a:lnTo>
                    <a:pt x="5047" y="3800"/>
                  </a:lnTo>
                  <a:lnTo>
                    <a:pt x="5067" y="3351"/>
                  </a:lnTo>
                  <a:lnTo>
                    <a:pt x="5047" y="2923"/>
                  </a:lnTo>
                  <a:lnTo>
                    <a:pt x="4989" y="2475"/>
                  </a:lnTo>
                  <a:lnTo>
                    <a:pt x="4930" y="2260"/>
                  </a:lnTo>
                  <a:lnTo>
                    <a:pt x="4872" y="2046"/>
                  </a:lnTo>
                  <a:lnTo>
                    <a:pt x="4755" y="1695"/>
                  </a:lnTo>
                  <a:lnTo>
                    <a:pt x="4560" y="1325"/>
                  </a:lnTo>
                  <a:lnTo>
                    <a:pt x="4365" y="1013"/>
                  </a:lnTo>
                  <a:lnTo>
                    <a:pt x="4268" y="857"/>
                  </a:lnTo>
                  <a:lnTo>
                    <a:pt x="4112" y="682"/>
                  </a:lnTo>
                  <a:lnTo>
                    <a:pt x="3976" y="565"/>
                  </a:lnTo>
                  <a:lnTo>
                    <a:pt x="3859" y="448"/>
                  </a:lnTo>
                  <a:lnTo>
                    <a:pt x="3703" y="331"/>
                  </a:lnTo>
                  <a:lnTo>
                    <a:pt x="3527" y="234"/>
                  </a:lnTo>
                  <a:lnTo>
                    <a:pt x="3391" y="156"/>
                  </a:lnTo>
                  <a:lnTo>
                    <a:pt x="3235" y="98"/>
                  </a:lnTo>
                  <a:lnTo>
                    <a:pt x="3021" y="39"/>
                  </a:lnTo>
                  <a:lnTo>
                    <a:pt x="2845" y="20"/>
                  </a:lnTo>
                  <a:lnTo>
                    <a:pt x="28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5"/>
            <p:cNvSpPr/>
            <p:nvPr/>
          </p:nvSpPr>
          <p:spPr>
            <a:xfrm>
              <a:off x="5090800" y="967300"/>
              <a:ext cx="139325" cy="122775"/>
            </a:xfrm>
            <a:custGeom>
              <a:avLst/>
              <a:gdLst/>
              <a:ahLst/>
              <a:cxnLst/>
              <a:rect l="l" t="t" r="r" b="b"/>
              <a:pathLst>
                <a:path w="5573" h="4911" extrusionOk="0">
                  <a:moveTo>
                    <a:pt x="2982" y="0"/>
                  </a:moveTo>
                  <a:lnTo>
                    <a:pt x="2787" y="39"/>
                  </a:lnTo>
                  <a:lnTo>
                    <a:pt x="2611" y="78"/>
                  </a:lnTo>
                  <a:lnTo>
                    <a:pt x="2436" y="137"/>
                  </a:lnTo>
                  <a:lnTo>
                    <a:pt x="2280" y="195"/>
                  </a:lnTo>
                  <a:lnTo>
                    <a:pt x="2066" y="293"/>
                  </a:lnTo>
                  <a:lnTo>
                    <a:pt x="1910" y="390"/>
                  </a:lnTo>
                  <a:lnTo>
                    <a:pt x="1598" y="585"/>
                  </a:lnTo>
                  <a:lnTo>
                    <a:pt x="1286" y="858"/>
                  </a:lnTo>
                  <a:lnTo>
                    <a:pt x="1033" y="1131"/>
                  </a:lnTo>
                  <a:lnTo>
                    <a:pt x="897" y="1306"/>
                  </a:lnTo>
                  <a:lnTo>
                    <a:pt x="780" y="1481"/>
                  </a:lnTo>
                  <a:lnTo>
                    <a:pt x="527" y="1890"/>
                  </a:lnTo>
                  <a:lnTo>
                    <a:pt x="351" y="2261"/>
                  </a:lnTo>
                  <a:lnTo>
                    <a:pt x="195" y="2670"/>
                  </a:lnTo>
                  <a:lnTo>
                    <a:pt x="137" y="2865"/>
                  </a:lnTo>
                  <a:lnTo>
                    <a:pt x="78" y="3079"/>
                  </a:lnTo>
                  <a:lnTo>
                    <a:pt x="20" y="3469"/>
                  </a:lnTo>
                  <a:lnTo>
                    <a:pt x="1" y="3644"/>
                  </a:lnTo>
                  <a:lnTo>
                    <a:pt x="1" y="3839"/>
                  </a:lnTo>
                  <a:lnTo>
                    <a:pt x="20" y="4014"/>
                  </a:lnTo>
                  <a:lnTo>
                    <a:pt x="40" y="4209"/>
                  </a:lnTo>
                  <a:lnTo>
                    <a:pt x="78" y="4229"/>
                  </a:lnTo>
                  <a:lnTo>
                    <a:pt x="215" y="4345"/>
                  </a:lnTo>
                  <a:lnTo>
                    <a:pt x="429" y="4501"/>
                  </a:lnTo>
                  <a:lnTo>
                    <a:pt x="721" y="4638"/>
                  </a:lnTo>
                  <a:lnTo>
                    <a:pt x="1092" y="4755"/>
                  </a:lnTo>
                  <a:lnTo>
                    <a:pt x="1462" y="4852"/>
                  </a:lnTo>
                  <a:lnTo>
                    <a:pt x="1715" y="4891"/>
                  </a:lnTo>
                  <a:lnTo>
                    <a:pt x="1968" y="4910"/>
                  </a:lnTo>
                  <a:lnTo>
                    <a:pt x="2300" y="4910"/>
                  </a:lnTo>
                  <a:lnTo>
                    <a:pt x="2592" y="4891"/>
                  </a:lnTo>
                  <a:lnTo>
                    <a:pt x="2904" y="4852"/>
                  </a:lnTo>
                  <a:lnTo>
                    <a:pt x="3196" y="4794"/>
                  </a:lnTo>
                  <a:lnTo>
                    <a:pt x="3469" y="4696"/>
                  </a:lnTo>
                  <a:lnTo>
                    <a:pt x="3741" y="4599"/>
                  </a:lnTo>
                  <a:lnTo>
                    <a:pt x="3995" y="4462"/>
                  </a:lnTo>
                  <a:lnTo>
                    <a:pt x="4268" y="4306"/>
                  </a:lnTo>
                  <a:lnTo>
                    <a:pt x="4501" y="4131"/>
                  </a:lnTo>
                  <a:lnTo>
                    <a:pt x="4735" y="3956"/>
                  </a:lnTo>
                  <a:lnTo>
                    <a:pt x="4755" y="3936"/>
                  </a:lnTo>
                  <a:lnTo>
                    <a:pt x="4833" y="3897"/>
                  </a:lnTo>
                  <a:lnTo>
                    <a:pt x="4930" y="3819"/>
                  </a:lnTo>
                  <a:lnTo>
                    <a:pt x="5027" y="3741"/>
                  </a:lnTo>
                  <a:lnTo>
                    <a:pt x="5086" y="3644"/>
                  </a:lnTo>
                  <a:lnTo>
                    <a:pt x="5144" y="3527"/>
                  </a:lnTo>
                  <a:lnTo>
                    <a:pt x="5164" y="3508"/>
                  </a:lnTo>
                  <a:lnTo>
                    <a:pt x="5378" y="3254"/>
                  </a:lnTo>
                  <a:lnTo>
                    <a:pt x="5534" y="3021"/>
                  </a:lnTo>
                  <a:lnTo>
                    <a:pt x="5553" y="2982"/>
                  </a:lnTo>
                  <a:lnTo>
                    <a:pt x="5573" y="2923"/>
                  </a:lnTo>
                  <a:lnTo>
                    <a:pt x="5573" y="2904"/>
                  </a:lnTo>
                  <a:lnTo>
                    <a:pt x="5573" y="2865"/>
                  </a:lnTo>
                  <a:lnTo>
                    <a:pt x="5534" y="2787"/>
                  </a:lnTo>
                  <a:lnTo>
                    <a:pt x="5476" y="2728"/>
                  </a:lnTo>
                  <a:lnTo>
                    <a:pt x="5417" y="2689"/>
                  </a:lnTo>
                  <a:lnTo>
                    <a:pt x="5339" y="2689"/>
                  </a:lnTo>
                  <a:lnTo>
                    <a:pt x="5261" y="2709"/>
                  </a:lnTo>
                  <a:lnTo>
                    <a:pt x="5203" y="2767"/>
                  </a:lnTo>
                  <a:lnTo>
                    <a:pt x="5183" y="2631"/>
                  </a:lnTo>
                  <a:lnTo>
                    <a:pt x="5125" y="2417"/>
                  </a:lnTo>
                  <a:lnTo>
                    <a:pt x="5086" y="2241"/>
                  </a:lnTo>
                  <a:lnTo>
                    <a:pt x="5008" y="2027"/>
                  </a:lnTo>
                  <a:lnTo>
                    <a:pt x="4910" y="1812"/>
                  </a:lnTo>
                  <a:lnTo>
                    <a:pt x="4794" y="1579"/>
                  </a:lnTo>
                  <a:lnTo>
                    <a:pt x="4677" y="1364"/>
                  </a:lnTo>
                  <a:lnTo>
                    <a:pt x="4443" y="1014"/>
                  </a:lnTo>
                  <a:lnTo>
                    <a:pt x="4287" y="838"/>
                  </a:lnTo>
                  <a:lnTo>
                    <a:pt x="4112" y="663"/>
                  </a:lnTo>
                  <a:lnTo>
                    <a:pt x="3956" y="527"/>
                  </a:lnTo>
                  <a:lnTo>
                    <a:pt x="3800" y="410"/>
                  </a:lnTo>
                  <a:lnTo>
                    <a:pt x="3839" y="371"/>
                  </a:lnTo>
                  <a:lnTo>
                    <a:pt x="3878" y="293"/>
                  </a:lnTo>
                  <a:lnTo>
                    <a:pt x="3878" y="234"/>
                  </a:lnTo>
                  <a:lnTo>
                    <a:pt x="3839" y="156"/>
                  </a:lnTo>
                  <a:lnTo>
                    <a:pt x="3800" y="117"/>
                  </a:lnTo>
                  <a:lnTo>
                    <a:pt x="3741" y="78"/>
                  </a:lnTo>
                  <a:lnTo>
                    <a:pt x="3702" y="78"/>
                  </a:lnTo>
                  <a:lnTo>
                    <a:pt x="3527" y="20"/>
                  </a:lnTo>
                  <a:lnTo>
                    <a:pt x="33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5"/>
            <p:cNvSpPr/>
            <p:nvPr/>
          </p:nvSpPr>
          <p:spPr>
            <a:xfrm>
              <a:off x="5256425" y="1113925"/>
              <a:ext cx="121300" cy="137875"/>
            </a:xfrm>
            <a:custGeom>
              <a:avLst/>
              <a:gdLst/>
              <a:ahLst/>
              <a:cxnLst/>
              <a:rect l="l" t="t" r="r" b="b"/>
              <a:pathLst>
                <a:path w="4852" h="5515" extrusionOk="0">
                  <a:moveTo>
                    <a:pt x="1832" y="0"/>
                  </a:moveTo>
                  <a:lnTo>
                    <a:pt x="1754" y="20"/>
                  </a:lnTo>
                  <a:lnTo>
                    <a:pt x="1734" y="20"/>
                  </a:lnTo>
                  <a:lnTo>
                    <a:pt x="1539" y="78"/>
                  </a:lnTo>
                  <a:lnTo>
                    <a:pt x="1364" y="156"/>
                  </a:lnTo>
                  <a:lnTo>
                    <a:pt x="1208" y="253"/>
                  </a:lnTo>
                  <a:lnTo>
                    <a:pt x="1091" y="351"/>
                  </a:lnTo>
                  <a:lnTo>
                    <a:pt x="935" y="487"/>
                  </a:lnTo>
                  <a:lnTo>
                    <a:pt x="799" y="604"/>
                  </a:lnTo>
                  <a:lnTo>
                    <a:pt x="682" y="741"/>
                  </a:lnTo>
                  <a:lnTo>
                    <a:pt x="585" y="896"/>
                  </a:lnTo>
                  <a:lnTo>
                    <a:pt x="468" y="1091"/>
                  </a:lnTo>
                  <a:lnTo>
                    <a:pt x="370" y="1247"/>
                  </a:lnTo>
                  <a:lnTo>
                    <a:pt x="234" y="1578"/>
                  </a:lnTo>
                  <a:lnTo>
                    <a:pt x="117" y="1988"/>
                  </a:lnTo>
                  <a:lnTo>
                    <a:pt x="39" y="2358"/>
                  </a:lnTo>
                  <a:lnTo>
                    <a:pt x="20" y="2572"/>
                  </a:lnTo>
                  <a:lnTo>
                    <a:pt x="0" y="2786"/>
                  </a:lnTo>
                  <a:lnTo>
                    <a:pt x="20" y="3254"/>
                  </a:lnTo>
                  <a:lnTo>
                    <a:pt x="59" y="3663"/>
                  </a:lnTo>
                  <a:lnTo>
                    <a:pt x="156" y="4111"/>
                  </a:lnTo>
                  <a:lnTo>
                    <a:pt x="273" y="4501"/>
                  </a:lnTo>
                  <a:lnTo>
                    <a:pt x="429" y="4852"/>
                  </a:lnTo>
                  <a:lnTo>
                    <a:pt x="526" y="5027"/>
                  </a:lnTo>
                  <a:lnTo>
                    <a:pt x="604" y="5183"/>
                  </a:lnTo>
                  <a:lnTo>
                    <a:pt x="721" y="5339"/>
                  </a:lnTo>
                  <a:lnTo>
                    <a:pt x="838" y="5475"/>
                  </a:lnTo>
                  <a:lnTo>
                    <a:pt x="877" y="5475"/>
                  </a:lnTo>
                  <a:lnTo>
                    <a:pt x="1052" y="5514"/>
                  </a:lnTo>
                  <a:lnTo>
                    <a:pt x="1325" y="5514"/>
                  </a:lnTo>
                  <a:lnTo>
                    <a:pt x="1637" y="5475"/>
                  </a:lnTo>
                  <a:lnTo>
                    <a:pt x="2026" y="5378"/>
                  </a:lnTo>
                  <a:lnTo>
                    <a:pt x="2377" y="5261"/>
                  </a:lnTo>
                  <a:lnTo>
                    <a:pt x="2845" y="5047"/>
                  </a:lnTo>
                  <a:lnTo>
                    <a:pt x="3137" y="4871"/>
                  </a:lnTo>
                  <a:lnTo>
                    <a:pt x="3371" y="4696"/>
                  </a:lnTo>
                  <a:lnTo>
                    <a:pt x="3605" y="4501"/>
                  </a:lnTo>
                  <a:lnTo>
                    <a:pt x="3819" y="4287"/>
                  </a:lnTo>
                  <a:lnTo>
                    <a:pt x="4014" y="4053"/>
                  </a:lnTo>
                  <a:lnTo>
                    <a:pt x="4170" y="3839"/>
                  </a:lnTo>
                  <a:lnTo>
                    <a:pt x="4326" y="3566"/>
                  </a:lnTo>
                  <a:lnTo>
                    <a:pt x="4462" y="3312"/>
                  </a:lnTo>
                  <a:lnTo>
                    <a:pt x="4579" y="3040"/>
                  </a:lnTo>
                  <a:lnTo>
                    <a:pt x="4657" y="2747"/>
                  </a:lnTo>
                  <a:lnTo>
                    <a:pt x="4676" y="2728"/>
                  </a:lnTo>
                  <a:lnTo>
                    <a:pt x="4735" y="2650"/>
                  </a:lnTo>
                  <a:lnTo>
                    <a:pt x="4774" y="2533"/>
                  </a:lnTo>
                  <a:lnTo>
                    <a:pt x="4793" y="2416"/>
                  </a:lnTo>
                  <a:lnTo>
                    <a:pt x="4793" y="2299"/>
                  </a:lnTo>
                  <a:lnTo>
                    <a:pt x="4793" y="2163"/>
                  </a:lnTo>
                  <a:lnTo>
                    <a:pt x="4793" y="2143"/>
                  </a:lnTo>
                  <a:lnTo>
                    <a:pt x="4832" y="1812"/>
                  </a:lnTo>
                  <a:lnTo>
                    <a:pt x="4852" y="1539"/>
                  </a:lnTo>
                  <a:lnTo>
                    <a:pt x="4832" y="1500"/>
                  </a:lnTo>
                  <a:lnTo>
                    <a:pt x="4832" y="1442"/>
                  </a:lnTo>
                  <a:lnTo>
                    <a:pt x="4813" y="1422"/>
                  </a:lnTo>
                  <a:lnTo>
                    <a:pt x="4793" y="1384"/>
                  </a:lnTo>
                  <a:lnTo>
                    <a:pt x="4715" y="1345"/>
                  </a:lnTo>
                  <a:lnTo>
                    <a:pt x="4657" y="1325"/>
                  </a:lnTo>
                  <a:lnTo>
                    <a:pt x="4559" y="1325"/>
                  </a:lnTo>
                  <a:lnTo>
                    <a:pt x="4501" y="1364"/>
                  </a:lnTo>
                  <a:lnTo>
                    <a:pt x="4442" y="1422"/>
                  </a:lnTo>
                  <a:lnTo>
                    <a:pt x="4423" y="1500"/>
                  </a:lnTo>
                  <a:lnTo>
                    <a:pt x="4345" y="1403"/>
                  </a:lnTo>
                  <a:lnTo>
                    <a:pt x="4189" y="1247"/>
                  </a:lnTo>
                  <a:lnTo>
                    <a:pt x="4053" y="1111"/>
                  </a:lnTo>
                  <a:lnTo>
                    <a:pt x="3877" y="974"/>
                  </a:lnTo>
                  <a:lnTo>
                    <a:pt x="3683" y="838"/>
                  </a:lnTo>
                  <a:lnTo>
                    <a:pt x="3449" y="702"/>
                  </a:lnTo>
                  <a:lnTo>
                    <a:pt x="3234" y="585"/>
                  </a:lnTo>
                  <a:lnTo>
                    <a:pt x="3040" y="507"/>
                  </a:lnTo>
                  <a:lnTo>
                    <a:pt x="2845" y="429"/>
                  </a:lnTo>
                  <a:lnTo>
                    <a:pt x="2611" y="351"/>
                  </a:lnTo>
                  <a:lnTo>
                    <a:pt x="2397" y="312"/>
                  </a:lnTo>
                  <a:lnTo>
                    <a:pt x="2182" y="273"/>
                  </a:lnTo>
                  <a:lnTo>
                    <a:pt x="1968" y="273"/>
                  </a:lnTo>
                  <a:lnTo>
                    <a:pt x="1987" y="195"/>
                  </a:lnTo>
                  <a:lnTo>
                    <a:pt x="1987" y="137"/>
                  </a:lnTo>
                  <a:lnTo>
                    <a:pt x="1948" y="59"/>
                  </a:lnTo>
                  <a:lnTo>
                    <a:pt x="1890" y="20"/>
                  </a:lnTo>
                  <a:lnTo>
                    <a:pt x="18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5"/>
            <p:cNvSpPr/>
            <p:nvPr/>
          </p:nvSpPr>
          <p:spPr>
            <a:xfrm>
              <a:off x="5062550" y="761750"/>
              <a:ext cx="140300" cy="115950"/>
            </a:xfrm>
            <a:custGeom>
              <a:avLst/>
              <a:gdLst/>
              <a:ahLst/>
              <a:cxnLst/>
              <a:rect l="l" t="t" r="r" b="b"/>
              <a:pathLst>
                <a:path w="5612" h="4638" extrusionOk="0">
                  <a:moveTo>
                    <a:pt x="3235" y="0"/>
                  </a:moveTo>
                  <a:lnTo>
                    <a:pt x="2962" y="20"/>
                  </a:lnTo>
                  <a:lnTo>
                    <a:pt x="2670" y="39"/>
                  </a:lnTo>
                  <a:lnTo>
                    <a:pt x="2378" y="98"/>
                  </a:lnTo>
                  <a:lnTo>
                    <a:pt x="2066" y="195"/>
                  </a:lnTo>
                  <a:lnTo>
                    <a:pt x="1793" y="293"/>
                  </a:lnTo>
                  <a:lnTo>
                    <a:pt x="1501" y="429"/>
                  </a:lnTo>
                  <a:lnTo>
                    <a:pt x="1286" y="546"/>
                  </a:lnTo>
                  <a:lnTo>
                    <a:pt x="1053" y="682"/>
                  </a:lnTo>
                  <a:lnTo>
                    <a:pt x="741" y="916"/>
                  </a:lnTo>
                  <a:lnTo>
                    <a:pt x="449" y="1189"/>
                  </a:lnTo>
                  <a:lnTo>
                    <a:pt x="254" y="1423"/>
                  </a:lnTo>
                  <a:lnTo>
                    <a:pt x="98" y="1637"/>
                  </a:lnTo>
                  <a:lnTo>
                    <a:pt x="20" y="1812"/>
                  </a:lnTo>
                  <a:lnTo>
                    <a:pt x="0" y="1832"/>
                  </a:lnTo>
                  <a:lnTo>
                    <a:pt x="0" y="1851"/>
                  </a:lnTo>
                  <a:lnTo>
                    <a:pt x="59" y="2027"/>
                  </a:lnTo>
                  <a:lnTo>
                    <a:pt x="117" y="2182"/>
                  </a:lnTo>
                  <a:lnTo>
                    <a:pt x="195" y="2358"/>
                  </a:lnTo>
                  <a:lnTo>
                    <a:pt x="273" y="2533"/>
                  </a:lnTo>
                  <a:lnTo>
                    <a:pt x="488" y="2864"/>
                  </a:lnTo>
                  <a:lnTo>
                    <a:pt x="624" y="3020"/>
                  </a:lnTo>
                  <a:lnTo>
                    <a:pt x="741" y="3176"/>
                  </a:lnTo>
                  <a:lnTo>
                    <a:pt x="1053" y="3488"/>
                  </a:lnTo>
                  <a:lnTo>
                    <a:pt x="1384" y="3780"/>
                  </a:lnTo>
                  <a:lnTo>
                    <a:pt x="1754" y="4053"/>
                  </a:lnTo>
                  <a:lnTo>
                    <a:pt x="1949" y="4150"/>
                  </a:lnTo>
                  <a:lnTo>
                    <a:pt x="2124" y="4267"/>
                  </a:lnTo>
                  <a:lnTo>
                    <a:pt x="2475" y="4404"/>
                  </a:lnTo>
                  <a:lnTo>
                    <a:pt x="2884" y="4521"/>
                  </a:lnTo>
                  <a:lnTo>
                    <a:pt x="3235" y="4598"/>
                  </a:lnTo>
                  <a:lnTo>
                    <a:pt x="3430" y="4618"/>
                  </a:lnTo>
                  <a:lnTo>
                    <a:pt x="3663" y="4637"/>
                  </a:lnTo>
                  <a:lnTo>
                    <a:pt x="3819" y="4618"/>
                  </a:lnTo>
                  <a:lnTo>
                    <a:pt x="3995" y="4598"/>
                  </a:lnTo>
                  <a:lnTo>
                    <a:pt x="4190" y="4560"/>
                  </a:lnTo>
                  <a:lnTo>
                    <a:pt x="4384" y="4521"/>
                  </a:lnTo>
                  <a:lnTo>
                    <a:pt x="4540" y="4462"/>
                  </a:lnTo>
                  <a:lnTo>
                    <a:pt x="4696" y="4404"/>
                  </a:lnTo>
                  <a:lnTo>
                    <a:pt x="4871" y="4287"/>
                  </a:lnTo>
                  <a:lnTo>
                    <a:pt x="5008" y="4170"/>
                  </a:lnTo>
                  <a:lnTo>
                    <a:pt x="5027" y="4150"/>
                  </a:lnTo>
                  <a:lnTo>
                    <a:pt x="5086" y="4092"/>
                  </a:lnTo>
                  <a:lnTo>
                    <a:pt x="5105" y="4033"/>
                  </a:lnTo>
                  <a:lnTo>
                    <a:pt x="5105" y="3956"/>
                  </a:lnTo>
                  <a:lnTo>
                    <a:pt x="5066" y="3897"/>
                  </a:lnTo>
                  <a:lnTo>
                    <a:pt x="5027" y="3858"/>
                  </a:lnTo>
                  <a:lnTo>
                    <a:pt x="4949" y="3839"/>
                  </a:lnTo>
                  <a:lnTo>
                    <a:pt x="5066" y="3663"/>
                  </a:lnTo>
                  <a:lnTo>
                    <a:pt x="5144" y="3468"/>
                  </a:lnTo>
                  <a:lnTo>
                    <a:pt x="5242" y="3254"/>
                  </a:lnTo>
                  <a:lnTo>
                    <a:pt x="5300" y="3020"/>
                  </a:lnTo>
                  <a:lnTo>
                    <a:pt x="5398" y="2611"/>
                  </a:lnTo>
                  <a:lnTo>
                    <a:pt x="5417" y="2358"/>
                  </a:lnTo>
                  <a:lnTo>
                    <a:pt x="5436" y="2085"/>
                  </a:lnTo>
                  <a:lnTo>
                    <a:pt x="5436" y="1851"/>
                  </a:lnTo>
                  <a:lnTo>
                    <a:pt x="5417" y="1637"/>
                  </a:lnTo>
                  <a:lnTo>
                    <a:pt x="5378" y="1462"/>
                  </a:lnTo>
                  <a:lnTo>
                    <a:pt x="5339" y="1228"/>
                  </a:lnTo>
                  <a:lnTo>
                    <a:pt x="5320" y="1111"/>
                  </a:lnTo>
                  <a:lnTo>
                    <a:pt x="5378" y="1130"/>
                  </a:lnTo>
                  <a:lnTo>
                    <a:pt x="5456" y="1130"/>
                  </a:lnTo>
                  <a:lnTo>
                    <a:pt x="5534" y="1091"/>
                  </a:lnTo>
                  <a:lnTo>
                    <a:pt x="5592" y="1033"/>
                  </a:lnTo>
                  <a:lnTo>
                    <a:pt x="5612" y="955"/>
                  </a:lnTo>
                  <a:lnTo>
                    <a:pt x="5612" y="858"/>
                  </a:lnTo>
                  <a:lnTo>
                    <a:pt x="5592" y="838"/>
                  </a:lnTo>
                  <a:lnTo>
                    <a:pt x="5573" y="819"/>
                  </a:lnTo>
                  <a:lnTo>
                    <a:pt x="5553" y="780"/>
                  </a:lnTo>
                  <a:lnTo>
                    <a:pt x="5495" y="741"/>
                  </a:lnTo>
                  <a:lnTo>
                    <a:pt x="5281" y="585"/>
                  </a:lnTo>
                  <a:lnTo>
                    <a:pt x="4988" y="448"/>
                  </a:lnTo>
                  <a:lnTo>
                    <a:pt x="4969" y="429"/>
                  </a:lnTo>
                  <a:lnTo>
                    <a:pt x="4871" y="351"/>
                  </a:lnTo>
                  <a:lnTo>
                    <a:pt x="4755" y="293"/>
                  </a:lnTo>
                  <a:lnTo>
                    <a:pt x="4638" y="234"/>
                  </a:lnTo>
                  <a:lnTo>
                    <a:pt x="4521" y="215"/>
                  </a:lnTo>
                  <a:lnTo>
                    <a:pt x="4404" y="215"/>
                  </a:lnTo>
                  <a:lnTo>
                    <a:pt x="4131" y="117"/>
                  </a:lnTo>
                  <a:lnTo>
                    <a:pt x="3839" y="59"/>
                  </a:lnTo>
                  <a:lnTo>
                    <a:pt x="3547" y="20"/>
                  </a:lnTo>
                  <a:lnTo>
                    <a:pt x="32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5"/>
            <p:cNvSpPr/>
            <p:nvPr/>
          </p:nvSpPr>
          <p:spPr>
            <a:xfrm>
              <a:off x="5743025" y="695000"/>
              <a:ext cx="142750" cy="117925"/>
            </a:xfrm>
            <a:custGeom>
              <a:avLst/>
              <a:gdLst/>
              <a:ahLst/>
              <a:cxnLst/>
              <a:rect l="l" t="t" r="r" b="b"/>
              <a:pathLst>
                <a:path w="5710" h="4717" extrusionOk="0">
                  <a:moveTo>
                    <a:pt x="2806" y="1"/>
                  </a:moveTo>
                  <a:lnTo>
                    <a:pt x="2514" y="20"/>
                  </a:lnTo>
                  <a:lnTo>
                    <a:pt x="2222" y="59"/>
                  </a:lnTo>
                  <a:lnTo>
                    <a:pt x="1890" y="137"/>
                  </a:lnTo>
                  <a:lnTo>
                    <a:pt x="1559" y="235"/>
                  </a:lnTo>
                  <a:lnTo>
                    <a:pt x="1501" y="254"/>
                  </a:lnTo>
                  <a:lnTo>
                    <a:pt x="1306" y="313"/>
                  </a:lnTo>
                  <a:lnTo>
                    <a:pt x="1150" y="371"/>
                  </a:lnTo>
                  <a:lnTo>
                    <a:pt x="994" y="449"/>
                  </a:lnTo>
                  <a:lnTo>
                    <a:pt x="975" y="449"/>
                  </a:lnTo>
                  <a:lnTo>
                    <a:pt x="838" y="527"/>
                  </a:lnTo>
                  <a:lnTo>
                    <a:pt x="721" y="624"/>
                  </a:lnTo>
                  <a:lnTo>
                    <a:pt x="488" y="761"/>
                  </a:lnTo>
                  <a:lnTo>
                    <a:pt x="312" y="878"/>
                  </a:lnTo>
                  <a:lnTo>
                    <a:pt x="156" y="995"/>
                  </a:lnTo>
                  <a:lnTo>
                    <a:pt x="137" y="1014"/>
                  </a:lnTo>
                  <a:lnTo>
                    <a:pt x="137" y="1034"/>
                  </a:lnTo>
                  <a:lnTo>
                    <a:pt x="40" y="1092"/>
                  </a:lnTo>
                  <a:lnTo>
                    <a:pt x="20" y="1112"/>
                  </a:lnTo>
                  <a:lnTo>
                    <a:pt x="1" y="1151"/>
                  </a:lnTo>
                  <a:lnTo>
                    <a:pt x="1" y="1170"/>
                  </a:lnTo>
                  <a:lnTo>
                    <a:pt x="20" y="1228"/>
                  </a:lnTo>
                  <a:lnTo>
                    <a:pt x="40" y="1228"/>
                  </a:lnTo>
                  <a:lnTo>
                    <a:pt x="20" y="1267"/>
                  </a:lnTo>
                  <a:lnTo>
                    <a:pt x="40" y="1345"/>
                  </a:lnTo>
                  <a:lnTo>
                    <a:pt x="78" y="1423"/>
                  </a:lnTo>
                  <a:lnTo>
                    <a:pt x="137" y="1482"/>
                  </a:lnTo>
                  <a:lnTo>
                    <a:pt x="195" y="1501"/>
                  </a:lnTo>
                  <a:lnTo>
                    <a:pt x="332" y="1716"/>
                  </a:lnTo>
                  <a:lnTo>
                    <a:pt x="332" y="2008"/>
                  </a:lnTo>
                  <a:lnTo>
                    <a:pt x="351" y="2222"/>
                  </a:lnTo>
                  <a:lnTo>
                    <a:pt x="390" y="2456"/>
                  </a:lnTo>
                  <a:lnTo>
                    <a:pt x="449" y="2709"/>
                  </a:lnTo>
                  <a:lnTo>
                    <a:pt x="507" y="2963"/>
                  </a:lnTo>
                  <a:lnTo>
                    <a:pt x="663" y="3333"/>
                  </a:lnTo>
                  <a:lnTo>
                    <a:pt x="760" y="3567"/>
                  </a:lnTo>
                  <a:lnTo>
                    <a:pt x="877" y="3761"/>
                  </a:lnTo>
                  <a:lnTo>
                    <a:pt x="994" y="3937"/>
                  </a:lnTo>
                  <a:lnTo>
                    <a:pt x="1131" y="4093"/>
                  </a:lnTo>
                  <a:lnTo>
                    <a:pt x="1072" y="4132"/>
                  </a:lnTo>
                  <a:lnTo>
                    <a:pt x="1033" y="4171"/>
                  </a:lnTo>
                  <a:lnTo>
                    <a:pt x="1014" y="4248"/>
                  </a:lnTo>
                  <a:lnTo>
                    <a:pt x="1014" y="4326"/>
                  </a:lnTo>
                  <a:lnTo>
                    <a:pt x="1053" y="4385"/>
                  </a:lnTo>
                  <a:lnTo>
                    <a:pt x="1111" y="4424"/>
                  </a:lnTo>
                  <a:lnTo>
                    <a:pt x="1131" y="4443"/>
                  </a:lnTo>
                  <a:lnTo>
                    <a:pt x="1286" y="4541"/>
                  </a:lnTo>
                  <a:lnTo>
                    <a:pt x="1481" y="4599"/>
                  </a:lnTo>
                  <a:lnTo>
                    <a:pt x="1657" y="4658"/>
                  </a:lnTo>
                  <a:lnTo>
                    <a:pt x="1813" y="4677"/>
                  </a:lnTo>
                  <a:lnTo>
                    <a:pt x="2007" y="4697"/>
                  </a:lnTo>
                  <a:lnTo>
                    <a:pt x="2183" y="4716"/>
                  </a:lnTo>
                  <a:lnTo>
                    <a:pt x="2378" y="4697"/>
                  </a:lnTo>
                  <a:lnTo>
                    <a:pt x="2533" y="4677"/>
                  </a:lnTo>
                  <a:lnTo>
                    <a:pt x="2767" y="4638"/>
                  </a:lnTo>
                  <a:lnTo>
                    <a:pt x="2943" y="4580"/>
                  </a:lnTo>
                  <a:lnTo>
                    <a:pt x="3293" y="4463"/>
                  </a:lnTo>
                  <a:lnTo>
                    <a:pt x="3664" y="4268"/>
                  </a:lnTo>
                  <a:lnTo>
                    <a:pt x="3995" y="4073"/>
                  </a:lnTo>
                  <a:lnTo>
                    <a:pt x="4151" y="3937"/>
                  </a:lnTo>
                  <a:lnTo>
                    <a:pt x="4326" y="3800"/>
                  </a:lnTo>
                  <a:lnTo>
                    <a:pt x="4657" y="3469"/>
                  </a:lnTo>
                  <a:lnTo>
                    <a:pt x="4930" y="3157"/>
                  </a:lnTo>
                  <a:lnTo>
                    <a:pt x="5183" y="2787"/>
                  </a:lnTo>
                  <a:lnTo>
                    <a:pt x="5281" y="2612"/>
                  </a:lnTo>
                  <a:lnTo>
                    <a:pt x="5378" y="2436"/>
                  </a:lnTo>
                  <a:lnTo>
                    <a:pt x="5534" y="2066"/>
                  </a:lnTo>
                  <a:lnTo>
                    <a:pt x="5592" y="1891"/>
                  </a:lnTo>
                  <a:lnTo>
                    <a:pt x="5651" y="1716"/>
                  </a:lnTo>
                  <a:lnTo>
                    <a:pt x="5690" y="1540"/>
                  </a:lnTo>
                  <a:lnTo>
                    <a:pt x="5709" y="1365"/>
                  </a:lnTo>
                  <a:lnTo>
                    <a:pt x="5709" y="1345"/>
                  </a:lnTo>
                  <a:lnTo>
                    <a:pt x="5690" y="1326"/>
                  </a:lnTo>
                  <a:lnTo>
                    <a:pt x="5573" y="1170"/>
                  </a:lnTo>
                  <a:lnTo>
                    <a:pt x="5398" y="975"/>
                  </a:lnTo>
                  <a:lnTo>
                    <a:pt x="5164" y="780"/>
                  </a:lnTo>
                  <a:lnTo>
                    <a:pt x="4833" y="547"/>
                  </a:lnTo>
                  <a:lnTo>
                    <a:pt x="4501" y="371"/>
                  </a:lnTo>
                  <a:lnTo>
                    <a:pt x="4248" y="274"/>
                  </a:lnTo>
                  <a:lnTo>
                    <a:pt x="4014" y="176"/>
                  </a:lnTo>
                  <a:lnTo>
                    <a:pt x="3683" y="98"/>
                  </a:lnTo>
                  <a:lnTo>
                    <a:pt x="3410" y="40"/>
                  </a:lnTo>
                  <a:lnTo>
                    <a:pt x="30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5"/>
            <p:cNvSpPr/>
            <p:nvPr/>
          </p:nvSpPr>
          <p:spPr>
            <a:xfrm>
              <a:off x="5451250" y="1149475"/>
              <a:ext cx="114975" cy="139825"/>
            </a:xfrm>
            <a:custGeom>
              <a:avLst/>
              <a:gdLst/>
              <a:ahLst/>
              <a:cxnLst/>
              <a:rect l="l" t="t" r="r" b="b"/>
              <a:pathLst>
                <a:path w="4599" h="5593" extrusionOk="0">
                  <a:moveTo>
                    <a:pt x="3683" y="0"/>
                  </a:moveTo>
                  <a:lnTo>
                    <a:pt x="3605" y="20"/>
                  </a:lnTo>
                  <a:lnTo>
                    <a:pt x="3547" y="78"/>
                  </a:lnTo>
                  <a:lnTo>
                    <a:pt x="3508" y="137"/>
                  </a:lnTo>
                  <a:lnTo>
                    <a:pt x="3508" y="215"/>
                  </a:lnTo>
                  <a:lnTo>
                    <a:pt x="3527" y="293"/>
                  </a:lnTo>
                  <a:lnTo>
                    <a:pt x="3410" y="254"/>
                  </a:lnTo>
                  <a:lnTo>
                    <a:pt x="3177" y="215"/>
                  </a:lnTo>
                  <a:lnTo>
                    <a:pt x="3001" y="176"/>
                  </a:lnTo>
                  <a:lnTo>
                    <a:pt x="2787" y="176"/>
                  </a:lnTo>
                  <a:lnTo>
                    <a:pt x="2534" y="156"/>
                  </a:lnTo>
                  <a:lnTo>
                    <a:pt x="2280" y="176"/>
                  </a:lnTo>
                  <a:lnTo>
                    <a:pt x="2027" y="195"/>
                  </a:lnTo>
                  <a:lnTo>
                    <a:pt x="1813" y="234"/>
                  </a:lnTo>
                  <a:lnTo>
                    <a:pt x="1618" y="273"/>
                  </a:lnTo>
                  <a:lnTo>
                    <a:pt x="1384" y="351"/>
                  </a:lnTo>
                  <a:lnTo>
                    <a:pt x="1170" y="429"/>
                  </a:lnTo>
                  <a:lnTo>
                    <a:pt x="975" y="527"/>
                  </a:lnTo>
                  <a:lnTo>
                    <a:pt x="799" y="624"/>
                  </a:lnTo>
                  <a:lnTo>
                    <a:pt x="780" y="566"/>
                  </a:lnTo>
                  <a:lnTo>
                    <a:pt x="741" y="507"/>
                  </a:lnTo>
                  <a:lnTo>
                    <a:pt x="663" y="488"/>
                  </a:lnTo>
                  <a:lnTo>
                    <a:pt x="605" y="468"/>
                  </a:lnTo>
                  <a:lnTo>
                    <a:pt x="527" y="507"/>
                  </a:lnTo>
                  <a:lnTo>
                    <a:pt x="488" y="546"/>
                  </a:lnTo>
                  <a:lnTo>
                    <a:pt x="468" y="566"/>
                  </a:lnTo>
                  <a:lnTo>
                    <a:pt x="332" y="702"/>
                  </a:lnTo>
                  <a:lnTo>
                    <a:pt x="234" y="897"/>
                  </a:lnTo>
                  <a:lnTo>
                    <a:pt x="157" y="1053"/>
                  </a:lnTo>
                  <a:lnTo>
                    <a:pt x="98" y="1208"/>
                  </a:lnTo>
                  <a:lnTo>
                    <a:pt x="59" y="1384"/>
                  </a:lnTo>
                  <a:lnTo>
                    <a:pt x="20" y="1579"/>
                  </a:lnTo>
                  <a:lnTo>
                    <a:pt x="1" y="1754"/>
                  </a:lnTo>
                  <a:lnTo>
                    <a:pt x="1" y="1929"/>
                  </a:lnTo>
                  <a:lnTo>
                    <a:pt x="1" y="2144"/>
                  </a:lnTo>
                  <a:lnTo>
                    <a:pt x="20" y="2339"/>
                  </a:lnTo>
                  <a:lnTo>
                    <a:pt x="79" y="2689"/>
                  </a:lnTo>
                  <a:lnTo>
                    <a:pt x="215" y="3098"/>
                  </a:lnTo>
                  <a:lnTo>
                    <a:pt x="351" y="3449"/>
                  </a:lnTo>
                  <a:lnTo>
                    <a:pt x="449" y="3625"/>
                  </a:lnTo>
                  <a:lnTo>
                    <a:pt x="566" y="3819"/>
                  </a:lnTo>
                  <a:lnTo>
                    <a:pt x="838" y="4209"/>
                  </a:lnTo>
                  <a:lnTo>
                    <a:pt x="1111" y="4521"/>
                  </a:lnTo>
                  <a:lnTo>
                    <a:pt x="1423" y="4833"/>
                  </a:lnTo>
                  <a:lnTo>
                    <a:pt x="1579" y="4969"/>
                  </a:lnTo>
                  <a:lnTo>
                    <a:pt x="1735" y="5086"/>
                  </a:lnTo>
                  <a:lnTo>
                    <a:pt x="2066" y="5300"/>
                  </a:lnTo>
                  <a:lnTo>
                    <a:pt x="2241" y="5398"/>
                  </a:lnTo>
                  <a:lnTo>
                    <a:pt x="2397" y="5475"/>
                  </a:lnTo>
                  <a:lnTo>
                    <a:pt x="2573" y="5534"/>
                  </a:lnTo>
                  <a:lnTo>
                    <a:pt x="2748" y="5592"/>
                  </a:lnTo>
                  <a:lnTo>
                    <a:pt x="2787" y="5573"/>
                  </a:lnTo>
                  <a:lnTo>
                    <a:pt x="2962" y="5495"/>
                  </a:lnTo>
                  <a:lnTo>
                    <a:pt x="3177" y="5339"/>
                  </a:lnTo>
                  <a:lnTo>
                    <a:pt x="3410" y="5144"/>
                  </a:lnTo>
                  <a:lnTo>
                    <a:pt x="3683" y="4852"/>
                  </a:lnTo>
                  <a:lnTo>
                    <a:pt x="3917" y="4560"/>
                  </a:lnTo>
                  <a:lnTo>
                    <a:pt x="4053" y="4326"/>
                  </a:lnTo>
                  <a:lnTo>
                    <a:pt x="4190" y="4112"/>
                  </a:lnTo>
                  <a:lnTo>
                    <a:pt x="4326" y="3800"/>
                  </a:lnTo>
                  <a:lnTo>
                    <a:pt x="4424" y="3547"/>
                  </a:lnTo>
                  <a:lnTo>
                    <a:pt x="4501" y="3235"/>
                  </a:lnTo>
                  <a:lnTo>
                    <a:pt x="4560" y="2943"/>
                  </a:lnTo>
                  <a:lnTo>
                    <a:pt x="4599" y="2650"/>
                  </a:lnTo>
                  <a:lnTo>
                    <a:pt x="4599" y="2378"/>
                  </a:lnTo>
                  <a:lnTo>
                    <a:pt x="4599" y="2066"/>
                  </a:lnTo>
                  <a:lnTo>
                    <a:pt x="4560" y="1774"/>
                  </a:lnTo>
                  <a:lnTo>
                    <a:pt x="4501" y="1481"/>
                  </a:lnTo>
                  <a:lnTo>
                    <a:pt x="4424" y="1208"/>
                  </a:lnTo>
                  <a:lnTo>
                    <a:pt x="4404" y="1170"/>
                  </a:lnTo>
                  <a:lnTo>
                    <a:pt x="4424" y="1092"/>
                  </a:lnTo>
                  <a:lnTo>
                    <a:pt x="4385" y="955"/>
                  </a:lnTo>
                  <a:lnTo>
                    <a:pt x="4346" y="838"/>
                  </a:lnTo>
                  <a:lnTo>
                    <a:pt x="4268" y="741"/>
                  </a:lnTo>
                  <a:lnTo>
                    <a:pt x="4209" y="643"/>
                  </a:lnTo>
                  <a:lnTo>
                    <a:pt x="4190" y="624"/>
                  </a:lnTo>
                  <a:lnTo>
                    <a:pt x="4034" y="332"/>
                  </a:lnTo>
                  <a:lnTo>
                    <a:pt x="3897" y="98"/>
                  </a:lnTo>
                  <a:lnTo>
                    <a:pt x="3858" y="59"/>
                  </a:lnTo>
                  <a:lnTo>
                    <a:pt x="3820" y="20"/>
                  </a:lnTo>
                  <a:lnTo>
                    <a:pt x="3800" y="20"/>
                  </a:lnTo>
                  <a:lnTo>
                    <a:pt x="37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5"/>
            <p:cNvSpPr/>
            <p:nvPr/>
          </p:nvSpPr>
          <p:spPr>
            <a:xfrm>
              <a:off x="5162900" y="582000"/>
              <a:ext cx="631300" cy="631300"/>
            </a:xfrm>
            <a:custGeom>
              <a:avLst/>
              <a:gdLst/>
              <a:ahLst/>
              <a:cxnLst/>
              <a:rect l="l" t="t" r="r" b="b"/>
              <a:pathLst>
                <a:path w="25252" h="25252" extrusionOk="0">
                  <a:moveTo>
                    <a:pt x="12528" y="1"/>
                  </a:moveTo>
                  <a:lnTo>
                    <a:pt x="11885" y="20"/>
                  </a:lnTo>
                  <a:lnTo>
                    <a:pt x="11262" y="79"/>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5"/>
            <p:cNvSpPr/>
            <p:nvPr/>
          </p:nvSpPr>
          <p:spPr>
            <a:xfrm>
              <a:off x="5162900" y="582000"/>
              <a:ext cx="631300" cy="631300"/>
            </a:xfrm>
            <a:custGeom>
              <a:avLst/>
              <a:gdLst/>
              <a:ahLst/>
              <a:cxnLst/>
              <a:rect l="l" t="t" r="r" b="b"/>
              <a:pathLst>
                <a:path w="25252" h="25252" fill="none" extrusionOk="0">
                  <a:moveTo>
                    <a:pt x="14652" y="25077"/>
                  </a:move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lnTo>
                    <a:pt x="11885" y="20"/>
                  </a:lnTo>
                  <a:lnTo>
                    <a:pt x="11262" y="79"/>
                  </a:lnTo>
                  <a:lnTo>
                    <a:pt x="10619" y="157"/>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5"/>
            <p:cNvSpPr/>
            <p:nvPr/>
          </p:nvSpPr>
          <p:spPr>
            <a:xfrm>
              <a:off x="5724525" y="1044750"/>
              <a:ext cx="25" cy="25"/>
            </a:xfrm>
            <a:custGeom>
              <a:avLst/>
              <a:gdLst/>
              <a:ahLst/>
              <a:cxnLst/>
              <a:rect l="l" t="t" r="r" b="b"/>
              <a:pathLst>
                <a:path w="1" h="1" extrusionOk="0">
                  <a:moveTo>
                    <a:pt x="0" y="0"/>
                  </a:move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5"/>
            <p:cNvSpPr/>
            <p:nvPr/>
          </p:nvSpPr>
          <p:spPr>
            <a:xfrm>
              <a:off x="5162900" y="583950"/>
              <a:ext cx="631300" cy="629350"/>
            </a:xfrm>
            <a:custGeom>
              <a:avLst/>
              <a:gdLst/>
              <a:ahLst/>
              <a:cxnLst/>
              <a:rect l="l" t="t" r="r" b="b"/>
              <a:pathLst>
                <a:path w="25252" h="25174" extrusionOk="0">
                  <a:moveTo>
                    <a:pt x="11223" y="1"/>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3132" y="25154"/>
                  </a:lnTo>
                  <a:lnTo>
                    <a:pt x="13639" y="25135"/>
                  </a:lnTo>
                  <a:lnTo>
                    <a:pt x="14146" y="25076"/>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4959" y="9840"/>
                  </a:lnTo>
                  <a:lnTo>
                    <a:pt x="24803" y="9178"/>
                  </a:lnTo>
                  <a:lnTo>
                    <a:pt x="24823" y="9353"/>
                  </a:lnTo>
                  <a:lnTo>
                    <a:pt x="24940" y="10015"/>
                  </a:lnTo>
                  <a:lnTo>
                    <a:pt x="24998" y="10697"/>
                  </a:lnTo>
                  <a:lnTo>
                    <a:pt x="25018" y="11379"/>
                  </a:lnTo>
                  <a:lnTo>
                    <a:pt x="24998" y="12061"/>
                  </a:lnTo>
                  <a:lnTo>
                    <a:pt x="24940" y="12743"/>
                  </a:lnTo>
                  <a:lnTo>
                    <a:pt x="24842" y="13425"/>
                  </a:lnTo>
                  <a:lnTo>
                    <a:pt x="24706" y="14088"/>
                  </a:lnTo>
                  <a:lnTo>
                    <a:pt x="24530" y="14750"/>
                  </a:lnTo>
                  <a:lnTo>
                    <a:pt x="24316" y="15373"/>
                  </a:lnTo>
                  <a:lnTo>
                    <a:pt x="24082" y="15997"/>
                  </a:lnTo>
                  <a:lnTo>
                    <a:pt x="23790" y="16601"/>
                  </a:lnTo>
                  <a:lnTo>
                    <a:pt x="23478" y="17166"/>
                  </a:lnTo>
                  <a:lnTo>
                    <a:pt x="23147" y="17731"/>
                  </a:lnTo>
                  <a:lnTo>
                    <a:pt x="22777" y="18257"/>
                  </a:lnTo>
                  <a:lnTo>
                    <a:pt x="22387" y="18764"/>
                  </a:lnTo>
                  <a:lnTo>
                    <a:pt x="21978" y="19251"/>
                  </a:lnTo>
                  <a:lnTo>
                    <a:pt x="21530" y="19718"/>
                  </a:lnTo>
                  <a:lnTo>
                    <a:pt x="21062" y="20147"/>
                  </a:lnTo>
                  <a:lnTo>
                    <a:pt x="20575" y="20556"/>
                  </a:lnTo>
                  <a:lnTo>
                    <a:pt x="20049" y="20926"/>
                  </a:lnTo>
                  <a:lnTo>
                    <a:pt x="19523" y="21277"/>
                  </a:lnTo>
                  <a:lnTo>
                    <a:pt x="18978" y="21608"/>
                  </a:lnTo>
                  <a:lnTo>
                    <a:pt x="18412" y="21901"/>
                  </a:lnTo>
                  <a:lnTo>
                    <a:pt x="17828" y="22154"/>
                  </a:lnTo>
                  <a:lnTo>
                    <a:pt x="17204" y="22388"/>
                  </a:lnTo>
                  <a:lnTo>
                    <a:pt x="16562" y="22583"/>
                  </a:lnTo>
                  <a:lnTo>
                    <a:pt x="15919" y="22758"/>
                  </a:lnTo>
                  <a:lnTo>
                    <a:pt x="15276" y="22875"/>
                  </a:lnTo>
                  <a:lnTo>
                    <a:pt x="14574" y="22972"/>
                  </a:lnTo>
                  <a:lnTo>
                    <a:pt x="13873" y="23011"/>
                  </a:lnTo>
                  <a:lnTo>
                    <a:pt x="13171" y="23031"/>
                  </a:lnTo>
                  <a:lnTo>
                    <a:pt x="12470" y="22992"/>
                  </a:lnTo>
                  <a:lnTo>
                    <a:pt x="11788" y="22914"/>
                  </a:lnTo>
                  <a:lnTo>
                    <a:pt x="11125" y="22797"/>
                  </a:lnTo>
                  <a:lnTo>
                    <a:pt x="10463" y="22660"/>
                  </a:lnTo>
                  <a:lnTo>
                    <a:pt x="9820" y="22466"/>
                  </a:lnTo>
                  <a:lnTo>
                    <a:pt x="9197" y="22251"/>
                  </a:lnTo>
                  <a:lnTo>
                    <a:pt x="8593" y="21979"/>
                  </a:lnTo>
                  <a:lnTo>
                    <a:pt x="7989" y="21686"/>
                  </a:lnTo>
                  <a:lnTo>
                    <a:pt x="7404" y="21375"/>
                  </a:lnTo>
                  <a:lnTo>
                    <a:pt x="6859" y="21004"/>
                  </a:lnTo>
                  <a:lnTo>
                    <a:pt x="6332" y="20634"/>
                  </a:lnTo>
                  <a:lnTo>
                    <a:pt x="5826" y="20225"/>
                  </a:lnTo>
                  <a:lnTo>
                    <a:pt x="5339" y="19777"/>
                  </a:lnTo>
                  <a:lnTo>
                    <a:pt x="4871" y="19309"/>
                  </a:lnTo>
                  <a:lnTo>
                    <a:pt x="4442" y="18822"/>
                  </a:lnTo>
                  <a:lnTo>
                    <a:pt x="4033" y="18296"/>
                  </a:lnTo>
                  <a:lnTo>
                    <a:pt x="3663" y="17751"/>
                  </a:lnTo>
                  <a:lnTo>
                    <a:pt x="3312" y="17185"/>
                  </a:lnTo>
                  <a:lnTo>
                    <a:pt x="3001" y="16581"/>
                  </a:lnTo>
                  <a:lnTo>
                    <a:pt x="2708" y="15977"/>
                  </a:lnTo>
                  <a:lnTo>
                    <a:pt x="2475" y="15354"/>
                  </a:lnTo>
                  <a:lnTo>
                    <a:pt x="2260" y="14730"/>
                  </a:lnTo>
                  <a:lnTo>
                    <a:pt x="2085" y="14068"/>
                  </a:lnTo>
                  <a:lnTo>
                    <a:pt x="1949" y="13425"/>
                  </a:lnTo>
                  <a:lnTo>
                    <a:pt x="1851" y="12763"/>
                  </a:lnTo>
                  <a:lnTo>
                    <a:pt x="1793" y="12061"/>
                  </a:lnTo>
                  <a:lnTo>
                    <a:pt x="1773" y="11379"/>
                  </a:lnTo>
                  <a:lnTo>
                    <a:pt x="1793" y="10678"/>
                  </a:lnTo>
                  <a:lnTo>
                    <a:pt x="1871" y="9976"/>
                  </a:lnTo>
                  <a:lnTo>
                    <a:pt x="1968" y="9333"/>
                  </a:lnTo>
                  <a:lnTo>
                    <a:pt x="2104" y="8671"/>
                  </a:lnTo>
                  <a:lnTo>
                    <a:pt x="2280" y="8028"/>
                  </a:lnTo>
                  <a:lnTo>
                    <a:pt x="2494" y="7385"/>
                  </a:lnTo>
                  <a:lnTo>
                    <a:pt x="2689" y="6898"/>
                  </a:lnTo>
                  <a:lnTo>
                    <a:pt x="2903" y="6411"/>
                  </a:lnTo>
                  <a:lnTo>
                    <a:pt x="2923" y="6411"/>
                  </a:lnTo>
                  <a:lnTo>
                    <a:pt x="3196" y="5865"/>
                  </a:lnTo>
                  <a:lnTo>
                    <a:pt x="3507" y="5339"/>
                  </a:lnTo>
                  <a:lnTo>
                    <a:pt x="3605" y="5164"/>
                  </a:lnTo>
                  <a:lnTo>
                    <a:pt x="3605" y="5144"/>
                  </a:lnTo>
                  <a:lnTo>
                    <a:pt x="3624" y="5125"/>
                  </a:lnTo>
                  <a:lnTo>
                    <a:pt x="3663" y="5086"/>
                  </a:lnTo>
                  <a:lnTo>
                    <a:pt x="3683" y="5047"/>
                  </a:lnTo>
                  <a:lnTo>
                    <a:pt x="3702" y="5027"/>
                  </a:lnTo>
                  <a:lnTo>
                    <a:pt x="3702" y="5008"/>
                  </a:lnTo>
                  <a:lnTo>
                    <a:pt x="3722" y="4989"/>
                  </a:lnTo>
                  <a:lnTo>
                    <a:pt x="3741" y="4950"/>
                  </a:lnTo>
                  <a:lnTo>
                    <a:pt x="3761" y="4911"/>
                  </a:lnTo>
                  <a:lnTo>
                    <a:pt x="3800" y="4891"/>
                  </a:lnTo>
                  <a:lnTo>
                    <a:pt x="4189" y="4326"/>
                  </a:lnTo>
                  <a:lnTo>
                    <a:pt x="4598" y="3819"/>
                  </a:lnTo>
                  <a:lnTo>
                    <a:pt x="5046" y="3352"/>
                  </a:lnTo>
                  <a:lnTo>
                    <a:pt x="5495" y="2884"/>
                  </a:lnTo>
                  <a:lnTo>
                    <a:pt x="5982" y="2456"/>
                  </a:lnTo>
                  <a:lnTo>
                    <a:pt x="6040" y="2417"/>
                  </a:lnTo>
                  <a:lnTo>
                    <a:pt x="6371" y="2163"/>
                  </a:lnTo>
                  <a:lnTo>
                    <a:pt x="6703" y="1910"/>
                  </a:lnTo>
                  <a:lnTo>
                    <a:pt x="7034" y="1696"/>
                  </a:lnTo>
                  <a:lnTo>
                    <a:pt x="7385" y="1462"/>
                  </a:lnTo>
                  <a:lnTo>
                    <a:pt x="7774" y="1248"/>
                  </a:lnTo>
                  <a:lnTo>
                    <a:pt x="8183" y="1033"/>
                  </a:lnTo>
                  <a:lnTo>
                    <a:pt x="8515" y="858"/>
                  </a:lnTo>
                  <a:lnTo>
                    <a:pt x="8534" y="858"/>
                  </a:lnTo>
                  <a:lnTo>
                    <a:pt x="8554" y="838"/>
                  </a:lnTo>
                  <a:lnTo>
                    <a:pt x="9099" y="605"/>
                  </a:lnTo>
                  <a:lnTo>
                    <a:pt x="9664" y="410"/>
                  </a:lnTo>
                  <a:lnTo>
                    <a:pt x="10151" y="254"/>
                  </a:lnTo>
                  <a:lnTo>
                    <a:pt x="10658" y="118"/>
                  </a:lnTo>
                  <a:lnTo>
                    <a:pt x="11009" y="40"/>
                  </a:lnTo>
                  <a:lnTo>
                    <a:pt x="11223"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5"/>
            <p:cNvSpPr/>
            <p:nvPr/>
          </p:nvSpPr>
          <p:spPr>
            <a:xfrm>
              <a:off x="5162900" y="583950"/>
              <a:ext cx="631300" cy="629350"/>
            </a:xfrm>
            <a:custGeom>
              <a:avLst/>
              <a:gdLst/>
              <a:ahLst/>
              <a:cxnLst/>
              <a:rect l="l" t="t" r="r" b="b"/>
              <a:pathLst>
                <a:path w="25252" h="25174" fill="none" extrusionOk="0">
                  <a:moveTo>
                    <a:pt x="10619" y="79"/>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2626" y="25174"/>
                  </a:lnTo>
                  <a:lnTo>
                    <a:pt x="13132" y="25154"/>
                  </a:lnTo>
                  <a:lnTo>
                    <a:pt x="13639" y="25135"/>
                  </a:lnTo>
                  <a:lnTo>
                    <a:pt x="14146" y="25076"/>
                  </a:lnTo>
                  <a:lnTo>
                    <a:pt x="14652" y="24999"/>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5095" y="10522"/>
                  </a:lnTo>
                  <a:lnTo>
                    <a:pt x="24959" y="9840"/>
                  </a:lnTo>
                  <a:lnTo>
                    <a:pt x="24803" y="9178"/>
                  </a:lnTo>
                  <a:lnTo>
                    <a:pt x="24803" y="9178"/>
                  </a:lnTo>
                  <a:lnTo>
                    <a:pt x="24823" y="9353"/>
                  </a:lnTo>
                  <a:lnTo>
                    <a:pt x="24823" y="9353"/>
                  </a:lnTo>
                  <a:lnTo>
                    <a:pt x="24940" y="10015"/>
                  </a:lnTo>
                  <a:lnTo>
                    <a:pt x="24998" y="10697"/>
                  </a:lnTo>
                  <a:lnTo>
                    <a:pt x="25018" y="11379"/>
                  </a:lnTo>
                  <a:lnTo>
                    <a:pt x="24998" y="12061"/>
                  </a:lnTo>
                  <a:lnTo>
                    <a:pt x="24998" y="12061"/>
                  </a:lnTo>
                  <a:lnTo>
                    <a:pt x="24940" y="12743"/>
                  </a:lnTo>
                  <a:lnTo>
                    <a:pt x="24842" y="13425"/>
                  </a:lnTo>
                  <a:lnTo>
                    <a:pt x="24706" y="14088"/>
                  </a:lnTo>
                  <a:lnTo>
                    <a:pt x="24530" y="14750"/>
                  </a:lnTo>
                  <a:lnTo>
                    <a:pt x="24530" y="14750"/>
                  </a:lnTo>
                  <a:lnTo>
                    <a:pt x="24316" y="15373"/>
                  </a:lnTo>
                  <a:lnTo>
                    <a:pt x="24082" y="15997"/>
                  </a:lnTo>
                  <a:lnTo>
                    <a:pt x="23790" y="16601"/>
                  </a:lnTo>
                  <a:lnTo>
                    <a:pt x="23478" y="17166"/>
                  </a:lnTo>
                  <a:lnTo>
                    <a:pt x="23478" y="17166"/>
                  </a:lnTo>
                  <a:lnTo>
                    <a:pt x="23147" y="17731"/>
                  </a:lnTo>
                  <a:lnTo>
                    <a:pt x="22777" y="18257"/>
                  </a:lnTo>
                  <a:lnTo>
                    <a:pt x="22387" y="18764"/>
                  </a:lnTo>
                  <a:lnTo>
                    <a:pt x="21978" y="19251"/>
                  </a:lnTo>
                  <a:lnTo>
                    <a:pt x="21978" y="19251"/>
                  </a:lnTo>
                  <a:lnTo>
                    <a:pt x="21530" y="19718"/>
                  </a:lnTo>
                  <a:lnTo>
                    <a:pt x="21062" y="20147"/>
                  </a:lnTo>
                  <a:lnTo>
                    <a:pt x="20575" y="20556"/>
                  </a:lnTo>
                  <a:lnTo>
                    <a:pt x="20049" y="20926"/>
                  </a:lnTo>
                  <a:lnTo>
                    <a:pt x="20049" y="20926"/>
                  </a:lnTo>
                  <a:lnTo>
                    <a:pt x="19523" y="21277"/>
                  </a:lnTo>
                  <a:lnTo>
                    <a:pt x="18978" y="21608"/>
                  </a:lnTo>
                  <a:lnTo>
                    <a:pt x="18412" y="21901"/>
                  </a:lnTo>
                  <a:lnTo>
                    <a:pt x="17828" y="22154"/>
                  </a:lnTo>
                  <a:lnTo>
                    <a:pt x="17828" y="22154"/>
                  </a:lnTo>
                  <a:lnTo>
                    <a:pt x="17204" y="22388"/>
                  </a:lnTo>
                  <a:lnTo>
                    <a:pt x="16562" y="22583"/>
                  </a:lnTo>
                  <a:lnTo>
                    <a:pt x="15919" y="22758"/>
                  </a:lnTo>
                  <a:lnTo>
                    <a:pt x="15276" y="22875"/>
                  </a:lnTo>
                  <a:lnTo>
                    <a:pt x="15276" y="22875"/>
                  </a:lnTo>
                  <a:lnTo>
                    <a:pt x="14574" y="22972"/>
                  </a:lnTo>
                  <a:lnTo>
                    <a:pt x="13873" y="23011"/>
                  </a:lnTo>
                  <a:lnTo>
                    <a:pt x="13171" y="23031"/>
                  </a:lnTo>
                  <a:lnTo>
                    <a:pt x="12470" y="22992"/>
                  </a:lnTo>
                  <a:lnTo>
                    <a:pt x="12470" y="22992"/>
                  </a:lnTo>
                  <a:lnTo>
                    <a:pt x="11788" y="22914"/>
                  </a:lnTo>
                  <a:lnTo>
                    <a:pt x="11125" y="22797"/>
                  </a:lnTo>
                  <a:lnTo>
                    <a:pt x="10463" y="22660"/>
                  </a:lnTo>
                  <a:lnTo>
                    <a:pt x="9820" y="22466"/>
                  </a:lnTo>
                  <a:lnTo>
                    <a:pt x="9820" y="22466"/>
                  </a:lnTo>
                  <a:lnTo>
                    <a:pt x="9197" y="22251"/>
                  </a:lnTo>
                  <a:lnTo>
                    <a:pt x="8593" y="21979"/>
                  </a:lnTo>
                  <a:lnTo>
                    <a:pt x="7989" y="21686"/>
                  </a:lnTo>
                  <a:lnTo>
                    <a:pt x="7404" y="21375"/>
                  </a:lnTo>
                  <a:lnTo>
                    <a:pt x="7404" y="21375"/>
                  </a:lnTo>
                  <a:lnTo>
                    <a:pt x="6859" y="21004"/>
                  </a:lnTo>
                  <a:lnTo>
                    <a:pt x="6332" y="20634"/>
                  </a:lnTo>
                  <a:lnTo>
                    <a:pt x="5826" y="20225"/>
                  </a:lnTo>
                  <a:lnTo>
                    <a:pt x="5339" y="19777"/>
                  </a:lnTo>
                  <a:lnTo>
                    <a:pt x="5339" y="19777"/>
                  </a:lnTo>
                  <a:lnTo>
                    <a:pt x="4871" y="19309"/>
                  </a:lnTo>
                  <a:lnTo>
                    <a:pt x="4442" y="18822"/>
                  </a:lnTo>
                  <a:lnTo>
                    <a:pt x="4033" y="18296"/>
                  </a:lnTo>
                  <a:lnTo>
                    <a:pt x="3663" y="17751"/>
                  </a:lnTo>
                  <a:lnTo>
                    <a:pt x="3663" y="17751"/>
                  </a:lnTo>
                  <a:lnTo>
                    <a:pt x="3312" y="17185"/>
                  </a:lnTo>
                  <a:lnTo>
                    <a:pt x="3001" y="16581"/>
                  </a:lnTo>
                  <a:lnTo>
                    <a:pt x="2708" y="15977"/>
                  </a:lnTo>
                  <a:lnTo>
                    <a:pt x="2475" y="15354"/>
                  </a:lnTo>
                  <a:lnTo>
                    <a:pt x="2475" y="15354"/>
                  </a:lnTo>
                  <a:lnTo>
                    <a:pt x="2260" y="14730"/>
                  </a:lnTo>
                  <a:lnTo>
                    <a:pt x="2085" y="14068"/>
                  </a:lnTo>
                  <a:lnTo>
                    <a:pt x="1949" y="13425"/>
                  </a:lnTo>
                  <a:lnTo>
                    <a:pt x="1851" y="12763"/>
                  </a:lnTo>
                  <a:lnTo>
                    <a:pt x="1851" y="12763"/>
                  </a:lnTo>
                  <a:lnTo>
                    <a:pt x="1793" y="12061"/>
                  </a:lnTo>
                  <a:lnTo>
                    <a:pt x="1773" y="11379"/>
                  </a:lnTo>
                  <a:lnTo>
                    <a:pt x="1793" y="10678"/>
                  </a:lnTo>
                  <a:lnTo>
                    <a:pt x="1871" y="9976"/>
                  </a:lnTo>
                  <a:lnTo>
                    <a:pt x="1871" y="9976"/>
                  </a:lnTo>
                  <a:lnTo>
                    <a:pt x="1968" y="9333"/>
                  </a:lnTo>
                  <a:lnTo>
                    <a:pt x="2104" y="8671"/>
                  </a:lnTo>
                  <a:lnTo>
                    <a:pt x="2104" y="8671"/>
                  </a:lnTo>
                  <a:lnTo>
                    <a:pt x="2280" y="8028"/>
                  </a:lnTo>
                  <a:lnTo>
                    <a:pt x="2494" y="7385"/>
                  </a:lnTo>
                  <a:lnTo>
                    <a:pt x="2494" y="7385"/>
                  </a:lnTo>
                  <a:lnTo>
                    <a:pt x="2689" y="6898"/>
                  </a:lnTo>
                  <a:lnTo>
                    <a:pt x="2903" y="6411"/>
                  </a:lnTo>
                  <a:lnTo>
                    <a:pt x="2923" y="6411"/>
                  </a:lnTo>
                  <a:lnTo>
                    <a:pt x="2923" y="6411"/>
                  </a:lnTo>
                  <a:lnTo>
                    <a:pt x="3196" y="5865"/>
                  </a:lnTo>
                  <a:lnTo>
                    <a:pt x="3507" y="5339"/>
                  </a:lnTo>
                  <a:lnTo>
                    <a:pt x="3507" y="5339"/>
                  </a:lnTo>
                  <a:lnTo>
                    <a:pt x="3605" y="5164"/>
                  </a:lnTo>
                  <a:lnTo>
                    <a:pt x="3605" y="5144"/>
                  </a:lnTo>
                  <a:lnTo>
                    <a:pt x="3605" y="5144"/>
                  </a:lnTo>
                  <a:lnTo>
                    <a:pt x="3624" y="5125"/>
                  </a:lnTo>
                  <a:lnTo>
                    <a:pt x="3624" y="5125"/>
                  </a:lnTo>
                  <a:lnTo>
                    <a:pt x="3663" y="5086"/>
                  </a:lnTo>
                  <a:lnTo>
                    <a:pt x="3663" y="5086"/>
                  </a:lnTo>
                  <a:lnTo>
                    <a:pt x="3683" y="5047"/>
                  </a:lnTo>
                  <a:lnTo>
                    <a:pt x="3683" y="5047"/>
                  </a:lnTo>
                  <a:lnTo>
                    <a:pt x="3702" y="5027"/>
                  </a:lnTo>
                  <a:lnTo>
                    <a:pt x="3702" y="5008"/>
                  </a:lnTo>
                  <a:lnTo>
                    <a:pt x="3702" y="5008"/>
                  </a:lnTo>
                  <a:lnTo>
                    <a:pt x="3722" y="4989"/>
                  </a:lnTo>
                  <a:lnTo>
                    <a:pt x="3722" y="4989"/>
                  </a:lnTo>
                  <a:lnTo>
                    <a:pt x="3741" y="4950"/>
                  </a:lnTo>
                  <a:lnTo>
                    <a:pt x="3741" y="4950"/>
                  </a:lnTo>
                  <a:lnTo>
                    <a:pt x="3761" y="4911"/>
                  </a:lnTo>
                  <a:lnTo>
                    <a:pt x="3800" y="4891"/>
                  </a:lnTo>
                  <a:lnTo>
                    <a:pt x="3800" y="4891"/>
                  </a:lnTo>
                  <a:lnTo>
                    <a:pt x="4189" y="4326"/>
                  </a:lnTo>
                  <a:lnTo>
                    <a:pt x="4189" y="4326"/>
                  </a:lnTo>
                  <a:lnTo>
                    <a:pt x="4598" y="3819"/>
                  </a:lnTo>
                  <a:lnTo>
                    <a:pt x="5046" y="3352"/>
                  </a:lnTo>
                  <a:lnTo>
                    <a:pt x="5495" y="2884"/>
                  </a:lnTo>
                  <a:lnTo>
                    <a:pt x="5982" y="2456"/>
                  </a:lnTo>
                  <a:lnTo>
                    <a:pt x="5982" y="2456"/>
                  </a:lnTo>
                  <a:lnTo>
                    <a:pt x="6040" y="2417"/>
                  </a:lnTo>
                  <a:lnTo>
                    <a:pt x="6040" y="2417"/>
                  </a:lnTo>
                  <a:lnTo>
                    <a:pt x="6371" y="2163"/>
                  </a:lnTo>
                  <a:lnTo>
                    <a:pt x="6703" y="1910"/>
                  </a:lnTo>
                  <a:lnTo>
                    <a:pt x="7034" y="1696"/>
                  </a:lnTo>
                  <a:lnTo>
                    <a:pt x="7385" y="1462"/>
                  </a:lnTo>
                  <a:lnTo>
                    <a:pt x="7385" y="1462"/>
                  </a:lnTo>
                  <a:lnTo>
                    <a:pt x="7774" y="1248"/>
                  </a:lnTo>
                  <a:lnTo>
                    <a:pt x="8183" y="1033"/>
                  </a:lnTo>
                  <a:lnTo>
                    <a:pt x="8183" y="1033"/>
                  </a:lnTo>
                  <a:lnTo>
                    <a:pt x="8515" y="858"/>
                  </a:lnTo>
                  <a:lnTo>
                    <a:pt x="8534" y="858"/>
                  </a:lnTo>
                  <a:lnTo>
                    <a:pt x="8534" y="858"/>
                  </a:lnTo>
                  <a:lnTo>
                    <a:pt x="8554" y="838"/>
                  </a:lnTo>
                  <a:lnTo>
                    <a:pt x="8554" y="838"/>
                  </a:lnTo>
                  <a:lnTo>
                    <a:pt x="9099" y="605"/>
                  </a:lnTo>
                  <a:lnTo>
                    <a:pt x="9664" y="410"/>
                  </a:lnTo>
                  <a:lnTo>
                    <a:pt x="9664" y="410"/>
                  </a:lnTo>
                  <a:lnTo>
                    <a:pt x="10151" y="254"/>
                  </a:lnTo>
                  <a:lnTo>
                    <a:pt x="10658" y="118"/>
                  </a:lnTo>
                  <a:lnTo>
                    <a:pt x="10658" y="118"/>
                  </a:lnTo>
                  <a:lnTo>
                    <a:pt x="11009" y="40"/>
                  </a:lnTo>
                  <a:lnTo>
                    <a:pt x="11009" y="40"/>
                  </a:lnTo>
                  <a:lnTo>
                    <a:pt x="11223" y="1"/>
                  </a:lnTo>
                  <a:lnTo>
                    <a:pt x="11223" y="1"/>
                  </a:lnTo>
                  <a:lnTo>
                    <a:pt x="10619" y="7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5"/>
            <p:cNvSpPr/>
            <p:nvPr/>
          </p:nvSpPr>
          <p:spPr>
            <a:xfrm>
              <a:off x="5724525" y="1044750"/>
              <a:ext cx="25" cy="25"/>
            </a:xfrm>
            <a:custGeom>
              <a:avLst/>
              <a:gdLst/>
              <a:ahLst/>
              <a:cxnLst/>
              <a:rect l="l" t="t" r="r" b="b"/>
              <a:pathLst>
                <a:path w="1" h="1" extrusionOk="0">
                  <a:moveTo>
                    <a:pt x="0" y="0"/>
                  </a:moveTo>
                  <a:lnTo>
                    <a:pt x="0" y="0"/>
                  </a:ln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5"/>
            <p:cNvSpPr/>
            <p:nvPr/>
          </p:nvSpPr>
          <p:spPr>
            <a:xfrm>
              <a:off x="5724525" y="104475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5"/>
            <p:cNvSpPr/>
            <p:nvPr/>
          </p:nvSpPr>
          <p:spPr>
            <a:xfrm>
              <a:off x="5672875" y="1096375"/>
              <a:ext cx="25" cy="25"/>
            </a:xfrm>
            <a:custGeom>
              <a:avLst/>
              <a:gdLst/>
              <a:ahLst/>
              <a:cxnLst/>
              <a:rect l="l" t="t" r="r" b="b"/>
              <a:pathLst>
                <a:path w="1" h="1" extrusionOk="0">
                  <a:moveTo>
                    <a:pt x="1" y="1"/>
                  </a:moveTo>
                  <a:lnTo>
                    <a:pt x="1" y="1"/>
                  </a:lnTo>
                  <a:lnTo>
                    <a:pt x="1" y="1"/>
                  </a:lnTo>
                  <a:lnTo>
                    <a:pt x="1" y="1"/>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5"/>
            <p:cNvSpPr/>
            <p:nvPr/>
          </p:nvSpPr>
          <p:spPr>
            <a:xfrm>
              <a:off x="5242775" y="1022350"/>
              <a:ext cx="37050" cy="41425"/>
            </a:xfrm>
            <a:custGeom>
              <a:avLst/>
              <a:gdLst/>
              <a:ahLst/>
              <a:cxnLst/>
              <a:rect l="l" t="t" r="r" b="b"/>
              <a:pathLst>
                <a:path w="1482" h="1657" extrusionOk="0">
                  <a:moveTo>
                    <a:pt x="254" y="0"/>
                  </a:moveTo>
                  <a:lnTo>
                    <a:pt x="176" y="39"/>
                  </a:lnTo>
                  <a:lnTo>
                    <a:pt x="137" y="78"/>
                  </a:lnTo>
                  <a:lnTo>
                    <a:pt x="98" y="117"/>
                  </a:lnTo>
                  <a:lnTo>
                    <a:pt x="59" y="215"/>
                  </a:lnTo>
                  <a:lnTo>
                    <a:pt x="20" y="292"/>
                  </a:lnTo>
                  <a:lnTo>
                    <a:pt x="1" y="370"/>
                  </a:lnTo>
                  <a:lnTo>
                    <a:pt x="1" y="448"/>
                  </a:lnTo>
                  <a:lnTo>
                    <a:pt x="20" y="526"/>
                  </a:lnTo>
                  <a:lnTo>
                    <a:pt x="98" y="741"/>
                  </a:lnTo>
                  <a:lnTo>
                    <a:pt x="215" y="955"/>
                  </a:lnTo>
                  <a:lnTo>
                    <a:pt x="390" y="1150"/>
                  </a:lnTo>
                  <a:lnTo>
                    <a:pt x="507" y="1286"/>
                  </a:lnTo>
                  <a:lnTo>
                    <a:pt x="643" y="1403"/>
                  </a:lnTo>
                  <a:lnTo>
                    <a:pt x="799" y="1520"/>
                  </a:lnTo>
                  <a:lnTo>
                    <a:pt x="975" y="1617"/>
                  </a:lnTo>
                  <a:lnTo>
                    <a:pt x="1053" y="1656"/>
                  </a:lnTo>
                  <a:lnTo>
                    <a:pt x="1228" y="1656"/>
                  </a:lnTo>
                  <a:lnTo>
                    <a:pt x="1306" y="1617"/>
                  </a:lnTo>
                  <a:lnTo>
                    <a:pt x="1384" y="1559"/>
                  </a:lnTo>
                  <a:lnTo>
                    <a:pt x="1442" y="1481"/>
                  </a:lnTo>
                  <a:lnTo>
                    <a:pt x="1481" y="1403"/>
                  </a:lnTo>
                  <a:lnTo>
                    <a:pt x="1481" y="1306"/>
                  </a:lnTo>
                  <a:lnTo>
                    <a:pt x="1481" y="1111"/>
                  </a:lnTo>
                  <a:lnTo>
                    <a:pt x="1423" y="896"/>
                  </a:lnTo>
                  <a:lnTo>
                    <a:pt x="1345" y="721"/>
                  </a:lnTo>
                  <a:lnTo>
                    <a:pt x="1247" y="526"/>
                  </a:lnTo>
                  <a:lnTo>
                    <a:pt x="1092" y="370"/>
                  </a:lnTo>
                  <a:lnTo>
                    <a:pt x="994" y="273"/>
                  </a:lnTo>
                  <a:lnTo>
                    <a:pt x="897" y="195"/>
                  </a:lnTo>
                  <a:lnTo>
                    <a:pt x="721" y="98"/>
                  </a:lnTo>
                  <a:lnTo>
                    <a:pt x="507" y="20"/>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5"/>
            <p:cNvSpPr/>
            <p:nvPr/>
          </p:nvSpPr>
          <p:spPr>
            <a:xfrm>
              <a:off x="5242775" y="1022350"/>
              <a:ext cx="37050" cy="41425"/>
            </a:xfrm>
            <a:custGeom>
              <a:avLst/>
              <a:gdLst/>
              <a:ahLst/>
              <a:cxnLst/>
              <a:rect l="l" t="t" r="r" b="b"/>
              <a:pathLst>
                <a:path w="1482" h="1657" fill="none" extrusionOk="0">
                  <a:moveTo>
                    <a:pt x="351" y="0"/>
                  </a:moveTo>
                  <a:lnTo>
                    <a:pt x="351" y="0"/>
                  </a:lnTo>
                  <a:lnTo>
                    <a:pt x="254" y="0"/>
                  </a:lnTo>
                  <a:lnTo>
                    <a:pt x="176" y="39"/>
                  </a:lnTo>
                  <a:lnTo>
                    <a:pt x="176" y="39"/>
                  </a:lnTo>
                  <a:lnTo>
                    <a:pt x="137" y="78"/>
                  </a:lnTo>
                  <a:lnTo>
                    <a:pt x="98" y="117"/>
                  </a:lnTo>
                  <a:lnTo>
                    <a:pt x="59" y="215"/>
                  </a:lnTo>
                  <a:lnTo>
                    <a:pt x="59" y="215"/>
                  </a:lnTo>
                  <a:lnTo>
                    <a:pt x="20" y="292"/>
                  </a:lnTo>
                  <a:lnTo>
                    <a:pt x="1" y="370"/>
                  </a:lnTo>
                  <a:lnTo>
                    <a:pt x="1" y="448"/>
                  </a:lnTo>
                  <a:lnTo>
                    <a:pt x="20" y="526"/>
                  </a:lnTo>
                  <a:lnTo>
                    <a:pt x="20" y="526"/>
                  </a:lnTo>
                  <a:lnTo>
                    <a:pt x="98" y="741"/>
                  </a:lnTo>
                  <a:lnTo>
                    <a:pt x="215" y="955"/>
                  </a:lnTo>
                  <a:lnTo>
                    <a:pt x="215" y="955"/>
                  </a:lnTo>
                  <a:lnTo>
                    <a:pt x="390" y="1150"/>
                  </a:lnTo>
                  <a:lnTo>
                    <a:pt x="390" y="1150"/>
                  </a:lnTo>
                  <a:lnTo>
                    <a:pt x="507" y="1286"/>
                  </a:lnTo>
                  <a:lnTo>
                    <a:pt x="643" y="1403"/>
                  </a:lnTo>
                  <a:lnTo>
                    <a:pt x="799" y="1520"/>
                  </a:lnTo>
                  <a:lnTo>
                    <a:pt x="975" y="1617"/>
                  </a:lnTo>
                  <a:lnTo>
                    <a:pt x="975" y="1617"/>
                  </a:lnTo>
                  <a:lnTo>
                    <a:pt x="1053" y="1656"/>
                  </a:lnTo>
                  <a:lnTo>
                    <a:pt x="1150" y="1656"/>
                  </a:lnTo>
                  <a:lnTo>
                    <a:pt x="1228" y="1656"/>
                  </a:lnTo>
                  <a:lnTo>
                    <a:pt x="1306" y="1617"/>
                  </a:lnTo>
                  <a:lnTo>
                    <a:pt x="1306" y="1617"/>
                  </a:lnTo>
                  <a:lnTo>
                    <a:pt x="1384" y="1559"/>
                  </a:lnTo>
                  <a:lnTo>
                    <a:pt x="1442" y="1481"/>
                  </a:lnTo>
                  <a:lnTo>
                    <a:pt x="1481" y="1403"/>
                  </a:lnTo>
                  <a:lnTo>
                    <a:pt x="1481" y="1306"/>
                  </a:lnTo>
                  <a:lnTo>
                    <a:pt x="1481" y="1306"/>
                  </a:lnTo>
                  <a:lnTo>
                    <a:pt x="1481" y="1111"/>
                  </a:lnTo>
                  <a:lnTo>
                    <a:pt x="1423" y="896"/>
                  </a:lnTo>
                  <a:lnTo>
                    <a:pt x="1345" y="721"/>
                  </a:lnTo>
                  <a:lnTo>
                    <a:pt x="1247" y="526"/>
                  </a:lnTo>
                  <a:lnTo>
                    <a:pt x="1247" y="526"/>
                  </a:lnTo>
                  <a:lnTo>
                    <a:pt x="1092" y="370"/>
                  </a:lnTo>
                  <a:lnTo>
                    <a:pt x="1092" y="370"/>
                  </a:lnTo>
                  <a:lnTo>
                    <a:pt x="994" y="273"/>
                  </a:lnTo>
                  <a:lnTo>
                    <a:pt x="897" y="195"/>
                  </a:lnTo>
                  <a:lnTo>
                    <a:pt x="897" y="195"/>
                  </a:lnTo>
                  <a:lnTo>
                    <a:pt x="721" y="98"/>
                  </a:lnTo>
                  <a:lnTo>
                    <a:pt x="507" y="20"/>
                  </a:lnTo>
                  <a:lnTo>
                    <a:pt x="507" y="20"/>
                  </a:lnTo>
                  <a:lnTo>
                    <a:pt x="410" y="0"/>
                  </a:lnTo>
                  <a:lnTo>
                    <a:pt x="410" y="0"/>
                  </a:lnTo>
                  <a:lnTo>
                    <a:pt x="35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5"/>
            <p:cNvSpPr/>
            <p:nvPr/>
          </p:nvSpPr>
          <p:spPr>
            <a:xfrm>
              <a:off x="5235950" y="968750"/>
              <a:ext cx="33650" cy="39975"/>
            </a:xfrm>
            <a:custGeom>
              <a:avLst/>
              <a:gdLst/>
              <a:ahLst/>
              <a:cxnLst/>
              <a:rect l="l" t="t" r="r" b="b"/>
              <a:pathLst>
                <a:path w="1346" h="1599" extrusionOk="0">
                  <a:moveTo>
                    <a:pt x="371" y="1"/>
                  </a:moveTo>
                  <a:lnTo>
                    <a:pt x="312" y="20"/>
                  </a:lnTo>
                  <a:lnTo>
                    <a:pt x="235" y="40"/>
                  </a:lnTo>
                  <a:lnTo>
                    <a:pt x="157" y="79"/>
                  </a:lnTo>
                  <a:lnTo>
                    <a:pt x="79" y="157"/>
                  </a:lnTo>
                  <a:lnTo>
                    <a:pt x="20" y="235"/>
                  </a:lnTo>
                  <a:lnTo>
                    <a:pt x="1" y="332"/>
                  </a:lnTo>
                  <a:lnTo>
                    <a:pt x="1" y="527"/>
                  </a:lnTo>
                  <a:lnTo>
                    <a:pt x="20" y="624"/>
                  </a:lnTo>
                  <a:lnTo>
                    <a:pt x="59" y="722"/>
                  </a:lnTo>
                  <a:lnTo>
                    <a:pt x="118" y="878"/>
                  </a:lnTo>
                  <a:lnTo>
                    <a:pt x="215" y="1034"/>
                  </a:lnTo>
                  <a:lnTo>
                    <a:pt x="312" y="1170"/>
                  </a:lnTo>
                  <a:lnTo>
                    <a:pt x="410" y="1306"/>
                  </a:lnTo>
                  <a:lnTo>
                    <a:pt x="527" y="1423"/>
                  </a:lnTo>
                  <a:lnTo>
                    <a:pt x="663" y="1521"/>
                  </a:lnTo>
                  <a:lnTo>
                    <a:pt x="741" y="1560"/>
                  </a:lnTo>
                  <a:lnTo>
                    <a:pt x="819" y="1599"/>
                  </a:lnTo>
                  <a:lnTo>
                    <a:pt x="975" y="1599"/>
                  </a:lnTo>
                  <a:lnTo>
                    <a:pt x="1053" y="1579"/>
                  </a:lnTo>
                  <a:lnTo>
                    <a:pt x="1131" y="1560"/>
                  </a:lnTo>
                  <a:lnTo>
                    <a:pt x="1209" y="1501"/>
                  </a:lnTo>
                  <a:lnTo>
                    <a:pt x="1267" y="1443"/>
                  </a:lnTo>
                  <a:lnTo>
                    <a:pt x="1306" y="1365"/>
                  </a:lnTo>
                  <a:lnTo>
                    <a:pt x="1345" y="1306"/>
                  </a:lnTo>
                  <a:lnTo>
                    <a:pt x="1345" y="1209"/>
                  </a:lnTo>
                  <a:lnTo>
                    <a:pt x="1345" y="1131"/>
                  </a:lnTo>
                  <a:lnTo>
                    <a:pt x="1326" y="1034"/>
                  </a:lnTo>
                  <a:lnTo>
                    <a:pt x="1267" y="917"/>
                  </a:lnTo>
                  <a:lnTo>
                    <a:pt x="1209" y="858"/>
                  </a:lnTo>
                  <a:lnTo>
                    <a:pt x="1170" y="741"/>
                  </a:lnTo>
                  <a:lnTo>
                    <a:pt x="1111" y="624"/>
                  </a:lnTo>
                  <a:lnTo>
                    <a:pt x="994" y="469"/>
                  </a:lnTo>
                  <a:lnTo>
                    <a:pt x="878" y="332"/>
                  </a:lnTo>
                  <a:lnTo>
                    <a:pt x="761" y="196"/>
                  </a:lnTo>
                  <a:lnTo>
                    <a:pt x="624" y="79"/>
                  </a:lnTo>
                  <a:lnTo>
                    <a:pt x="507" y="20"/>
                  </a:lnTo>
                  <a:lnTo>
                    <a:pt x="371"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5"/>
            <p:cNvSpPr/>
            <p:nvPr/>
          </p:nvSpPr>
          <p:spPr>
            <a:xfrm>
              <a:off x="5235950" y="968750"/>
              <a:ext cx="33650" cy="39975"/>
            </a:xfrm>
            <a:custGeom>
              <a:avLst/>
              <a:gdLst/>
              <a:ahLst/>
              <a:cxnLst/>
              <a:rect l="l" t="t" r="r" b="b"/>
              <a:pathLst>
                <a:path w="1346" h="1599" fill="none" extrusionOk="0">
                  <a:moveTo>
                    <a:pt x="235" y="40"/>
                  </a:moveTo>
                  <a:lnTo>
                    <a:pt x="235" y="40"/>
                  </a:lnTo>
                  <a:lnTo>
                    <a:pt x="157" y="79"/>
                  </a:lnTo>
                  <a:lnTo>
                    <a:pt x="79" y="157"/>
                  </a:lnTo>
                  <a:lnTo>
                    <a:pt x="20" y="235"/>
                  </a:lnTo>
                  <a:lnTo>
                    <a:pt x="1" y="332"/>
                  </a:lnTo>
                  <a:lnTo>
                    <a:pt x="1" y="332"/>
                  </a:lnTo>
                  <a:lnTo>
                    <a:pt x="1" y="527"/>
                  </a:lnTo>
                  <a:lnTo>
                    <a:pt x="1" y="527"/>
                  </a:lnTo>
                  <a:lnTo>
                    <a:pt x="20" y="624"/>
                  </a:lnTo>
                  <a:lnTo>
                    <a:pt x="59" y="722"/>
                  </a:lnTo>
                  <a:lnTo>
                    <a:pt x="59" y="722"/>
                  </a:lnTo>
                  <a:lnTo>
                    <a:pt x="118" y="878"/>
                  </a:lnTo>
                  <a:lnTo>
                    <a:pt x="215" y="1034"/>
                  </a:lnTo>
                  <a:lnTo>
                    <a:pt x="215" y="1034"/>
                  </a:lnTo>
                  <a:lnTo>
                    <a:pt x="312" y="1170"/>
                  </a:lnTo>
                  <a:lnTo>
                    <a:pt x="410" y="1306"/>
                  </a:lnTo>
                  <a:lnTo>
                    <a:pt x="527" y="1423"/>
                  </a:lnTo>
                  <a:lnTo>
                    <a:pt x="663" y="1521"/>
                  </a:lnTo>
                  <a:lnTo>
                    <a:pt x="663" y="1521"/>
                  </a:lnTo>
                  <a:lnTo>
                    <a:pt x="741" y="1560"/>
                  </a:lnTo>
                  <a:lnTo>
                    <a:pt x="819" y="1599"/>
                  </a:lnTo>
                  <a:lnTo>
                    <a:pt x="897" y="1599"/>
                  </a:lnTo>
                  <a:lnTo>
                    <a:pt x="975" y="1599"/>
                  </a:lnTo>
                  <a:lnTo>
                    <a:pt x="975" y="1599"/>
                  </a:lnTo>
                  <a:lnTo>
                    <a:pt x="1053" y="1579"/>
                  </a:lnTo>
                  <a:lnTo>
                    <a:pt x="1131" y="1560"/>
                  </a:lnTo>
                  <a:lnTo>
                    <a:pt x="1209" y="1501"/>
                  </a:lnTo>
                  <a:lnTo>
                    <a:pt x="1267" y="1443"/>
                  </a:lnTo>
                  <a:lnTo>
                    <a:pt x="1267" y="1443"/>
                  </a:lnTo>
                  <a:lnTo>
                    <a:pt x="1306" y="1365"/>
                  </a:lnTo>
                  <a:lnTo>
                    <a:pt x="1345" y="1306"/>
                  </a:lnTo>
                  <a:lnTo>
                    <a:pt x="1345" y="1209"/>
                  </a:lnTo>
                  <a:lnTo>
                    <a:pt x="1345" y="1131"/>
                  </a:lnTo>
                  <a:lnTo>
                    <a:pt x="1345" y="1131"/>
                  </a:lnTo>
                  <a:lnTo>
                    <a:pt x="1326" y="1034"/>
                  </a:lnTo>
                  <a:lnTo>
                    <a:pt x="1267" y="917"/>
                  </a:lnTo>
                  <a:lnTo>
                    <a:pt x="1267" y="917"/>
                  </a:lnTo>
                  <a:lnTo>
                    <a:pt x="1209" y="858"/>
                  </a:lnTo>
                  <a:lnTo>
                    <a:pt x="1209" y="858"/>
                  </a:lnTo>
                  <a:lnTo>
                    <a:pt x="1170" y="741"/>
                  </a:lnTo>
                  <a:lnTo>
                    <a:pt x="1111" y="624"/>
                  </a:lnTo>
                  <a:lnTo>
                    <a:pt x="1111" y="624"/>
                  </a:lnTo>
                  <a:lnTo>
                    <a:pt x="994" y="469"/>
                  </a:lnTo>
                  <a:lnTo>
                    <a:pt x="878" y="332"/>
                  </a:lnTo>
                  <a:lnTo>
                    <a:pt x="878" y="332"/>
                  </a:lnTo>
                  <a:lnTo>
                    <a:pt x="761" y="196"/>
                  </a:lnTo>
                  <a:lnTo>
                    <a:pt x="624" y="79"/>
                  </a:lnTo>
                  <a:lnTo>
                    <a:pt x="624" y="79"/>
                  </a:lnTo>
                  <a:lnTo>
                    <a:pt x="507" y="20"/>
                  </a:lnTo>
                  <a:lnTo>
                    <a:pt x="371" y="1"/>
                  </a:lnTo>
                  <a:lnTo>
                    <a:pt x="371" y="1"/>
                  </a:lnTo>
                  <a:lnTo>
                    <a:pt x="312" y="20"/>
                  </a:lnTo>
                  <a:lnTo>
                    <a:pt x="235"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5"/>
            <p:cNvSpPr/>
            <p:nvPr/>
          </p:nvSpPr>
          <p:spPr>
            <a:xfrm>
              <a:off x="5279800" y="1014550"/>
              <a:ext cx="30225" cy="35100"/>
            </a:xfrm>
            <a:custGeom>
              <a:avLst/>
              <a:gdLst/>
              <a:ahLst/>
              <a:cxnLst/>
              <a:rect l="l" t="t" r="r" b="b"/>
              <a:pathLst>
                <a:path w="1209" h="1404" extrusionOk="0">
                  <a:moveTo>
                    <a:pt x="332" y="0"/>
                  </a:moveTo>
                  <a:lnTo>
                    <a:pt x="254" y="20"/>
                  </a:lnTo>
                  <a:lnTo>
                    <a:pt x="195" y="39"/>
                  </a:lnTo>
                  <a:lnTo>
                    <a:pt x="137" y="78"/>
                  </a:lnTo>
                  <a:lnTo>
                    <a:pt x="78" y="137"/>
                  </a:lnTo>
                  <a:lnTo>
                    <a:pt x="39" y="195"/>
                  </a:lnTo>
                  <a:lnTo>
                    <a:pt x="20" y="254"/>
                  </a:lnTo>
                  <a:lnTo>
                    <a:pt x="0" y="332"/>
                  </a:lnTo>
                  <a:lnTo>
                    <a:pt x="0" y="468"/>
                  </a:lnTo>
                  <a:lnTo>
                    <a:pt x="20" y="604"/>
                  </a:lnTo>
                  <a:lnTo>
                    <a:pt x="59" y="741"/>
                  </a:lnTo>
                  <a:lnTo>
                    <a:pt x="117" y="858"/>
                  </a:lnTo>
                  <a:lnTo>
                    <a:pt x="195" y="994"/>
                  </a:lnTo>
                  <a:lnTo>
                    <a:pt x="293" y="1111"/>
                  </a:lnTo>
                  <a:lnTo>
                    <a:pt x="409" y="1228"/>
                  </a:lnTo>
                  <a:lnTo>
                    <a:pt x="526" y="1325"/>
                  </a:lnTo>
                  <a:lnTo>
                    <a:pt x="604" y="1364"/>
                  </a:lnTo>
                  <a:lnTo>
                    <a:pt x="682" y="1403"/>
                  </a:lnTo>
                  <a:lnTo>
                    <a:pt x="838" y="1403"/>
                  </a:lnTo>
                  <a:lnTo>
                    <a:pt x="916" y="1384"/>
                  </a:lnTo>
                  <a:lnTo>
                    <a:pt x="994" y="1364"/>
                  </a:lnTo>
                  <a:lnTo>
                    <a:pt x="1072" y="1306"/>
                  </a:lnTo>
                  <a:lnTo>
                    <a:pt x="1130" y="1247"/>
                  </a:lnTo>
                  <a:lnTo>
                    <a:pt x="1189" y="1131"/>
                  </a:lnTo>
                  <a:lnTo>
                    <a:pt x="1208" y="994"/>
                  </a:lnTo>
                  <a:lnTo>
                    <a:pt x="1189" y="858"/>
                  </a:lnTo>
                  <a:lnTo>
                    <a:pt x="1130" y="741"/>
                  </a:lnTo>
                  <a:lnTo>
                    <a:pt x="1091" y="624"/>
                  </a:lnTo>
                  <a:lnTo>
                    <a:pt x="1033" y="507"/>
                  </a:lnTo>
                  <a:lnTo>
                    <a:pt x="955" y="390"/>
                  </a:lnTo>
                  <a:lnTo>
                    <a:pt x="838" y="273"/>
                  </a:lnTo>
                  <a:lnTo>
                    <a:pt x="624" y="78"/>
                  </a:lnTo>
                  <a:lnTo>
                    <a:pt x="507" y="20"/>
                  </a:lnTo>
                  <a:lnTo>
                    <a:pt x="39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5"/>
            <p:cNvSpPr/>
            <p:nvPr/>
          </p:nvSpPr>
          <p:spPr>
            <a:xfrm>
              <a:off x="5279800" y="1014550"/>
              <a:ext cx="30225" cy="35100"/>
            </a:xfrm>
            <a:custGeom>
              <a:avLst/>
              <a:gdLst/>
              <a:ahLst/>
              <a:cxnLst/>
              <a:rect l="l" t="t" r="r" b="b"/>
              <a:pathLst>
                <a:path w="1209" h="1404" fill="none" extrusionOk="0">
                  <a:moveTo>
                    <a:pt x="0" y="332"/>
                  </a:moveTo>
                  <a:lnTo>
                    <a:pt x="0" y="332"/>
                  </a:lnTo>
                  <a:lnTo>
                    <a:pt x="0" y="468"/>
                  </a:lnTo>
                  <a:lnTo>
                    <a:pt x="20" y="604"/>
                  </a:lnTo>
                  <a:lnTo>
                    <a:pt x="59" y="741"/>
                  </a:lnTo>
                  <a:lnTo>
                    <a:pt x="117" y="858"/>
                  </a:lnTo>
                  <a:lnTo>
                    <a:pt x="117" y="858"/>
                  </a:lnTo>
                  <a:lnTo>
                    <a:pt x="195" y="994"/>
                  </a:lnTo>
                  <a:lnTo>
                    <a:pt x="293" y="1111"/>
                  </a:lnTo>
                  <a:lnTo>
                    <a:pt x="409" y="1228"/>
                  </a:lnTo>
                  <a:lnTo>
                    <a:pt x="526" y="1325"/>
                  </a:lnTo>
                  <a:lnTo>
                    <a:pt x="526" y="1325"/>
                  </a:lnTo>
                  <a:lnTo>
                    <a:pt x="604" y="1364"/>
                  </a:lnTo>
                  <a:lnTo>
                    <a:pt x="682" y="1403"/>
                  </a:lnTo>
                  <a:lnTo>
                    <a:pt x="760" y="1403"/>
                  </a:lnTo>
                  <a:lnTo>
                    <a:pt x="838" y="1403"/>
                  </a:lnTo>
                  <a:lnTo>
                    <a:pt x="838" y="1403"/>
                  </a:lnTo>
                  <a:lnTo>
                    <a:pt x="916" y="1384"/>
                  </a:lnTo>
                  <a:lnTo>
                    <a:pt x="994" y="1364"/>
                  </a:lnTo>
                  <a:lnTo>
                    <a:pt x="1072" y="1306"/>
                  </a:lnTo>
                  <a:lnTo>
                    <a:pt x="1130" y="1247"/>
                  </a:lnTo>
                  <a:lnTo>
                    <a:pt x="1130" y="1247"/>
                  </a:lnTo>
                  <a:lnTo>
                    <a:pt x="1189" y="1131"/>
                  </a:lnTo>
                  <a:lnTo>
                    <a:pt x="1208" y="994"/>
                  </a:lnTo>
                  <a:lnTo>
                    <a:pt x="1189" y="858"/>
                  </a:lnTo>
                  <a:lnTo>
                    <a:pt x="1130" y="741"/>
                  </a:lnTo>
                  <a:lnTo>
                    <a:pt x="1130" y="741"/>
                  </a:lnTo>
                  <a:lnTo>
                    <a:pt x="1091" y="624"/>
                  </a:lnTo>
                  <a:lnTo>
                    <a:pt x="1033" y="507"/>
                  </a:lnTo>
                  <a:lnTo>
                    <a:pt x="1033" y="507"/>
                  </a:lnTo>
                  <a:lnTo>
                    <a:pt x="955" y="390"/>
                  </a:lnTo>
                  <a:lnTo>
                    <a:pt x="838" y="273"/>
                  </a:lnTo>
                  <a:lnTo>
                    <a:pt x="624" y="78"/>
                  </a:lnTo>
                  <a:lnTo>
                    <a:pt x="624" y="78"/>
                  </a:lnTo>
                  <a:lnTo>
                    <a:pt x="507" y="20"/>
                  </a:lnTo>
                  <a:lnTo>
                    <a:pt x="390" y="0"/>
                  </a:lnTo>
                  <a:lnTo>
                    <a:pt x="390" y="0"/>
                  </a:lnTo>
                  <a:lnTo>
                    <a:pt x="332" y="0"/>
                  </a:lnTo>
                  <a:lnTo>
                    <a:pt x="254" y="20"/>
                  </a:lnTo>
                  <a:lnTo>
                    <a:pt x="195" y="39"/>
                  </a:lnTo>
                  <a:lnTo>
                    <a:pt x="137" y="78"/>
                  </a:lnTo>
                  <a:lnTo>
                    <a:pt x="78" y="137"/>
                  </a:lnTo>
                  <a:lnTo>
                    <a:pt x="39" y="195"/>
                  </a:lnTo>
                  <a:lnTo>
                    <a:pt x="20" y="254"/>
                  </a:lnTo>
                  <a:lnTo>
                    <a:pt x="0" y="332"/>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5"/>
            <p:cNvSpPr/>
            <p:nvPr/>
          </p:nvSpPr>
          <p:spPr>
            <a:xfrm>
              <a:off x="5315350" y="1057900"/>
              <a:ext cx="41425" cy="43875"/>
            </a:xfrm>
            <a:custGeom>
              <a:avLst/>
              <a:gdLst/>
              <a:ahLst/>
              <a:cxnLst/>
              <a:rect l="l" t="t" r="r" b="b"/>
              <a:pathLst>
                <a:path w="1657" h="1755" extrusionOk="0">
                  <a:moveTo>
                    <a:pt x="332" y="1"/>
                  </a:moveTo>
                  <a:lnTo>
                    <a:pt x="273" y="20"/>
                  </a:lnTo>
                  <a:lnTo>
                    <a:pt x="215" y="39"/>
                  </a:lnTo>
                  <a:lnTo>
                    <a:pt x="137" y="78"/>
                  </a:lnTo>
                  <a:lnTo>
                    <a:pt x="79" y="137"/>
                  </a:lnTo>
                  <a:lnTo>
                    <a:pt x="40" y="215"/>
                  </a:lnTo>
                  <a:lnTo>
                    <a:pt x="1" y="293"/>
                  </a:lnTo>
                  <a:lnTo>
                    <a:pt x="1" y="410"/>
                  </a:lnTo>
                  <a:lnTo>
                    <a:pt x="1" y="546"/>
                  </a:lnTo>
                  <a:lnTo>
                    <a:pt x="20" y="663"/>
                  </a:lnTo>
                  <a:lnTo>
                    <a:pt x="59" y="760"/>
                  </a:lnTo>
                  <a:lnTo>
                    <a:pt x="118" y="877"/>
                  </a:lnTo>
                  <a:lnTo>
                    <a:pt x="176" y="994"/>
                  </a:lnTo>
                  <a:lnTo>
                    <a:pt x="312" y="1209"/>
                  </a:lnTo>
                  <a:lnTo>
                    <a:pt x="488" y="1384"/>
                  </a:lnTo>
                  <a:lnTo>
                    <a:pt x="683" y="1540"/>
                  </a:lnTo>
                  <a:lnTo>
                    <a:pt x="799" y="1598"/>
                  </a:lnTo>
                  <a:lnTo>
                    <a:pt x="916" y="1657"/>
                  </a:lnTo>
                  <a:lnTo>
                    <a:pt x="1033" y="1715"/>
                  </a:lnTo>
                  <a:lnTo>
                    <a:pt x="1170" y="1735"/>
                  </a:lnTo>
                  <a:lnTo>
                    <a:pt x="1248" y="1754"/>
                  </a:lnTo>
                  <a:lnTo>
                    <a:pt x="1345" y="1735"/>
                  </a:lnTo>
                  <a:lnTo>
                    <a:pt x="1423" y="1696"/>
                  </a:lnTo>
                  <a:lnTo>
                    <a:pt x="1481" y="1657"/>
                  </a:lnTo>
                  <a:lnTo>
                    <a:pt x="1559" y="1579"/>
                  </a:lnTo>
                  <a:lnTo>
                    <a:pt x="1618" y="1481"/>
                  </a:lnTo>
                  <a:lnTo>
                    <a:pt x="1657" y="1384"/>
                  </a:lnTo>
                  <a:lnTo>
                    <a:pt x="1657" y="1267"/>
                  </a:lnTo>
                  <a:lnTo>
                    <a:pt x="1618" y="1111"/>
                  </a:lnTo>
                  <a:lnTo>
                    <a:pt x="1540" y="936"/>
                  </a:lnTo>
                  <a:lnTo>
                    <a:pt x="1462" y="780"/>
                  </a:lnTo>
                  <a:lnTo>
                    <a:pt x="1345" y="643"/>
                  </a:lnTo>
                  <a:lnTo>
                    <a:pt x="1228" y="527"/>
                  </a:lnTo>
                  <a:lnTo>
                    <a:pt x="1111" y="410"/>
                  </a:lnTo>
                  <a:lnTo>
                    <a:pt x="838" y="195"/>
                  </a:lnTo>
                  <a:lnTo>
                    <a:pt x="741" y="137"/>
                  </a:lnTo>
                  <a:lnTo>
                    <a:pt x="644" y="98"/>
                  </a:lnTo>
                  <a:lnTo>
                    <a:pt x="468" y="39"/>
                  </a:lnTo>
                  <a:lnTo>
                    <a:pt x="410" y="20"/>
                  </a:lnTo>
                  <a:lnTo>
                    <a:pt x="33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5"/>
            <p:cNvSpPr/>
            <p:nvPr/>
          </p:nvSpPr>
          <p:spPr>
            <a:xfrm>
              <a:off x="5315350" y="1057900"/>
              <a:ext cx="41425" cy="43875"/>
            </a:xfrm>
            <a:custGeom>
              <a:avLst/>
              <a:gdLst/>
              <a:ahLst/>
              <a:cxnLst/>
              <a:rect l="l" t="t" r="r" b="b"/>
              <a:pathLst>
                <a:path w="1657" h="1755" fill="none" extrusionOk="0">
                  <a:moveTo>
                    <a:pt x="215" y="39"/>
                  </a:moveTo>
                  <a:lnTo>
                    <a:pt x="215" y="39"/>
                  </a:lnTo>
                  <a:lnTo>
                    <a:pt x="137" y="78"/>
                  </a:lnTo>
                  <a:lnTo>
                    <a:pt x="79" y="137"/>
                  </a:lnTo>
                  <a:lnTo>
                    <a:pt x="79" y="137"/>
                  </a:lnTo>
                  <a:lnTo>
                    <a:pt x="40" y="215"/>
                  </a:lnTo>
                  <a:lnTo>
                    <a:pt x="1" y="293"/>
                  </a:lnTo>
                  <a:lnTo>
                    <a:pt x="1" y="293"/>
                  </a:lnTo>
                  <a:lnTo>
                    <a:pt x="1" y="410"/>
                  </a:lnTo>
                  <a:lnTo>
                    <a:pt x="1" y="546"/>
                  </a:lnTo>
                  <a:lnTo>
                    <a:pt x="20" y="663"/>
                  </a:lnTo>
                  <a:lnTo>
                    <a:pt x="59" y="760"/>
                  </a:lnTo>
                  <a:lnTo>
                    <a:pt x="59" y="760"/>
                  </a:lnTo>
                  <a:lnTo>
                    <a:pt x="118" y="877"/>
                  </a:lnTo>
                  <a:lnTo>
                    <a:pt x="176" y="994"/>
                  </a:lnTo>
                  <a:lnTo>
                    <a:pt x="176" y="994"/>
                  </a:lnTo>
                  <a:lnTo>
                    <a:pt x="312" y="1209"/>
                  </a:lnTo>
                  <a:lnTo>
                    <a:pt x="312" y="1209"/>
                  </a:lnTo>
                  <a:lnTo>
                    <a:pt x="488" y="1384"/>
                  </a:lnTo>
                  <a:lnTo>
                    <a:pt x="683" y="1540"/>
                  </a:lnTo>
                  <a:lnTo>
                    <a:pt x="683" y="1540"/>
                  </a:lnTo>
                  <a:lnTo>
                    <a:pt x="799" y="1598"/>
                  </a:lnTo>
                  <a:lnTo>
                    <a:pt x="916" y="1657"/>
                  </a:lnTo>
                  <a:lnTo>
                    <a:pt x="1033" y="1715"/>
                  </a:lnTo>
                  <a:lnTo>
                    <a:pt x="1170" y="1735"/>
                  </a:lnTo>
                  <a:lnTo>
                    <a:pt x="1170" y="1735"/>
                  </a:lnTo>
                  <a:lnTo>
                    <a:pt x="1248" y="1754"/>
                  </a:lnTo>
                  <a:lnTo>
                    <a:pt x="1345" y="1735"/>
                  </a:lnTo>
                  <a:lnTo>
                    <a:pt x="1423" y="1696"/>
                  </a:lnTo>
                  <a:lnTo>
                    <a:pt x="1481" y="1657"/>
                  </a:lnTo>
                  <a:lnTo>
                    <a:pt x="1481" y="1657"/>
                  </a:lnTo>
                  <a:lnTo>
                    <a:pt x="1559" y="1579"/>
                  </a:lnTo>
                  <a:lnTo>
                    <a:pt x="1618" y="1481"/>
                  </a:lnTo>
                  <a:lnTo>
                    <a:pt x="1657" y="1384"/>
                  </a:lnTo>
                  <a:lnTo>
                    <a:pt x="1657" y="1267"/>
                  </a:lnTo>
                  <a:lnTo>
                    <a:pt x="1657" y="1267"/>
                  </a:lnTo>
                  <a:lnTo>
                    <a:pt x="1618" y="1111"/>
                  </a:lnTo>
                  <a:lnTo>
                    <a:pt x="1540" y="936"/>
                  </a:lnTo>
                  <a:lnTo>
                    <a:pt x="1462" y="780"/>
                  </a:lnTo>
                  <a:lnTo>
                    <a:pt x="1345" y="643"/>
                  </a:lnTo>
                  <a:lnTo>
                    <a:pt x="1345" y="643"/>
                  </a:lnTo>
                  <a:lnTo>
                    <a:pt x="1228" y="527"/>
                  </a:lnTo>
                  <a:lnTo>
                    <a:pt x="1111" y="410"/>
                  </a:lnTo>
                  <a:lnTo>
                    <a:pt x="838" y="195"/>
                  </a:lnTo>
                  <a:lnTo>
                    <a:pt x="838" y="195"/>
                  </a:lnTo>
                  <a:lnTo>
                    <a:pt x="741" y="137"/>
                  </a:lnTo>
                  <a:lnTo>
                    <a:pt x="644" y="98"/>
                  </a:lnTo>
                  <a:lnTo>
                    <a:pt x="644" y="98"/>
                  </a:lnTo>
                  <a:lnTo>
                    <a:pt x="468" y="39"/>
                  </a:lnTo>
                  <a:lnTo>
                    <a:pt x="468" y="39"/>
                  </a:lnTo>
                  <a:lnTo>
                    <a:pt x="410" y="20"/>
                  </a:lnTo>
                  <a:lnTo>
                    <a:pt x="332" y="1"/>
                  </a:lnTo>
                  <a:lnTo>
                    <a:pt x="332" y="1"/>
                  </a:lnTo>
                  <a:lnTo>
                    <a:pt x="273" y="20"/>
                  </a:lnTo>
                  <a:lnTo>
                    <a:pt x="215"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5"/>
            <p:cNvSpPr/>
            <p:nvPr/>
          </p:nvSpPr>
          <p:spPr>
            <a:xfrm>
              <a:off x="5352850" y="1118300"/>
              <a:ext cx="30725" cy="28275"/>
            </a:xfrm>
            <a:custGeom>
              <a:avLst/>
              <a:gdLst/>
              <a:ahLst/>
              <a:cxnLst/>
              <a:rect l="l" t="t" r="r" b="b"/>
              <a:pathLst>
                <a:path w="1229" h="1131" extrusionOk="0">
                  <a:moveTo>
                    <a:pt x="274" y="1"/>
                  </a:moveTo>
                  <a:lnTo>
                    <a:pt x="196" y="20"/>
                  </a:lnTo>
                  <a:lnTo>
                    <a:pt x="137" y="59"/>
                  </a:lnTo>
                  <a:lnTo>
                    <a:pt x="79" y="117"/>
                  </a:lnTo>
                  <a:lnTo>
                    <a:pt x="40" y="156"/>
                  </a:lnTo>
                  <a:lnTo>
                    <a:pt x="20" y="234"/>
                  </a:lnTo>
                  <a:lnTo>
                    <a:pt x="1" y="293"/>
                  </a:lnTo>
                  <a:lnTo>
                    <a:pt x="1" y="371"/>
                  </a:lnTo>
                  <a:lnTo>
                    <a:pt x="20" y="449"/>
                  </a:lnTo>
                  <a:lnTo>
                    <a:pt x="40" y="566"/>
                  </a:lnTo>
                  <a:lnTo>
                    <a:pt x="98" y="663"/>
                  </a:lnTo>
                  <a:lnTo>
                    <a:pt x="176" y="780"/>
                  </a:lnTo>
                  <a:lnTo>
                    <a:pt x="274" y="858"/>
                  </a:lnTo>
                  <a:lnTo>
                    <a:pt x="371" y="955"/>
                  </a:lnTo>
                  <a:lnTo>
                    <a:pt x="488" y="1014"/>
                  </a:lnTo>
                  <a:lnTo>
                    <a:pt x="683" y="1111"/>
                  </a:lnTo>
                  <a:lnTo>
                    <a:pt x="761" y="1131"/>
                  </a:lnTo>
                  <a:lnTo>
                    <a:pt x="917" y="1131"/>
                  </a:lnTo>
                  <a:lnTo>
                    <a:pt x="995" y="1111"/>
                  </a:lnTo>
                  <a:lnTo>
                    <a:pt x="1053" y="1072"/>
                  </a:lnTo>
                  <a:lnTo>
                    <a:pt x="1111" y="1014"/>
                  </a:lnTo>
                  <a:lnTo>
                    <a:pt x="1170" y="955"/>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17" y="312"/>
                  </a:lnTo>
                  <a:lnTo>
                    <a:pt x="819" y="234"/>
                  </a:lnTo>
                  <a:lnTo>
                    <a:pt x="702" y="156"/>
                  </a:lnTo>
                  <a:lnTo>
                    <a:pt x="469" y="20"/>
                  </a:lnTo>
                  <a:lnTo>
                    <a:pt x="410"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5"/>
            <p:cNvSpPr/>
            <p:nvPr/>
          </p:nvSpPr>
          <p:spPr>
            <a:xfrm>
              <a:off x="5352850" y="1118300"/>
              <a:ext cx="30725" cy="28275"/>
            </a:xfrm>
            <a:custGeom>
              <a:avLst/>
              <a:gdLst/>
              <a:ahLst/>
              <a:cxnLst/>
              <a:rect l="l" t="t" r="r" b="b"/>
              <a:pathLst>
                <a:path w="1229" h="1131" fill="none" extrusionOk="0">
                  <a:moveTo>
                    <a:pt x="1" y="371"/>
                  </a:moveTo>
                  <a:lnTo>
                    <a:pt x="1" y="371"/>
                  </a:lnTo>
                  <a:lnTo>
                    <a:pt x="20" y="449"/>
                  </a:lnTo>
                  <a:lnTo>
                    <a:pt x="20" y="449"/>
                  </a:lnTo>
                  <a:lnTo>
                    <a:pt x="40" y="566"/>
                  </a:lnTo>
                  <a:lnTo>
                    <a:pt x="98" y="663"/>
                  </a:lnTo>
                  <a:lnTo>
                    <a:pt x="98" y="663"/>
                  </a:lnTo>
                  <a:lnTo>
                    <a:pt x="176" y="780"/>
                  </a:lnTo>
                  <a:lnTo>
                    <a:pt x="274" y="858"/>
                  </a:lnTo>
                  <a:lnTo>
                    <a:pt x="274" y="858"/>
                  </a:lnTo>
                  <a:lnTo>
                    <a:pt x="371" y="955"/>
                  </a:lnTo>
                  <a:lnTo>
                    <a:pt x="488" y="1014"/>
                  </a:lnTo>
                  <a:lnTo>
                    <a:pt x="488" y="1014"/>
                  </a:lnTo>
                  <a:lnTo>
                    <a:pt x="683" y="1111"/>
                  </a:lnTo>
                  <a:lnTo>
                    <a:pt x="683" y="1111"/>
                  </a:lnTo>
                  <a:lnTo>
                    <a:pt x="761" y="1131"/>
                  </a:lnTo>
                  <a:lnTo>
                    <a:pt x="839" y="1131"/>
                  </a:lnTo>
                  <a:lnTo>
                    <a:pt x="917" y="1131"/>
                  </a:lnTo>
                  <a:lnTo>
                    <a:pt x="995" y="1111"/>
                  </a:lnTo>
                  <a:lnTo>
                    <a:pt x="995" y="1111"/>
                  </a:lnTo>
                  <a:lnTo>
                    <a:pt x="1053" y="1072"/>
                  </a:lnTo>
                  <a:lnTo>
                    <a:pt x="1111" y="1014"/>
                  </a:lnTo>
                  <a:lnTo>
                    <a:pt x="1170" y="955"/>
                  </a:lnTo>
                  <a:lnTo>
                    <a:pt x="1209" y="897"/>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75" y="390"/>
                  </a:lnTo>
                  <a:lnTo>
                    <a:pt x="917" y="312"/>
                  </a:lnTo>
                  <a:lnTo>
                    <a:pt x="917" y="312"/>
                  </a:lnTo>
                  <a:lnTo>
                    <a:pt x="819" y="234"/>
                  </a:lnTo>
                  <a:lnTo>
                    <a:pt x="702" y="156"/>
                  </a:lnTo>
                  <a:lnTo>
                    <a:pt x="469" y="20"/>
                  </a:lnTo>
                  <a:lnTo>
                    <a:pt x="469" y="20"/>
                  </a:lnTo>
                  <a:lnTo>
                    <a:pt x="410" y="1"/>
                  </a:lnTo>
                  <a:lnTo>
                    <a:pt x="332" y="1"/>
                  </a:lnTo>
                  <a:lnTo>
                    <a:pt x="332" y="1"/>
                  </a:lnTo>
                  <a:lnTo>
                    <a:pt x="274" y="1"/>
                  </a:lnTo>
                  <a:lnTo>
                    <a:pt x="196" y="20"/>
                  </a:lnTo>
                  <a:lnTo>
                    <a:pt x="137" y="59"/>
                  </a:lnTo>
                  <a:lnTo>
                    <a:pt x="79" y="117"/>
                  </a:lnTo>
                  <a:lnTo>
                    <a:pt x="40" y="156"/>
                  </a:lnTo>
                  <a:lnTo>
                    <a:pt x="20" y="234"/>
                  </a:lnTo>
                  <a:lnTo>
                    <a:pt x="1" y="293"/>
                  </a:lnTo>
                  <a:lnTo>
                    <a:pt x="1" y="37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5"/>
            <p:cNvSpPr/>
            <p:nvPr/>
          </p:nvSpPr>
          <p:spPr>
            <a:xfrm>
              <a:off x="5302200" y="1100775"/>
              <a:ext cx="26325" cy="26800"/>
            </a:xfrm>
            <a:custGeom>
              <a:avLst/>
              <a:gdLst/>
              <a:ahLst/>
              <a:cxnLst/>
              <a:rect l="l" t="t" r="r" b="b"/>
              <a:pathLst>
                <a:path w="1053" h="1072" extrusionOk="0">
                  <a:moveTo>
                    <a:pt x="254" y="0"/>
                  </a:moveTo>
                  <a:lnTo>
                    <a:pt x="195" y="20"/>
                  </a:lnTo>
                  <a:lnTo>
                    <a:pt x="98" y="78"/>
                  </a:lnTo>
                  <a:lnTo>
                    <a:pt x="40" y="156"/>
                  </a:lnTo>
                  <a:lnTo>
                    <a:pt x="1" y="253"/>
                  </a:lnTo>
                  <a:lnTo>
                    <a:pt x="1" y="370"/>
                  </a:lnTo>
                  <a:lnTo>
                    <a:pt x="40" y="526"/>
                  </a:lnTo>
                  <a:lnTo>
                    <a:pt x="98" y="663"/>
                  </a:lnTo>
                  <a:lnTo>
                    <a:pt x="156" y="721"/>
                  </a:lnTo>
                  <a:lnTo>
                    <a:pt x="293" y="857"/>
                  </a:lnTo>
                  <a:lnTo>
                    <a:pt x="449" y="994"/>
                  </a:lnTo>
                  <a:lnTo>
                    <a:pt x="507" y="1033"/>
                  </a:lnTo>
                  <a:lnTo>
                    <a:pt x="585" y="1052"/>
                  </a:lnTo>
                  <a:lnTo>
                    <a:pt x="644" y="1072"/>
                  </a:lnTo>
                  <a:lnTo>
                    <a:pt x="721" y="1052"/>
                  </a:lnTo>
                  <a:lnTo>
                    <a:pt x="799" y="1052"/>
                  </a:lnTo>
                  <a:lnTo>
                    <a:pt x="858" y="1013"/>
                  </a:lnTo>
                  <a:lnTo>
                    <a:pt x="916" y="974"/>
                  </a:lnTo>
                  <a:lnTo>
                    <a:pt x="975" y="916"/>
                  </a:lnTo>
                  <a:lnTo>
                    <a:pt x="1014" y="857"/>
                  </a:lnTo>
                  <a:lnTo>
                    <a:pt x="1033" y="779"/>
                  </a:lnTo>
                  <a:lnTo>
                    <a:pt x="1053" y="721"/>
                  </a:lnTo>
                  <a:lnTo>
                    <a:pt x="1053" y="643"/>
                  </a:lnTo>
                  <a:lnTo>
                    <a:pt x="1033" y="565"/>
                  </a:lnTo>
                  <a:lnTo>
                    <a:pt x="994" y="507"/>
                  </a:lnTo>
                  <a:lnTo>
                    <a:pt x="955" y="448"/>
                  </a:lnTo>
                  <a:lnTo>
                    <a:pt x="897" y="390"/>
                  </a:lnTo>
                  <a:lnTo>
                    <a:pt x="780" y="292"/>
                  </a:lnTo>
                  <a:lnTo>
                    <a:pt x="644" y="175"/>
                  </a:lnTo>
                  <a:lnTo>
                    <a:pt x="527" y="59"/>
                  </a:lnTo>
                  <a:lnTo>
                    <a:pt x="429" y="20"/>
                  </a:lnTo>
                  <a:lnTo>
                    <a:pt x="312"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5"/>
            <p:cNvSpPr/>
            <p:nvPr/>
          </p:nvSpPr>
          <p:spPr>
            <a:xfrm>
              <a:off x="5302200" y="1100775"/>
              <a:ext cx="26325" cy="26800"/>
            </a:xfrm>
            <a:custGeom>
              <a:avLst/>
              <a:gdLst/>
              <a:ahLst/>
              <a:cxnLst/>
              <a:rect l="l" t="t" r="r" b="b"/>
              <a:pathLst>
                <a:path w="1053" h="1072" fill="none" extrusionOk="0">
                  <a:moveTo>
                    <a:pt x="195" y="20"/>
                  </a:moveTo>
                  <a:lnTo>
                    <a:pt x="195" y="20"/>
                  </a:lnTo>
                  <a:lnTo>
                    <a:pt x="98" y="78"/>
                  </a:lnTo>
                  <a:lnTo>
                    <a:pt x="40" y="156"/>
                  </a:lnTo>
                  <a:lnTo>
                    <a:pt x="1" y="253"/>
                  </a:lnTo>
                  <a:lnTo>
                    <a:pt x="1" y="370"/>
                  </a:lnTo>
                  <a:lnTo>
                    <a:pt x="1" y="370"/>
                  </a:lnTo>
                  <a:lnTo>
                    <a:pt x="40" y="526"/>
                  </a:lnTo>
                  <a:lnTo>
                    <a:pt x="40" y="526"/>
                  </a:lnTo>
                  <a:lnTo>
                    <a:pt x="98" y="663"/>
                  </a:lnTo>
                  <a:lnTo>
                    <a:pt x="98" y="663"/>
                  </a:lnTo>
                  <a:lnTo>
                    <a:pt x="156" y="721"/>
                  </a:lnTo>
                  <a:lnTo>
                    <a:pt x="156" y="721"/>
                  </a:lnTo>
                  <a:lnTo>
                    <a:pt x="293" y="857"/>
                  </a:lnTo>
                  <a:lnTo>
                    <a:pt x="449" y="994"/>
                  </a:lnTo>
                  <a:lnTo>
                    <a:pt x="449" y="994"/>
                  </a:lnTo>
                  <a:lnTo>
                    <a:pt x="507" y="1033"/>
                  </a:lnTo>
                  <a:lnTo>
                    <a:pt x="585" y="1052"/>
                  </a:lnTo>
                  <a:lnTo>
                    <a:pt x="644" y="1072"/>
                  </a:lnTo>
                  <a:lnTo>
                    <a:pt x="721" y="1052"/>
                  </a:lnTo>
                  <a:lnTo>
                    <a:pt x="799" y="1052"/>
                  </a:lnTo>
                  <a:lnTo>
                    <a:pt x="858" y="1013"/>
                  </a:lnTo>
                  <a:lnTo>
                    <a:pt x="916" y="974"/>
                  </a:lnTo>
                  <a:lnTo>
                    <a:pt x="975" y="916"/>
                  </a:lnTo>
                  <a:lnTo>
                    <a:pt x="975" y="916"/>
                  </a:lnTo>
                  <a:lnTo>
                    <a:pt x="1014" y="857"/>
                  </a:lnTo>
                  <a:lnTo>
                    <a:pt x="1033" y="779"/>
                  </a:lnTo>
                  <a:lnTo>
                    <a:pt x="1053" y="721"/>
                  </a:lnTo>
                  <a:lnTo>
                    <a:pt x="1053" y="643"/>
                  </a:lnTo>
                  <a:lnTo>
                    <a:pt x="1033" y="565"/>
                  </a:lnTo>
                  <a:lnTo>
                    <a:pt x="994" y="507"/>
                  </a:lnTo>
                  <a:lnTo>
                    <a:pt x="955" y="448"/>
                  </a:lnTo>
                  <a:lnTo>
                    <a:pt x="897" y="390"/>
                  </a:lnTo>
                  <a:lnTo>
                    <a:pt x="897" y="390"/>
                  </a:lnTo>
                  <a:lnTo>
                    <a:pt x="780" y="292"/>
                  </a:lnTo>
                  <a:lnTo>
                    <a:pt x="780" y="292"/>
                  </a:lnTo>
                  <a:lnTo>
                    <a:pt x="644" y="175"/>
                  </a:lnTo>
                  <a:lnTo>
                    <a:pt x="527" y="59"/>
                  </a:lnTo>
                  <a:lnTo>
                    <a:pt x="527" y="59"/>
                  </a:lnTo>
                  <a:lnTo>
                    <a:pt x="429" y="20"/>
                  </a:lnTo>
                  <a:lnTo>
                    <a:pt x="312" y="0"/>
                  </a:lnTo>
                  <a:lnTo>
                    <a:pt x="312" y="0"/>
                  </a:lnTo>
                  <a:lnTo>
                    <a:pt x="254" y="0"/>
                  </a:lnTo>
                  <a:lnTo>
                    <a:pt x="195"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5"/>
            <p:cNvSpPr/>
            <p:nvPr/>
          </p:nvSpPr>
          <p:spPr>
            <a:xfrm>
              <a:off x="5197975" y="903975"/>
              <a:ext cx="31675" cy="47275"/>
            </a:xfrm>
            <a:custGeom>
              <a:avLst/>
              <a:gdLst/>
              <a:ahLst/>
              <a:cxnLst/>
              <a:rect l="l" t="t" r="r" b="b"/>
              <a:pathLst>
                <a:path w="1267" h="1891" extrusionOk="0">
                  <a:moveTo>
                    <a:pt x="351" y="1"/>
                  </a:moveTo>
                  <a:lnTo>
                    <a:pt x="253" y="20"/>
                  </a:lnTo>
                  <a:lnTo>
                    <a:pt x="156" y="79"/>
                  </a:lnTo>
                  <a:lnTo>
                    <a:pt x="97" y="137"/>
                  </a:lnTo>
                  <a:lnTo>
                    <a:pt x="39" y="234"/>
                  </a:lnTo>
                  <a:lnTo>
                    <a:pt x="0" y="351"/>
                  </a:lnTo>
                  <a:lnTo>
                    <a:pt x="0" y="488"/>
                  </a:lnTo>
                  <a:lnTo>
                    <a:pt x="0" y="624"/>
                  </a:lnTo>
                  <a:lnTo>
                    <a:pt x="0" y="741"/>
                  </a:lnTo>
                  <a:lnTo>
                    <a:pt x="58" y="1033"/>
                  </a:lnTo>
                  <a:lnTo>
                    <a:pt x="136" y="1306"/>
                  </a:lnTo>
                  <a:lnTo>
                    <a:pt x="195" y="1423"/>
                  </a:lnTo>
                  <a:lnTo>
                    <a:pt x="253" y="1540"/>
                  </a:lnTo>
                  <a:lnTo>
                    <a:pt x="331" y="1657"/>
                  </a:lnTo>
                  <a:lnTo>
                    <a:pt x="429" y="1754"/>
                  </a:lnTo>
                  <a:lnTo>
                    <a:pt x="487" y="1793"/>
                  </a:lnTo>
                  <a:lnTo>
                    <a:pt x="546" y="1832"/>
                  </a:lnTo>
                  <a:lnTo>
                    <a:pt x="701" y="1871"/>
                  </a:lnTo>
                  <a:lnTo>
                    <a:pt x="857" y="1891"/>
                  </a:lnTo>
                  <a:lnTo>
                    <a:pt x="935" y="1871"/>
                  </a:lnTo>
                  <a:lnTo>
                    <a:pt x="1013" y="1832"/>
                  </a:lnTo>
                  <a:lnTo>
                    <a:pt x="1091" y="1793"/>
                  </a:lnTo>
                  <a:lnTo>
                    <a:pt x="1150" y="1754"/>
                  </a:lnTo>
                  <a:lnTo>
                    <a:pt x="1208" y="1676"/>
                  </a:lnTo>
                  <a:lnTo>
                    <a:pt x="1247" y="1618"/>
                  </a:lnTo>
                  <a:lnTo>
                    <a:pt x="1266" y="1540"/>
                  </a:lnTo>
                  <a:lnTo>
                    <a:pt x="1266" y="1462"/>
                  </a:lnTo>
                  <a:lnTo>
                    <a:pt x="1266" y="1384"/>
                  </a:lnTo>
                  <a:lnTo>
                    <a:pt x="1247" y="1287"/>
                  </a:lnTo>
                  <a:lnTo>
                    <a:pt x="1189" y="1189"/>
                  </a:lnTo>
                  <a:lnTo>
                    <a:pt x="1150" y="1014"/>
                  </a:lnTo>
                  <a:lnTo>
                    <a:pt x="1111" y="838"/>
                  </a:lnTo>
                  <a:lnTo>
                    <a:pt x="1033" y="624"/>
                  </a:lnTo>
                  <a:lnTo>
                    <a:pt x="916" y="410"/>
                  </a:lnTo>
                  <a:lnTo>
                    <a:pt x="779" y="234"/>
                  </a:lnTo>
                  <a:lnTo>
                    <a:pt x="623" y="79"/>
                  </a:lnTo>
                  <a:lnTo>
                    <a:pt x="585" y="40"/>
                  </a:lnTo>
                  <a:lnTo>
                    <a:pt x="526" y="20"/>
                  </a:lnTo>
                  <a:lnTo>
                    <a:pt x="390"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5"/>
            <p:cNvSpPr/>
            <p:nvPr/>
          </p:nvSpPr>
          <p:spPr>
            <a:xfrm>
              <a:off x="5197975" y="903975"/>
              <a:ext cx="31675" cy="47275"/>
            </a:xfrm>
            <a:custGeom>
              <a:avLst/>
              <a:gdLst/>
              <a:ahLst/>
              <a:cxnLst/>
              <a:rect l="l" t="t" r="r" b="b"/>
              <a:pathLst>
                <a:path w="1267" h="1891" fill="none" extrusionOk="0">
                  <a:moveTo>
                    <a:pt x="351" y="1"/>
                  </a:moveTo>
                  <a:lnTo>
                    <a:pt x="351" y="1"/>
                  </a:lnTo>
                  <a:lnTo>
                    <a:pt x="253" y="20"/>
                  </a:lnTo>
                  <a:lnTo>
                    <a:pt x="156" y="79"/>
                  </a:lnTo>
                  <a:lnTo>
                    <a:pt x="97" y="137"/>
                  </a:lnTo>
                  <a:lnTo>
                    <a:pt x="39" y="234"/>
                  </a:lnTo>
                  <a:lnTo>
                    <a:pt x="39" y="234"/>
                  </a:lnTo>
                  <a:lnTo>
                    <a:pt x="0" y="351"/>
                  </a:lnTo>
                  <a:lnTo>
                    <a:pt x="0" y="488"/>
                  </a:lnTo>
                  <a:lnTo>
                    <a:pt x="0" y="624"/>
                  </a:lnTo>
                  <a:lnTo>
                    <a:pt x="0" y="741"/>
                  </a:lnTo>
                  <a:lnTo>
                    <a:pt x="0" y="741"/>
                  </a:lnTo>
                  <a:lnTo>
                    <a:pt x="58" y="1033"/>
                  </a:lnTo>
                  <a:lnTo>
                    <a:pt x="136" y="1306"/>
                  </a:lnTo>
                  <a:lnTo>
                    <a:pt x="136" y="1306"/>
                  </a:lnTo>
                  <a:lnTo>
                    <a:pt x="195" y="1423"/>
                  </a:lnTo>
                  <a:lnTo>
                    <a:pt x="253" y="1540"/>
                  </a:lnTo>
                  <a:lnTo>
                    <a:pt x="331" y="1657"/>
                  </a:lnTo>
                  <a:lnTo>
                    <a:pt x="429" y="1754"/>
                  </a:lnTo>
                  <a:lnTo>
                    <a:pt x="429" y="1754"/>
                  </a:lnTo>
                  <a:lnTo>
                    <a:pt x="487" y="1793"/>
                  </a:lnTo>
                  <a:lnTo>
                    <a:pt x="546" y="1832"/>
                  </a:lnTo>
                  <a:lnTo>
                    <a:pt x="701" y="1871"/>
                  </a:lnTo>
                  <a:lnTo>
                    <a:pt x="857" y="1891"/>
                  </a:lnTo>
                  <a:lnTo>
                    <a:pt x="935" y="1871"/>
                  </a:lnTo>
                  <a:lnTo>
                    <a:pt x="1013" y="1832"/>
                  </a:lnTo>
                  <a:lnTo>
                    <a:pt x="1013" y="1832"/>
                  </a:lnTo>
                  <a:lnTo>
                    <a:pt x="1091" y="1793"/>
                  </a:lnTo>
                  <a:lnTo>
                    <a:pt x="1150" y="1754"/>
                  </a:lnTo>
                  <a:lnTo>
                    <a:pt x="1208" y="1676"/>
                  </a:lnTo>
                  <a:lnTo>
                    <a:pt x="1247" y="1618"/>
                  </a:lnTo>
                  <a:lnTo>
                    <a:pt x="1266" y="1540"/>
                  </a:lnTo>
                  <a:lnTo>
                    <a:pt x="1266" y="1462"/>
                  </a:lnTo>
                  <a:lnTo>
                    <a:pt x="1266" y="1384"/>
                  </a:lnTo>
                  <a:lnTo>
                    <a:pt x="1247" y="1287"/>
                  </a:lnTo>
                  <a:lnTo>
                    <a:pt x="1247" y="1287"/>
                  </a:lnTo>
                  <a:lnTo>
                    <a:pt x="1189" y="1189"/>
                  </a:lnTo>
                  <a:lnTo>
                    <a:pt x="1189" y="1189"/>
                  </a:lnTo>
                  <a:lnTo>
                    <a:pt x="1150" y="1014"/>
                  </a:lnTo>
                  <a:lnTo>
                    <a:pt x="1111" y="838"/>
                  </a:lnTo>
                  <a:lnTo>
                    <a:pt x="1111" y="838"/>
                  </a:lnTo>
                  <a:lnTo>
                    <a:pt x="1033" y="624"/>
                  </a:lnTo>
                  <a:lnTo>
                    <a:pt x="916" y="410"/>
                  </a:lnTo>
                  <a:lnTo>
                    <a:pt x="916" y="410"/>
                  </a:lnTo>
                  <a:lnTo>
                    <a:pt x="779" y="234"/>
                  </a:lnTo>
                  <a:lnTo>
                    <a:pt x="623" y="79"/>
                  </a:lnTo>
                  <a:lnTo>
                    <a:pt x="623" y="79"/>
                  </a:lnTo>
                  <a:lnTo>
                    <a:pt x="585" y="40"/>
                  </a:lnTo>
                  <a:lnTo>
                    <a:pt x="526" y="20"/>
                  </a:lnTo>
                  <a:lnTo>
                    <a:pt x="390" y="1"/>
                  </a:lnTo>
                  <a:lnTo>
                    <a:pt x="390" y="1"/>
                  </a:lnTo>
                  <a:lnTo>
                    <a:pt x="35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5"/>
            <p:cNvSpPr/>
            <p:nvPr/>
          </p:nvSpPr>
          <p:spPr>
            <a:xfrm>
              <a:off x="5201375" y="974600"/>
              <a:ext cx="22925" cy="30225"/>
            </a:xfrm>
            <a:custGeom>
              <a:avLst/>
              <a:gdLst/>
              <a:ahLst/>
              <a:cxnLst/>
              <a:rect l="l" t="t" r="r" b="b"/>
              <a:pathLst>
                <a:path w="917" h="1209" extrusionOk="0">
                  <a:moveTo>
                    <a:pt x="312" y="1"/>
                  </a:moveTo>
                  <a:lnTo>
                    <a:pt x="234" y="20"/>
                  </a:lnTo>
                  <a:lnTo>
                    <a:pt x="156" y="59"/>
                  </a:lnTo>
                  <a:lnTo>
                    <a:pt x="78" y="137"/>
                  </a:lnTo>
                  <a:lnTo>
                    <a:pt x="39" y="215"/>
                  </a:lnTo>
                  <a:lnTo>
                    <a:pt x="20" y="332"/>
                  </a:lnTo>
                  <a:lnTo>
                    <a:pt x="0" y="468"/>
                  </a:lnTo>
                  <a:lnTo>
                    <a:pt x="20" y="585"/>
                  </a:lnTo>
                  <a:lnTo>
                    <a:pt x="59" y="702"/>
                  </a:lnTo>
                  <a:lnTo>
                    <a:pt x="98" y="780"/>
                  </a:lnTo>
                  <a:lnTo>
                    <a:pt x="137" y="858"/>
                  </a:lnTo>
                  <a:lnTo>
                    <a:pt x="254" y="1072"/>
                  </a:lnTo>
                  <a:lnTo>
                    <a:pt x="293" y="1131"/>
                  </a:lnTo>
                  <a:lnTo>
                    <a:pt x="351" y="1170"/>
                  </a:lnTo>
                  <a:lnTo>
                    <a:pt x="410" y="1189"/>
                  </a:lnTo>
                  <a:lnTo>
                    <a:pt x="468" y="1209"/>
                  </a:lnTo>
                  <a:lnTo>
                    <a:pt x="604" y="1209"/>
                  </a:lnTo>
                  <a:lnTo>
                    <a:pt x="721" y="1170"/>
                  </a:lnTo>
                  <a:lnTo>
                    <a:pt x="780" y="1170"/>
                  </a:lnTo>
                  <a:lnTo>
                    <a:pt x="819" y="1131"/>
                  </a:lnTo>
                  <a:lnTo>
                    <a:pt x="858" y="1092"/>
                  </a:lnTo>
                  <a:lnTo>
                    <a:pt x="877" y="1053"/>
                  </a:lnTo>
                  <a:lnTo>
                    <a:pt x="916" y="936"/>
                  </a:lnTo>
                  <a:lnTo>
                    <a:pt x="916" y="916"/>
                  </a:lnTo>
                  <a:lnTo>
                    <a:pt x="916" y="897"/>
                  </a:lnTo>
                  <a:lnTo>
                    <a:pt x="916" y="800"/>
                  </a:lnTo>
                  <a:lnTo>
                    <a:pt x="916" y="683"/>
                  </a:lnTo>
                  <a:lnTo>
                    <a:pt x="877" y="546"/>
                  </a:lnTo>
                  <a:lnTo>
                    <a:pt x="838" y="449"/>
                  </a:lnTo>
                  <a:lnTo>
                    <a:pt x="780" y="332"/>
                  </a:lnTo>
                  <a:lnTo>
                    <a:pt x="702" y="235"/>
                  </a:lnTo>
                  <a:lnTo>
                    <a:pt x="624" y="137"/>
                  </a:lnTo>
                  <a:lnTo>
                    <a:pt x="565" y="79"/>
                  </a:lnTo>
                  <a:lnTo>
                    <a:pt x="507" y="4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5"/>
            <p:cNvSpPr/>
            <p:nvPr/>
          </p:nvSpPr>
          <p:spPr>
            <a:xfrm>
              <a:off x="5201375" y="974600"/>
              <a:ext cx="22925" cy="30225"/>
            </a:xfrm>
            <a:custGeom>
              <a:avLst/>
              <a:gdLst/>
              <a:ahLst/>
              <a:cxnLst/>
              <a:rect l="l" t="t" r="r" b="b"/>
              <a:pathLst>
                <a:path w="917" h="1209" fill="none" extrusionOk="0">
                  <a:moveTo>
                    <a:pt x="312" y="1"/>
                  </a:moveTo>
                  <a:lnTo>
                    <a:pt x="312" y="1"/>
                  </a:lnTo>
                  <a:lnTo>
                    <a:pt x="234" y="20"/>
                  </a:lnTo>
                  <a:lnTo>
                    <a:pt x="156" y="59"/>
                  </a:lnTo>
                  <a:lnTo>
                    <a:pt x="78" y="137"/>
                  </a:lnTo>
                  <a:lnTo>
                    <a:pt x="39" y="215"/>
                  </a:lnTo>
                  <a:lnTo>
                    <a:pt x="39" y="215"/>
                  </a:lnTo>
                  <a:lnTo>
                    <a:pt x="20" y="332"/>
                  </a:lnTo>
                  <a:lnTo>
                    <a:pt x="20" y="332"/>
                  </a:lnTo>
                  <a:lnTo>
                    <a:pt x="0" y="468"/>
                  </a:lnTo>
                  <a:lnTo>
                    <a:pt x="0" y="468"/>
                  </a:lnTo>
                  <a:lnTo>
                    <a:pt x="20" y="585"/>
                  </a:lnTo>
                  <a:lnTo>
                    <a:pt x="59" y="702"/>
                  </a:lnTo>
                  <a:lnTo>
                    <a:pt x="59" y="702"/>
                  </a:lnTo>
                  <a:lnTo>
                    <a:pt x="98" y="780"/>
                  </a:lnTo>
                  <a:lnTo>
                    <a:pt x="137" y="858"/>
                  </a:lnTo>
                  <a:lnTo>
                    <a:pt x="137" y="858"/>
                  </a:lnTo>
                  <a:lnTo>
                    <a:pt x="254" y="1072"/>
                  </a:lnTo>
                  <a:lnTo>
                    <a:pt x="254" y="1072"/>
                  </a:lnTo>
                  <a:lnTo>
                    <a:pt x="293" y="1131"/>
                  </a:lnTo>
                  <a:lnTo>
                    <a:pt x="351" y="1170"/>
                  </a:lnTo>
                  <a:lnTo>
                    <a:pt x="410" y="1189"/>
                  </a:lnTo>
                  <a:lnTo>
                    <a:pt x="468" y="1209"/>
                  </a:lnTo>
                  <a:lnTo>
                    <a:pt x="604" y="1209"/>
                  </a:lnTo>
                  <a:lnTo>
                    <a:pt x="721" y="1170"/>
                  </a:lnTo>
                  <a:lnTo>
                    <a:pt x="721" y="1170"/>
                  </a:lnTo>
                  <a:lnTo>
                    <a:pt x="780" y="1170"/>
                  </a:lnTo>
                  <a:lnTo>
                    <a:pt x="819" y="1131"/>
                  </a:lnTo>
                  <a:lnTo>
                    <a:pt x="858" y="1092"/>
                  </a:lnTo>
                  <a:lnTo>
                    <a:pt x="877" y="1053"/>
                  </a:lnTo>
                  <a:lnTo>
                    <a:pt x="916" y="936"/>
                  </a:lnTo>
                  <a:lnTo>
                    <a:pt x="916" y="916"/>
                  </a:lnTo>
                  <a:lnTo>
                    <a:pt x="916" y="916"/>
                  </a:lnTo>
                  <a:lnTo>
                    <a:pt x="916" y="897"/>
                  </a:lnTo>
                  <a:lnTo>
                    <a:pt x="916" y="897"/>
                  </a:lnTo>
                  <a:lnTo>
                    <a:pt x="916" y="800"/>
                  </a:lnTo>
                  <a:lnTo>
                    <a:pt x="916" y="800"/>
                  </a:lnTo>
                  <a:lnTo>
                    <a:pt x="916" y="800"/>
                  </a:lnTo>
                  <a:lnTo>
                    <a:pt x="916" y="800"/>
                  </a:lnTo>
                  <a:lnTo>
                    <a:pt x="916" y="683"/>
                  </a:lnTo>
                  <a:lnTo>
                    <a:pt x="877" y="546"/>
                  </a:lnTo>
                  <a:lnTo>
                    <a:pt x="877" y="546"/>
                  </a:lnTo>
                  <a:lnTo>
                    <a:pt x="838" y="449"/>
                  </a:lnTo>
                  <a:lnTo>
                    <a:pt x="780" y="332"/>
                  </a:lnTo>
                  <a:lnTo>
                    <a:pt x="702" y="235"/>
                  </a:lnTo>
                  <a:lnTo>
                    <a:pt x="624" y="137"/>
                  </a:lnTo>
                  <a:lnTo>
                    <a:pt x="624" y="137"/>
                  </a:lnTo>
                  <a:lnTo>
                    <a:pt x="565" y="79"/>
                  </a:lnTo>
                  <a:lnTo>
                    <a:pt x="507" y="40"/>
                  </a:lnTo>
                  <a:lnTo>
                    <a:pt x="429" y="1"/>
                  </a:lnTo>
                  <a:lnTo>
                    <a:pt x="351" y="1"/>
                  </a:lnTo>
                  <a:lnTo>
                    <a:pt x="351" y="1"/>
                  </a:lnTo>
                  <a:lnTo>
                    <a:pt x="312"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5"/>
            <p:cNvSpPr/>
            <p:nvPr/>
          </p:nvSpPr>
          <p:spPr>
            <a:xfrm>
              <a:off x="5397675" y="1103700"/>
              <a:ext cx="23900" cy="21450"/>
            </a:xfrm>
            <a:custGeom>
              <a:avLst/>
              <a:gdLst/>
              <a:ahLst/>
              <a:cxnLst/>
              <a:rect l="l" t="t" r="r" b="b"/>
              <a:pathLst>
                <a:path w="956" h="858" extrusionOk="0">
                  <a:moveTo>
                    <a:pt x="312" y="0"/>
                  </a:moveTo>
                  <a:lnTo>
                    <a:pt x="215" y="19"/>
                  </a:lnTo>
                  <a:lnTo>
                    <a:pt x="117" y="78"/>
                  </a:lnTo>
                  <a:lnTo>
                    <a:pt x="78" y="136"/>
                  </a:lnTo>
                  <a:lnTo>
                    <a:pt x="20" y="195"/>
                  </a:lnTo>
                  <a:lnTo>
                    <a:pt x="0" y="273"/>
                  </a:lnTo>
                  <a:lnTo>
                    <a:pt x="0" y="351"/>
                  </a:lnTo>
                  <a:lnTo>
                    <a:pt x="20" y="429"/>
                  </a:lnTo>
                  <a:lnTo>
                    <a:pt x="59" y="507"/>
                  </a:lnTo>
                  <a:lnTo>
                    <a:pt x="98" y="585"/>
                  </a:lnTo>
                  <a:lnTo>
                    <a:pt x="156" y="643"/>
                  </a:lnTo>
                  <a:lnTo>
                    <a:pt x="215" y="701"/>
                  </a:lnTo>
                  <a:lnTo>
                    <a:pt x="293" y="740"/>
                  </a:lnTo>
                  <a:lnTo>
                    <a:pt x="351" y="779"/>
                  </a:lnTo>
                  <a:lnTo>
                    <a:pt x="410" y="799"/>
                  </a:lnTo>
                  <a:lnTo>
                    <a:pt x="546" y="799"/>
                  </a:lnTo>
                  <a:lnTo>
                    <a:pt x="702" y="838"/>
                  </a:lnTo>
                  <a:lnTo>
                    <a:pt x="760" y="857"/>
                  </a:lnTo>
                  <a:lnTo>
                    <a:pt x="819" y="838"/>
                  </a:lnTo>
                  <a:lnTo>
                    <a:pt x="858" y="799"/>
                  </a:lnTo>
                  <a:lnTo>
                    <a:pt x="897" y="760"/>
                  </a:lnTo>
                  <a:lnTo>
                    <a:pt x="936" y="721"/>
                  </a:lnTo>
                  <a:lnTo>
                    <a:pt x="955" y="662"/>
                  </a:lnTo>
                  <a:lnTo>
                    <a:pt x="955" y="604"/>
                  </a:lnTo>
                  <a:lnTo>
                    <a:pt x="936" y="546"/>
                  </a:lnTo>
                  <a:lnTo>
                    <a:pt x="858" y="390"/>
                  </a:lnTo>
                  <a:lnTo>
                    <a:pt x="760" y="273"/>
                  </a:lnTo>
                  <a:lnTo>
                    <a:pt x="702" y="214"/>
                  </a:lnTo>
                  <a:lnTo>
                    <a:pt x="643" y="175"/>
                  </a:lnTo>
                  <a:lnTo>
                    <a:pt x="507" y="78"/>
                  </a:lnTo>
                  <a:lnTo>
                    <a:pt x="429" y="39"/>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5"/>
            <p:cNvSpPr/>
            <p:nvPr/>
          </p:nvSpPr>
          <p:spPr>
            <a:xfrm>
              <a:off x="5397675" y="1103700"/>
              <a:ext cx="23900" cy="21450"/>
            </a:xfrm>
            <a:custGeom>
              <a:avLst/>
              <a:gdLst/>
              <a:ahLst/>
              <a:cxnLst/>
              <a:rect l="l" t="t" r="r" b="b"/>
              <a:pathLst>
                <a:path w="956" h="858" fill="none" extrusionOk="0">
                  <a:moveTo>
                    <a:pt x="117" y="78"/>
                  </a:moveTo>
                  <a:lnTo>
                    <a:pt x="117" y="78"/>
                  </a:lnTo>
                  <a:lnTo>
                    <a:pt x="78" y="136"/>
                  </a:lnTo>
                  <a:lnTo>
                    <a:pt x="20" y="195"/>
                  </a:lnTo>
                  <a:lnTo>
                    <a:pt x="20" y="195"/>
                  </a:lnTo>
                  <a:lnTo>
                    <a:pt x="0" y="273"/>
                  </a:lnTo>
                  <a:lnTo>
                    <a:pt x="0" y="273"/>
                  </a:lnTo>
                  <a:lnTo>
                    <a:pt x="0" y="351"/>
                  </a:lnTo>
                  <a:lnTo>
                    <a:pt x="20" y="429"/>
                  </a:lnTo>
                  <a:lnTo>
                    <a:pt x="20" y="429"/>
                  </a:lnTo>
                  <a:lnTo>
                    <a:pt x="59" y="507"/>
                  </a:lnTo>
                  <a:lnTo>
                    <a:pt x="59" y="507"/>
                  </a:lnTo>
                  <a:lnTo>
                    <a:pt x="98" y="585"/>
                  </a:lnTo>
                  <a:lnTo>
                    <a:pt x="156" y="643"/>
                  </a:lnTo>
                  <a:lnTo>
                    <a:pt x="156" y="643"/>
                  </a:lnTo>
                  <a:lnTo>
                    <a:pt x="215" y="701"/>
                  </a:lnTo>
                  <a:lnTo>
                    <a:pt x="293" y="740"/>
                  </a:lnTo>
                  <a:lnTo>
                    <a:pt x="293" y="740"/>
                  </a:lnTo>
                  <a:lnTo>
                    <a:pt x="351" y="779"/>
                  </a:lnTo>
                  <a:lnTo>
                    <a:pt x="410" y="799"/>
                  </a:lnTo>
                  <a:lnTo>
                    <a:pt x="468" y="799"/>
                  </a:lnTo>
                  <a:lnTo>
                    <a:pt x="546" y="799"/>
                  </a:lnTo>
                  <a:lnTo>
                    <a:pt x="546" y="799"/>
                  </a:lnTo>
                  <a:lnTo>
                    <a:pt x="702" y="838"/>
                  </a:lnTo>
                  <a:lnTo>
                    <a:pt x="702" y="838"/>
                  </a:lnTo>
                  <a:lnTo>
                    <a:pt x="760" y="857"/>
                  </a:lnTo>
                  <a:lnTo>
                    <a:pt x="819" y="838"/>
                  </a:lnTo>
                  <a:lnTo>
                    <a:pt x="858" y="799"/>
                  </a:lnTo>
                  <a:lnTo>
                    <a:pt x="897" y="760"/>
                  </a:lnTo>
                  <a:lnTo>
                    <a:pt x="936" y="721"/>
                  </a:lnTo>
                  <a:lnTo>
                    <a:pt x="955" y="662"/>
                  </a:lnTo>
                  <a:lnTo>
                    <a:pt x="955" y="604"/>
                  </a:lnTo>
                  <a:lnTo>
                    <a:pt x="936" y="546"/>
                  </a:lnTo>
                  <a:lnTo>
                    <a:pt x="936" y="546"/>
                  </a:lnTo>
                  <a:lnTo>
                    <a:pt x="858" y="390"/>
                  </a:lnTo>
                  <a:lnTo>
                    <a:pt x="760" y="273"/>
                  </a:lnTo>
                  <a:lnTo>
                    <a:pt x="760" y="273"/>
                  </a:lnTo>
                  <a:lnTo>
                    <a:pt x="702" y="214"/>
                  </a:lnTo>
                  <a:lnTo>
                    <a:pt x="702" y="214"/>
                  </a:lnTo>
                  <a:lnTo>
                    <a:pt x="643" y="175"/>
                  </a:lnTo>
                  <a:lnTo>
                    <a:pt x="643" y="175"/>
                  </a:lnTo>
                  <a:lnTo>
                    <a:pt x="507" y="78"/>
                  </a:lnTo>
                  <a:lnTo>
                    <a:pt x="507" y="78"/>
                  </a:lnTo>
                  <a:lnTo>
                    <a:pt x="429" y="39"/>
                  </a:lnTo>
                  <a:lnTo>
                    <a:pt x="351" y="0"/>
                  </a:lnTo>
                  <a:lnTo>
                    <a:pt x="351" y="0"/>
                  </a:lnTo>
                  <a:lnTo>
                    <a:pt x="312" y="0"/>
                  </a:lnTo>
                  <a:lnTo>
                    <a:pt x="312" y="0"/>
                  </a:lnTo>
                  <a:lnTo>
                    <a:pt x="215" y="19"/>
                  </a:lnTo>
                  <a:lnTo>
                    <a:pt x="117" y="78"/>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5"/>
            <p:cNvSpPr/>
            <p:nvPr/>
          </p:nvSpPr>
          <p:spPr>
            <a:xfrm>
              <a:off x="5412275" y="1155325"/>
              <a:ext cx="35600" cy="27300"/>
            </a:xfrm>
            <a:custGeom>
              <a:avLst/>
              <a:gdLst/>
              <a:ahLst/>
              <a:cxnLst/>
              <a:rect l="l" t="t" r="r" b="b"/>
              <a:pathLst>
                <a:path w="1424" h="1092" extrusionOk="0">
                  <a:moveTo>
                    <a:pt x="371" y="0"/>
                  </a:moveTo>
                  <a:lnTo>
                    <a:pt x="274" y="20"/>
                  </a:lnTo>
                  <a:lnTo>
                    <a:pt x="196" y="59"/>
                  </a:lnTo>
                  <a:lnTo>
                    <a:pt x="118" y="98"/>
                  </a:lnTo>
                  <a:lnTo>
                    <a:pt x="79" y="156"/>
                  </a:lnTo>
                  <a:lnTo>
                    <a:pt x="20" y="234"/>
                  </a:lnTo>
                  <a:lnTo>
                    <a:pt x="1" y="312"/>
                  </a:lnTo>
                  <a:lnTo>
                    <a:pt x="1" y="409"/>
                  </a:lnTo>
                  <a:lnTo>
                    <a:pt x="40" y="487"/>
                  </a:lnTo>
                  <a:lnTo>
                    <a:pt x="98" y="624"/>
                  </a:lnTo>
                  <a:lnTo>
                    <a:pt x="196" y="741"/>
                  </a:lnTo>
                  <a:lnTo>
                    <a:pt x="293" y="838"/>
                  </a:lnTo>
                  <a:lnTo>
                    <a:pt x="430" y="936"/>
                  </a:lnTo>
                  <a:lnTo>
                    <a:pt x="546" y="994"/>
                  </a:lnTo>
                  <a:lnTo>
                    <a:pt x="702" y="1052"/>
                  </a:lnTo>
                  <a:lnTo>
                    <a:pt x="839" y="1072"/>
                  </a:lnTo>
                  <a:lnTo>
                    <a:pt x="975" y="1091"/>
                  </a:lnTo>
                  <a:lnTo>
                    <a:pt x="1131" y="1091"/>
                  </a:lnTo>
                  <a:lnTo>
                    <a:pt x="1209" y="1052"/>
                  </a:lnTo>
                  <a:lnTo>
                    <a:pt x="1287" y="1013"/>
                  </a:lnTo>
                  <a:lnTo>
                    <a:pt x="1326" y="974"/>
                  </a:lnTo>
                  <a:lnTo>
                    <a:pt x="1384" y="897"/>
                  </a:lnTo>
                  <a:lnTo>
                    <a:pt x="1404" y="838"/>
                  </a:lnTo>
                  <a:lnTo>
                    <a:pt x="1423" y="760"/>
                  </a:lnTo>
                  <a:lnTo>
                    <a:pt x="1423" y="682"/>
                  </a:lnTo>
                  <a:lnTo>
                    <a:pt x="1423" y="604"/>
                  </a:lnTo>
                  <a:lnTo>
                    <a:pt x="1384" y="526"/>
                  </a:lnTo>
                  <a:lnTo>
                    <a:pt x="1345" y="468"/>
                  </a:lnTo>
                  <a:lnTo>
                    <a:pt x="1267" y="390"/>
                  </a:lnTo>
                  <a:lnTo>
                    <a:pt x="1150" y="332"/>
                  </a:lnTo>
                  <a:lnTo>
                    <a:pt x="975" y="215"/>
                  </a:lnTo>
                  <a:lnTo>
                    <a:pt x="800" y="117"/>
                  </a:lnTo>
                  <a:lnTo>
                    <a:pt x="605" y="39"/>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5"/>
            <p:cNvSpPr/>
            <p:nvPr/>
          </p:nvSpPr>
          <p:spPr>
            <a:xfrm>
              <a:off x="5412275" y="1155325"/>
              <a:ext cx="35600" cy="27300"/>
            </a:xfrm>
            <a:custGeom>
              <a:avLst/>
              <a:gdLst/>
              <a:ahLst/>
              <a:cxnLst/>
              <a:rect l="l" t="t" r="r" b="b"/>
              <a:pathLst>
                <a:path w="1424" h="1092" fill="none" extrusionOk="0">
                  <a:moveTo>
                    <a:pt x="40" y="487"/>
                  </a:moveTo>
                  <a:lnTo>
                    <a:pt x="40" y="487"/>
                  </a:lnTo>
                  <a:lnTo>
                    <a:pt x="98" y="624"/>
                  </a:lnTo>
                  <a:lnTo>
                    <a:pt x="196" y="741"/>
                  </a:lnTo>
                  <a:lnTo>
                    <a:pt x="293" y="838"/>
                  </a:lnTo>
                  <a:lnTo>
                    <a:pt x="430" y="936"/>
                  </a:lnTo>
                  <a:lnTo>
                    <a:pt x="546" y="994"/>
                  </a:lnTo>
                  <a:lnTo>
                    <a:pt x="702" y="1052"/>
                  </a:lnTo>
                  <a:lnTo>
                    <a:pt x="839" y="1072"/>
                  </a:lnTo>
                  <a:lnTo>
                    <a:pt x="975" y="1091"/>
                  </a:lnTo>
                  <a:lnTo>
                    <a:pt x="975" y="1091"/>
                  </a:lnTo>
                  <a:lnTo>
                    <a:pt x="1053" y="1091"/>
                  </a:lnTo>
                  <a:lnTo>
                    <a:pt x="1131" y="1091"/>
                  </a:lnTo>
                  <a:lnTo>
                    <a:pt x="1209" y="1052"/>
                  </a:lnTo>
                  <a:lnTo>
                    <a:pt x="1287" y="1013"/>
                  </a:lnTo>
                  <a:lnTo>
                    <a:pt x="1287" y="1013"/>
                  </a:lnTo>
                  <a:lnTo>
                    <a:pt x="1326" y="974"/>
                  </a:lnTo>
                  <a:lnTo>
                    <a:pt x="1384" y="897"/>
                  </a:lnTo>
                  <a:lnTo>
                    <a:pt x="1404" y="838"/>
                  </a:lnTo>
                  <a:lnTo>
                    <a:pt x="1423" y="760"/>
                  </a:lnTo>
                  <a:lnTo>
                    <a:pt x="1423" y="760"/>
                  </a:lnTo>
                  <a:lnTo>
                    <a:pt x="1423" y="682"/>
                  </a:lnTo>
                  <a:lnTo>
                    <a:pt x="1423" y="604"/>
                  </a:lnTo>
                  <a:lnTo>
                    <a:pt x="1384" y="526"/>
                  </a:lnTo>
                  <a:lnTo>
                    <a:pt x="1345" y="468"/>
                  </a:lnTo>
                  <a:lnTo>
                    <a:pt x="1345" y="468"/>
                  </a:lnTo>
                  <a:lnTo>
                    <a:pt x="1267" y="390"/>
                  </a:lnTo>
                  <a:lnTo>
                    <a:pt x="1150" y="332"/>
                  </a:lnTo>
                  <a:lnTo>
                    <a:pt x="1150" y="332"/>
                  </a:lnTo>
                  <a:lnTo>
                    <a:pt x="975" y="215"/>
                  </a:lnTo>
                  <a:lnTo>
                    <a:pt x="800" y="117"/>
                  </a:lnTo>
                  <a:lnTo>
                    <a:pt x="605" y="39"/>
                  </a:lnTo>
                  <a:lnTo>
                    <a:pt x="410" y="0"/>
                  </a:lnTo>
                  <a:lnTo>
                    <a:pt x="410" y="0"/>
                  </a:lnTo>
                  <a:lnTo>
                    <a:pt x="371" y="0"/>
                  </a:lnTo>
                  <a:lnTo>
                    <a:pt x="371" y="0"/>
                  </a:lnTo>
                  <a:lnTo>
                    <a:pt x="274" y="20"/>
                  </a:lnTo>
                  <a:lnTo>
                    <a:pt x="196" y="59"/>
                  </a:lnTo>
                  <a:lnTo>
                    <a:pt x="118" y="98"/>
                  </a:lnTo>
                  <a:lnTo>
                    <a:pt x="79" y="156"/>
                  </a:lnTo>
                  <a:lnTo>
                    <a:pt x="20" y="234"/>
                  </a:lnTo>
                  <a:lnTo>
                    <a:pt x="1" y="312"/>
                  </a:lnTo>
                  <a:lnTo>
                    <a:pt x="1" y="409"/>
                  </a:lnTo>
                  <a:lnTo>
                    <a:pt x="40" y="48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5"/>
            <p:cNvSpPr/>
            <p:nvPr/>
          </p:nvSpPr>
          <p:spPr>
            <a:xfrm>
              <a:off x="5647075" y="669200"/>
              <a:ext cx="38975" cy="40450"/>
            </a:xfrm>
            <a:custGeom>
              <a:avLst/>
              <a:gdLst/>
              <a:ahLst/>
              <a:cxnLst/>
              <a:rect l="l" t="t" r="r" b="b"/>
              <a:pathLst>
                <a:path w="1559" h="1618" extrusionOk="0">
                  <a:moveTo>
                    <a:pt x="215" y="0"/>
                  </a:moveTo>
                  <a:lnTo>
                    <a:pt x="137" y="39"/>
                  </a:lnTo>
                  <a:lnTo>
                    <a:pt x="78" y="78"/>
                  </a:lnTo>
                  <a:lnTo>
                    <a:pt x="39" y="137"/>
                  </a:lnTo>
                  <a:lnTo>
                    <a:pt x="20" y="215"/>
                  </a:lnTo>
                  <a:lnTo>
                    <a:pt x="0" y="273"/>
                  </a:lnTo>
                  <a:lnTo>
                    <a:pt x="20" y="487"/>
                  </a:lnTo>
                  <a:lnTo>
                    <a:pt x="39" y="565"/>
                  </a:lnTo>
                  <a:lnTo>
                    <a:pt x="59" y="643"/>
                  </a:lnTo>
                  <a:lnTo>
                    <a:pt x="98" y="721"/>
                  </a:lnTo>
                  <a:lnTo>
                    <a:pt x="215" y="936"/>
                  </a:lnTo>
                  <a:lnTo>
                    <a:pt x="351" y="1111"/>
                  </a:lnTo>
                  <a:lnTo>
                    <a:pt x="507" y="1267"/>
                  </a:lnTo>
                  <a:lnTo>
                    <a:pt x="682" y="1403"/>
                  </a:lnTo>
                  <a:lnTo>
                    <a:pt x="877" y="1520"/>
                  </a:lnTo>
                  <a:lnTo>
                    <a:pt x="1072" y="1598"/>
                  </a:lnTo>
                  <a:lnTo>
                    <a:pt x="1150" y="1617"/>
                  </a:lnTo>
                  <a:lnTo>
                    <a:pt x="1228" y="1617"/>
                  </a:lnTo>
                  <a:lnTo>
                    <a:pt x="1286" y="1598"/>
                  </a:lnTo>
                  <a:lnTo>
                    <a:pt x="1364" y="1559"/>
                  </a:lnTo>
                  <a:lnTo>
                    <a:pt x="1442" y="1501"/>
                  </a:lnTo>
                  <a:lnTo>
                    <a:pt x="1500" y="1423"/>
                  </a:lnTo>
                  <a:lnTo>
                    <a:pt x="1539" y="1345"/>
                  </a:lnTo>
                  <a:lnTo>
                    <a:pt x="1559" y="1247"/>
                  </a:lnTo>
                  <a:lnTo>
                    <a:pt x="1520" y="1072"/>
                  </a:lnTo>
                  <a:lnTo>
                    <a:pt x="1481" y="897"/>
                  </a:lnTo>
                  <a:lnTo>
                    <a:pt x="1403" y="721"/>
                  </a:lnTo>
                  <a:lnTo>
                    <a:pt x="1306" y="565"/>
                  </a:lnTo>
                  <a:lnTo>
                    <a:pt x="1189" y="429"/>
                  </a:lnTo>
                  <a:lnTo>
                    <a:pt x="1072" y="293"/>
                  </a:lnTo>
                  <a:lnTo>
                    <a:pt x="916" y="176"/>
                  </a:lnTo>
                  <a:lnTo>
                    <a:pt x="760" y="59"/>
                  </a:lnTo>
                  <a:lnTo>
                    <a:pt x="702" y="39"/>
                  </a:lnTo>
                  <a:lnTo>
                    <a:pt x="624" y="20"/>
                  </a:lnTo>
                  <a:lnTo>
                    <a:pt x="468" y="20"/>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5"/>
            <p:cNvSpPr/>
            <p:nvPr/>
          </p:nvSpPr>
          <p:spPr>
            <a:xfrm>
              <a:off x="5647075" y="669200"/>
              <a:ext cx="38975" cy="40450"/>
            </a:xfrm>
            <a:custGeom>
              <a:avLst/>
              <a:gdLst/>
              <a:ahLst/>
              <a:cxnLst/>
              <a:rect l="l" t="t" r="r" b="b"/>
              <a:pathLst>
                <a:path w="1559" h="1618" fill="none" extrusionOk="0">
                  <a:moveTo>
                    <a:pt x="137" y="39"/>
                  </a:moveTo>
                  <a:lnTo>
                    <a:pt x="137" y="39"/>
                  </a:lnTo>
                  <a:lnTo>
                    <a:pt x="78" y="78"/>
                  </a:lnTo>
                  <a:lnTo>
                    <a:pt x="39" y="137"/>
                  </a:lnTo>
                  <a:lnTo>
                    <a:pt x="20" y="215"/>
                  </a:lnTo>
                  <a:lnTo>
                    <a:pt x="0" y="273"/>
                  </a:lnTo>
                  <a:lnTo>
                    <a:pt x="0" y="273"/>
                  </a:lnTo>
                  <a:lnTo>
                    <a:pt x="20" y="487"/>
                  </a:lnTo>
                  <a:lnTo>
                    <a:pt x="20" y="487"/>
                  </a:lnTo>
                  <a:lnTo>
                    <a:pt x="39" y="565"/>
                  </a:lnTo>
                  <a:lnTo>
                    <a:pt x="39" y="565"/>
                  </a:lnTo>
                  <a:lnTo>
                    <a:pt x="59" y="643"/>
                  </a:lnTo>
                  <a:lnTo>
                    <a:pt x="98" y="721"/>
                  </a:lnTo>
                  <a:lnTo>
                    <a:pt x="98" y="721"/>
                  </a:lnTo>
                  <a:lnTo>
                    <a:pt x="215" y="936"/>
                  </a:lnTo>
                  <a:lnTo>
                    <a:pt x="351" y="1111"/>
                  </a:lnTo>
                  <a:lnTo>
                    <a:pt x="351" y="1111"/>
                  </a:lnTo>
                  <a:lnTo>
                    <a:pt x="507" y="1267"/>
                  </a:lnTo>
                  <a:lnTo>
                    <a:pt x="682" y="1403"/>
                  </a:lnTo>
                  <a:lnTo>
                    <a:pt x="682" y="1403"/>
                  </a:lnTo>
                  <a:lnTo>
                    <a:pt x="877" y="1520"/>
                  </a:lnTo>
                  <a:lnTo>
                    <a:pt x="1072" y="1598"/>
                  </a:lnTo>
                  <a:lnTo>
                    <a:pt x="1072" y="1598"/>
                  </a:lnTo>
                  <a:lnTo>
                    <a:pt x="1150" y="1617"/>
                  </a:lnTo>
                  <a:lnTo>
                    <a:pt x="1228" y="1617"/>
                  </a:lnTo>
                  <a:lnTo>
                    <a:pt x="1286" y="1598"/>
                  </a:lnTo>
                  <a:lnTo>
                    <a:pt x="1364" y="1559"/>
                  </a:lnTo>
                  <a:lnTo>
                    <a:pt x="1364" y="1559"/>
                  </a:lnTo>
                  <a:lnTo>
                    <a:pt x="1442" y="1501"/>
                  </a:lnTo>
                  <a:lnTo>
                    <a:pt x="1500" y="1423"/>
                  </a:lnTo>
                  <a:lnTo>
                    <a:pt x="1500" y="1423"/>
                  </a:lnTo>
                  <a:lnTo>
                    <a:pt x="1539" y="1345"/>
                  </a:lnTo>
                  <a:lnTo>
                    <a:pt x="1559" y="1247"/>
                  </a:lnTo>
                  <a:lnTo>
                    <a:pt x="1559" y="1247"/>
                  </a:lnTo>
                  <a:lnTo>
                    <a:pt x="1520" y="1072"/>
                  </a:lnTo>
                  <a:lnTo>
                    <a:pt x="1481" y="897"/>
                  </a:lnTo>
                  <a:lnTo>
                    <a:pt x="1481" y="897"/>
                  </a:lnTo>
                  <a:lnTo>
                    <a:pt x="1403" y="721"/>
                  </a:lnTo>
                  <a:lnTo>
                    <a:pt x="1306" y="565"/>
                  </a:lnTo>
                  <a:lnTo>
                    <a:pt x="1306" y="565"/>
                  </a:lnTo>
                  <a:lnTo>
                    <a:pt x="1189" y="429"/>
                  </a:lnTo>
                  <a:lnTo>
                    <a:pt x="1072" y="293"/>
                  </a:lnTo>
                  <a:lnTo>
                    <a:pt x="1072" y="293"/>
                  </a:lnTo>
                  <a:lnTo>
                    <a:pt x="916" y="176"/>
                  </a:lnTo>
                  <a:lnTo>
                    <a:pt x="760" y="59"/>
                  </a:lnTo>
                  <a:lnTo>
                    <a:pt x="760" y="59"/>
                  </a:lnTo>
                  <a:lnTo>
                    <a:pt x="702" y="39"/>
                  </a:lnTo>
                  <a:lnTo>
                    <a:pt x="624" y="20"/>
                  </a:lnTo>
                  <a:lnTo>
                    <a:pt x="546" y="20"/>
                  </a:lnTo>
                  <a:lnTo>
                    <a:pt x="468" y="20"/>
                  </a:lnTo>
                  <a:lnTo>
                    <a:pt x="468" y="20"/>
                  </a:lnTo>
                  <a:lnTo>
                    <a:pt x="351" y="0"/>
                  </a:lnTo>
                  <a:lnTo>
                    <a:pt x="351" y="0"/>
                  </a:lnTo>
                  <a:lnTo>
                    <a:pt x="273" y="0"/>
                  </a:lnTo>
                  <a:lnTo>
                    <a:pt x="273" y="0"/>
                  </a:lnTo>
                  <a:lnTo>
                    <a:pt x="215" y="0"/>
                  </a:lnTo>
                  <a:lnTo>
                    <a:pt x="137"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5"/>
            <p:cNvSpPr/>
            <p:nvPr/>
          </p:nvSpPr>
          <p:spPr>
            <a:xfrm>
              <a:off x="5626125" y="638025"/>
              <a:ext cx="22925" cy="23900"/>
            </a:xfrm>
            <a:custGeom>
              <a:avLst/>
              <a:gdLst/>
              <a:ahLst/>
              <a:cxnLst/>
              <a:rect l="l" t="t" r="r" b="b"/>
              <a:pathLst>
                <a:path w="917" h="956" extrusionOk="0">
                  <a:moveTo>
                    <a:pt x="273" y="0"/>
                  </a:moveTo>
                  <a:lnTo>
                    <a:pt x="195" y="20"/>
                  </a:lnTo>
                  <a:lnTo>
                    <a:pt x="137" y="39"/>
                  </a:lnTo>
                  <a:lnTo>
                    <a:pt x="59" y="98"/>
                  </a:lnTo>
                  <a:lnTo>
                    <a:pt x="20" y="176"/>
                  </a:lnTo>
                  <a:lnTo>
                    <a:pt x="0" y="254"/>
                  </a:lnTo>
                  <a:lnTo>
                    <a:pt x="0" y="351"/>
                  </a:lnTo>
                  <a:lnTo>
                    <a:pt x="20" y="429"/>
                  </a:lnTo>
                  <a:lnTo>
                    <a:pt x="59" y="507"/>
                  </a:lnTo>
                  <a:lnTo>
                    <a:pt x="98" y="585"/>
                  </a:lnTo>
                  <a:lnTo>
                    <a:pt x="176" y="663"/>
                  </a:lnTo>
                  <a:lnTo>
                    <a:pt x="273" y="780"/>
                  </a:lnTo>
                  <a:lnTo>
                    <a:pt x="390" y="858"/>
                  </a:lnTo>
                  <a:lnTo>
                    <a:pt x="487" y="936"/>
                  </a:lnTo>
                  <a:lnTo>
                    <a:pt x="546" y="955"/>
                  </a:lnTo>
                  <a:lnTo>
                    <a:pt x="663" y="955"/>
                  </a:lnTo>
                  <a:lnTo>
                    <a:pt x="721" y="936"/>
                  </a:lnTo>
                  <a:lnTo>
                    <a:pt x="780" y="897"/>
                  </a:lnTo>
                  <a:lnTo>
                    <a:pt x="838" y="858"/>
                  </a:lnTo>
                  <a:lnTo>
                    <a:pt x="897" y="760"/>
                  </a:lnTo>
                  <a:lnTo>
                    <a:pt x="916" y="702"/>
                  </a:lnTo>
                  <a:lnTo>
                    <a:pt x="916" y="643"/>
                  </a:lnTo>
                  <a:lnTo>
                    <a:pt x="897" y="526"/>
                  </a:lnTo>
                  <a:lnTo>
                    <a:pt x="858" y="468"/>
                  </a:lnTo>
                  <a:lnTo>
                    <a:pt x="819" y="429"/>
                  </a:lnTo>
                  <a:lnTo>
                    <a:pt x="741" y="351"/>
                  </a:lnTo>
                  <a:lnTo>
                    <a:pt x="663" y="254"/>
                  </a:lnTo>
                  <a:lnTo>
                    <a:pt x="585" y="176"/>
                  </a:lnTo>
                  <a:lnTo>
                    <a:pt x="410" y="39"/>
                  </a:lnTo>
                  <a:lnTo>
                    <a:pt x="351" y="20"/>
                  </a:lnTo>
                  <a:lnTo>
                    <a:pt x="273"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5"/>
            <p:cNvSpPr/>
            <p:nvPr/>
          </p:nvSpPr>
          <p:spPr>
            <a:xfrm>
              <a:off x="5626125" y="638025"/>
              <a:ext cx="22925" cy="23900"/>
            </a:xfrm>
            <a:custGeom>
              <a:avLst/>
              <a:gdLst/>
              <a:ahLst/>
              <a:cxnLst/>
              <a:rect l="l" t="t" r="r" b="b"/>
              <a:pathLst>
                <a:path w="917" h="956" fill="none" extrusionOk="0">
                  <a:moveTo>
                    <a:pt x="137" y="39"/>
                  </a:moveTo>
                  <a:lnTo>
                    <a:pt x="137" y="39"/>
                  </a:lnTo>
                  <a:lnTo>
                    <a:pt x="59" y="98"/>
                  </a:lnTo>
                  <a:lnTo>
                    <a:pt x="20" y="176"/>
                  </a:lnTo>
                  <a:lnTo>
                    <a:pt x="0" y="254"/>
                  </a:lnTo>
                  <a:lnTo>
                    <a:pt x="0" y="351"/>
                  </a:lnTo>
                  <a:lnTo>
                    <a:pt x="0" y="351"/>
                  </a:lnTo>
                  <a:lnTo>
                    <a:pt x="20" y="429"/>
                  </a:lnTo>
                  <a:lnTo>
                    <a:pt x="59" y="507"/>
                  </a:lnTo>
                  <a:lnTo>
                    <a:pt x="59" y="507"/>
                  </a:lnTo>
                  <a:lnTo>
                    <a:pt x="98" y="585"/>
                  </a:lnTo>
                  <a:lnTo>
                    <a:pt x="176" y="663"/>
                  </a:lnTo>
                  <a:lnTo>
                    <a:pt x="176" y="663"/>
                  </a:lnTo>
                  <a:lnTo>
                    <a:pt x="273" y="780"/>
                  </a:lnTo>
                  <a:lnTo>
                    <a:pt x="390" y="858"/>
                  </a:lnTo>
                  <a:lnTo>
                    <a:pt x="390" y="858"/>
                  </a:lnTo>
                  <a:lnTo>
                    <a:pt x="487" y="936"/>
                  </a:lnTo>
                  <a:lnTo>
                    <a:pt x="546" y="955"/>
                  </a:lnTo>
                  <a:lnTo>
                    <a:pt x="604" y="955"/>
                  </a:lnTo>
                  <a:lnTo>
                    <a:pt x="604" y="955"/>
                  </a:lnTo>
                  <a:lnTo>
                    <a:pt x="663" y="955"/>
                  </a:lnTo>
                  <a:lnTo>
                    <a:pt x="721" y="936"/>
                  </a:lnTo>
                  <a:lnTo>
                    <a:pt x="780" y="897"/>
                  </a:lnTo>
                  <a:lnTo>
                    <a:pt x="838" y="858"/>
                  </a:lnTo>
                  <a:lnTo>
                    <a:pt x="838" y="858"/>
                  </a:lnTo>
                  <a:lnTo>
                    <a:pt x="897" y="760"/>
                  </a:lnTo>
                  <a:lnTo>
                    <a:pt x="916" y="702"/>
                  </a:lnTo>
                  <a:lnTo>
                    <a:pt x="916" y="643"/>
                  </a:lnTo>
                  <a:lnTo>
                    <a:pt x="916" y="643"/>
                  </a:lnTo>
                  <a:lnTo>
                    <a:pt x="897" y="526"/>
                  </a:lnTo>
                  <a:lnTo>
                    <a:pt x="858" y="468"/>
                  </a:lnTo>
                  <a:lnTo>
                    <a:pt x="819" y="429"/>
                  </a:lnTo>
                  <a:lnTo>
                    <a:pt x="819" y="429"/>
                  </a:lnTo>
                  <a:lnTo>
                    <a:pt x="741" y="351"/>
                  </a:lnTo>
                  <a:lnTo>
                    <a:pt x="741" y="351"/>
                  </a:lnTo>
                  <a:lnTo>
                    <a:pt x="663" y="254"/>
                  </a:lnTo>
                  <a:lnTo>
                    <a:pt x="585" y="176"/>
                  </a:lnTo>
                  <a:lnTo>
                    <a:pt x="410" y="39"/>
                  </a:lnTo>
                  <a:lnTo>
                    <a:pt x="410" y="39"/>
                  </a:lnTo>
                  <a:lnTo>
                    <a:pt x="351" y="20"/>
                  </a:lnTo>
                  <a:lnTo>
                    <a:pt x="273" y="0"/>
                  </a:lnTo>
                  <a:lnTo>
                    <a:pt x="273" y="0"/>
                  </a:lnTo>
                  <a:lnTo>
                    <a:pt x="195" y="20"/>
                  </a:lnTo>
                  <a:lnTo>
                    <a:pt x="137" y="39"/>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5"/>
            <p:cNvSpPr/>
            <p:nvPr/>
          </p:nvSpPr>
          <p:spPr>
            <a:xfrm>
              <a:off x="5578875" y="639000"/>
              <a:ext cx="36075" cy="30225"/>
            </a:xfrm>
            <a:custGeom>
              <a:avLst/>
              <a:gdLst/>
              <a:ahLst/>
              <a:cxnLst/>
              <a:rect l="l" t="t" r="r" b="b"/>
              <a:pathLst>
                <a:path w="1443" h="1209" extrusionOk="0">
                  <a:moveTo>
                    <a:pt x="234" y="0"/>
                  </a:moveTo>
                  <a:lnTo>
                    <a:pt x="176" y="20"/>
                  </a:lnTo>
                  <a:lnTo>
                    <a:pt x="137" y="39"/>
                  </a:lnTo>
                  <a:lnTo>
                    <a:pt x="98" y="59"/>
                  </a:lnTo>
                  <a:lnTo>
                    <a:pt x="59" y="117"/>
                  </a:lnTo>
                  <a:lnTo>
                    <a:pt x="20" y="215"/>
                  </a:lnTo>
                  <a:lnTo>
                    <a:pt x="0" y="254"/>
                  </a:lnTo>
                  <a:lnTo>
                    <a:pt x="20" y="312"/>
                  </a:lnTo>
                  <a:lnTo>
                    <a:pt x="59" y="468"/>
                  </a:lnTo>
                  <a:lnTo>
                    <a:pt x="137" y="604"/>
                  </a:lnTo>
                  <a:lnTo>
                    <a:pt x="195" y="682"/>
                  </a:lnTo>
                  <a:lnTo>
                    <a:pt x="254" y="760"/>
                  </a:lnTo>
                  <a:lnTo>
                    <a:pt x="390" y="877"/>
                  </a:lnTo>
                  <a:lnTo>
                    <a:pt x="527" y="974"/>
                  </a:lnTo>
                  <a:lnTo>
                    <a:pt x="663" y="1052"/>
                  </a:lnTo>
                  <a:lnTo>
                    <a:pt x="838" y="1130"/>
                  </a:lnTo>
                  <a:lnTo>
                    <a:pt x="1014" y="1189"/>
                  </a:lnTo>
                  <a:lnTo>
                    <a:pt x="1092" y="1208"/>
                  </a:lnTo>
                  <a:lnTo>
                    <a:pt x="1150" y="1208"/>
                  </a:lnTo>
                  <a:lnTo>
                    <a:pt x="1208" y="1189"/>
                  </a:lnTo>
                  <a:lnTo>
                    <a:pt x="1267" y="1169"/>
                  </a:lnTo>
                  <a:lnTo>
                    <a:pt x="1325" y="1130"/>
                  </a:lnTo>
                  <a:lnTo>
                    <a:pt x="1384" y="1072"/>
                  </a:lnTo>
                  <a:lnTo>
                    <a:pt x="1403" y="1013"/>
                  </a:lnTo>
                  <a:lnTo>
                    <a:pt x="1442" y="955"/>
                  </a:lnTo>
                  <a:lnTo>
                    <a:pt x="1442" y="897"/>
                  </a:lnTo>
                  <a:lnTo>
                    <a:pt x="1442" y="819"/>
                  </a:lnTo>
                  <a:lnTo>
                    <a:pt x="1423" y="760"/>
                  </a:lnTo>
                  <a:lnTo>
                    <a:pt x="1403" y="702"/>
                  </a:lnTo>
                  <a:lnTo>
                    <a:pt x="1325" y="624"/>
                  </a:lnTo>
                  <a:lnTo>
                    <a:pt x="1247" y="565"/>
                  </a:lnTo>
                  <a:lnTo>
                    <a:pt x="1189" y="429"/>
                  </a:lnTo>
                  <a:lnTo>
                    <a:pt x="1092" y="312"/>
                  </a:lnTo>
                  <a:lnTo>
                    <a:pt x="1014" y="254"/>
                  </a:lnTo>
                  <a:lnTo>
                    <a:pt x="936" y="195"/>
                  </a:lnTo>
                  <a:lnTo>
                    <a:pt x="760" y="117"/>
                  </a:lnTo>
                  <a:lnTo>
                    <a:pt x="643" y="59"/>
                  </a:lnTo>
                  <a:lnTo>
                    <a:pt x="507" y="39"/>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5"/>
            <p:cNvSpPr/>
            <p:nvPr/>
          </p:nvSpPr>
          <p:spPr>
            <a:xfrm>
              <a:off x="5578875" y="639000"/>
              <a:ext cx="36075" cy="30225"/>
            </a:xfrm>
            <a:custGeom>
              <a:avLst/>
              <a:gdLst/>
              <a:ahLst/>
              <a:cxnLst/>
              <a:rect l="l" t="t" r="r" b="b"/>
              <a:pathLst>
                <a:path w="1443" h="1209" fill="none" extrusionOk="0">
                  <a:moveTo>
                    <a:pt x="20" y="312"/>
                  </a:moveTo>
                  <a:lnTo>
                    <a:pt x="20" y="312"/>
                  </a:lnTo>
                  <a:lnTo>
                    <a:pt x="59" y="468"/>
                  </a:lnTo>
                  <a:lnTo>
                    <a:pt x="137" y="604"/>
                  </a:lnTo>
                  <a:lnTo>
                    <a:pt x="137" y="604"/>
                  </a:lnTo>
                  <a:lnTo>
                    <a:pt x="195" y="682"/>
                  </a:lnTo>
                  <a:lnTo>
                    <a:pt x="254" y="760"/>
                  </a:lnTo>
                  <a:lnTo>
                    <a:pt x="254" y="760"/>
                  </a:lnTo>
                  <a:lnTo>
                    <a:pt x="390" y="877"/>
                  </a:lnTo>
                  <a:lnTo>
                    <a:pt x="390" y="877"/>
                  </a:lnTo>
                  <a:lnTo>
                    <a:pt x="527" y="974"/>
                  </a:lnTo>
                  <a:lnTo>
                    <a:pt x="663" y="1052"/>
                  </a:lnTo>
                  <a:lnTo>
                    <a:pt x="663" y="1052"/>
                  </a:lnTo>
                  <a:lnTo>
                    <a:pt x="838" y="1130"/>
                  </a:lnTo>
                  <a:lnTo>
                    <a:pt x="1014" y="1189"/>
                  </a:lnTo>
                  <a:lnTo>
                    <a:pt x="1014" y="1189"/>
                  </a:lnTo>
                  <a:lnTo>
                    <a:pt x="1092" y="1208"/>
                  </a:lnTo>
                  <a:lnTo>
                    <a:pt x="1150" y="1208"/>
                  </a:lnTo>
                  <a:lnTo>
                    <a:pt x="1208" y="1189"/>
                  </a:lnTo>
                  <a:lnTo>
                    <a:pt x="1267" y="1169"/>
                  </a:lnTo>
                  <a:lnTo>
                    <a:pt x="1267" y="1169"/>
                  </a:lnTo>
                  <a:lnTo>
                    <a:pt x="1325" y="1130"/>
                  </a:lnTo>
                  <a:lnTo>
                    <a:pt x="1384" y="1072"/>
                  </a:lnTo>
                  <a:lnTo>
                    <a:pt x="1403" y="1013"/>
                  </a:lnTo>
                  <a:lnTo>
                    <a:pt x="1442" y="955"/>
                  </a:lnTo>
                  <a:lnTo>
                    <a:pt x="1442" y="955"/>
                  </a:lnTo>
                  <a:lnTo>
                    <a:pt x="1442" y="897"/>
                  </a:lnTo>
                  <a:lnTo>
                    <a:pt x="1442" y="819"/>
                  </a:lnTo>
                  <a:lnTo>
                    <a:pt x="1423" y="760"/>
                  </a:lnTo>
                  <a:lnTo>
                    <a:pt x="1403" y="702"/>
                  </a:lnTo>
                  <a:lnTo>
                    <a:pt x="1403" y="702"/>
                  </a:lnTo>
                  <a:lnTo>
                    <a:pt x="1325" y="624"/>
                  </a:lnTo>
                  <a:lnTo>
                    <a:pt x="1247" y="565"/>
                  </a:lnTo>
                  <a:lnTo>
                    <a:pt x="1247" y="565"/>
                  </a:lnTo>
                  <a:lnTo>
                    <a:pt x="1189" y="429"/>
                  </a:lnTo>
                  <a:lnTo>
                    <a:pt x="1092" y="312"/>
                  </a:lnTo>
                  <a:lnTo>
                    <a:pt x="1092" y="312"/>
                  </a:lnTo>
                  <a:lnTo>
                    <a:pt x="1014" y="254"/>
                  </a:lnTo>
                  <a:lnTo>
                    <a:pt x="936" y="195"/>
                  </a:lnTo>
                  <a:lnTo>
                    <a:pt x="760" y="117"/>
                  </a:lnTo>
                  <a:lnTo>
                    <a:pt x="760" y="117"/>
                  </a:lnTo>
                  <a:lnTo>
                    <a:pt x="643" y="59"/>
                  </a:lnTo>
                  <a:lnTo>
                    <a:pt x="507" y="39"/>
                  </a:lnTo>
                  <a:lnTo>
                    <a:pt x="254" y="0"/>
                  </a:lnTo>
                  <a:lnTo>
                    <a:pt x="234" y="0"/>
                  </a:lnTo>
                  <a:lnTo>
                    <a:pt x="234" y="0"/>
                  </a:lnTo>
                  <a:lnTo>
                    <a:pt x="176" y="20"/>
                  </a:lnTo>
                  <a:lnTo>
                    <a:pt x="137" y="39"/>
                  </a:lnTo>
                  <a:lnTo>
                    <a:pt x="98" y="59"/>
                  </a:lnTo>
                  <a:lnTo>
                    <a:pt x="59" y="117"/>
                  </a:lnTo>
                  <a:lnTo>
                    <a:pt x="20" y="215"/>
                  </a:lnTo>
                  <a:lnTo>
                    <a:pt x="0" y="254"/>
                  </a:lnTo>
                  <a:lnTo>
                    <a:pt x="20" y="312"/>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5"/>
            <p:cNvSpPr/>
            <p:nvPr/>
          </p:nvSpPr>
          <p:spPr>
            <a:xfrm>
              <a:off x="5697725" y="707200"/>
              <a:ext cx="21450" cy="23400"/>
            </a:xfrm>
            <a:custGeom>
              <a:avLst/>
              <a:gdLst/>
              <a:ahLst/>
              <a:cxnLst/>
              <a:rect l="l" t="t" r="r" b="b"/>
              <a:pathLst>
                <a:path w="858" h="936" extrusionOk="0">
                  <a:moveTo>
                    <a:pt x="195" y="0"/>
                  </a:moveTo>
                  <a:lnTo>
                    <a:pt x="117" y="39"/>
                  </a:lnTo>
                  <a:lnTo>
                    <a:pt x="59" y="97"/>
                  </a:lnTo>
                  <a:lnTo>
                    <a:pt x="20" y="156"/>
                  </a:lnTo>
                  <a:lnTo>
                    <a:pt x="1" y="234"/>
                  </a:lnTo>
                  <a:lnTo>
                    <a:pt x="1" y="331"/>
                  </a:lnTo>
                  <a:lnTo>
                    <a:pt x="20" y="409"/>
                  </a:lnTo>
                  <a:lnTo>
                    <a:pt x="59" y="487"/>
                  </a:lnTo>
                  <a:lnTo>
                    <a:pt x="98" y="565"/>
                  </a:lnTo>
                  <a:lnTo>
                    <a:pt x="215" y="721"/>
                  </a:lnTo>
                  <a:lnTo>
                    <a:pt x="332" y="838"/>
                  </a:lnTo>
                  <a:lnTo>
                    <a:pt x="390" y="877"/>
                  </a:lnTo>
                  <a:lnTo>
                    <a:pt x="429" y="916"/>
                  </a:lnTo>
                  <a:lnTo>
                    <a:pt x="546" y="935"/>
                  </a:lnTo>
                  <a:lnTo>
                    <a:pt x="663" y="896"/>
                  </a:lnTo>
                  <a:lnTo>
                    <a:pt x="721" y="877"/>
                  </a:lnTo>
                  <a:lnTo>
                    <a:pt x="760" y="838"/>
                  </a:lnTo>
                  <a:lnTo>
                    <a:pt x="799" y="799"/>
                  </a:lnTo>
                  <a:lnTo>
                    <a:pt x="838" y="740"/>
                  </a:lnTo>
                  <a:lnTo>
                    <a:pt x="858" y="624"/>
                  </a:lnTo>
                  <a:lnTo>
                    <a:pt x="838" y="507"/>
                  </a:lnTo>
                  <a:lnTo>
                    <a:pt x="799" y="448"/>
                  </a:lnTo>
                  <a:lnTo>
                    <a:pt x="760" y="409"/>
                  </a:lnTo>
                  <a:lnTo>
                    <a:pt x="663" y="331"/>
                  </a:lnTo>
                  <a:lnTo>
                    <a:pt x="546" y="195"/>
                  </a:lnTo>
                  <a:lnTo>
                    <a:pt x="429" y="59"/>
                  </a:lnTo>
                  <a:lnTo>
                    <a:pt x="351" y="20"/>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5"/>
            <p:cNvSpPr/>
            <p:nvPr/>
          </p:nvSpPr>
          <p:spPr>
            <a:xfrm>
              <a:off x="5697725" y="707200"/>
              <a:ext cx="21450" cy="23400"/>
            </a:xfrm>
            <a:custGeom>
              <a:avLst/>
              <a:gdLst/>
              <a:ahLst/>
              <a:cxnLst/>
              <a:rect l="l" t="t" r="r" b="b"/>
              <a:pathLst>
                <a:path w="858" h="936" fill="none" extrusionOk="0">
                  <a:moveTo>
                    <a:pt x="195" y="0"/>
                  </a:moveTo>
                  <a:lnTo>
                    <a:pt x="195" y="0"/>
                  </a:lnTo>
                  <a:lnTo>
                    <a:pt x="117" y="39"/>
                  </a:lnTo>
                  <a:lnTo>
                    <a:pt x="59" y="97"/>
                  </a:lnTo>
                  <a:lnTo>
                    <a:pt x="20" y="156"/>
                  </a:lnTo>
                  <a:lnTo>
                    <a:pt x="1" y="234"/>
                  </a:lnTo>
                  <a:lnTo>
                    <a:pt x="1" y="234"/>
                  </a:lnTo>
                  <a:lnTo>
                    <a:pt x="1" y="331"/>
                  </a:lnTo>
                  <a:lnTo>
                    <a:pt x="20" y="409"/>
                  </a:lnTo>
                  <a:lnTo>
                    <a:pt x="59" y="487"/>
                  </a:lnTo>
                  <a:lnTo>
                    <a:pt x="98" y="565"/>
                  </a:lnTo>
                  <a:lnTo>
                    <a:pt x="98" y="565"/>
                  </a:lnTo>
                  <a:lnTo>
                    <a:pt x="215" y="721"/>
                  </a:lnTo>
                  <a:lnTo>
                    <a:pt x="332" y="838"/>
                  </a:lnTo>
                  <a:lnTo>
                    <a:pt x="332" y="838"/>
                  </a:lnTo>
                  <a:lnTo>
                    <a:pt x="390" y="877"/>
                  </a:lnTo>
                  <a:lnTo>
                    <a:pt x="429" y="916"/>
                  </a:lnTo>
                  <a:lnTo>
                    <a:pt x="546" y="935"/>
                  </a:lnTo>
                  <a:lnTo>
                    <a:pt x="663" y="896"/>
                  </a:lnTo>
                  <a:lnTo>
                    <a:pt x="721" y="877"/>
                  </a:lnTo>
                  <a:lnTo>
                    <a:pt x="760" y="838"/>
                  </a:lnTo>
                  <a:lnTo>
                    <a:pt x="760" y="838"/>
                  </a:lnTo>
                  <a:lnTo>
                    <a:pt x="799" y="799"/>
                  </a:lnTo>
                  <a:lnTo>
                    <a:pt x="838" y="740"/>
                  </a:lnTo>
                  <a:lnTo>
                    <a:pt x="858" y="624"/>
                  </a:lnTo>
                  <a:lnTo>
                    <a:pt x="838" y="507"/>
                  </a:lnTo>
                  <a:lnTo>
                    <a:pt x="799" y="448"/>
                  </a:lnTo>
                  <a:lnTo>
                    <a:pt x="760" y="409"/>
                  </a:lnTo>
                  <a:lnTo>
                    <a:pt x="760" y="409"/>
                  </a:lnTo>
                  <a:lnTo>
                    <a:pt x="663" y="331"/>
                  </a:lnTo>
                  <a:lnTo>
                    <a:pt x="663" y="331"/>
                  </a:lnTo>
                  <a:lnTo>
                    <a:pt x="663" y="331"/>
                  </a:lnTo>
                  <a:lnTo>
                    <a:pt x="546" y="195"/>
                  </a:lnTo>
                  <a:lnTo>
                    <a:pt x="429" y="59"/>
                  </a:lnTo>
                  <a:lnTo>
                    <a:pt x="429" y="59"/>
                  </a:lnTo>
                  <a:lnTo>
                    <a:pt x="351" y="20"/>
                  </a:lnTo>
                  <a:lnTo>
                    <a:pt x="254" y="0"/>
                  </a:lnTo>
                  <a:lnTo>
                    <a:pt x="254" y="0"/>
                  </a:lnTo>
                  <a:lnTo>
                    <a:pt x="195"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5"/>
            <p:cNvSpPr/>
            <p:nvPr/>
          </p:nvSpPr>
          <p:spPr>
            <a:xfrm>
              <a:off x="5723050" y="756375"/>
              <a:ext cx="30725" cy="41925"/>
            </a:xfrm>
            <a:custGeom>
              <a:avLst/>
              <a:gdLst/>
              <a:ahLst/>
              <a:cxnLst/>
              <a:rect l="l" t="t" r="r" b="b"/>
              <a:pathLst>
                <a:path w="1229" h="1677" extrusionOk="0">
                  <a:moveTo>
                    <a:pt x="254" y="1"/>
                  </a:moveTo>
                  <a:lnTo>
                    <a:pt x="176" y="40"/>
                  </a:lnTo>
                  <a:lnTo>
                    <a:pt x="118" y="98"/>
                  </a:lnTo>
                  <a:lnTo>
                    <a:pt x="59" y="176"/>
                  </a:lnTo>
                  <a:lnTo>
                    <a:pt x="20" y="254"/>
                  </a:lnTo>
                  <a:lnTo>
                    <a:pt x="1" y="313"/>
                  </a:lnTo>
                  <a:lnTo>
                    <a:pt x="1" y="469"/>
                  </a:lnTo>
                  <a:lnTo>
                    <a:pt x="20" y="644"/>
                  </a:lnTo>
                  <a:lnTo>
                    <a:pt x="59" y="800"/>
                  </a:lnTo>
                  <a:lnTo>
                    <a:pt x="118" y="956"/>
                  </a:lnTo>
                  <a:lnTo>
                    <a:pt x="196" y="1112"/>
                  </a:lnTo>
                  <a:lnTo>
                    <a:pt x="312" y="1267"/>
                  </a:lnTo>
                  <a:lnTo>
                    <a:pt x="429" y="1423"/>
                  </a:lnTo>
                  <a:lnTo>
                    <a:pt x="546" y="1540"/>
                  </a:lnTo>
                  <a:lnTo>
                    <a:pt x="683" y="1638"/>
                  </a:lnTo>
                  <a:lnTo>
                    <a:pt x="761" y="1657"/>
                  </a:lnTo>
                  <a:lnTo>
                    <a:pt x="858" y="1677"/>
                  </a:lnTo>
                  <a:lnTo>
                    <a:pt x="955" y="1657"/>
                  </a:lnTo>
                  <a:lnTo>
                    <a:pt x="1033" y="1618"/>
                  </a:lnTo>
                  <a:lnTo>
                    <a:pt x="1111" y="1560"/>
                  </a:lnTo>
                  <a:lnTo>
                    <a:pt x="1170" y="1501"/>
                  </a:lnTo>
                  <a:lnTo>
                    <a:pt x="1209" y="1404"/>
                  </a:lnTo>
                  <a:lnTo>
                    <a:pt x="1228" y="1306"/>
                  </a:lnTo>
                  <a:lnTo>
                    <a:pt x="1228" y="1112"/>
                  </a:lnTo>
                  <a:lnTo>
                    <a:pt x="1189" y="936"/>
                  </a:lnTo>
                  <a:lnTo>
                    <a:pt x="1150" y="819"/>
                  </a:lnTo>
                  <a:lnTo>
                    <a:pt x="1111" y="702"/>
                  </a:lnTo>
                  <a:lnTo>
                    <a:pt x="1072" y="605"/>
                  </a:lnTo>
                  <a:lnTo>
                    <a:pt x="1033" y="508"/>
                  </a:lnTo>
                  <a:lnTo>
                    <a:pt x="897" y="352"/>
                  </a:lnTo>
                  <a:lnTo>
                    <a:pt x="761" y="215"/>
                  </a:lnTo>
                  <a:lnTo>
                    <a:pt x="624" y="79"/>
                  </a:lnTo>
                  <a:lnTo>
                    <a:pt x="507"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5"/>
            <p:cNvSpPr/>
            <p:nvPr/>
          </p:nvSpPr>
          <p:spPr>
            <a:xfrm>
              <a:off x="5723050" y="756375"/>
              <a:ext cx="30725" cy="41925"/>
            </a:xfrm>
            <a:custGeom>
              <a:avLst/>
              <a:gdLst/>
              <a:ahLst/>
              <a:cxnLst/>
              <a:rect l="l" t="t" r="r" b="b"/>
              <a:pathLst>
                <a:path w="1229" h="1677" fill="none" extrusionOk="0">
                  <a:moveTo>
                    <a:pt x="351" y="1"/>
                  </a:moveTo>
                  <a:lnTo>
                    <a:pt x="351" y="1"/>
                  </a:lnTo>
                  <a:lnTo>
                    <a:pt x="254" y="1"/>
                  </a:lnTo>
                  <a:lnTo>
                    <a:pt x="176" y="40"/>
                  </a:lnTo>
                  <a:lnTo>
                    <a:pt x="118" y="98"/>
                  </a:lnTo>
                  <a:lnTo>
                    <a:pt x="59" y="176"/>
                  </a:lnTo>
                  <a:lnTo>
                    <a:pt x="59" y="176"/>
                  </a:lnTo>
                  <a:lnTo>
                    <a:pt x="20" y="254"/>
                  </a:lnTo>
                  <a:lnTo>
                    <a:pt x="1" y="313"/>
                  </a:lnTo>
                  <a:lnTo>
                    <a:pt x="1" y="469"/>
                  </a:lnTo>
                  <a:lnTo>
                    <a:pt x="1" y="469"/>
                  </a:lnTo>
                  <a:lnTo>
                    <a:pt x="20" y="644"/>
                  </a:lnTo>
                  <a:lnTo>
                    <a:pt x="59" y="800"/>
                  </a:lnTo>
                  <a:lnTo>
                    <a:pt x="118" y="956"/>
                  </a:lnTo>
                  <a:lnTo>
                    <a:pt x="196" y="1112"/>
                  </a:lnTo>
                  <a:lnTo>
                    <a:pt x="196" y="1112"/>
                  </a:lnTo>
                  <a:lnTo>
                    <a:pt x="312" y="1267"/>
                  </a:lnTo>
                  <a:lnTo>
                    <a:pt x="429" y="1423"/>
                  </a:lnTo>
                  <a:lnTo>
                    <a:pt x="429" y="1423"/>
                  </a:lnTo>
                  <a:lnTo>
                    <a:pt x="546" y="1540"/>
                  </a:lnTo>
                  <a:lnTo>
                    <a:pt x="683" y="1638"/>
                  </a:lnTo>
                  <a:lnTo>
                    <a:pt x="683" y="1638"/>
                  </a:lnTo>
                  <a:lnTo>
                    <a:pt x="761" y="1657"/>
                  </a:lnTo>
                  <a:lnTo>
                    <a:pt x="858" y="1677"/>
                  </a:lnTo>
                  <a:lnTo>
                    <a:pt x="955" y="1657"/>
                  </a:lnTo>
                  <a:lnTo>
                    <a:pt x="1033" y="1618"/>
                  </a:lnTo>
                  <a:lnTo>
                    <a:pt x="1033" y="1618"/>
                  </a:lnTo>
                  <a:lnTo>
                    <a:pt x="1111" y="1560"/>
                  </a:lnTo>
                  <a:lnTo>
                    <a:pt x="1170" y="1501"/>
                  </a:lnTo>
                  <a:lnTo>
                    <a:pt x="1209" y="1404"/>
                  </a:lnTo>
                  <a:lnTo>
                    <a:pt x="1228" y="1306"/>
                  </a:lnTo>
                  <a:lnTo>
                    <a:pt x="1228" y="1306"/>
                  </a:lnTo>
                  <a:lnTo>
                    <a:pt x="1228" y="1112"/>
                  </a:lnTo>
                  <a:lnTo>
                    <a:pt x="1189" y="936"/>
                  </a:lnTo>
                  <a:lnTo>
                    <a:pt x="1189" y="936"/>
                  </a:lnTo>
                  <a:lnTo>
                    <a:pt x="1150" y="819"/>
                  </a:lnTo>
                  <a:lnTo>
                    <a:pt x="1111" y="702"/>
                  </a:lnTo>
                  <a:lnTo>
                    <a:pt x="1111" y="702"/>
                  </a:lnTo>
                  <a:lnTo>
                    <a:pt x="1072" y="605"/>
                  </a:lnTo>
                  <a:lnTo>
                    <a:pt x="1033" y="508"/>
                  </a:lnTo>
                  <a:lnTo>
                    <a:pt x="897" y="352"/>
                  </a:lnTo>
                  <a:lnTo>
                    <a:pt x="897" y="352"/>
                  </a:lnTo>
                  <a:lnTo>
                    <a:pt x="761" y="215"/>
                  </a:lnTo>
                  <a:lnTo>
                    <a:pt x="624" y="79"/>
                  </a:lnTo>
                  <a:lnTo>
                    <a:pt x="624" y="79"/>
                  </a:lnTo>
                  <a:lnTo>
                    <a:pt x="507" y="20"/>
                  </a:lnTo>
                  <a:lnTo>
                    <a:pt x="429" y="1"/>
                  </a:lnTo>
                  <a:lnTo>
                    <a:pt x="371" y="1"/>
                  </a:lnTo>
                  <a:lnTo>
                    <a:pt x="351"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5"/>
            <p:cNvSpPr/>
            <p:nvPr/>
          </p:nvSpPr>
          <p:spPr>
            <a:xfrm>
              <a:off x="5658750" y="730075"/>
              <a:ext cx="28275" cy="31700"/>
            </a:xfrm>
            <a:custGeom>
              <a:avLst/>
              <a:gdLst/>
              <a:ahLst/>
              <a:cxnLst/>
              <a:rect l="l" t="t" r="r" b="b"/>
              <a:pathLst>
                <a:path w="1131" h="1268" extrusionOk="0">
                  <a:moveTo>
                    <a:pt x="332" y="1"/>
                  </a:moveTo>
                  <a:lnTo>
                    <a:pt x="254" y="20"/>
                  </a:lnTo>
                  <a:lnTo>
                    <a:pt x="176" y="40"/>
                  </a:lnTo>
                  <a:lnTo>
                    <a:pt x="98" y="98"/>
                  </a:lnTo>
                  <a:lnTo>
                    <a:pt x="59" y="157"/>
                  </a:lnTo>
                  <a:lnTo>
                    <a:pt x="20" y="235"/>
                  </a:lnTo>
                  <a:lnTo>
                    <a:pt x="1" y="332"/>
                  </a:lnTo>
                  <a:lnTo>
                    <a:pt x="20" y="468"/>
                  </a:lnTo>
                  <a:lnTo>
                    <a:pt x="40" y="585"/>
                  </a:lnTo>
                  <a:lnTo>
                    <a:pt x="98" y="722"/>
                  </a:lnTo>
                  <a:lnTo>
                    <a:pt x="176" y="839"/>
                  </a:lnTo>
                  <a:lnTo>
                    <a:pt x="254" y="956"/>
                  </a:lnTo>
                  <a:lnTo>
                    <a:pt x="352" y="1053"/>
                  </a:lnTo>
                  <a:lnTo>
                    <a:pt x="468" y="1150"/>
                  </a:lnTo>
                  <a:lnTo>
                    <a:pt x="585" y="1228"/>
                  </a:lnTo>
                  <a:lnTo>
                    <a:pt x="663" y="1248"/>
                  </a:lnTo>
                  <a:lnTo>
                    <a:pt x="722" y="1267"/>
                  </a:lnTo>
                  <a:lnTo>
                    <a:pt x="800" y="1267"/>
                  </a:lnTo>
                  <a:lnTo>
                    <a:pt x="858" y="1248"/>
                  </a:lnTo>
                  <a:lnTo>
                    <a:pt x="936" y="1228"/>
                  </a:lnTo>
                  <a:lnTo>
                    <a:pt x="994" y="1189"/>
                  </a:lnTo>
                  <a:lnTo>
                    <a:pt x="1053" y="1150"/>
                  </a:lnTo>
                  <a:lnTo>
                    <a:pt x="1092" y="1092"/>
                  </a:lnTo>
                  <a:lnTo>
                    <a:pt x="1111" y="1014"/>
                  </a:lnTo>
                  <a:lnTo>
                    <a:pt x="1131" y="956"/>
                  </a:lnTo>
                  <a:lnTo>
                    <a:pt x="1131" y="878"/>
                  </a:lnTo>
                  <a:lnTo>
                    <a:pt x="1131" y="819"/>
                  </a:lnTo>
                  <a:lnTo>
                    <a:pt x="1092" y="722"/>
                  </a:lnTo>
                  <a:lnTo>
                    <a:pt x="1033" y="644"/>
                  </a:lnTo>
                  <a:lnTo>
                    <a:pt x="936" y="468"/>
                  </a:lnTo>
                  <a:lnTo>
                    <a:pt x="858" y="352"/>
                  </a:lnTo>
                  <a:lnTo>
                    <a:pt x="741" y="235"/>
                  </a:lnTo>
                  <a:lnTo>
                    <a:pt x="624" y="137"/>
                  </a:lnTo>
                  <a:lnTo>
                    <a:pt x="488" y="40"/>
                  </a:lnTo>
                  <a:lnTo>
                    <a:pt x="410" y="20"/>
                  </a:lnTo>
                  <a:lnTo>
                    <a:pt x="332" y="1"/>
                  </a:lnTo>
                  <a:close/>
                </a:path>
              </a:pathLst>
            </a:custGeom>
            <a:solidFill>
              <a:srgbClr val="A166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5"/>
            <p:cNvSpPr/>
            <p:nvPr/>
          </p:nvSpPr>
          <p:spPr>
            <a:xfrm>
              <a:off x="5658750" y="730075"/>
              <a:ext cx="28275" cy="31700"/>
            </a:xfrm>
            <a:custGeom>
              <a:avLst/>
              <a:gdLst/>
              <a:ahLst/>
              <a:cxnLst/>
              <a:rect l="l" t="t" r="r" b="b"/>
              <a:pathLst>
                <a:path w="1131" h="1268" fill="none" extrusionOk="0">
                  <a:moveTo>
                    <a:pt x="176" y="40"/>
                  </a:moveTo>
                  <a:lnTo>
                    <a:pt x="176" y="40"/>
                  </a:lnTo>
                  <a:lnTo>
                    <a:pt x="98" y="98"/>
                  </a:lnTo>
                  <a:lnTo>
                    <a:pt x="59" y="157"/>
                  </a:lnTo>
                  <a:lnTo>
                    <a:pt x="20" y="235"/>
                  </a:lnTo>
                  <a:lnTo>
                    <a:pt x="1" y="332"/>
                  </a:lnTo>
                  <a:lnTo>
                    <a:pt x="1" y="332"/>
                  </a:lnTo>
                  <a:lnTo>
                    <a:pt x="20" y="468"/>
                  </a:lnTo>
                  <a:lnTo>
                    <a:pt x="40" y="585"/>
                  </a:lnTo>
                  <a:lnTo>
                    <a:pt x="98" y="722"/>
                  </a:lnTo>
                  <a:lnTo>
                    <a:pt x="176" y="839"/>
                  </a:lnTo>
                  <a:lnTo>
                    <a:pt x="176" y="839"/>
                  </a:lnTo>
                  <a:lnTo>
                    <a:pt x="254" y="956"/>
                  </a:lnTo>
                  <a:lnTo>
                    <a:pt x="352" y="1053"/>
                  </a:lnTo>
                  <a:lnTo>
                    <a:pt x="468" y="1150"/>
                  </a:lnTo>
                  <a:lnTo>
                    <a:pt x="585" y="1228"/>
                  </a:lnTo>
                  <a:lnTo>
                    <a:pt x="585" y="1228"/>
                  </a:lnTo>
                  <a:lnTo>
                    <a:pt x="663" y="1248"/>
                  </a:lnTo>
                  <a:lnTo>
                    <a:pt x="722" y="1267"/>
                  </a:lnTo>
                  <a:lnTo>
                    <a:pt x="800" y="1267"/>
                  </a:lnTo>
                  <a:lnTo>
                    <a:pt x="858" y="1248"/>
                  </a:lnTo>
                  <a:lnTo>
                    <a:pt x="936" y="1228"/>
                  </a:lnTo>
                  <a:lnTo>
                    <a:pt x="994" y="1189"/>
                  </a:lnTo>
                  <a:lnTo>
                    <a:pt x="1053" y="1150"/>
                  </a:lnTo>
                  <a:lnTo>
                    <a:pt x="1092" y="1092"/>
                  </a:lnTo>
                  <a:lnTo>
                    <a:pt x="1092" y="1092"/>
                  </a:lnTo>
                  <a:lnTo>
                    <a:pt x="1111" y="1014"/>
                  </a:lnTo>
                  <a:lnTo>
                    <a:pt x="1131" y="956"/>
                  </a:lnTo>
                  <a:lnTo>
                    <a:pt x="1131" y="878"/>
                  </a:lnTo>
                  <a:lnTo>
                    <a:pt x="1131" y="819"/>
                  </a:lnTo>
                  <a:lnTo>
                    <a:pt x="1131" y="819"/>
                  </a:lnTo>
                  <a:lnTo>
                    <a:pt x="1092" y="722"/>
                  </a:lnTo>
                  <a:lnTo>
                    <a:pt x="1033" y="644"/>
                  </a:lnTo>
                  <a:lnTo>
                    <a:pt x="1033" y="644"/>
                  </a:lnTo>
                  <a:lnTo>
                    <a:pt x="936" y="468"/>
                  </a:lnTo>
                  <a:lnTo>
                    <a:pt x="936" y="468"/>
                  </a:lnTo>
                  <a:lnTo>
                    <a:pt x="858" y="352"/>
                  </a:lnTo>
                  <a:lnTo>
                    <a:pt x="741" y="235"/>
                  </a:lnTo>
                  <a:lnTo>
                    <a:pt x="624" y="137"/>
                  </a:lnTo>
                  <a:lnTo>
                    <a:pt x="488" y="40"/>
                  </a:lnTo>
                  <a:lnTo>
                    <a:pt x="488" y="40"/>
                  </a:lnTo>
                  <a:lnTo>
                    <a:pt x="410" y="20"/>
                  </a:lnTo>
                  <a:lnTo>
                    <a:pt x="332" y="1"/>
                  </a:lnTo>
                  <a:lnTo>
                    <a:pt x="332" y="1"/>
                  </a:lnTo>
                  <a:lnTo>
                    <a:pt x="254" y="20"/>
                  </a:lnTo>
                  <a:lnTo>
                    <a:pt x="176"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5"/>
            <p:cNvSpPr/>
            <p:nvPr/>
          </p:nvSpPr>
          <p:spPr>
            <a:xfrm>
              <a:off x="5248125" y="710100"/>
              <a:ext cx="118875" cy="179300"/>
            </a:xfrm>
            <a:custGeom>
              <a:avLst/>
              <a:gdLst/>
              <a:ahLst/>
              <a:cxnLst/>
              <a:rect l="l" t="t" r="r" b="b"/>
              <a:pathLst>
                <a:path w="4755" h="7172" extrusionOk="0">
                  <a:moveTo>
                    <a:pt x="3235" y="1"/>
                  </a:move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430" y="7152"/>
                  </a:lnTo>
                  <a:lnTo>
                    <a:pt x="3644" y="7132"/>
                  </a:lnTo>
                  <a:lnTo>
                    <a:pt x="3839" y="7093"/>
                  </a:lnTo>
                  <a:lnTo>
                    <a:pt x="4034" y="7054"/>
                  </a:lnTo>
                  <a:lnTo>
                    <a:pt x="4209" y="6996"/>
                  </a:lnTo>
                  <a:lnTo>
                    <a:pt x="4404" y="6918"/>
                  </a:lnTo>
                  <a:lnTo>
                    <a:pt x="4580" y="6840"/>
                  </a:lnTo>
                  <a:lnTo>
                    <a:pt x="4755" y="6742"/>
                  </a:lnTo>
                  <a:lnTo>
                    <a:pt x="4560" y="6703"/>
                  </a:lnTo>
                  <a:lnTo>
                    <a:pt x="4365" y="6664"/>
                  </a:lnTo>
                  <a:lnTo>
                    <a:pt x="4190" y="6606"/>
                  </a:lnTo>
                  <a:lnTo>
                    <a:pt x="3995" y="6528"/>
                  </a:lnTo>
                  <a:lnTo>
                    <a:pt x="3820" y="6431"/>
                  </a:lnTo>
                  <a:lnTo>
                    <a:pt x="3644" y="6314"/>
                  </a:lnTo>
                  <a:lnTo>
                    <a:pt x="3488" y="6197"/>
                  </a:lnTo>
                  <a:lnTo>
                    <a:pt x="3333" y="6060"/>
                  </a:lnTo>
                  <a:lnTo>
                    <a:pt x="3196" y="5924"/>
                  </a:lnTo>
                  <a:lnTo>
                    <a:pt x="3060" y="5768"/>
                  </a:lnTo>
                  <a:lnTo>
                    <a:pt x="2943" y="5593"/>
                  </a:lnTo>
                  <a:lnTo>
                    <a:pt x="2826" y="5437"/>
                  </a:lnTo>
                  <a:lnTo>
                    <a:pt x="2729" y="5242"/>
                  </a:lnTo>
                  <a:lnTo>
                    <a:pt x="2631" y="5047"/>
                  </a:lnTo>
                  <a:lnTo>
                    <a:pt x="2553" y="4852"/>
                  </a:lnTo>
                  <a:lnTo>
                    <a:pt x="2495" y="4658"/>
                  </a:lnTo>
                  <a:lnTo>
                    <a:pt x="2378" y="4248"/>
                  </a:lnTo>
                  <a:lnTo>
                    <a:pt x="2319" y="3839"/>
                  </a:lnTo>
                  <a:lnTo>
                    <a:pt x="2300" y="3411"/>
                  </a:lnTo>
                  <a:lnTo>
                    <a:pt x="2300" y="3196"/>
                  </a:lnTo>
                  <a:lnTo>
                    <a:pt x="2319" y="2982"/>
                  </a:lnTo>
                  <a:lnTo>
                    <a:pt x="2378" y="2573"/>
                  </a:lnTo>
                  <a:lnTo>
                    <a:pt x="2436" y="2359"/>
                  </a:lnTo>
                  <a:lnTo>
                    <a:pt x="2495" y="2164"/>
                  </a:lnTo>
                  <a:lnTo>
                    <a:pt x="2573" y="1969"/>
                  </a:lnTo>
                  <a:lnTo>
                    <a:pt x="2651" y="1793"/>
                  </a:lnTo>
                  <a:lnTo>
                    <a:pt x="2748" y="1618"/>
                  </a:lnTo>
                  <a:lnTo>
                    <a:pt x="2865" y="1443"/>
                  </a:lnTo>
                  <a:lnTo>
                    <a:pt x="2982" y="1287"/>
                  </a:lnTo>
                  <a:lnTo>
                    <a:pt x="3118" y="1131"/>
                  </a:lnTo>
                  <a:lnTo>
                    <a:pt x="3255" y="995"/>
                  </a:lnTo>
                  <a:lnTo>
                    <a:pt x="3411" y="858"/>
                  </a:lnTo>
                  <a:lnTo>
                    <a:pt x="3586" y="741"/>
                  </a:lnTo>
                  <a:lnTo>
                    <a:pt x="3781" y="644"/>
                  </a:lnTo>
                  <a:lnTo>
                    <a:pt x="3976" y="566"/>
                  </a:lnTo>
                  <a:lnTo>
                    <a:pt x="4170" y="488"/>
                  </a:lnTo>
                  <a:lnTo>
                    <a:pt x="4424" y="430"/>
                  </a:lnTo>
                  <a:lnTo>
                    <a:pt x="4696" y="391"/>
                  </a:lnTo>
                  <a:lnTo>
                    <a:pt x="4521" y="293"/>
                  </a:lnTo>
                  <a:lnTo>
                    <a:pt x="4346" y="215"/>
                  </a:lnTo>
                  <a:lnTo>
                    <a:pt x="4170" y="157"/>
                  </a:lnTo>
                  <a:lnTo>
                    <a:pt x="3995" y="98"/>
                  </a:lnTo>
                  <a:lnTo>
                    <a:pt x="3800" y="59"/>
                  </a:lnTo>
                  <a:lnTo>
                    <a:pt x="3625" y="20"/>
                  </a:lnTo>
                  <a:lnTo>
                    <a:pt x="3430" y="1"/>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5"/>
            <p:cNvSpPr/>
            <p:nvPr/>
          </p:nvSpPr>
          <p:spPr>
            <a:xfrm>
              <a:off x="5248125" y="710100"/>
              <a:ext cx="118875" cy="179300"/>
            </a:xfrm>
            <a:custGeom>
              <a:avLst/>
              <a:gdLst/>
              <a:ahLst/>
              <a:cxnLst/>
              <a:rect l="l" t="t" r="r" b="b"/>
              <a:pathLst>
                <a:path w="4755" h="7172" fill="none" extrusionOk="0">
                  <a:moveTo>
                    <a:pt x="1" y="3586"/>
                  </a:move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235" y="7171"/>
                  </a:lnTo>
                  <a:lnTo>
                    <a:pt x="3430" y="7152"/>
                  </a:lnTo>
                  <a:lnTo>
                    <a:pt x="3644" y="7132"/>
                  </a:lnTo>
                  <a:lnTo>
                    <a:pt x="3839" y="7093"/>
                  </a:lnTo>
                  <a:lnTo>
                    <a:pt x="4034" y="7054"/>
                  </a:lnTo>
                  <a:lnTo>
                    <a:pt x="4209" y="6996"/>
                  </a:lnTo>
                  <a:lnTo>
                    <a:pt x="4404" y="6918"/>
                  </a:lnTo>
                  <a:lnTo>
                    <a:pt x="4580" y="6840"/>
                  </a:lnTo>
                  <a:lnTo>
                    <a:pt x="4755" y="6742"/>
                  </a:lnTo>
                  <a:lnTo>
                    <a:pt x="4755" y="6742"/>
                  </a:lnTo>
                  <a:lnTo>
                    <a:pt x="4560" y="6703"/>
                  </a:lnTo>
                  <a:lnTo>
                    <a:pt x="4365" y="6664"/>
                  </a:lnTo>
                  <a:lnTo>
                    <a:pt x="4365" y="6664"/>
                  </a:lnTo>
                  <a:lnTo>
                    <a:pt x="4190" y="6606"/>
                  </a:lnTo>
                  <a:lnTo>
                    <a:pt x="3995" y="6528"/>
                  </a:lnTo>
                  <a:lnTo>
                    <a:pt x="3995" y="6528"/>
                  </a:lnTo>
                  <a:lnTo>
                    <a:pt x="3820" y="6431"/>
                  </a:lnTo>
                  <a:lnTo>
                    <a:pt x="3644" y="6314"/>
                  </a:lnTo>
                  <a:lnTo>
                    <a:pt x="3488" y="6197"/>
                  </a:lnTo>
                  <a:lnTo>
                    <a:pt x="3333" y="6060"/>
                  </a:lnTo>
                  <a:lnTo>
                    <a:pt x="3333" y="6060"/>
                  </a:lnTo>
                  <a:lnTo>
                    <a:pt x="3196" y="5924"/>
                  </a:lnTo>
                  <a:lnTo>
                    <a:pt x="3060" y="5768"/>
                  </a:lnTo>
                  <a:lnTo>
                    <a:pt x="2943" y="5593"/>
                  </a:lnTo>
                  <a:lnTo>
                    <a:pt x="2826" y="5437"/>
                  </a:lnTo>
                  <a:lnTo>
                    <a:pt x="2826" y="5437"/>
                  </a:lnTo>
                  <a:lnTo>
                    <a:pt x="2729" y="5242"/>
                  </a:lnTo>
                  <a:lnTo>
                    <a:pt x="2631" y="5047"/>
                  </a:lnTo>
                  <a:lnTo>
                    <a:pt x="2553" y="4852"/>
                  </a:lnTo>
                  <a:lnTo>
                    <a:pt x="2495" y="4658"/>
                  </a:lnTo>
                  <a:lnTo>
                    <a:pt x="2378" y="4248"/>
                  </a:lnTo>
                  <a:lnTo>
                    <a:pt x="2319" y="3839"/>
                  </a:lnTo>
                  <a:lnTo>
                    <a:pt x="2319" y="3839"/>
                  </a:lnTo>
                  <a:lnTo>
                    <a:pt x="2300" y="3411"/>
                  </a:lnTo>
                  <a:lnTo>
                    <a:pt x="2300" y="3196"/>
                  </a:lnTo>
                  <a:lnTo>
                    <a:pt x="2319" y="2982"/>
                  </a:lnTo>
                  <a:lnTo>
                    <a:pt x="2319" y="2982"/>
                  </a:lnTo>
                  <a:lnTo>
                    <a:pt x="2378" y="2573"/>
                  </a:lnTo>
                  <a:lnTo>
                    <a:pt x="2436" y="2359"/>
                  </a:lnTo>
                  <a:lnTo>
                    <a:pt x="2495" y="2164"/>
                  </a:lnTo>
                  <a:lnTo>
                    <a:pt x="2495" y="2164"/>
                  </a:lnTo>
                  <a:lnTo>
                    <a:pt x="2573" y="1969"/>
                  </a:lnTo>
                  <a:lnTo>
                    <a:pt x="2651" y="1793"/>
                  </a:lnTo>
                  <a:lnTo>
                    <a:pt x="2748" y="1618"/>
                  </a:lnTo>
                  <a:lnTo>
                    <a:pt x="2865" y="1443"/>
                  </a:lnTo>
                  <a:lnTo>
                    <a:pt x="2865" y="1443"/>
                  </a:lnTo>
                  <a:lnTo>
                    <a:pt x="2982" y="1287"/>
                  </a:lnTo>
                  <a:lnTo>
                    <a:pt x="3118" y="1131"/>
                  </a:lnTo>
                  <a:lnTo>
                    <a:pt x="3255" y="995"/>
                  </a:lnTo>
                  <a:lnTo>
                    <a:pt x="3411" y="858"/>
                  </a:lnTo>
                  <a:lnTo>
                    <a:pt x="3411" y="858"/>
                  </a:lnTo>
                  <a:lnTo>
                    <a:pt x="3586" y="741"/>
                  </a:lnTo>
                  <a:lnTo>
                    <a:pt x="3781" y="644"/>
                  </a:lnTo>
                  <a:lnTo>
                    <a:pt x="3976" y="566"/>
                  </a:lnTo>
                  <a:lnTo>
                    <a:pt x="4170" y="488"/>
                  </a:lnTo>
                  <a:lnTo>
                    <a:pt x="4170" y="488"/>
                  </a:lnTo>
                  <a:lnTo>
                    <a:pt x="4424" y="430"/>
                  </a:lnTo>
                  <a:lnTo>
                    <a:pt x="4696" y="391"/>
                  </a:lnTo>
                  <a:lnTo>
                    <a:pt x="4696" y="391"/>
                  </a:lnTo>
                  <a:lnTo>
                    <a:pt x="4521" y="293"/>
                  </a:lnTo>
                  <a:lnTo>
                    <a:pt x="4346" y="215"/>
                  </a:lnTo>
                  <a:lnTo>
                    <a:pt x="4170" y="157"/>
                  </a:lnTo>
                  <a:lnTo>
                    <a:pt x="3995" y="98"/>
                  </a:lnTo>
                  <a:lnTo>
                    <a:pt x="3800" y="59"/>
                  </a:lnTo>
                  <a:lnTo>
                    <a:pt x="3625" y="20"/>
                  </a:lnTo>
                  <a:lnTo>
                    <a:pt x="3430" y="1"/>
                  </a:lnTo>
                  <a:lnTo>
                    <a:pt x="3235" y="1"/>
                  </a:lnTo>
                  <a:lnTo>
                    <a:pt x="3235" y="1"/>
                  </a:ln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5"/>
            <p:cNvSpPr/>
            <p:nvPr/>
          </p:nvSpPr>
          <p:spPr>
            <a:xfrm>
              <a:off x="5291000" y="717425"/>
              <a:ext cx="118875" cy="164175"/>
            </a:xfrm>
            <a:custGeom>
              <a:avLst/>
              <a:gdLst/>
              <a:ahLst/>
              <a:cxnLst/>
              <a:rect l="l" t="t" r="r" b="b"/>
              <a:pathLst>
                <a:path w="4755" h="6567" extrusionOk="0">
                  <a:moveTo>
                    <a:pt x="2631" y="0"/>
                  </a:moveTo>
                  <a:lnTo>
                    <a:pt x="2377" y="20"/>
                  </a:lnTo>
                  <a:lnTo>
                    <a:pt x="2300" y="20"/>
                  </a:lnTo>
                  <a:lnTo>
                    <a:pt x="2261" y="39"/>
                  </a:lnTo>
                  <a:lnTo>
                    <a:pt x="2085" y="78"/>
                  </a:lnTo>
                  <a:lnTo>
                    <a:pt x="1910" y="137"/>
                  </a:lnTo>
                  <a:lnTo>
                    <a:pt x="1871" y="137"/>
                  </a:lnTo>
                  <a:lnTo>
                    <a:pt x="1851" y="156"/>
                  </a:lnTo>
                  <a:lnTo>
                    <a:pt x="1832" y="156"/>
                  </a:lnTo>
                  <a:lnTo>
                    <a:pt x="1793" y="176"/>
                  </a:lnTo>
                  <a:lnTo>
                    <a:pt x="1598" y="273"/>
                  </a:lnTo>
                  <a:lnTo>
                    <a:pt x="1579" y="273"/>
                  </a:lnTo>
                  <a:lnTo>
                    <a:pt x="1559" y="292"/>
                  </a:lnTo>
                  <a:lnTo>
                    <a:pt x="1540" y="292"/>
                  </a:lnTo>
                  <a:lnTo>
                    <a:pt x="1501" y="331"/>
                  </a:lnTo>
                  <a:lnTo>
                    <a:pt x="1384" y="390"/>
                  </a:lnTo>
                  <a:lnTo>
                    <a:pt x="1247" y="487"/>
                  </a:lnTo>
                  <a:lnTo>
                    <a:pt x="1208" y="526"/>
                  </a:lnTo>
                  <a:lnTo>
                    <a:pt x="1092" y="643"/>
                  </a:lnTo>
                  <a:lnTo>
                    <a:pt x="1072" y="643"/>
                  </a:lnTo>
                  <a:lnTo>
                    <a:pt x="975" y="741"/>
                  </a:lnTo>
                  <a:lnTo>
                    <a:pt x="838" y="877"/>
                  </a:lnTo>
                  <a:lnTo>
                    <a:pt x="741" y="1013"/>
                  </a:lnTo>
                  <a:lnTo>
                    <a:pt x="702" y="1052"/>
                  </a:lnTo>
                  <a:lnTo>
                    <a:pt x="585" y="1228"/>
                  </a:lnTo>
                  <a:lnTo>
                    <a:pt x="488" y="1384"/>
                  </a:lnTo>
                  <a:lnTo>
                    <a:pt x="312" y="1734"/>
                  </a:lnTo>
                  <a:lnTo>
                    <a:pt x="312" y="1773"/>
                  </a:lnTo>
                  <a:lnTo>
                    <a:pt x="176" y="2104"/>
                  </a:lnTo>
                  <a:lnTo>
                    <a:pt x="176" y="2163"/>
                  </a:lnTo>
                  <a:lnTo>
                    <a:pt x="117" y="2377"/>
                  </a:lnTo>
                  <a:lnTo>
                    <a:pt x="39" y="2708"/>
                  </a:lnTo>
                  <a:lnTo>
                    <a:pt x="20" y="3001"/>
                  </a:lnTo>
                  <a:lnTo>
                    <a:pt x="0" y="3293"/>
                  </a:lnTo>
                  <a:lnTo>
                    <a:pt x="20" y="3566"/>
                  </a:lnTo>
                  <a:lnTo>
                    <a:pt x="39" y="3839"/>
                  </a:lnTo>
                  <a:lnTo>
                    <a:pt x="98" y="4092"/>
                  </a:lnTo>
                  <a:lnTo>
                    <a:pt x="156" y="4345"/>
                  </a:lnTo>
                  <a:lnTo>
                    <a:pt x="215" y="4579"/>
                  </a:lnTo>
                  <a:lnTo>
                    <a:pt x="312" y="4813"/>
                  </a:lnTo>
                  <a:lnTo>
                    <a:pt x="410" y="5008"/>
                  </a:lnTo>
                  <a:lnTo>
                    <a:pt x="507" y="5222"/>
                  </a:lnTo>
                  <a:lnTo>
                    <a:pt x="624" y="5397"/>
                  </a:lnTo>
                  <a:lnTo>
                    <a:pt x="741" y="5553"/>
                  </a:lnTo>
                  <a:lnTo>
                    <a:pt x="858" y="5709"/>
                  </a:lnTo>
                  <a:lnTo>
                    <a:pt x="994" y="5845"/>
                  </a:lnTo>
                  <a:lnTo>
                    <a:pt x="1247" y="6079"/>
                  </a:lnTo>
                  <a:lnTo>
                    <a:pt x="1520" y="6255"/>
                  </a:lnTo>
                  <a:lnTo>
                    <a:pt x="1793" y="6391"/>
                  </a:lnTo>
                  <a:lnTo>
                    <a:pt x="1929" y="6449"/>
                  </a:lnTo>
                  <a:lnTo>
                    <a:pt x="2085" y="6488"/>
                  </a:lnTo>
                  <a:lnTo>
                    <a:pt x="2358" y="6547"/>
                  </a:lnTo>
                  <a:lnTo>
                    <a:pt x="2631" y="6566"/>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5"/>
            <p:cNvSpPr/>
            <p:nvPr/>
          </p:nvSpPr>
          <p:spPr>
            <a:xfrm>
              <a:off x="5291000" y="717425"/>
              <a:ext cx="118875" cy="164175"/>
            </a:xfrm>
            <a:custGeom>
              <a:avLst/>
              <a:gdLst/>
              <a:ahLst/>
              <a:cxnLst/>
              <a:rect l="l" t="t" r="r" b="b"/>
              <a:pathLst>
                <a:path w="4755" h="6567" fill="none" extrusionOk="0">
                  <a:moveTo>
                    <a:pt x="2631" y="0"/>
                  </a:moveTo>
                  <a:lnTo>
                    <a:pt x="2631" y="0"/>
                  </a:lnTo>
                  <a:lnTo>
                    <a:pt x="2377" y="20"/>
                  </a:lnTo>
                  <a:lnTo>
                    <a:pt x="2377" y="20"/>
                  </a:lnTo>
                  <a:lnTo>
                    <a:pt x="2319" y="20"/>
                  </a:lnTo>
                  <a:lnTo>
                    <a:pt x="2319" y="20"/>
                  </a:lnTo>
                  <a:lnTo>
                    <a:pt x="2300" y="20"/>
                  </a:lnTo>
                  <a:lnTo>
                    <a:pt x="2300" y="20"/>
                  </a:lnTo>
                  <a:lnTo>
                    <a:pt x="2261" y="39"/>
                  </a:lnTo>
                  <a:lnTo>
                    <a:pt x="2261" y="39"/>
                  </a:lnTo>
                  <a:lnTo>
                    <a:pt x="2261" y="39"/>
                  </a:lnTo>
                  <a:lnTo>
                    <a:pt x="2085" y="78"/>
                  </a:lnTo>
                  <a:lnTo>
                    <a:pt x="2085" y="78"/>
                  </a:lnTo>
                  <a:lnTo>
                    <a:pt x="1910" y="137"/>
                  </a:lnTo>
                  <a:lnTo>
                    <a:pt x="1890" y="137"/>
                  </a:lnTo>
                  <a:lnTo>
                    <a:pt x="1890" y="137"/>
                  </a:lnTo>
                  <a:lnTo>
                    <a:pt x="1871" y="137"/>
                  </a:lnTo>
                  <a:lnTo>
                    <a:pt x="1851" y="156"/>
                  </a:lnTo>
                  <a:lnTo>
                    <a:pt x="1851" y="156"/>
                  </a:lnTo>
                  <a:lnTo>
                    <a:pt x="1832" y="156"/>
                  </a:lnTo>
                  <a:lnTo>
                    <a:pt x="1832" y="156"/>
                  </a:lnTo>
                  <a:lnTo>
                    <a:pt x="1832" y="156"/>
                  </a:lnTo>
                  <a:lnTo>
                    <a:pt x="1793" y="176"/>
                  </a:lnTo>
                  <a:lnTo>
                    <a:pt x="1793" y="176"/>
                  </a:lnTo>
                  <a:lnTo>
                    <a:pt x="1812" y="176"/>
                  </a:lnTo>
                  <a:lnTo>
                    <a:pt x="1793" y="176"/>
                  </a:lnTo>
                  <a:lnTo>
                    <a:pt x="1793" y="176"/>
                  </a:lnTo>
                  <a:lnTo>
                    <a:pt x="1598" y="273"/>
                  </a:lnTo>
                  <a:lnTo>
                    <a:pt x="1579" y="273"/>
                  </a:lnTo>
                  <a:lnTo>
                    <a:pt x="1559" y="292"/>
                  </a:lnTo>
                  <a:lnTo>
                    <a:pt x="1540" y="292"/>
                  </a:lnTo>
                  <a:lnTo>
                    <a:pt x="1540" y="292"/>
                  </a:lnTo>
                  <a:lnTo>
                    <a:pt x="1501" y="331"/>
                  </a:lnTo>
                  <a:lnTo>
                    <a:pt x="1501" y="331"/>
                  </a:lnTo>
                  <a:lnTo>
                    <a:pt x="1384" y="390"/>
                  </a:lnTo>
                  <a:lnTo>
                    <a:pt x="1384" y="390"/>
                  </a:lnTo>
                  <a:lnTo>
                    <a:pt x="1247" y="487"/>
                  </a:lnTo>
                  <a:lnTo>
                    <a:pt x="1247" y="487"/>
                  </a:lnTo>
                  <a:lnTo>
                    <a:pt x="1247" y="487"/>
                  </a:lnTo>
                  <a:lnTo>
                    <a:pt x="1247" y="487"/>
                  </a:lnTo>
                  <a:lnTo>
                    <a:pt x="1247" y="487"/>
                  </a:lnTo>
                  <a:lnTo>
                    <a:pt x="1247" y="487"/>
                  </a:lnTo>
                  <a:lnTo>
                    <a:pt x="1247" y="487"/>
                  </a:lnTo>
                  <a:lnTo>
                    <a:pt x="1208" y="526"/>
                  </a:lnTo>
                  <a:lnTo>
                    <a:pt x="1208" y="526"/>
                  </a:lnTo>
                  <a:lnTo>
                    <a:pt x="1092" y="643"/>
                  </a:lnTo>
                  <a:lnTo>
                    <a:pt x="1092" y="643"/>
                  </a:lnTo>
                  <a:lnTo>
                    <a:pt x="1072" y="643"/>
                  </a:lnTo>
                  <a:lnTo>
                    <a:pt x="1072" y="643"/>
                  </a:lnTo>
                  <a:lnTo>
                    <a:pt x="975" y="741"/>
                  </a:lnTo>
                  <a:lnTo>
                    <a:pt x="975" y="741"/>
                  </a:lnTo>
                  <a:lnTo>
                    <a:pt x="838" y="877"/>
                  </a:lnTo>
                  <a:lnTo>
                    <a:pt x="838" y="877"/>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02" y="1052"/>
                  </a:lnTo>
                  <a:lnTo>
                    <a:pt x="702" y="1052"/>
                  </a:lnTo>
                  <a:lnTo>
                    <a:pt x="585" y="1228"/>
                  </a:lnTo>
                  <a:lnTo>
                    <a:pt x="585" y="1228"/>
                  </a:lnTo>
                  <a:lnTo>
                    <a:pt x="488" y="1384"/>
                  </a:lnTo>
                  <a:lnTo>
                    <a:pt x="488" y="1384"/>
                  </a:lnTo>
                  <a:lnTo>
                    <a:pt x="312" y="1734"/>
                  </a:lnTo>
                  <a:lnTo>
                    <a:pt x="312" y="1734"/>
                  </a:lnTo>
                  <a:lnTo>
                    <a:pt x="312" y="1734"/>
                  </a:lnTo>
                  <a:lnTo>
                    <a:pt x="312" y="1734"/>
                  </a:lnTo>
                  <a:lnTo>
                    <a:pt x="312" y="1773"/>
                  </a:lnTo>
                  <a:lnTo>
                    <a:pt x="312" y="1773"/>
                  </a:lnTo>
                  <a:lnTo>
                    <a:pt x="312" y="1773"/>
                  </a:lnTo>
                  <a:lnTo>
                    <a:pt x="312" y="1773"/>
                  </a:lnTo>
                  <a:lnTo>
                    <a:pt x="312" y="1773"/>
                  </a:lnTo>
                  <a:lnTo>
                    <a:pt x="176" y="2104"/>
                  </a:lnTo>
                  <a:lnTo>
                    <a:pt x="176" y="2163"/>
                  </a:lnTo>
                  <a:lnTo>
                    <a:pt x="176" y="2163"/>
                  </a:lnTo>
                  <a:lnTo>
                    <a:pt x="117" y="2377"/>
                  </a:lnTo>
                  <a:lnTo>
                    <a:pt x="117" y="2377"/>
                  </a:lnTo>
                  <a:lnTo>
                    <a:pt x="39" y="2708"/>
                  </a:lnTo>
                  <a:lnTo>
                    <a:pt x="39" y="2728"/>
                  </a:lnTo>
                  <a:lnTo>
                    <a:pt x="39" y="2708"/>
                  </a:lnTo>
                  <a:lnTo>
                    <a:pt x="39" y="2708"/>
                  </a:lnTo>
                  <a:lnTo>
                    <a:pt x="39" y="2708"/>
                  </a:lnTo>
                  <a:lnTo>
                    <a:pt x="20" y="3001"/>
                  </a:lnTo>
                  <a:lnTo>
                    <a:pt x="0" y="3293"/>
                  </a:lnTo>
                  <a:lnTo>
                    <a:pt x="0" y="3293"/>
                  </a:lnTo>
                  <a:lnTo>
                    <a:pt x="20" y="3566"/>
                  </a:lnTo>
                  <a:lnTo>
                    <a:pt x="39" y="3839"/>
                  </a:lnTo>
                  <a:lnTo>
                    <a:pt x="39" y="3839"/>
                  </a:lnTo>
                  <a:lnTo>
                    <a:pt x="39" y="3839"/>
                  </a:lnTo>
                  <a:lnTo>
                    <a:pt x="98" y="4092"/>
                  </a:lnTo>
                  <a:lnTo>
                    <a:pt x="156" y="4345"/>
                  </a:lnTo>
                  <a:lnTo>
                    <a:pt x="156" y="4345"/>
                  </a:lnTo>
                  <a:lnTo>
                    <a:pt x="215" y="4579"/>
                  </a:lnTo>
                  <a:lnTo>
                    <a:pt x="312" y="4813"/>
                  </a:lnTo>
                  <a:lnTo>
                    <a:pt x="312" y="4813"/>
                  </a:lnTo>
                  <a:lnTo>
                    <a:pt x="312" y="4813"/>
                  </a:lnTo>
                  <a:lnTo>
                    <a:pt x="312" y="4813"/>
                  </a:lnTo>
                  <a:lnTo>
                    <a:pt x="312" y="4813"/>
                  </a:lnTo>
                  <a:lnTo>
                    <a:pt x="410" y="5008"/>
                  </a:lnTo>
                  <a:lnTo>
                    <a:pt x="507" y="5222"/>
                  </a:lnTo>
                  <a:lnTo>
                    <a:pt x="507" y="5222"/>
                  </a:lnTo>
                  <a:lnTo>
                    <a:pt x="624" y="5397"/>
                  </a:lnTo>
                  <a:lnTo>
                    <a:pt x="741" y="5553"/>
                  </a:lnTo>
                  <a:lnTo>
                    <a:pt x="741" y="5553"/>
                  </a:lnTo>
                  <a:lnTo>
                    <a:pt x="741" y="5553"/>
                  </a:lnTo>
                  <a:lnTo>
                    <a:pt x="741" y="5553"/>
                  </a:lnTo>
                  <a:lnTo>
                    <a:pt x="741" y="5553"/>
                  </a:lnTo>
                  <a:lnTo>
                    <a:pt x="741" y="5553"/>
                  </a:lnTo>
                  <a:lnTo>
                    <a:pt x="741" y="5573"/>
                  </a:lnTo>
                  <a:lnTo>
                    <a:pt x="741" y="5553"/>
                  </a:lnTo>
                  <a:lnTo>
                    <a:pt x="741" y="5553"/>
                  </a:lnTo>
                  <a:lnTo>
                    <a:pt x="741" y="5553"/>
                  </a:lnTo>
                  <a:lnTo>
                    <a:pt x="741" y="5553"/>
                  </a:lnTo>
                  <a:lnTo>
                    <a:pt x="858" y="5709"/>
                  </a:lnTo>
                  <a:lnTo>
                    <a:pt x="994" y="5845"/>
                  </a:lnTo>
                  <a:lnTo>
                    <a:pt x="994" y="5845"/>
                  </a:lnTo>
                  <a:lnTo>
                    <a:pt x="1247" y="6079"/>
                  </a:lnTo>
                  <a:lnTo>
                    <a:pt x="1247" y="6079"/>
                  </a:lnTo>
                  <a:lnTo>
                    <a:pt x="1247" y="6079"/>
                  </a:lnTo>
                  <a:lnTo>
                    <a:pt x="1247" y="6060"/>
                  </a:lnTo>
                  <a:lnTo>
                    <a:pt x="1247" y="6079"/>
                  </a:lnTo>
                  <a:lnTo>
                    <a:pt x="1247" y="6079"/>
                  </a:lnTo>
                  <a:lnTo>
                    <a:pt x="1520" y="6255"/>
                  </a:lnTo>
                  <a:lnTo>
                    <a:pt x="1520" y="6255"/>
                  </a:lnTo>
                  <a:lnTo>
                    <a:pt x="1793" y="6391"/>
                  </a:lnTo>
                  <a:lnTo>
                    <a:pt x="1793" y="6391"/>
                  </a:lnTo>
                  <a:lnTo>
                    <a:pt x="1793" y="6391"/>
                  </a:lnTo>
                  <a:lnTo>
                    <a:pt x="1929" y="6449"/>
                  </a:lnTo>
                  <a:lnTo>
                    <a:pt x="2085" y="6488"/>
                  </a:lnTo>
                  <a:lnTo>
                    <a:pt x="2085" y="6488"/>
                  </a:lnTo>
                  <a:lnTo>
                    <a:pt x="2358" y="6547"/>
                  </a:lnTo>
                  <a:lnTo>
                    <a:pt x="2358" y="6547"/>
                  </a:lnTo>
                  <a:lnTo>
                    <a:pt x="2358" y="6547"/>
                  </a:lnTo>
                  <a:lnTo>
                    <a:pt x="2631" y="6566"/>
                  </a:lnTo>
                  <a:lnTo>
                    <a:pt x="2631" y="6566"/>
                  </a:lnTo>
                  <a:lnTo>
                    <a:pt x="2845" y="6547"/>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lnTo>
                    <a:pt x="2826" y="0"/>
                  </a:lnTo>
                  <a:lnTo>
                    <a:pt x="2650" y="0"/>
                  </a:lnTo>
                  <a:lnTo>
                    <a:pt x="263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5"/>
            <p:cNvSpPr/>
            <p:nvPr/>
          </p:nvSpPr>
          <p:spPr>
            <a:xfrm>
              <a:off x="5298800" y="8377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5"/>
            <p:cNvSpPr/>
            <p:nvPr/>
          </p:nvSpPr>
          <p:spPr>
            <a:xfrm>
              <a:off x="5322175" y="86940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5"/>
            <p:cNvSpPr/>
            <p:nvPr/>
          </p:nvSpPr>
          <p:spPr>
            <a:xfrm>
              <a:off x="5267625" y="789025"/>
              <a:ext cx="49225" cy="20475"/>
            </a:xfrm>
            <a:custGeom>
              <a:avLst/>
              <a:gdLst/>
              <a:ahLst/>
              <a:cxnLst/>
              <a:rect l="l" t="t" r="r" b="b"/>
              <a:pathLst>
                <a:path w="1969" h="819" extrusionOk="0">
                  <a:moveTo>
                    <a:pt x="780" y="0"/>
                  </a:moveTo>
                  <a:lnTo>
                    <a:pt x="604" y="20"/>
                  </a:lnTo>
                  <a:lnTo>
                    <a:pt x="429" y="59"/>
                  </a:lnTo>
                  <a:lnTo>
                    <a:pt x="292" y="117"/>
                  </a:lnTo>
                  <a:lnTo>
                    <a:pt x="176" y="176"/>
                  </a:lnTo>
                  <a:lnTo>
                    <a:pt x="78" y="254"/>
                  </a:lnTo>
                  <a:lnTo>
                    <a:pt x="20" y="332"/>
                  </a:lnTo>
                  <a:lnTo>
                    <a:pt x="0" y="410"/>
                  </a:lnTo>
                  <a:lnTo>
                    <a:pt x="20" y="487"/>
                  </a:lnTo>
                  <a:lnTo>
                    <a:pt x="78" y="565"/>
                  </a:lnTo>
                  <a:lnTo>
                    <a:pt x="176" y="624"/>
                  </a:lnTo>
                  <a:lnTo>
                    <a:pt x="292" y="702"/>
                  </a:lnTo>
                  <a:lnTo>
                    <a:pt x="429" y="741"/>
                  </a:lnTo>
                  <a:lnTo>
                    <a:pt x="604" y="780"/>
                  </a:lnTo>
                  <a:lnTo>
                    <a:pt x="780" y="799"/>
                  </a:lnTo>
                  <a:lnTo>
                    <a:pt x="994" y="819"/>
                  </a:lnTo>
                  <a:lnTo>
                    <a:pt x="1189" y="799"/>
                  </a:lnTo>
                  <a:lnTo>
                    <a:pt x="1364" y="780"/>
                  </a:lnTo>
                  <a:lnTo>
                    <a:pt x="1539" y="741"/>
                  </a:lnTo>
                  <a:lnTo>
                    <a:pt x="1676" y="702"/>
                  </a:lnTo>
                  <a:lnTo>
                    <a:pt x="1793" y="624"/>
                  </a:lnTo>
                  <a:lnTo>
                    <a:pt x="1890" y="565"/>
                  </a:lnTo>
                  <a:lnTo>
                    <a:pt x="1949" y="487"/>
                  </a:lnTo>
                  <a:lnTo>
                    <a:pt x="1968" y="410"/>
                  </a:lnTo>
                  <a:lnTo>
                    <a:pt x="1949" y="332"/>
                  </a:lnTo>
                  <a:lnTo>
                    <a:pt x="1890" y="254"/>
                  </a:lnTo>
                  <a:lnTo>
                    <a:pt x="1793" y="176"/>
                  </a:lnTo>
                  <a:lnTo>
                    <a:pt x="1676" y="117"/>
                  </a:lnTo>
                  <a:lnTo>
                    <a:pt x="1539" y="59"/>
                  </a:lnTo>
                  <a:lnTo>
                    <a:pt x="1364" y="20"/>
                  </a:lnTo>
                  <a:lnTo>
                    <a:pt x="1189"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5"/>
            <p:cNvSpPr/>
            <p:nvPr/>
          </p:nvSpPr>
          <p:spPr>
            <a:xfrm>
              <a:off x="5267625" y="789025"/>
              <a:ext cx="49225" cy="20475"/>
            </a:xfrm>
            <a:custGeom>
              <a:avLst/>
              <a:gdLst/>
              <a:ahLst/>
              <a:cxnLst/>
              <a:rect l="l" t="t" r="r" b="b"/>
              <a:pathLst>
                <a:path w="1969" h="819" fill="none" extrusionOk="0">
                  <a:moveTo>
                    <a:pt x="0" y="410"/>
                  </a:moveTo>
                  <a:lnTo>
                    <a:pt x="0" y="410"/>
                  </a:lnTo>
                  <a:lnTo>
                    <a:pt x="20" y="487"/>
                  </a:lnTo>
                  <a:lnTo>
                    <a:pt x="78" y="565"/>
                  </a:lnTo>
                  <a:lnTo>
                    <a:pt x="176" y="624"/>
                  </a:lnTo>
                  <a:lnTo>
                    <a:pt x="292" y="702"/>
                  </a:lnTo>
                  <a:lnTo>
                    <a:pt x="429" y="741"/>
                  </a:lnTo>
                  <a:lnTo>
                    <a:pt x="604" y="780"/>
                  </a:lnTo>
                  <a:lnTo>
                    <a:pt x="780" y="799"/>
                  </a:lnTo>
                  <a:lnTo>
                    <a:pt x="994" y="819"/>
                  </a:lnTo>
                  <a:lnTo>
                    <a:pt x="994" y="819"/>
                  </a:lnTo>
                  <a:lnTo>
                    <a:pt x="1189" y="799"/>
                  </a:lnTo>
                  <a:lnTo>
                    <a:pt x="1364" y="780"/>
                  </a:lnTo>
                  <a:lnTo>
                    <a:pt x="1539" y="741"/>
                  </a:lnTo>
                  <a:lnTo>
                    <a:pt x="1676" y="702"/>
                  </a:lnTo>
                  <a:lnTo>
                    <a:pt x="1793" y="624"/>
                  </a:lnTo>
                  <a:lnTo>
                    <a:pt x="1890" y="565"/>
                  </a:lnTo>
                  <a:lnTo>
                    <a:pt x="1949" y="487"/>
                  </a:lnTo>
                  <a:lnTo>
                    <a:pt x="1968" y="410"/>
                  </a:lnTo>
                  <a:lnTo>
                    <a:pt x="1968" y="410"/>
                  </a:lnTo>
                  <a:lnTo>
                    <a:pt x="1949" y="332"/>
                  </a:lnTo>
                  <a:lnTo>
                    <a:pt x="1890" y="254"/>
                  </a:lnTo>
                  <a:lnTo>
                    <a:pt x="1793" y="176"/>
                  </a:lnTo>
                  <a:lnTo>
                    <a:pt x="1676" y="117"/>
                  </a:lnTo>
                  <a:lnTo>
                    <a:pt x="1539" y="59"/>
                  </a:lnTo>
                  <a:lnTo>
                    <a:pt x="1364" y="20"/>
                  </a:lnTo>
                  <a:lnTo>
                    <a:pt x="1189" y="0"/>
                  </a:lnTo>
                  <a:lnTo>
                    <a:pt x="994" y="0"/>
                  </a:lnTo>
                  <a:lnTo>
                    <a:pt x="994" y="0"/>
                  </a:lnTo>
                  <a:lnTo>
                    <a:pt x="780" y="0"/>
                  </a:lnTo>
                  <a:lnTo>
                    <a:pt x="604" y="20"/>
                  </a:lnTo>
                  <a:lnTo>
                    <a:pt x="429" y="59"/>
                  </a:lnTo>
                  <a:lnTo>
                    <a:pt x="292" y="117"/>
                  </a:lnTo>
                  <a:lnTo>
                    <a:pt x="176" y="176"/>
                  </a:lnTo>
                  <a:lnTo>
                    <a:pt x="78" y="254"/>
                  </a:lnTo>
                  <a:lnTo>
                    <a:pt x="20" y="332"/>
                  </a:lnTo>
                  <a:lnTo>
                    <a:pt x="0" y="41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5"/>
            <p:cNvSpPr/>
            <p:nvPr/>
          </p:nvSpPr>
          <p:spPr>
            <a:xfrm>
              <a:off x="5589600" y="707200"/>
              <a:ext cx="118875" cy="179275"/>
            </a:xfrm>
            <a:custGeom>
              <a:avLst/>
              <a:gdLst/>
              <a:ahLst/>
              <a:cxnLst/>
              <a:rect l="l" t="t" r="r" b="b"/>
              <a:pathLst>
                <a:path w="4755" h="7171" extrusionOk="0">
                  <a:moveTo>
                    <a:pt x="1520" y="0"/>
                  </a:moveTo>
                  <a:lnTo>
                    <a:pt x="1325" y="20"/>
                  </a:lnTo>
                  <a:lnTo>
                    <a:pt x="1130" y="39"/>
                  </a:lnTo>
                  <a:lnTo>
                    <a:pt x="935" y="59"/>
                  </a:lnTo>
                  <a:lnTo>
                    <a:pt x="760" y="97"/>
                  </a:lnTo>
                  <a:lnTo>
                    <a:pt x="565" y="156"/>
                  </a:lnTo>
                  <a:lnTo>
                    <a:pt x="390" y="234"/>
                  </a:lnTo>
                  <a:lnTo>
                    <a:pt x="214" y="312"/>
                  </a:lnTo>
                  <a:lnTo>
                    <a:pt x="59" y="390"/>
                  </a:lnTo>
                  <a:lnTo>
                    <a:pt x="312" y="429"/>
                  </a:lnTo>
                  <a:lnTo>
                    <a:pt x="585" y="507"/>
                  </a:lnTo>
                  <a:lnTo>
                    <a:pt x="779" y="565"/>
                  </a:lnTo>
                  <a:lnTo>
                    <a:pt x="974" y="663"/>
                  </a:lnTo>
                  <a:lnTo>
                    <a:pt x="1150" y="760"/>
                  </a:lnTo>
                  <a:lnTo>
                    <a:pt x="1325" y="877"/>
                  </a:lnTo>
                  <a:lnTo>
                    <a:pt x="1481" y="994"/>
                  </a:lnTo>
                  <a:lnTo>
                    <a:pt x="1637" y="1150"/>
                  </a:lnTo>
                  <a:lnTo>
                    <a:pt x="1754" y="1286"/>
                  </a:lnTo>
                  <a:lnTo>
                    <a:pt x="1890" y="1442"/>
                  </a:lnTo>
                  <a:lnTo>
                    <a:pt x="1987" y="1617"/>
                  </a:lnTo>
                  <a:lnTo>
                    <a:pt x="2085" y="1793"/>
                  </a:lnTo>
                  <a:lnTo>
                    <a:pt x="2182" y="1987"/>
                  </a:lnTo>
                  <a:lnTo>
                    <a:pt x="2241" y="2182"/>
                  </a:lnTo>
                  <a:lnTo>
                    <a:pt x="2319" y="2377"/>
                  </a:lnTo>
                  <a:lnTo>
                    <a:pt x="2358" y="2572"/>
                  </a:lnTo>
                  <a:lnTo>
                    <a:pt x="2436" y="2981"/>
                  </a:lnTo>
                  <a:lnTo>
                    <a:pt x="2436" y="3195"/>
                  </a:lnTo>
                  <a:lnTo>
                    <a:pt x="2455" y="3410"/>
                  </a:lnTo>
                  <a:lnTo>
                    <a:pt x="2436" y="3838"/>
                  </a:lnTo>
                  <a:lnTo>
                    <a:pt x="2358" y="4267"/>
                  </a:lnTo>
                  <a:lnTo>
                    <a:pt x="2260" y="4676"/>
                  </a:lnTo>
                  <a:lnTo>
                    <a:pt x="2182" y="4871"/>
                  </a:lnTo>
                  <a:lnTo>
                    <a:pt x="2104" y="5066"/>
                  </a:lnTo>
                  <a:lnTo>
                    <a:pt x="2007" y="5261"/>
                  </a:lnTo>
                  <a:lnTo>
                    <a:pt x="1910" y="5436"/>
                  </a:lnTo>
                  <a:lnTo>
                    <a:pt x="1812" y="5611"/>
                  </a:lnTo>
                  <a:lnTo>
                    <a:pt x="1676" y="5787"/>
                  </a:lnTo>
                  <a:lnTo>
                    <a:pt x="1559" y="5943"/>
                  </a:lnTo>
                  <a:lnTo>
                    <a:pt x="1403" y="6079"/>
                  </a:lnTo>
                  <a:lnTo>
                    <a:pt x="1267" y="6215"/>
                  </a:lnTo>
                  <a:lnTo>
                    <a:pt x="1111" y="6332"/>
                  </a:lnTo>
                  <a:lnTo>
                    <a:pt x="935" y="6449"/>
                  </a:lnTo>
                  <a:lnTo>
                    <a:pt x="760" y="6527"/>
                  </a:lnTo>
                  <a:lnTo>
                    <a:pt x="565" y="6625"/>
                  </a:lnTo>
                  <a:lnTo>
                    <a:pt x="370" y="6683"/>
                  </a:lnTo>
                  <a:lnTo>
                    <a:pt x="175" y="6722"/>
                  </a:lnTo>
                  <a:lnTo>
                    <a:pt x="0" y="6761"/>
                  </a:lnTo>
                  <a:lnTo>
                    <a:pt x="175" y="6858"/>
                  </a:lnTo>
                  <a:lnTo>
                    <a:pt x="351" y="6936"/>
                  </a:lnTo>
                  <a:lnTo>
                    <a:pt x="526" y="7014"/>
                  </a:lnTo>
                  <a:lnTo>
                    <a:pt x="721" y="7073"/>
                  </a:lnTo>
                  <a:lnTo>
                    <a:pt x="916" y="7112"/>
                  </a:lnTo>
                  <a:lnTo>
                    <a:pt x="1111" y="7151"/>
                  </a:lnTo>
                  <a:lnTo>
                    <a:pt x="1306" y="7170"/>
                  </a:lnTo>
                  <a:lnTo>
                    <a:pt x="1520" y="7170"/>
                  </a:lnTo>
                  <a:lnTo>
                    <a:pt x="1851" y="7151"/>
                  </a:lnTo>
                  <a:lnTo>
                    <a:pt x="2163" y="7112"/>
                  </a:lnTo>
                  <a:lnTo>
                    <a:pt x="2475" y="7014"/>
                  </a:lnTo>
                  <a:lnTo>
                    <a:pt x="2767" y="6897"/>
                  </a:lnTo>
                  <a:lnTo>
                    <a:pt x="3059" y="6742"/>
                  </a:lnTo>
                  <a:lnTo>
                    <a:pt x="3332" y="6566"/>
                  </a:lnTo>
                  <a:lnTo>
                    <a:pt x="3566" y="6352"/>
                  </a:lnTo>
                  <a:lnTo>
                    <a:pt x="3799" y="6118"/>
                  </a:lnTo>
                  <a:lnTo>
                    <a:pt x="4014" y="5865"/>
                  </a:lnTo>
                  <a:lnTo>
                    <a:pt x="4209" y="5592"/>
                  </a:lnTo>
                  <a:lnTo>
                    <a:pt x="4364" y="5300"/>
                  </a:lnTo>
                  <a:lnTo>
                    <a:pt x="4501" y="4988"/>
                  </a:lnTo>
                  <a:lnTo>
                    <a:pt x="4598" y="4657"/>
                  </a:lnTo>
                  <a:lnTo>
                    <a:pt x="4696" y="4306"/>
                  </a:lnTo>
                  <a:lnTo>
                    <a:pt x="4735" y="3955"/>
                  </a:lnTo>
                  <a:lnTo>
                    <a:pt x="4754" y="3585"/>
                  </a:lnTo>
                  <a:lnTo>
                    <a:pt x="4735" y="3215"/>
                  </a:lnTo>
                  <a:lnTo>
                    <a:pt x="4696" y="2864"/>
                  </a:lnTo>
                  <a:lnTo>
                    <a:pt x="4598" y="2533"/>
                  </a:lnTo>
                  <a:lnTo>
                    <a:pt x="4501" y="2202"/>
                  </a:lnTo>
                  <a:lnTo>
                    <a:pt x="4364" y="1890"/>
                  </a:lnTo>
                  <a:lnTo>
                    <a:pt x="4209" y="1578"/>
                  </a:lnTo>
                  <a:lnTo>
                    <a:pt x="4014" y="1305"/>
                  </a:lnTo>
                  <a:lnTo>
                    <a:pt x="3799" y="1052"/>
                  </a:lnTo>
                  <a:lnTo>
                    <a:pt x="3566" y="818"/>
                  </a:lnTo>
                  <a:lnTo>
                    <a:pt x="3332" y="624"/>
                  </a:lnTo>
                  <a:lnTo>
                    <a:pt x="3059" y="429"/>
                  </a:lnTo>
                  <a:lnTo>
                    <a:pt x="2767" y="292"/>
                  </a:lnTo>
                  <a:lnTo>
                    <a:pt x="2475" y="175"/>
                  </a:lnTo>
                  <a:lnTo>
                    <a:pt x="2163" y="78"/>
                  </a:lnTo>
                  <a:lnTo>
                    <a:pt x="1851" y="20"/>
                  </a:lnTo>
                  <a:lnTo>
                    <a:pt x="1520"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5"/>
            <p:cNvSpPr/>
            <p:nvPr/>
          </p:nvSpPr>
          <p:spPr>
            <a:xfrm>
              <a:off x="5589600" y="707200"/>
              <a:ext cx="118875" cy="179275"/>
            </a:xfrm>
            <a:custGeom>
              <a:avLst/>
              <a:gdLst/>
              <a:ahLst/>
              <a:cxnLst/>
              <a:rect l="l" t="t" r="r" b="b"/>
              <a:pathLst>
                <a:path w="4755" h="7171" fill="none" extrusionOk="0">
                  <a:moveTo>
                    <a:pt x="4754" y="3585"/>
                  </a:moveTo>
                  <a:lnTo>
                    <a:pt x="4754" y="3585"/>
                  </a:lnTo>
                  <a:lnTo>
                    <a:pt x="4735" y="3955"/>
                  </a:lnTo>
                  <a:lnTo>
                    <a:pt x="4696" y="4306"/>
                  </a:lnTo>
                  <a:lnTo>
                    <a:pt x="4598" y="4657"/>
                  </a:lnTo>
                  <a:lnTo>
                    <a:pt x="4501" y="4988"/>
                  </a:lnTo>
                  <a:lnTo>
                    <a:pt x="4364" y="5300"/>
                  </a:lnTo>
                  <a:lnTo>
                    <a:pt x="4209" y="5592"/>
                  </a:lnTo>
                  <a:lnTo>
                    <a:pt x="4014" y="5865"/>
                  </a:lnTo>
                  <a:lnTo>
                    <a:pt x="3799" y="6118"/>
                  </a:lnTo>
                  <a:lnTo>
                    <a:pt x="3566" y="6352"/>
                  </a:lnTo>
                  <a:lnTo>
                    <a:pt x="3332" y="6566"/>
                  </a:lnTo>
                  <a:lnTo>
                    <a:pt x="3059" y="6742"/>
                  </a:lnTo>
                  <a:lnTo>
                    <a:pt x="2767" y="6897"/>
                  </a:lnTo>
                  <a:lnTo>
                    <a:pt x="2475" y="7014"/>
                  </a:lnTo>
                  <a:lnTo>
                    <a:pt x="2163" y="7112"/>
                  </a:lnTo>
                  <a:lnTo>
                    <a:pt x="1851" y="7151"/>
                  </a:lnTo>
                  <a:lnTo>
                    <a:pt x="1520" y="7170"/>
                  </a:lnTo>
                  <a:lnTo>
                    <a:pt x="1520" y="7170"/>
                  </a:lnTo>
                  <a:lnTo>
                    <a:pt x="1306" y="7170"/>
                  </a:lnTo>
                  <a:lnTo>
                    <a:pt x="1111" y="7151"/>
                  </a:lnTo>
                  <a:lnTo>
                    <a:pt x="916" y="7112"/>
                  </a:lnTo>
                  <a:lnTo>
                    <a:pt x="721" y="7073"/>
                  </a:lnTo>
                  <a:lnTo>
                    <a:pt x="526" y="7014"/>
                  </a:lnTo>
                  <a:lnTo>
                    <a:pt x="351" y="6936"/>
                  </a:lnTo>
                  <a:lnTo>
                    <a:pt x="175" y="6858"/>
                  </a:lnTo>
                  <a:lnTo>
                    <a:pt x="0" y="6761"/>
                  </a:lnTo>
                  <a:lnTo>
                    <a:pt x="0" y="6761"/>
                  </a:lnTo>
                  <a:lnTo>
                    <a:pt x="175" y="6722"/>
                  </a:lnTo>
                  <a:lnTo>
                    <a:pt x="370" y="6683"/>
                  </a:lnTo>
                  <a:lnTo>
                    <a:pt x="370" y="6683"/>
                  </a:lnTo>
                  <a:lnTo>
                    <a:pt x="565" y="6625"/>
                  </a:lnTo>
                  <a:lnTo>
                    <a:pt x="760" y="6527"/>
                  </a:lnTo>
                  <a:lnTo>
                    <a:pt x="760" y="6527"/>
                  </a:lnTo>
                  <a:lnTo>
                    <a:pt x="935" y="6449"/>
                  </a:lnTo>
                  <a:lnTo>
                    <a:pt x="1111" y="6332"/>
                  </a:lnTo>
                  <a:lnTo>
                    <a:pt x="1267" y="6215"/>
                  </a:lnTo>
                  <a:lnTo>
                    <a:pt x="1403" y="6079"/>
                  </a:lnTo>
                  <a:lnTo>
                    <a:pt x="1403" y="6079"/>
                  </a:lnTo>
                  <a:lnTo>
                    <a:pt x="1559" y="5943"/>
                  </a:lnTo>
                  <a:lnTo>
                    <a:pt x="1676" y="5787"/>
                  </a:lnTo>
                  <a:lnTo>
                    <a:pt x="1812" y="5611"/>
                  </a:lnTo>
                  <a:lnTo>
                    <a:pt x="1910" y="5436"/>
                  </a:lnTo>
                  <a:lnTo>
                    <a:pt x="1910" y="5436"/>
                  </a:lnTo>
                  <a:lnTo>
                    <a:pt x="2007" y="5261"/>
                  </a:lnTo>
                  <a:lnTo>
                    <a:pt x="2104" y="5066"/>
                  </a:lnTo>
                  <a:lnTo>
                    <a:pt x="2182" y="4871"/>
                  </a:lnTo>
                  <a:lnTo>
                    <a:pt x="2260" y="4676"/>
                  </a:lnTo>
                  <a:lnTo>
                    <a:pt x="2358" y="4267"/>
                  </a:lnTo>
                  <a:lnTo>
                    <a:pt x="2436" y="3838"/>
                  </a:lnTo>
                  <a:lnTo>
                    <a:pt x="2436" y="3838"/>
                  </a:lnTo>
                  <a:lnTo>
                    <a:pt x="2455" y="3410"/>
                  </a:lnTo>
                  <a:lnTo>
                    <a:pt x="2436" y="3195"/>
                  </a:lnTo>
                  <a:lnTo>
                    <a:pt x="2436" y="2981"/>
                  </a:lnTo>
                  <a:lnTo>
                    <a:pt x="2436" y="2981"/>
                  </a:lnTo>
                  <a:lnTo>
                    <a:pt x="2358" y="2572"/>
                  </a:lnTo>
                  <a:lnTo>
                    <a:pt x="2319" y="2377"/>
                  </a:lnTo>
                  <a:lnTo>
                    <a:pt x="2241" y="2182"/>
                  </a:lnTo>
                  <a:lnTo>
                    <a:pt x="2241" y="2182"/>
                  </a:lnTo>
                  <a:lnTo>
                    <a:pt x="2182" y="1987"/>
                  </a:lnTo>
                  <a:lnTo>
                    <a:pt x="2085" y="1793"/>
                  </a:lnTo>
                  <a:lnTo>
                    <a:pt x="1987" y="1617"/>
                  </a:lnTo>
                  <a:lnTo>
                    <a:pt x="1890" y="1442"/>
                  </a:lnTo>
                  <a:lnTo>
                    <a:pt x="1890" y="1442"/>
                  </a:lnTo>
                  <a:lnTo>
                    <a:pt x="1754" y="1286"/>
                  </a:lnTo>
                  <a:lnTo>
                    <a:pt x="1637" y="1150"/>
                  </a:lnTo>
                  <a:lnTo>
                    <a:pt x="1481" y="994"/>
                  </a:lnTo>
                  <a:lnTo>
                    <a:pt x="1325" y="877"/>
                  </a:lnTo>
                  <a:lnTo>
                    <a:pt x="1325" y="877"/>
                  </a:lnTo>
                  <a:lnTo>
                    <a:pt x="1150" y="760"/>
                  </a:lnTo>
                  <a:lnTo>
                    <a:pt x="974" y="663"/>
                  </a:lnTo>
                  <a:lnTo>
                    <a:pt x="779" y="565"/>
                  </a:lnTo>
                  <a:lnTo>
                    <a:pt x="585" y="507"/>
                  </a:lnTo>
                  <a:lnTo>
                    <a:pt x="585" y="507"/>
                  </a:lnTo>
                  <a:lnTo>
                    <a:pt x="312" y="429"/>
                  </a:lnTo>
                  <a:lnTo>
                    <a:pt x="59" y="390"/>
                  </a:lnTo>
                  <a:lnTo>
                    <a:pt x="59" y="390"/>
                  </a:lnTo>
                  <a:lnTo>
                    <a:pt x="214" y="312"/>
                  </a:lnTo>
                  <a:lnTo>
                    <a:pt x="390" y="234"/>
                  </a:lnTo>
                  <a:lnTo>
                    <a:pt x="565" y="156"/>
                  </a:lnTo>
                  <a:lnTo>
                    <a:pt x="760" y="97"/>
                  </a:lnTo>
                  <a:lnTo>
                    <a:pt x="935" y="59"/>
                  </a:lnTo>
                  <a:lnTo>
                    <a:pt x="1130" y="39"/>
                  </a:lnTo>
                  <a:lnTo>
                    <a:pt x="1325" y="20"/>
                  </a:lnTo>
                  <a:lnTo>
                    <a:pt x="1520" y="0"/>
                  </a:lnTo>
                  <a:lnTo>
                    <a:pt x="1520" y="0"/>
                  </a:lnTo>
                  <a:lnTo>
                    <a:pt x="1851" y="20"/>
                  </a:lnTo>
                  <a:lnTo>
                    <a:pt x="2163" y="78"/>
                  </a:lnTo>
                  <a:lnTo>
                    <a:pt x="2475" y="175"/>
                  </a:lnTo>
                  <a:lnTo>
                    <a:pt x="2767" y="292"/>
                  </a:lnTo>
                  <a:lnTo>
                    <a:pt x="3059" y="429"/>
                  </a:lnTo>
                  <a:lnTo>
                    <a:pt x="3332" y="624"/>
                  </a:lnTo>
                  <a:lnTo>
                    <a:pt x="3566" y="818"/>
                  </a:lnTo>
                  <a:lnTo>
                    <a:pt x="3799" y="1052"/>
                  </a:lnTo>
                  <a:lnTo>
                    <a:pt x="4014" y="1305"/>
                  </a:lnTo>
                  <a:lnTo>
                    <a:pt x="4209" y="1578"/>
                  </a:lnTo>
                  <a:lnTo>
                    <a:pt x="4364" y="1890"/>
                  </a:lnTo>
                  <a:lnTo>
                    <a:pt x="4501" y="2202"/>
                  </a:lnTo>
                  <a:lnTo>
                    <a:pt x="4598" y="2533"/>
                  </a:lnTo>
                  <a:lnTo>
                    <a:pt x="4696" y="2864"/>
                  </a:lnTo>
                  <a:lnTo>
                    <a:pt x="4735" y="3215"/>
                  </a:lnTo>
                  <a:lnTo>
                    <a:pt x="4754" y="3585"/>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5"/>
            <p:cNvSpPr/>
            <p:nvPr/>
          </p:nvSpPr>
          <p:spPr>
            <a:xfrm>
              <a:off x="5546725" y="714975"/>
              <a:ext cx="118400" cy="164175"/>
            </a:xfrm>
            <a:custGeom>
              <a:avLst/>
              <a:gdLst/>
              <a:ahLst/>
              <a:cxnLst/>
              <a:rect l="l" t="t" r="r" b="b"/>
              <a:pathLst>
                <a:path w="4736" h="6567" extrusionOk="0">
                  <a:moveTo>
                    <a:pt x="1929" y="1"/>
                  </a:moveTo>
                  <a:lnTo>
                    <a:pt x="1715" y="118"/>
                  </a:lnTo>
                  <a:lnTo>
                    <a:pt x="1520" y="235"/>
                  </a:lnTo>
                  <a:lnTo>
                    <a:pt x="1325" y="390"/>
                  </a:lnTo>
                  <a:lnTo>
                    <a:pt x="1150" y="546"/>
                  </a:lnTo>
                  <a:lnTo>
                    <a:pt x="975" y="722"/>
                  </a:lnTo>
                  <a:lnTo>
                    <a:pt x="819" y="897"/>
                  </a:lnTo>
                  <a:lnTo>
                    <a:pt x="663" y="1092"/>
                  </a:lnTo>
                  <a:lnTo>
                    <a:pt x="527" y="1306"/>
                  </a:lnTo>
                  <a:lnTo>
                    <a:pt x="410" y="1521"/>
                  </a:lnTo>
                  <a:lnTo>
                    <a:pt x="312" y="1754"/>
                  </a:lnTo>
                  <a:lnTo>
                    <a:pt x="215" y="1988"/>
                  </a:lnTo>
                  <a:lnTo>
                    <a:pt x="137" y="2222"/>
                  </a:lnTo>
                  <a:lnTo>
                    <a:pt x="78" y="2475"/>
                  </a:lnTo>
                  <a:lnTo>
                    <a:pt x="39" y="2748"/>
                  </a:lnTo>
                  <a:lnTo>
                    <a:pt x="1" y="3001"/>
                  </a:lnTo>
                  <a:lnTo>
                    <a:pt x="1" y="3274"/>
                  </a:lnTo>
                  <a:lnTo>
                    <a:pt x="1" y="3547"/>
                  </a:lnTo>
                  <a:lnTo>
                    <a:pt x="39" y="3820"/>
                  </a:lnTo>
                  <a:lnTo>
                    <a:pt x="78" y="4073"/>
                  </a:lnTo>
                  <a:lnTo>
                    <a:pt x="137" y="4326"/>
                  </a:lnTo>
                  <a:lnTo>
                    <a:pt x="215" y="4560"/>
                  </a:lnTo>
                  <a:lnTo>
                    <a:pt x="312" y="4813"/>
                  </a:lnTo>
                  <a:lnTo>
                    <a:pt x="410" y="5028"/>
                  </a:lnTo>
                  <a:lnTo>
                    <a:pt x="527" y="5242"/>
                  </a:lnTo>
                  <a:lnTo>
                    <a:pt x="663" y="5456"/>
                  </a:lnTo>
                  <a:lnTo>
                    <a:pt x="799" y="5651"/>
                  </a:lnTo>
                  <a:lnTo>
                    <a:pt x="975" y="5827"/>
                  </a:lnTo>
                  <a:lnTo>
                    <a:pt x="1131" y="6002"/>
                  </a:lnTo>
                  <a:lnTo>
                    <a:pt x="1306" y="6158"/>
                  </a:lnTo>
                  <a:lnTo>
                    <a:pt x="1501" y="6314"/>
                  </a:lnTo>
                  <a:lnTo>
                    <a:pt x="1696" y="6431"/>
                  </a:lnTo>
                  <a:lnTo>
                    <a:pt x="1910" y="6547"/>
                  </a:lnTo>
                  <a:lnTo>
                    <a:pt x="2105" y="6567"/>
                  </a:lnTo>
                  <a:lnTo>
                    <a:pt x="2397" y="6547"/>
                  </a:lnTo>
                  <a:lnTo>
                    <a:pt x="2670" y="6489"/>
                  </a:lnTo>
                  <a:lnTo>
                    <a:pt x="2806" y="6450"/>
                  </a:lnTo>
                  <a:lnTo>
                    <a:pt x="2962" y="6392"/>
                  </a:lnTo>
                  <a:lnTo>
                    <a:pt x="2943" y="6392"/>
                  </a:lnTo>
                  <a:lnTo>
                    <a:pt x="3215" y="6255"/>
                  </a:lnTo>
                  <a:lnTo>
                    <a:pt x="3488" y="6060"/>
                  </a:lnTo>
                  <a:lnTo>
                    <a:pt x="3508" y="6060"/>
                  </a:lnTo>
                  <a:lnTo>
                    <a:pt x="3761" y="5846"/>
                  </a:lnTo>
                  <a:lnTo>
                    <a:pt x="3878" y="5710"/>
                  </a:lnTo>
                  <a:lnTo>
                    <a:pt x="3995" y="5554"/>
                  </a:lnTo>
                  <a:lnTo>
                    <a:pt x="4014" y="5554"/>
                  </a:lnTo>
                  <a:lnTo>
                    <a:pt x="4131" y="5378"/>
                  </a:lnTo>
                  <a:lnTo>
                    <a:pt x="4229" y="5203"/>
                  </a:lnTo>
                  <a:lnTo>
                    <a:pt x="4345" y="5008"/>
                  </a:lnTo>
                  <a:lnTo>
                    <a:pt x="4443" y="4794"/>
                  </a:lnTo>
                  <a:lnTo>
                    <a:pt x="4443" y="4813"/>
                  </a:lnTo>
                  <a:lnTo>
                    <a:pt x="4521" y="4560"/>
                  </a:lnTo>
                  <a:lnTo>
                    <a:pt x="4599" y="4326"/>
                  </a:lnTo>
                  <a:lnTo>
                    <a:pt x="4657" y="4073"/>
                  </a:lnTo>
                  <a:lnTo>
                    <a:pt x="4696" y="3820"/>
                  </a:lnTo>
                  <a:lnTo>
                    <a:pt x="4696" y="3839"/>
                  </a:lnTo>
                  <a:lnTo>
                    <a:pt x="4735" y="3566"/>
                  </a:lnTo>
                  <a:lnTo>
                    <a:pt x="4735" y="3274"/>
                  </a:lnTo>
                  <a:lnTo>
                    <a:pt x="4735" y="2982"/>
                  </a:lnTo>
                  <a:lnTo>
                    <a:pt x="4696" y="2709"/>
                  </a:lnTo>
                  <a:lnTo>
                    <a:pt x="4638" y="2378"/>
                  </a:lnTo>
                  <a:lnTo>
                    <a:pt x="4579" y="2144"/>
                  </a:lnTo>
                  <a:lnTo>
                    <a:pt x="4560" y="2105"/>
                  </a:lnTo>
                  <a:lnTo>
                    <a:pt x="4443" y="1754"/>
                  </a:lnTo>
                  <a:lnTo>
                    <a:pt x="4423" y="1735"/>
                  </a:lnTo>
                  <a:lnTo>
                    <a:pt x="4248" y="1384"/>
                  </a:lnTo>
                  <a:lnTo>
                    <a:pt x="4151" y="1209"/>
                  </a:lnTo>
                  <a:lnTo>
                    <a:pt x="4034" y="1053"/>
                  </a:lnTo>
                  <a:lnTo>
                    <a:pt x="4014" y="1014"/>
                  </a:lnTo>
                  <a:lnTo>
                    <a:pt x="3897" y="878"/>
                  </a:lnTo>
                  <a:lnTo>
                    <a:pt x="3761" y="741"/>
                  </a:lnTo>
                  <a:lnTo>
                    <a:pt x="3683" y="644"/>
                  </a:lnTo>
                  <a:lnTo>
                    <a:pt x="3663" y="624"/>
                  </a:lnTo>
                  <a:lnTo>
                    <a:pt x="3547" y="527"/>
                  </a:lnTo>
                  <a:lnTo>
                    <a:pt x="3488" y="488"/>
                  </a:lnTo>
                  <a:lnTo>
                    <a:pt x="3371" y="390"/>
                  </a:lnTo>
                  <a:lnTo>
                    <a:pt x="3254" y="313"/>
                  </a:lnTo>
                  <a:lnTo>
                    <a:pt x="3215" y="293"/>
                  </a:lnTo>
                  <a:lnTo>
                    <a:pt x="3196" y="274"/>
                  </a:lnTo>
                  <a:lnTo>
                    <a:pt x="3176" y="274"/>
                  </a:lnTo>
                  <a:lnTo>
                    <a:pt x="3157" y="254"/>
                  </a:lnTo>
                  <a:lnTo>
                    <a:pt x="2943" y="157"/>
                  </a:lnTo>
                  <a:lnTo>
                    <a:pt x="2923" y="157"/>
                  </a:lnTo>
                  <a:lnTo>
                    <a:pt x="2884" y="137"/>
                  </a:lnTo>
                  <a:lnTo>
                    <a:pt x="2845" y="118"/>
                  </a:lnTo>
                  <a:lnTo>
                    <a:pt x="2670" y="59"/>
                  </a:lnTo>
                  <a:lnTo>
                    <a:pt x="2475" y="20"/>
                  </a:lnTo>
                  <a:lnTo>
                    <a:pt x="2436" y="20"/>
                  </a:lnTo>
                  <a:lnTo>
                    <a:pt x="23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5"/>
            <p:cNvSpPr/>
            <p:nvPr/>
          </p:nvSpPr>
          <p:spPr>
            <a:xfrm>
              <a:off x="5546725" y="714975"/>
              <a:ext cx="118400" cy="164175"/>
            </a:xfrm>
            <a:custGeom>
              <a:avLst/>
              <a:gdLst/>
              <a:ahLst/>
              <a:cxnLst/>
              <a:rect l="l" t="t" r="r" b="b"/>
              <a:pathLst>
                <a:path w="4736" h="6567" fill="none" extrusionOk="0">
                  <a:moveTo>
                    <a:pt x="2105" y="1"/>
                  </a:moveTo>
                  <a:lnTo>
                    <a:pt x="2105" y="1"/>
                  </a:lnTo>
                  <a:lnTo>
                    <a:pt x="2378" y="1"/>
                  </a:lnTo>
                  <a:lnTo>
                    <a:pt x="2378" y="1"/>
                  </a:lnTo>
                  <a:lnTo>
                    <a:pt x="2436" y="20"/>
                  </a:lnTo>
                  <a:lnTo>
                    <a:pt x="2436" y="20"/>
                  </a:lnTo>
                  <a:lnTo>
                    <a:pt x="2455" y="20"/>
                  </a:lnTo>
                  <a:lnTo>
                    <a:pt x="2455" y="20"/>
                  </a:lnTo>
                  <a:lnTo>
                    <a:pt x="2475" y="20"/>
                  </a:lnTo>
                  <a:lnTo>
                    <a:pt x="2475" y="20"/>
                  </a:lnTo>
                  <a:lnTo>
                    <a:pt x="2475" y="20"/>
                  </a:lnTo>
                  <a:lnTo>
                    <a:pt x="2670" y="59"/>
                  </a:lnTo>
                  <a:lnTo>
                    <a:pt x="2670" y="59"/>
                  </a:lnTo>
                  <a:lnTo>
                    <a:pt x="2845" y="118"/>
                  </a:lnTo>
                  <a:lnTo>
                    <a:pt x="2845" y="118"/>
                  </a:lnTo>
                  <a:lnTo>
                    <a:pt x="2845" y="118"/>
                  </a:lnTo>
                  <a:lnTo>
                    <a:pt x="2884" y="137"/>
                  </a:lnTo>
                  <a:lnTo>
                    <a:pt x="2884" y="137"/>
                  </a:lnTo>
                  <a:lnTo>
                    <a:pt x="2884" y="137"/>
                  </a:lnTo>
                  <a:lnTo>
                    <a:pt x="2923" y="157"/>
                  </a:lnTo>
                  <a:lnTo>
                    <a:pt x="2923" y="157"/>
                  </a:lnTo>
                  <a:lnTo>
                    <a:pt x="2923" y="157"/>
                  </a:lnTo>
                  <a:lnTo>
                    <a:pt x="2962" y="157"/>
                  </a:lnTo>
                  <a:lnTo>
                    <a:pt x="2943" y="157"/>
                  </a:lnTo>
                  <a:lnTo>
                    <a:pt x="2943" y="157"/>
                  </a:lnTo>
                  <a:lnTo>
                    <a:pt x="2943" y="157"/>
                  </a:lnTo>
                  <a:lnTo>
                    <a:pt x="2943" y="157"/>
                  </a:lnTo>
                  <a:lnTo>
                    <a:pt x="3157" y="254"/>
                  </a:lnTo>
                  <a:lnTo>
                    <a:pt x="3176" y="274"/>
                  </a:lnTo>
                  <a:lnTo>
                    <a:pt x="3196" y="274"/>
                  </a:lnTo>
                  <a:lnTo>
                    <a:pt x="3215" y="293"/>
                  </a:lnTo>
                  <a:lnTo>
                    <a:pt x="3215" y="293"/>
                  </a:lnTo>
                  <a:lnTo>
                    <a:pt x="3254" y="313"/>
                  </a:lnTo>
                  <a:lnTo>
                    <a:pt x="3254" y="313"/>
                  </a:lnTo>
                  <a:lnTo>
                    <a:pt x="3371" y="390"/>
                  </a:lnTo>
                  <a:lnTo>
                    <a:pt x="3371" y="390"/>
                  </a:lnTo>
                  <a:lnTo>
                    <a:pt x="3488" y="488"/>
                  </a:lnTo>
                  <a:lnTo>
                    <a:pt x="3488" y="488"/>
                  </a:lnTo>
                  <a:lnTo>
                    <a:pt x="3488" y="488"/>
                  </a:lnTo>
                  <a:lnTo>
                    <a:pt x="3488" y="488"/>
                  </a:lnTo>
                  <a:lnTo>
                    <a:pt x="3488" y="488"/>
                  </a:lnTo>
                  <a:lnTo>
                    <a:pt x="3488" y="488"/>
                  </a:lnTo>
                  <a:lnTo>
                    <a:pt x="3488" y="488"/>
                  </a:lnTo>
                  <a:lnTo>
                    <a:pt x="3547" y="527"/>
                  </a:lnTo>
                  <a:lnTo>
                    <a:pt x="3547" y="527"/>
                  </a:lnTo>
                  <a:lnTo>
                    <a:pt x="3663" y="624"/>
                  </a:lnTo>
                  <a:lnTo>
                    <a:pt x="3663" y="624"/>
                  </a:lnTo>
                  <a:lnTo>
                    <a:pt x="3683" y="644"/>
                  </a:lnTo>
                  <a:lnTo>
                    <a:pt x="3683" y="644"/>
                  </a:lnTo>
                  <a:lnTo>
                    <a:pt x="3761" y="741"/>
                  </a:lnTo>
                  <a:lnTo>
                    <a:pt x="3761" y="741"/>
                  </a:lnTo>
                  <a:lnTo>
                    <a:pt x="3897" y="878"/>
                  </a:lnTo>
                  <a:lnTo>
                    <a:pt x="3897" y="878"/>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34" y="1053"/>
                  </a:lnTo>
                  <a:lnTo>
                    <a:pt x="4034" y="1053"/>
                  </a:lnTo>
                  <a:lnTo>
                    <a:pt x="4151" y="1209"/>
                  </a:lnTo>
                  <a:lnTo>
                    <a:pt x="4151" y="1209"/>
                  </a:lnTo>
                  <a:lnTo>
                    <a:pt x="4248" y="1384"/>
                  </a:lnTo>
                  <a:lnTo>
                    <a:pt x="4248" y="1384"/>
                  </a:lnTo>
                  <a:lnTo>
                    <a:pt x="4423" y="1735"/>
                  </a:lnTo>
                  <a:lnTo>
                    <a:pt x="4423" y="1735"/>
                  </a:lnTo>
                  <a:lnTo>
                    <a:pt x="4423" y="1735"/>
                  </a:lnTo>
                  <a:lnTo>
                    <a:pt x="4423" y="1735"/>
                  </a:lnTo>
                  <a:lnTo>
                    <a:pt x="4443" y="1754"/>
                  </a:lnTo>
                  <a:lnTo>
                    <a:pt x="4443" y="1754"/>
                  </a:lnTo>
                  <a:lnTo>
                    <a:pt x="4443" y="1754"/>
                  </a:lnTo>
                  <a:lnTo>
                    <a:pt x="4443" y="1754"/>
                  </a:lnTo>
                  <a:lnTo>
                    <a:pt x="4443" y="1754"/>
                  </a:lnTo>
                  <a:lnTo>
                    <a:pt x="4560" y="2105"/>
                  </a:lnTo>
                  <a:lnTo>
                    <a:pt x="4579" y="2144"/>
                  </a:lnTo>
                  <a:lnTo>
                    <a:pt x="4579" y="2144"/>
                  </a:lnTo>
                  <a:lnTo>
                    <a:pt x="4638" y="2378"/>
                  </a:lnTo>
                  <a:lnTo>
                    <a:pt x="4638" y="2378"/>
                  </a:lnTo>
                  <a:lnTo>
                    <a:pt x="4696" y="2709"/>
                  </a:lnTo>
                  <a:lnTo>
                    <a:pt x="4696" y="2729"/>
                  </a:lnTo>
                  <a:lnTo>
                    <a:pt x="4696" y="2709"/>
                  </a:lnTo>
                  <a:lnTo>
                    <a:pt x="4696" y="2709"/>
                  </a:lnTo>
                  <a:lnTo>
                    <a:pt x="4696" y="2709"/>
                  </a:lnTo>
                  <a:lnTo>
                    <a:pt x="4735" y="2982"/>
                  </a:lnTo>
                  <a:lnTo>
                    <a:pt x="4735" y="3274"/>
                  </a:lnTo>
                  <a:lnTo>
                    <a:pt x="4735" y="3274"/>
                  </a:lnTo>
                  <a:lnTo>
                    <a:pt x="4735" y="3566"/>
                  </a:lnTo>
                  <a:lnTo>
                    <a:pt x="4696" y="3839"/>
                  </a:lnTo>
                  <a:lnTo>
                    <a:pt x="4696" y="3820"/>
                  </a:lnTo>
                  <a:lnTo>
                    <a:pt x="4696" y="3820"/>
                  </a:lnTo>
                  <a:lnTo>
                    <a:pt x="4657" y="4073"/>
                  </a:lnTo>
                  <a:lnTo>
                    <a:pt x="4599" y="4326"/>
                  </a:lnTo>
                  <a:lnTo>
                    <a:pt x="4599" y="4326"/>
                  </a:lnTo>
                  <a:lnTo>
                    <a:pt x="4521" y="4560"/>
                  </a:lnTo>
                  <a:lnTo>
                    <a:pt x="4443" y="4813"/>
                  </a:lnTo>
                  <a:lnTo>
                    <a:pt x="4443" y="4813"/>
                  </a:lnTo>
                  <a:lnTo>
                    <a:pt x="4443" y="4813"/>
                  </a:lnTo>
                  <a:lnTo>
                    <a:pt x="4443" y="4794"/>
                  </a:lnTo>
                  <a:lnTo>
                    <a:pt x="4443" y="4794"/>
                  </a:lnTo>
                  <a:lnTo>
                    <a:pt x="4345" y="5008"/>
                  </a:lnTo>
                  <a:lnTo>
                    <a:pt x="4229" y="5203"/>
                  </a:lnTo>
                  <a:lnTo>
                    <a:pt x="4229" y="5203"/>
                  </a:lnTo>
                  <a:lnTo>
                    <a:pt x="4131" y="5378"/>
                  </a:lnTo>
                  <a:lnTo>
                    <a:pt x="4014" y="5554"/>
                  </a:lnTo>
                  <a:lnTo>
                    <a:pt x="4014" y="5554"/>
                  </a:lnTo>
                  <a:lnTo>
                    <a:pt x="4014" y="5554"/>
                  </a:lnTo>
                  <a:lnTo>
                    <a:pt x="4014" y="5554"/>
                  </a:lnTo>
                  <a:lnTo>
                    <a:pt x="3995" y="5554"/>
                  </a:lnTo>
                  <a:lnTo>
                    <a:pt x="3995" y="5554"/>
                  </a:lnTo>
                  <a:lnTo>
                    <a:pt x="3995" y="5554"/>
                  </a:lnTo>
                  <a:lnTo>
                    <a:pt x="3995" y="5554"/>
                  </a:lnTo>
                  <a:lnTo>
                    <a:pt x="3995" y="5554"/>
                  </a:lnTo>
                  <a:lnTo>
                    <a:pt x="3995" y="5554"/>
                  </a:lnTo>
                  <a:lnTo>
                    <a:pt x="3995" y="5554"/>
                  </a:lnTo>
                  <a:lnTo>
                    <a:pt x="3878" y="5710"/>
                  </a:lnTo>
                  <a:lnTo>
                    <a:pt x="3761" y="5846"/>
                  </a:lnTo>
                  <a:lnTo>
                    <a:pt x="3761" y="5846"/>
                  </a:lnTo>
                  <a:lnTo>
                    <a:pt x="3508" y="6060"/>
                  </a:lnTo>
                  <a:lnTo>
                    <a:pt x="3508" y="6060"/>
                  </a:lnTo>
                  <a:lnTo>
                    <a:pt x="3508" y="6060"/>
                  </a:lnTo>
                  <a:lnTo>
                    <a:pt x="3508" y="6060"/>
                  </a:lnTo>
                  <a:lnTo>
                    <a:pt x="3488" y="6060"/>
                  </a:lnTo>
                  <a:lnTo>
                    <a:pt x="3488" y="6060"/>
                  </a:lnTo>
                  <a:lnTo>
                    <a:pt x="3215" y="6255"/>
                  </a:lnTo>
                  <a:lnTo>
                    <a:pt x="3215" y="6255"/>
                  </a:lnTo>
                  <a:lnTo>
                    <a:pt x="2943" y="6392"/>
                  </a:lnTo>
                  <a:lnTo>
                    <a:pt x="2962" y="6392"/>
                  </a:lnTo>
                  <a:lnTo>
                    <a:pt x="2962" y="6392"/>
                  </a:lnTo>
                  <a:lnTo>
                    <a:pt x="2806" y="6450"/>
                  </a:lnTo>
                  <a:lnTo>
                    <a:pt x="2670" y="6489"/>
                  </a:lnTo>
                  <a:lnTo>
                    <a:pt x="2670" y="6489"/>
                  </a:lnTo>
                  <a:lnTo>
                    <a:pt x="2397" y="6547"/>
                  </a:lnTo>
                  <a:lnTo>
                    <a:pt x="2397" y="6547"/>
                  </a:lnTo>
                  <a:lnTo>
                    <a:pt x="2397" y="6547"/>
                  </a:lnTo>
                  <a:lnTo>
                    <a:pt x="2105" y="6567"/>
                  </a:lnTo>
                  <a:lnTo>
                    <a:pt x="2105" y="6567"/>
                  </a:lnTo>
                  <a:lnTo>
                    <a:pt x="1910" y="6547"/>
                  </a:lnTo>
                  <a:lnTo>
                    <a:pt x="1910" y="6547"/>
                  </a:lnTo>
                  <a:lnTo>
                    <a:pt x="1696" y="6431"/>
                  </a:lnTo>
                  <a:lnTo>
                    <a:pt x="1501" y="6314"/>
                  </a:lnTo>
                  <a:lnTo>
                    <a:pt x="1306" y="6158"/>
                  </a:lnTo>
                  <a:lnTo>
                    <a:pt x="1131" y="6002"/>
                  </a:lnTo>
                  <a:lnTo>
                    <a:pt x="975" y="5827"/>
                  </a:lnTo>
                  <a:lnTo>
                    <a:pt x="799" y="5651"/>
                  </a:lnTo>
                  <a:lnTo>
                    <a:pt x="663" y="5456"/>
                  </a:lnTo>
                  <a:lnTo>
                    <a:pt x="527" y="5242"/>
                  </a:lnTo>
                  <a:lnTo>
                    <a:pt x="410" y="5028"/>
                  </a:lnTo>
                  <a:lnTo>
                    <a:pt x="312" y="4813"/>
                  </a:lnTo>
                  <a:lnTo>
                    <a:pt x="215" y="4560"/>
                  </a:lnTo>
                  <a:lnTo>
                    <a:pt x="137" y="4326"/>
                  </a:lnTo>
                  <a:lnTo>
                    <a:pt x="78" y="4073"/>
                  </a:lnTo>
                  <a:lnTo>
                    <a:pt x="39" y="3820"/>
                  </a:lnTo>
                  <a:lnTo>
                    <a:pt x="1" y="3547"/>
                  </a:lnTo>
                  <a:lnTo>
                    <a:pt x="1" y="3274"/>
                  </a:lnTo>
                  <a:lnTo>
                    <a:pt x="1" y="3274"/>
                  </a:lnTo>
                  <a:lnTo>
                    <a:pt x="1" y="3001"/>
                  </a:lnTo>
                  <a:lnTo>
                    <a:pt x="39" y="2748"/>
                  </a:lnTo>
                  <a:lnTo>
                    <a:pt x="78" y="2475"/>
                  </a:lnTo>
                  <a:lnTo>
                    <a:pt x="137" y="2222"/>
                  </a:lnTo>
                  <a:lnTo>
                    <a:pt x="215" y="1988"/>
                  </a:lnTo>
                  <a:lnTo>
                    <a:pt x="312" y="1754"/>
                  </a:lnTo>
                  <a:lnTo>
                    <a:pt x="410" y="1521"/>
                  </a:lnTo>
                  <a:lnTo>
                    <a:pt x="527" y="1306"/>
                  </a:lnTo>
                  <a:lnTo>
                    <a:pt x="663" y="1092"/>
                  </a:lnTo>
                  <a:lnTo>
                    <a:pt x="819" y="897"/>
                  </a:lnTo>
                  <a:lnTo>
                    <a:pt x="975" y="722"/>
                  </a:lnTo>
                  <a:lnTo>
                    <a:pt x="1150" y="546"/>
                  </a:lnTo>
                  <a:lnTo>
                    <a:pt x="1325" y="390"/>
                  </a:lnTo>
                  <a:lnTo>
                    <a:pt x="1520" y="235"/>
                  </a:lnTo>
                  <a:lnTo>
                    <a:pt x="1715" y="118"/>
                  </a:lnTo>
                  <a:lnTo>
                    <a:pt x="1929" y="1"/>
                  </a:lnTo>
                  <a:lnTo>
                    <a:pt x="1929" y="1"/>
                  </a:lnTo>
                  <a:lnTo>
                    <a:pt x="2105" y="1"/>
                  </a:lnTo>
                  <a:lnTo>
                    <a:pt x="2105"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5"/>
            <p:cNvSpPr/>
            <p:nvPr/>
          </p:nvSpPr>
          <p:spPr>
            <a:xfrm>
              <a:off x="5657775" y="8353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5"/>
            <p:cNvSpPr/>
            <p:nvPr/>
          </p:nvSpPr>
          <p:spPr>
            <a:xfrm>
              <a:off x="5633925" y="8664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5"/>
            <p:cNvSpPr/>
            <p:nvPr/>
          </p:nvSpPr>
          <p:spPr>
            <a:xfrm>
              <a:off x="5639750" y="786100"/>
              <a:ext cx="48750" cy="20475"/>
            </a:xfrm>
            <a:custGeom>
              <a:avLst/>
              <a:gdLst/>
              <a:ahLst/>
              <a:cxnLst/>
              <a:rect l="l" t="t" r="r" b="b"/>
              <a:pathLst>
                <a:path w="1950" h="819" extrusionOk="0">
                  <a:moveTo>
                    <a:pt x="975" y="0"/>
                  </a:moveTo>
                  <a:lnTo>
                    <a:pt x="780" y="20"/>
                  </a:lnTo>
                  <a:lnTo>
                    <a:pt x="585" y="39"/>
                  </a:lnTo>
                  <a:lnTo>
                    <a:pt x="430" y="78"/>
                  </a:lnTo>
                  <a:lnTo>
                    <a:pt x="274" y="137"/>
                  </a:lnTo>
                  <a:lnTo>
                    <a:pt x="157" y="195"/>
                  </a:lnTo>
                  <a:lnTo>
                    <a:pt x="79" y="254"/>
                  </a:lnTo>
                  <a:lnTo>
                    <a:pt x="20" y="332"/>
                  </a:lnTo>
                  <a:lnTo>
                    <a:pt x="1" y="410"/>
                  </a:lnTo>
                  <a:lnTo>
                    <a:pt x="20" y="507"/>
                  </a:lnTo>
                  <a:lnTo>
                    <a:pt x="79" y="585"/>
                  </a:lnTo>
                  <a:lnTo>
                    <a:pt x="157" y="643"/>
                  </a:lnTo>
                  <a:lnTo>
                    <a:pt x="274" y="702"/>
                  </a:lnTo>
                  <a:lnTo>
                    <a:pt x="430" y="760"/>
                  </a:lnTo>
                  <a:lnTo>
                    <a:pt x="585" y="799"/>
                  </a:lnTo>
                  <a:lnTo>
                    <a:pt x="780" y="819"/>
                  </a:lnTo>
                  <a:lnTo>
                    <a:pt x="1170" y="819"/>
                  </a:lnTo>
                  <a:lnTo>
                    <a:pt x="1365" y="799"/>
                  </a:lnTo>
                  <a:lnTo>
                    <a:pt x="1521" y="760"/>
                  </a:lnTo>
                  <a:lnTo>
                    <a:pt x="1677" y="702"/>
                  </a:lnTo>
                  <a:lnTo>
                    <a:pt x="1793" y="643"/>
                  </a:lnTo>
                  <a:lnTo>
                    <a:pt x="1871" y="585"/>
                  </a:lnTo>
                  <a:lnTo>
                    <a:pt x="1930" y="507"/>
                  </a:lnTo>
                  <a:lnTo>
                    <a:pt x="1949" y="410"/>
                  </a:lnTo>
                  <a:lnTo>
                    <a:pt x="1930" y="332"/>
                  </a:lnTo>
                  <a:lnTo>
                    <a:pt x="1871" y="254"/>
                  </a:lnTo>
                  <a:lnTo>
                    <a:pt x="1793" y="195"/>
                  </a:lnTo>
                  <a:lnTo>
                    <a:pt x="1677" y="137"/>
                  </a:lnTo>
                  <a:lnTo>
                    <a:pt x="1521" y="78"/>
                  </a:lnTo>
                  <a:lnTo>
                    <a:pt x="1365" y="39"/>
                  </a:lnTo>
                  <a:lnTo>
                    <a:pt x="1170" y="20"/>
                  </a:lnTo>
                  <a:lnTo>
                    <a:pt x="975"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5"/>
            <p:cNvSpPr/>
            <p:nvPr/>
          </p:nvSpPr>
          <p:spPr>
            <a:xfrm>
              <a:off x="5639750" y="786100"/>
              <a:ext cx="48750" cy="20475"/>
            </a:xfrm>
            <a:custGeom>
              <a:avLst/>
              <a:gdLst/>
              <a:ahLst/>
              <a:cxnLst/>
              <a:rect l="l" t="t" r="r" b="b"/>
              <a:pathLst>
                <a:path w="1950" h="819" fill="none" extrusionOk="0">
                  <a:moveTo>
                    <a:pt x="1949" y="410"/>
                  </a:moveTo>
                  <a:lnTo>
                    <a:pt x="1949" y="410"/>
                  </a:lnTo>
                  <a:lnTo>
                    <a:pt x="1930" y="507"/>
                  </a:lnTo>
                  <a:lnTo>
                    <a:pt x="1871" y="585"/>
                  </a:lnTo>
                  <a:lnTo>
                    <a:pt x="1793" y="643"/>
                  </a:lnTo>
                  <a:lnTo>
                    <a:pt x="1677" y="702"/>
                  </a:lnTo>
                  <a:lnTo>
                    <a:pt x="1521" y="760"/>
                  </a:lnTo>
                  <a:lnTo>
                    <a:pt x="1365" y="799"/>
                  </a:lnTo>
                  <a:lnTo>
                    <a:pt x="1170" y="819"/>
                  </a:lnTo>
                  <a:lnTo>
                    <a:pt x="975" y="819"/>
                  </a:lnTo>
                  <a:lnTo>
                    <a:pt x="975" y="819"/>
                  </a:lnTo>
                  <a:lnTo>
                    <a:pt x="780" y="819"/>
                  </a:lnTo>
                  <a:lnTo>
                    <a:pt x="585" y="799"/>
                  </a:lnTo>
                  <a:lnTo>
                    <a:pt x="430" y="760"/>
                  </a:lnTo>
                  <a:lnTo>
                    <a:pt x="274" y="702"/>
                  </a:lnTo>
                  <a:lnTo>
                    <a:pt x="157" y="643"/>
                  </a:lnTo>
                  <a:lnTo>
                    <a:pt x="79" y="585"/>
                  </a:lnTo>
                  <a:lnTo>
                    <a:pt x="20" y="507"/>
                  </a:lnTo>
                  <a:lnTo>
                    <a:pt x="1" y="410"/>
                  </a:lnTo>
                  <a:lnTo>
                    <a:pt x="1" y="410"/>
                  </a:lnTo>
                  <a:lnTo>
                    <a:pt x="20" y="332"/>
                  </a:lnTo>
                  <a:lnTo>
                    <a:pt x="79" y="254"/>
                  </a:lnTo>
                  <a:lnTo>
                    <a:pt x="157" y="195"/>
                  </a:lnTo>
                  <a:lnTo>
                    <a:pt x="274" y="137"/>
                  </a:lnTo>
                  <a:lnTo>
                    <a:pt x="430" y="78"/>
                  </a:lnTo>
                  <a:lnTo>
                    <a:pt x="585" y="39"/>
                  </a:lnTo>
                  <a:lnTo>
                    <a:pt x="780" y="20"/>
                  </a:lnTo>
                  <a:lnTo>
                    <a:pt x="975" y="0"/>
                  </a:lnTo>
                  <a:lnTo>
                    <a:pt x="975" y="0"/>
                  </a:lnTo>
                  <a:lnTo>
                    <a:pt x="1170" y="20"/>
                  </a:lnTo>
                  <a:lnTo>
                    <a:pt x="1365" y="39"/>
                  </a:lnTo>
                  <a:lnTo>
                    <a:pt x="1521" y="78"/>
                  </a:lnTo>
                  <a:lnTo>
                    <a:pt x="1677" y="137"/>
                  </a:lnTo>
                  <a:lnTo>
                    <a:pt x="1793" y="195"/>
                  </a:lnTo>
                  <a:lnTo>
                    <a:pt x="1871" y="254"/>
                  </a:lnTo>
                  <a:lnTo>
                    <a:pt x="1930" y="332"/>
                  </a:lnTo>
                  <a:lnTo>
                    <a:pt x="1949" y="41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5"/>
            <p:cNvSpPr/>
            <p:nvPr/>
          </p:nvSpPr>
          <p:spPr>
            <a:xfrm>
              <a:off x="5432250" y="837250"/>
              <a:ext cx="90150" cy="48250"/>
            </a:xfrm>
            <a:custGeom>
              <a:avLst/>
              <a:gdLst/>
              <a:ahLst/>
              <a:cxnLst/>
              <a:rect l="l" t="t" r="r" b="b"/>
              <a:pathLst>
                <a:path w="3606" h="1930" extrusionOk="0">
                  <a:moveTo>
                    <a:pt x="1715" y="0"/>
                  </a:moveTo>
                  <a:lnTo>
                    <a:pt x="1423" y="39"/>
                  </a:lnTo>
                  <a:lnTo>
                    <a:pt x="1150" y="117"/>
                  </a:lnTo>
                  <a:lnTo>
                    <a:pt x="878" y="215"/>
                  </a:lnTo>
                  <a:lnTo>
                    <a:pt x="644" y="370"/>
                  </a:lnTo>
                  <a:lnTo>
                    <a:pt x="449" y="526"/>
                  </a:lnTo>
                  <a:lnTo>
                    <a:pt x="274" y="702"/>
                  </a:lnTo>
                  <a:lnTo>
                    <a:pt x="137" y="916"/>
                  </a:lnTo>
                  <a:lnTo>
                    <a:pt x="20" y="1130"/>
                  </a:lnTo>
                  <a:lnTo>
                    <a:pt x="1" y="1189"/>
                  </a:lnTo>
                  <a:lnTo>
                    <a:pt x="20" y="1228"/>
                  </a:lnTo>
                  <a:lnTo>
                    <a:pt x="137" y="1403"/>
                  </a:lnTo>
                  <a:lnTo>
                    <a:pt x="274" y="1540"/>
                  </a:lnTo>
                  <a:lnTo>
                    <a:pt x="449" y="1656"/>
                  </a:lnTo>
                  <a:lnTo>
                    <a:pt x="624" y="1754"/>
                  </a:lnTo>
                  <a:lnTo>
                    <a:pt x="819" y="1812"/>
                  </a:lnTo>
                  <a:lnTo>
                    <a:pt x="1033" y="1871"/>
                  </a:lnTo>
                  <a:lnTo>
                    <a:pt x="1248" y="1910"/>
                  </a:lnTo>
                  <a:lnTo>
                    <a:pt x="1501" y="1910"/>
                  </a:lnTo>
                  <a:lnTo>
                    <a:pt x="1618" y="1929"/>
                  </a:lnTo>
                  <a:lnTo>
                    <a:pt x="2008" y="1890"/>
                  </a:lnTo>
                  <a:lnTo>
                    <a:pt x="2417" y="1832"/>
                  </a:lnTo>
                  <a:lnTo>
                    <a:pt x="2631" y="1793"/>
                  </a:lnTo>
                  <a:lnTo>
                    <a:pt x="2826" y="1734"/>
                  </a:lnTo>
                  <a:lnTo>
                    <a:pt x="3021" y="1656"/>
                  </a:lnTo>
                  <a:lnTo>
                    <a:pt x="3196" y="1578"/>
                  </a:lnTo>
                  <a:lnTo>
                    <a:pt x="3391" y="1462"/>
                  </a:lnTo>
                  <a:lnTo>
                    <a:pt x="3488" y="1384"/>
                  </a:lnTo>
                  <a:lnTo>
                    <a:pt x="3547" y="1286"/>
                  </a:lnTo>
                  <a:lnTo>
                    <a:pt x="3586" y="1208"/>
                  </a:lnTo>
                  <a:lnTo>
                    <a:pt x="3605" y="1091"/>
                  </a:lnTo>
                  <a:lnTo>
                    <a:pt x="3605" y="1013"/>
                  </a:lnTo>
                  <a:lnTo>
                    <a:pt x="3586" y="897"/>
                  </a:lnTo>
                  <a:lnTo>
                    <a:pt x="3547" y="799"/>
                  </a:lnTo>
                  <a:lnTo>
                    <a:pt x="3488" y="702"/>
                  </a:lnTo>
                  <a:lnTo>
                    <a:pt x="3410" y="604"/>
                  </a:lnTo>
                  <a:lnTo>
                    <a:pt x="3313" y="507"/>
                  </a:lnTo>
                  <a:lnTo>
                    <a:pt x="3118" y="351"/>
                  </a:lnTo>
                  <a:lnTo>
                    <a:pt x="2865" y="215"/>
                  </a:lnTo>
                  <a:lnTo>
                    <a:pt x="2651" y="117"/>
                  </a:lnTo>
                  <a:lnTo>
                    <a:pt x="2397" y="59"/>
                  </a:lnTo>
                  <a:lnTo>
                    <a:pt x="2144" y="20"/>
                  </a:lnTo>
                  <a:lnTo>
                    <a:pt x="18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5"/>
            <p:cNvSpPr/>
            <p:nvPr/>
          </p:nvSpPr>
          <p:spPr>
            <a:xfrm>
              <a:off x="5432250" y="837250"/>
              <a:ext cx="90150" cy="48250"/>
            </a:xfrm>
            <a:custGeom>
              <a:avLst/>
              <a:gdLst/>
              <a:ahLst/>
              <a:cxnLst/>
              <a:rect l="l" t="t" r="r" b="b"/>
              <a:pathLst>
                <a:path w="3606" h="1930" fill="none" extrusionOk="0">
                  <a:moveTo>
                    <a:pt x="1871" y="0"/>
                  </a:moveTo>
                  <a:lnTo>
                    <a:pt x="1871" y="0"/>
                  </a:lnTo>
                  <a:lnTo>
                    <a:pt x="1715" y="0"/>
                  </a:lnTo>
                  <a:lnTo>
                    <a:pt x="1715" y="0"/>
                  </a:lnTo>
                  <a:lnTo>
                    <a:pt x="1423" y="39"/>
                  </a:lnTo>
                  <a:lnTo>
                    <a:pt x="1150" y="117"/>
                  </a:lnTo>
                  <a:lnTo>
                    <a:pt x="1150" y="117"/>
                  </a:lnTo>
                  <a:lnTo>
                    <a:pt x="878" y="215"/>
                  </a:lnTo>
                  <a:lnTo>
                    <a:pt x="644" y="370"/>
                  </a:lnTo>
                  <a:lnTo>
                    <a:pt x="644" y="370"/>
                  </a:lnTo>
                  <a:lnTo>
                    <a:pt x="449" y="526"/>
                  </a:lnTo>
                  <a:lnTo>
                    <a:pt x="274" y="702"/>
                  </a:lnTo>
                  <a:lnTo>
                    <a:pt x="274" y="702"/>
                  </a:lnTo>
                  <a:lnTo>
                    <a:pt x="137" y="916"/>
                  </a:lnTo>
                  <a:lnTo>
                    <a:pt x="137" y="916"/>
                  </a:lnTo>
                  <a:lnTo>
                    <a:pt x="20" y="1130"/>
                  </a:lnTo>
                  <a:lnTo>
                    <a:pt x="20" y="1130"/>
                  </a:lnTo>
                  <a:lnTo>
                    <a:pt x="1" y="1189"/>
                  </a:lnTo>
                  <a:lnTo>
                    <a:pt x="20" y="1228"/>
                  </a:lnTo>
                  <a:lnTo>
                    <a:pt x="20" y="1228"/>
                  </a:lnTo>
                  <a:lnTo>
                    <a:pt x="137" y="1403"/>
                  </a:lnTo>
                  <a:lnTo>
                    <a:pt x="274" y="1540"/>
                  </a:lnTo>
                  <a:lnTo>
                    <a:pt x="274" y="1540"/>
                  </a:lnTo>
                  <a:lnTo>
                    <a:pt x="449" y="1656"/>
                  </a:lnTo>
                  <a:lnTo>
                    <a:pt x="624" y="1754"/>
                  </a:lnTo>
                  <a:lnTo>
                    <a:pt x="624" y="1754"/>
                  </a:lnTo>
                  <a:lnTo>
                    <a:pt x="819" y="1812"/>
                  </a:lnTo>
                  <a:lnTo>
                    <a:pt x="1033" y="1871"/>
                  </a:lnTo>
                  <a:lnTo>
                    <a:pt x="1248" y="1910"/>
                  </a:lnTo>
                  <a:lnTo>
                    <a:pt x="1501" y="1910"/>
                  </a:lnTo>
                  <a:lnTo>
                    <a:pt x="1501" y="1910"/>
                  </a:lnTo>
                  <a:lnTo>
                    <a:pt x="1618" y="1929"/>
                  </a:lnTo>
                  <a:lnTo>
                    <a:pt x="1618" y="1929"/>
                  </a:lnTo>
                  <a:lnTo>
                    <a:pt x="2008" y="1890"/>
                  </a:lnTo>
                  <a:lnTo>
                    <a:pt x="2417" y="1832"/>
                  </a:lnTo>
                  <a:lnTo>
                    <a:pt x="2417" y="1832"/>
                  </a:lnTo>
                  <a:lnTo>
                    <a:pt x="2631" y="1793"/>
                  </a:lnTo>
                  <a:lnTo>
                    <a:pt x="2826" y="1734"/>
                  </a:lnTo>
                  <a:lnTo>
                    <a:pt x="3021" y="1656"/>
                  </a:lnTo>
                  <a:lnTo>
                    <a:pt x="3196" y="1578"/>
                  </a:lnTo>
                  <a:lnTo>
                    <a:pt x="3196" y="1578"/>
                  </a:lnTo>
                  <a:lnTo>
                    <a:pt x="3391" y="1462"/>
                  </a:lnTo>
                  <a:lnTo>
                    <a:pt x="3391" y="1462"/>
                  </a:lnTo>
                  <a:lnTo>
                    <a:pt x="3488" y="1384"/>
                  </a:lnTo>
                  <a:lnTo>
                    <a:pt x="3547" y="1286"/>
                  </a:lnTo>
                  <a:lnTo>
                    <a:pt x="3547" y="1286"/>
                  </a:lnTo>
                  <a:lnTo>
                    <a:pt x="3586" y="1208"/>
                  </a:lnTo>
                  <a:lnTo>
                    <a:pt x="3605" y="1091"/>
                  </a:lnTo>
                  <a:lnTo>
                    <a:pt x="3605" y="1091"/>
                  </a:lnTo>
                  <a:lnTo>
                    <a:pt x="3605" y="1013"/>
                  </a:lnTo>
                  <a:lnTo>
                    <a:pt x="3605" y="1013"/>
                  </a:lnTo>
                  <a:lnTo>
                    <a:pt x="3586" y="897"/>
                  </a:lnTo>
                  <a:lnTo>
                    <a:pt x="3586" y="897"/>
                  </a:lnTo>
                  <a:lnTo>
                    <a:pt x="3547" y="799"/>
                  </a:lnTo>
                  <a:lnTo>
                    <a:pt x="3488" y="702"/>
                  </a:lnTo>
                  <a:lnTo>
                    <a:pt x="3410" y="604"/>
                  </a:lnTo>
                  <a:lnTo>
                    <a:pt x="3313" y="507"/>
                  </a:lnTo>
                  <a:lnTo>
                    <a:pt x="3313" y="507"/>
                  </a:lnTo>
                  <a:lnTo>
                    <a:pt x="3118" y="351"/>
                  </a:lnTo>
                  <a:lnTo>
                    <a:pt x="2865" y="215"/>
                  </a:lnTo>
                  <a:lnTo>
                    <a:pt x="2865" y="215"/>
                  </a:lnTo>
                  <a:lnTo>
                    <a:pt x="2651" y="117"/>
                  </a:lnTo>
                  <a:lnTo>
                    <a:pt x="2397" y="59"/>
                  </a:lnTo>
                  <a:lnTo>
                    <a:pt x="2144" y="20"/>
                  </a:lnTo>
                  <a:lnTo>
                    <a:pt x="187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5"/>
            <p:cNvSpPr/>
            <p:nvPr/>
          </p:nvSpPr>
          <p:spPr>
            <a:xfrm>
              <a:off x="5529675" y="856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5"/>
            <p:cNvSpPr/>
            <p:nvPr/>
          </p:nvSpPr>
          <p:spPr>
            <a:xfrm>
              <a:off x="5529675" y="856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5"/>
            <p:cNvSpPr/>
            <p:nvPr/>
          </p:nvSpPr>
          <p:spPr>
            <a:xfrm>
              <a:off x="5418125" y="809475"/>
              <a:ext cx="119375" cy="78450"/>
            </a:xfrm>
            <a:custGeom>
              <a:avLst/>
              <a:gdLst/>
              <a:ahLst/>
              <a:cxnLst/>
              <a:rect l="l" t="t" r="r" b="b"/>
              <a:pathLst>
                <a:path w="4775" h="3138" extrusionOk="0">
                  <a:moveTo>
                    <a:pt x="2378" y="1209"/>
                  </a:moveTo>
                  <a:lnTo>
                    <a:pt x="2728" y="1228"/>
                  </a:lnTo>
                  <a:lnTo>
                    <a:pt x="3021" y="1287"/>
                  </a:lnTo>
                  <a:lnTo>
                    <a:pt x="3274" y="1384"/>
                  </a:lnTo>
                  <a:lnTo>
                    <a:pt x="3488" y="1481"/>
                  </a:lnTo>
                  <a:lnTo>
                    <a:pt x="3683" y="1618"/>
                  </a:lnTo>
                  <a:lnTo>
                    <a:pt x="3800" y="1715"/>
                  </a:lnTo>
                  <a:lnTo>
                    <a:pt x="3917" y="1832"/>
                  </a:lnTo>
                  <a:lnTo>
                    <a:pt x="4014" y="2027"/>
                  </a:lnTo>
                  <a:lnTo>
                    <a:pt x="4034" y="2066"/>
                  </a:lnTo>
                  <a:lnTo>
                    <a:pt x="4053" y="2105"/>
                  </a:lnTo>
                  <a:lnTo>
                    <a:pt x="4073" y="2163"/>
                  </a:lnTo>
                  <a:lnTo>
                    <a:pt x="4092" y="2183"/>
                  </a:lnTo>
                  <a:lnTo>
                    <a:pt x="4073" y="2183"/>
                  </a:lnTo>
                  <a:lnTo>
                    <a:pt x="4092" y="2261"/>
                  </a:lnTo>
                  <a:lnTo>
                    <a:pt x="4092" y="2280"/>
                  </a:lnTo>
                  <a:lnTo>
                    <a:pt x="4112" y="2358"/>
                  </a:lnTo>
                  <a:lnTo>
                    <a:pt x="3995" y="2475"/>
                  </a:lnTo>
                  <a:lnTo>
                    <a:pt x="3878" y="2573"/>
                  </a:lnTo>
                  <a:lnTo>
                    <a:pt x="3644" y="2709"/>
                  </a:lnTo>
                  <a:lnTo>
                    <a:pt x="3391" y="2826"/>
                  </a:lnTo>
                  <a:lnTo>
                    <a:pt x="3040" y="2923"/>
                  </a:lnTo>
                  <a:lnTo>
                    <a:pt x="2690" y="2982"/>
                  </a:lnTo>
                  <a:lnTo>
                    <a:pt x="2086" y="2982"/>
                  </a:lnTo>
                  <a:lnTo>
                    <a:pt x="1735" y="2923"/>
                  </a:lnTo>
                  <a:lnTo>
                    <a:pt x="1404" y="2826"/>
                  </a:lnTo>
                  <a:lnTo>
                    <a:pt x="1150" y="2709"/>
                  </a:lnTo>
                  <a:lnTo>
                    <a:pt x="916" y="2573"/>
                  </a:lnTo>
                  <a:lnTo>
                    <a:pt x="780" y="2475"/>
                  </a:lnTo>
                  <a:lnTo>
                    <a:pt x="663" y="2358"/>
                  </a:lnTo>
                  <a:lnTo>
                    <a:pt x="663" y="2339"/>
                  </a:lnTo>
                  <a:lnTo>
                    <a:pt x="663" y="2300"/>
                  </a:lnTo>
                  <a:lnTo>
                    <a:pt x="683" y="2183"/>
                  </a:lnTo>
                  <a:lnTo>
                    <a:pt x="722" y="2066"/>
                  </a:lnTo>
                  <a:lnTo>
                    <a:pt x="780" y="1949"/>
                  </a:lnTo>
                  <a:lnTo>
                    <a:pt x="858" y="1832"/>
                  </a:lnTo>
                  <a:lnTo>
                    <a:pt x="975" y="1715"/>
                  </a:lnTo>
                  <a:lnTo>
                    <a:pt x="1092" y="1618"/>
                  </a:lnTo>
                  <a:lnTo>
                    <a:pt x="1267" y="1481"/>
                  </a:lnTo>
                  <a:lnTo>
                    <a:pt x="1462" y="1384"/>
                  </a:lnTo>
                  <a:lnTo>
                    <a:pt x="1754" y="1287"/>
                  </a:lnTo>
                  <a:lnTo>
                    <a:pt x="2047" y="1228"/>
                  </a:lnTo>
                  <a:lnTo>
                    <a:pt x="2378" y="1209"/>
                  </a:lnTo>
                  <a:close/>
                  <a:moveTo>
                    <a:pt x="1053" y="1"/>
                  </a:moveTo>
                  <a:lnTo>
                    <a:pt x="916" y="20"/>
                  </a:lnTo>
                  <a:lnTo>
                    <a:pt x="780" y="59"/>
                  </a:lnTo>
                  <a:lnTo>
                    <a:pt x="663" y="118"/>
                  </a:lnTo>
                  <a:lnTo>
                    <a:pt x="566" y="157"/>
                  </a:lnTo>
                  <a:lnTo>
                    <a:pt x="371" y="293"/>
                  </a:lnTo>
                  <a:lnTo>
                    <a:pt x="293" y="371"/>
                  </a:lnTo>
                  <a:lnTo>
                    <a:pt x="235" y="449"/>
                  </a:lnTo>
                  <a:lnTo>
                    <a:pt x="118" y="644"/>
                  </a:lnTo>
                  <a:lnTo>
                    <a:pt x="40" y="838"/>
                  </a:lnTo>
                  <a:lnTo>
                    <a:pt x="1" y="1053"/>
                  </a:lnTo>
                  <a:lnTo>
                    <a:pt x="1" y="1267"/>
                  </a:lnTo>
                  <a:lnTo>
                    <a:pt x="40" y="1501"/>
                  </a:lnTo>
                  <a:lnTo>
                    <a:pt x="98" y="1735"/>
                  </a:lnTo>
                  <a:lnTo>
                    <a:pt x="196" y="1969"/>
                  </a:lnTo>
                  <a:lnTo>
                    <a:pt x="312" y="2183"/>
                  </a:lnTo>
                  <a:lnTo>
                    <a:pt x="468" y="2358"/>
                  </a:lnTo>
                  <a:lnTo>
                    <a:pt x="624" y="2534"/>
                  </a:lnTo>
                  <a:lnTo>
                    <a:pt x="819" y="2689"/>
                  </a:lnTo>
                  <a:lnTo>
                    <a:pt x="1033" y="2826"/>
                  </a:lnTo>
                  <a:lnTo>
                    <a:pt x="1248" y="2923"/>
                  </a:lnTo>
                  <a:lnTo>
                    <a:pt x="1462" y="3001"/>
                  </a:lnTo>
                  <a:lnTo>
                    <a:pt x="1696" y="3079"/>
                  </a:lnTo>
                  <a:lnTo>
                    <a:pt x="1949" y="3118"/>
                  </a:lnTo>
                  <a:lnTo>
                    <a:pt x="2300" y="3138"/>
                  </a:lnTo>
                  <a:lnTo>
                    <a:pt x="2612" y="3138"/>
                  </a:lnTo>
                  <a:lnTo>
                    <a:pt x="2826" y="3118"/>
                  </a:lnTo>
                  <a:lnTo>
                    <a:pt x="3079" y="3060"/>
                  </a:lnTo>
                  <a:lnTo>
                    <a:pt x="3313" y="3001"/>
                  </a:lnTo>
                  <a:lnTo>
                    <a:pt x="3547" y="2923"/>
                  </a:lnTo>
                  <a:lnTo>
                    <a:pt x="3761" y="2826"/>
                  </a:lnTo>
                  <a:lnTo>
                    <a:pt x="3956" y="2689"/>
                  </a:lnTo>
                  <a:lnTo>
                    <a:pt x="4151" y="2534"/>
                  </a:lnTo>
                  <a:lnTo>
                    <a:pt x="4326" y="2358"/>
                  </a:lnTo>
                  <a:lnTo>
                    <a:pt x="4463" y="2163"/>
                  </a:lnTo>
                  <a:lnTo>
                    <a:pt x="4579" y="1969"/>
                  </a:lnTo>
                  <a:lnTo>
                    <a:pt x="4677" y="1735"/>
                  </a:lnTo>
                  <a:lnTo>
                    <a:pt x="4735" y="1501"/>
                  </a:lnTo>
                  <a:lnTo>
                    <a:pt x="4774" y="1267"/>
                  </a:lnTo>
                  <a:lnTo>
                    <a:pt x="4774" y="1053"/>
                  </a:lnTo>
                  <a:lnTo>
                    <a:pt x="4735" y="819"/>
                  </a:lnTo>
                  <a:lnTo>
                    <a:pt x="4657" y="644"/>
                  </a:lnTo>
                  <a:lnTo>
                    <a:pt x="4541" y="449"/>
                  </a:lnTo>
                  <a:lnTo>
                    <a:pt x="4482" y="371"/>
                  </a:lnTo>
                  <a:lnTo>
                    <a:pt x="4404" y="293"/>
                  </a:lnTo>
                  <a:lnTo>
                    <a:pt x="4229" y="157"/>
                  </a:lnTo>
                  <a:lnTo>
                    <a:pt x="4112" y="98"/>
                  </a:lnTo>
                  <a:lnTo>
                    <a:pt x="3995" y="59"/>
                  </a:lnTo>
                  <a:lnTo>
                    <a:pt x="3859" y="20"/>
                  </a:lnTo>
                  <a:lnTo>
                    <a:pt x="3722" y="1"/>
                  </a:lnTo>
                  <a:lnTo>
                    <a:pt x="3391" y="1"/>
                  </a:lnTo>
                  <a:lnTo>
                    <a:pt x="3177" y="59"/>
                  </a:lnTo>
                  <a:lnTo>
                    <a:pt x="2962" y="118"/>
                  </a:lnTo>
                  <a:lnTo>
                    <a:pt x="2767" y="196"/>
                  </a:lnTo>
                  <a:lnTo>
                    <a:pt x="2670" y="234"/>
                  </a:lnTo>
                  <a:lnTo>
                    <a:pt x="2651" y="234"/>
                  </a:lnTo>
                  <a:lnTo>
                    <a:pt x="2417" y="312"/>
                  </a:lnTo>
                  <a:lnTo>
                    <a:pt x="2358" y="312"/>
                  </a:lnTo>
                  <a:lnTo>
                    <a:pt x="2124" y="234"/>
                  </a:lnTo>
                  <a:lnTo>
                    <a:pt x="2008" y="196"/>
                  </a:lnTo>
                  <a:lnTo>
                    <a:pt x="1813" y="118"/>
                  </a:lnTo>
                  <a:lnTo>
                    <a:pt x="1598" y="59"/>
                  </a:lnTo>
                  <a:lnTo>
                    <a:pt x="1384" y="20"/>
                  </a:lnTo>
                  <a:lnTo>
                    <a:pt x="118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5"/>
            <p:cNvSpPr/>
            <p:nvPr/>
          </p:nvSpPr>
          <p:spPr>
            <a:xfrm>
              <a:off x="5418125" y="809475"/>
              <a:ext cx="119375" cy="78450"/>
            </a:xfrm>
            <a:custGeom>
              <a:avLst/>
              <a:gdLst/>
              <a:ahLst/>
              <a:cxnLst/>
              <a:rect l="l" t="t" r="r" b="b"/>
              <a:pathLst>
                <a:path w="4775" h="3138" fill="none" extrusionOk="0">
                  <a:moveTo>
                    <a:pt x="3586" y="1"/>
                  </a:moveTo>
                  <a:lnTo>
                    <a:pt x="3586" y="1"/>
                  </a:lnTo>
                  <a:lnTo>
                    <a:pt x="3391" y="1"/>
                  </a:lnTo>
                  <a:lnTo>
                    <a:pt x="3177" y="59"/>
                  </a:lnTo>
                  <a:lnTo>
                    <a:pt x="3177" y="59"/>
                  </a:lnTo>
                  <a:lnTo>
                    <a:pt x="2962" y="118"/>
                  </a:lnTo>
                  <a:lnTo>
                    <a:pt x="2767" y="196"/>
                  </a:lnTo>
                  <a:lnTo>
                    <a:pt x="2670" y="234"/>
                  </a:lnTo>
                  <a:lnTo>
                    <a:pt x="2651" y="234"/>
                  </a:lnTo>
                  <a:lnTo>
                    <a:pt x="2651" y="234"/>
                  </a:lnTo>
                  <a:lnTo>
                    <a:pt x="2651" y="234"/>
                  </a:lnTo>
                  <a:lnTo>
                    <a:pt x="2651" y="234"/>
                  </a:lnTo>
                  <a:lnTo>
                    <a:pt x="2651" y="234"/>
                  </a:lnTo>
                  <a:lnTo>
                    <a:pt x="2651" y="234"/>
                  </a:lnTo>
                  <a:lnTo>
                    <a:pt x="2417" y="312"/>
                  </a:lnTo>
                  <a:lnTo>
                    <a:pt x="2417" y="312"/>
                  </a:lnTo>
                  <a:lnTo>
                    <a:pt x="2397" y="312"/>
                  </a:lnTo>
                  <a:lnTo>
                    <a:pt x="2378" y="312"/>
                  </a:lnTo>
                  <a:lnTo>
                    <a:pt x="2358" y="312"/>
                  </a:lnTo>
                  <a:lnTo>
                    <a:pt x="2358" y="312"/>
                  </a:lnTo>
                  <a:lnTo>
                    <a:pt x="2124" y="234"/>
                  </a:lnTo>
                  <a:lnTo>
                    <a:pt x="2008" y="196"/>
                  </a:lnTo>
                  <a:lnTo>
                    <a:pt x="2008" y="196"/>
                  </a:lnTo>
                  <a:lnTo>
                    <a:pt x="1813" y="118"/>
                  </a:lnTo>
                  <a:lnTo>
                    <a:pt x="1598" y="59"/>
                  </a:lnTo>
                  <a:lnTo>
                    <a:pt x="1598" y="59"/>
                  </a:lnTo>
                  <a:lnTo>
                    <a:pt x="1384" y="20"/>
                  </a:lnTo>
                  <a:lnTo>
                    <a:pt x="1189" y="1"/>
                  </a:lnTo>
                  <a:lnTo>
                    <a:pt x="1189" y="1"/>
                  </a:lnTo>
                  <a:lnTo>
                    <a:pt x="1053" y="1"/>
                  </a:lnTo>
                  <a:lnTo>
                    <a:pt x="1053" y="1"/>
                  </a:lnTo>
                  <a:lnTo>
                    <a:pt x="916" y="20"/>
                  </a:lnTo>
                  <a:lnTo>
                    <a:pt x="780" y="59"/>
                  </a:lnTo>
                  <a:lnTo>
                    <a:pt x="663" y="118"/>
                  </a:lnTo>
                  <a:lnTo>
                    <a:pt x="566" y="157"/>
                  </a:lnTo>
                  <a:lnTo>
                    <a:pt x="566" y="157"/>
                  </a:lnTo>
                  <a:lnTo>
                    <a:pt x="371" y="293"/>
                  </a:lnTo>
                  <a:lnTo>
                    <a:pt x="293" y="371"/>
                  </a:lnTo>
                  <a:lnTo>
                    <a:pt x="235" y="449"/>
                  </a:lnTo>
                  <a:lnTo>
                    <a:pt x="235" y="449"/>
                  </a:lnTo>
                  <a:lnTo>
                    <a:pt x="118" y="644"/>
                  </a:lnTo>
                  <a:lnTo>
                    <a:pt x="118" y="644"/>
                  </a:lnTo>
                  <a:lnTo>
                    <a:pt x="40" y="838"/>
                  </a:lnTo>
                  <a:lnTo>
                    <a:pt x="40" y="838"/>
                  </a:lnTo>
                  <a:lnTo>
                    <a:pt x="1" y="1053"/>
                  </a:lnTo>
                  <a:lnTo>
                    <a:pt x="1" y="1267"/>
                  </a:lnTo>
                  <a:lnTo>
                    <a:pt x="1" y="1267"/>
                  </a:lnTo>
                  <a:lnTo>
                    <a:pt x="40" y="1501"/>
                  </a:lnTo>
                  <a:lnTo>
                    <a:pt x="98" y="1735"/>
                  </a:lnTo>
                  <a:lnTo>
                    <a:pt x="98" y="1735"/>
                  </a:lnTo>
                  <a:lnTo>
                    <a:pt x="196" y="1969"/>
                  </a:lnTo>
                  <a:lnTo>
                    <a:pt x="312" y="2183"/>
                  </a:lnTo>
                  <a:lnTo>
                    <a:pt x="312" y="2183"/>
                  </a:lnTo>
                  <a:lnTo>
                    <a:pt x="468" y="2358"/>
                  </a:lnTo>
                  <a:lnTo>
                    <a:pt x="624" y="2534"/>
                  </a:lnTo>
                  <a:lnTo>
                    <a:pt x="819" y="2689"/>
                  </a:lnTo>
                  <a:lnTo>
                    <a:pt x="1033" y="2826"/>
                  </a:lnTo>
                  <a:lnTo>
                    <a:pt x="1033" y="2826"/>
                  </a:lnTo>
                  <a:lnTo>
                    <a:pt x="1248" y="2923"/>
                  </a:lnTo>
                  <a:lnTo>
                    <a:pt x="1462" y="3001"/>
                  </a:lnTo>
                  <a:lnTo>
                    <a:pt x="1696" y="3079"/>
                  </a:lnTo>
                  <a:lnTo>
                    <a:pt x="1949" y="3118"/>
                  </a:lnTo>
                  <a:lnTo>
                    <a:pt x="1949" y="3118"/>
                  </a:lnTo>
                  <a:lnTo>
                    <a:pt x="2300" y="3138"/>
                  </a:lnTo>
                  <a:lnTo>
                    <a:pt x="2300" y="3138"/>
                  </a:lnTo>
                  <a:lnTo>
                    <a:pt x="2397" y="3138"/>
                  </a:lnTo>
                  <a:lnTo>
                    <a:pt x="2397" y="3138"/>
                  </a:lnTo>
                  <a:lnTo>
                    <a:pt x="2612" y="3138"/>
                  </a:lnTo>
                  <a:lnTo>
                    <a:pt x="2826" y="3118"/>
                  </a:lnTo>
                  <a:lnTo>
                    <a:pt x="2826" y="3118"/>
                  </a:lnTo>
                  <a:lnTo>
                    <a:pt x="3079" y="3060"/>
                  </a:lnTo>
                  <a:lnTo>
                    <a:pt x="3313" y="3001"/>
                  </a:lnTo>
                  <a:lnTo>
                    <a:pt x="3547" y="2923"/>
                  </a:lnTo>
                  <a:lnTo>
                    <a:pt x="3761" y="2826"/>
                  </a:lnTo>
                  <a:lnTo>
                    <a:pt x="3761" y="2826"/>
                  </a:lnTo>
                  <a:lnTo>
                    <a:pt x="3956" y="2689"/>
                  </a:lnTo>
                  <a:lnTo>
                    <a:pt x="4151" y="2534"/>
                  </a:lnTo>
                  <a:lnTo>
                    <a:pt x="4326" y="2358"/>
                  </a:lnTo>
                  <a:lnTo>
                    <a:pt x="4463" y="2163"/>
                  </a:lnTo>
                  <a:lnTo>
                    <a:pt x="4463" y="2163"/>
                  </a:lnTo>
                  <a:lnTo>
                    <a:pt x="4579" y="1969"/>
                  </a:lnTo>
                  <a:lnTo>
                    <a:pt x="4677" y="1735"/>
                  </a:lnTo>
                  <a:lnTo>
                    <a:pt x="4677" y="1735"/>
                  </a:lnTo>
                  <a:lnTo>
                    <a:pt x="4735" y="1501"/>
                  </a:lnTo>
                  <a:lnTo>
                    <a:pt x="4774" y="1267"/>
                  </a:lnTo>
                  <a:lnTo>
                    <a:pt x="4774" y="1267"/>
                  </a:lnTo>
                  <a:lnTo>
                    <a:pt x="4774" y="1053"/>
                  </a:lnTo>
                  <a:lnTo>
                    <a:pt x="4735" y="819"/>
                  </a:lnTo>
                  <a:lnTo>
                    <a:pt x="4735" y="819"/>
                  </a:lnTo>
                  <a:lnTo>
                    <a:pt x="4657" y="644"/>
                  </a:lnTo>
                  <a:lnTo>
                    <a:pt x="4657" y="644"/>
                  </a:lnTo>
                  <a:lnTo>
                    <a:pt x="4541" y="449"/>
                  </a:lnTo>
                  <a:lnTo>
                    <a:pt x="4541" y="449"/>
                  </a:lnTo>
                  <a:lnTo>
                    <a:pt x="4482" y="371"/>
                  </a:lnTo>
                  <a:lnTo>
                    <a:pt x="4404" y="293"/>
                  </a:lnTo>
                  <a:lnTo>
                    <a:pt x="4229" y="157"/>
                  </a:lnTo>
                  <a:lnTo>
                    <a:pt x="4229" y="157"/>
                  </a:lnTo>
                  <a:lnTo>
                    <a:pt x="4112" y="98"/>
                  </a:lnTo>
                  <a:lnTo>
                    <a:pt x="3995" y="59"/>
                  </a:lnTo>
                  <a:lnTo>
                    <a:pt x="3859" y="20"/>
                  </a:lnTo>
                  <a:lnTo>
                    <a:pt x="3722" y="1"/>
                  </a:lnTo>
                  <a:lnTo>
                    <a:pt x="3722" y="1"/>
                  </a:lnTo>
                  <a:lnTo>
                    <a:pt x="3586"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5"/>
            <p:cNvSpPr/>
            <p:nvPr/>
          </p:nvSpPr>
          <p:spPr>
            <a:xfrm>
              <a:off x="5434700" y="839675"/>
              <a:ext cx="86225" cy="44350"/>
            </a:xfrm>
            <a:custGeom>
              <a:avLst/>
              <a:gdLst/>
              <a:ahLst/>
              <a:cxnLst/>
              <a:rect l="l" t="t" r="r" b="b"/>
              <a:pathLst>
                <a:path w="3449" h="1774" fill="none" extrusionOk="0">
                  <a:moveTo>
                    <a:pt x="1384" y="20"/>
                  </a:moveTo>
                  <a:lnTo>
                    <a:pt x="1384" y="20"/>
                  </a:lnTo>
                  <a:lnTo>
                    <a:pt x="1715" y="1"/>
                  </a:lnTo>
                  <a:lnTo>
                    <a:pt x="1715" y="1"/>
                  </a:lnTo>
                  <a:lnTo>
                    <a:pt x="1715" y="1"/>
                  </a:lnTo>
                  <a:lnTo>
                    <a:pt x="2065" y="20"/>
                  </a:lnTo>
                  <a:lnTo>
                    <a:pt x="2065" y="20"/>
                  </a:lnTo>
                  <a:lnTo>
                    <a:pt x="2358" y="79"/>
                  </a:lnTo>
                  <a:lnTo>
                    <a:pt x="2611" y="176"/>
                  </a:lnTo>
                  <a:lnTo>
                    <a:pt x="2611" y="176"/>
                  </a:lnTo>
                  <a:lnTo>
                    <a:pt x="2825" y="273"/>
                  </a:lnTo>
                  <a:lnTo>
                    <a:pt x="3020" y="410"/>
                  </a:lnTo>
                  <a:lnTo>
                    <a:pt x="3020" y="410"/>
                  </a:lnTo>
                  <a:lnTo>
                    <a:pt x="3137" y="507"/>
                  </a:lnTo>
                  <a:lnTo>
                    <a:pt x="3254" y="624"/>
                  </a:lnTo>
                  <a:lnTo>
                    <a:pt x="3254" y="624"/>
                  </a:lnTo>
                  <a:lnTo>
                    <a:pt x="3351" y="819"/>
                  </a:lnTo>
                  <a:lnTo>
                    <a:pt x="3351" y="819"/>
                  </a:lnTo>
                  <a:lnTo>
                    <a:pt x="3371" y="858"/>
                  </a:lnTo>
                  <a:lnTo>
                    <a:pt x="3371" y="858"/>
                  </a:lnTo>
                  <a:lnTo>
                    <a:pt x="3371" y="858"/>
                  </a:lnTo>
                  <a:lnTo>
                    <a:pt x="3390" y="897"/>
                  </a:lnTo>
                  <a:lnTo>
                    <a:pt x="3390" y="897"/>
                  </a:lnTo>
                  <a:lnTo>
                    <a:pt x="3410" y="955"/>
                  </a:lnTo>
                  <a:lnTo>
                    <a:pt x="3429" y="975"/>
                  </a:lnTo>
                  <a:lnTo>
                    <a:pt x="3410" y="975"/>
                  </a:lnTo>
                  <a:lnTo>
                    <a:pt x="3410" y="975"/>
                  </a:lnTo>
                  <a:lnTo>
                    <a:pt x="3429" y="1053"/>
                  </a:lnTo>
                  <a:lnTo>
                    <a:pt x="3429" y="1072"/>
                  </a:lnTo>
                  <a:lnTo>
                    <a:pt x="3429" y="1072"/>
                  </a:lnTo>
                  <a:lnTo>
                    <a:pt x="3449" y="1150"/>
                  </a:lnTo>
                  <a:lnTo>
                    <a:pt x="3449" y="1150"/>
                  </a:lnTo>
                  <a:lnTo>
                    <a:pt x="3332" y="1267"/>
                  </a:lnTo>
                  <a:lnTo>
                    <a:pt x="3215" y="1365"/>
                  </a:lnTo>
                  <a:lnTo>
                    <a:pt x="3215" y="1365"/>
                  </a:lnTo>
                  <a:lnTo>
                    <a:pt x="2981" y="1501"/>
                  </a:lnTo>
                  <a:lnTo>
                    <a:pt x="2728" y="1618"/>
                  </a:lnTo>
                  <a:lnTo>
                    <a:pt x="2728" y="1618"/>
                  </a:lnTo>
                  <a:lnTo>
                    <a:pt x="2728" y="1618"/>
                  </a:lnTo>
                  <a:lnTo>
                    <a:pt x="2377" y="1715"/>
                  </a:lnTo>
                  <a:lnTo>
                    <a:pt x="2027" y="1774"/>
                  </a:lnTo>
                  <a:lnTo>
                    <a:pt x="2027" y="1774"/>
                  </a:lnTo>
                  <a:lnTo>
                    <a:pt x="1812" y="1774"/>
                  </a:lnTo>
                  <a:lnTo>
                    <a:pt x="1812" y="1774"/>
                  </a:lnTo>
                  <a:lnTo>
                    <a:pt x="1734" y="1774"/>
                  </a:lnTo>
                  <a:lnTo>
                    <a:pt x="1695" y="1774"/>
                  </a:lnTo>
                  <a:lnTo>
                    <a:pt x="1695" y="1774"/>
                  </a:lnTo>
                  <a:lnTo>
                    <a:pt x="1423" y="1774"/>
                  </a:lnTo>
                  <a:lnTo>
                    <a:pt x="1423" y="1774"/>
                  </a:lnTo>
                  <a:lnTo>
                    <a:pt x="1072" y="1715"/>
                  </a:lnTo>
                  <a:lnTo>
                    <a:pt x="741" y="1618"/>
                  </a:lnTo>
                  <a:lnTo>
                    <a:pt x="741" y="1618"/>
                  </a:lnTo>
                  <a:lnTo>
                    <a:pt x="741" y="1618"/>
                  </a:lnTo>
                  <a:lnTo>
                    <a:pt x="487" y="1501"/>
                  </a:lnTo>
                  <a:lnTo>
                    <a:pt x="253" y="1365"/>
                  </a:lnTo>
                  <a:lnTo>
                    <a:pt x="253" y="1365"/>
                  </a:lnTo>
                  <a:lnTo>
                    <a:pt x="117" y="1267"/>
                  </a:lnTo>
                  <a:lnTo>
                    <a:pt x="0" y="1150"/>
                  </a:lnTo>
                  <a:lnTo>
                    <a:pt x="0" y="1150"/>
                  </a:lnTo>
                  <a:lnTo>
                    <a:pt x="0" y="1131"/>
                  </a:lnTo>
                  <a:lnTo>
                    <a:pt x="0" y="1092"/>
                  </a:lnTo>
                  <a:lnTo>
                    <a:pt x="0" y="1092"/>
                  </a:lnTo>
                  <a:lnTo>
                    <a:pt x="20" y="975"/>
                  </a:lnTo>
                  <a:lnTo>
                    <a:pt x="59" y="858"/>
                  </a:lnTo>
                  <a:lnTo>
                    <a:pt x="59" y="858"/>
                  </a:lnTo>
                  <a:lnTo>
                    <a:pt x="59" y="858"/>
                  </a:lnTo>
                  <a:lnTo>
                    <a:pt x="59" y="858"/>
                  </a:lnTo>
                  <a:lnTo>
                    <a:pt x="59" y="858"/>
                  </a:lnTo>
                  <a:lnTo>
                    <a:pt x="117" y="741"/>
                  </a:lnTo>
                  <a:lnTo>
                    <a:pt x="195" y="624"/>
                  </a:lnTo>
                  <a:lnTo>
                    <a:pt x="195" y="624"/>
                  </a:lnTo>
                  <a:lnTo>
                    <a:pt x="312" y="507"/>
                  </a:lnTo>
                  <a:lnTo>
                    <a:pt x="429" y="410"/>
                  </a:lnTo>
                  <a:lnTo>
                    <a:pt x="429" y="410"/>
                  </a:lnTo>
                  <a:lnTo>
                    <a:pt x="604" y="273"/>
                  </a:lnTo>
                  <a:lnTo>
                    <a:pt x="799" y="176"/>
                  </a:lnTo>
                  <a:lnTo>
                    <a:pt x="799" y="176"/>
                  </a:lnTo>
                  <a:lnTo>
                    <a:pt x="1091" y="79"/>
                  </a:lnTo>
                  <a:lnTo>
                    <a:pt x="1384" y="20"/>
                  </a:lnTo>
                  <a:lnTo>
                    <a:pt x="1384"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2" name="Google Shape;1202;p35"/>
          <p:cNvGrpSpPr/>
          <p:nvPr/>
        </p:nvGrpSpPr>
        <p:grpSpPr>
          <a:xfrm>
            <a:off x="5364250" y="-92922"/>
            <a:ext cx="1054260" cy="1041860"/>
            <a:chOff x="5149750" y="3034050"/>
            <a:chExt cx="952300" cy="941100"/>
          </a:xfrm>
        </p:grpSpPr>
        <p:sp>
          <p:nvSpPr>
            <p:cNvPr id="1203" name="Google Shape;1203;p35"/>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5"/>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5"/>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5"/>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5"/>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5"/>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5"/>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5"/>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5"/>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5"/>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5"/>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5"/>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5"/>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5"/>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5"/>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5"/>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5"/>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5"/>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5"/>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5"/>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5"/>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5"/>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5"/>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5"/>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5"/>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5"/>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5"/>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5"/>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5"/>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5"/>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5"/>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5"/>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5"/>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5"/>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5"/>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5"/>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5"/>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5"/>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5"/>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5"/>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5"/>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5"/>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5"/>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5"/>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5"/>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5"/>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5"/>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5"/>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5"/>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5"/>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5"/>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5"/>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55" name="Google Shape;1255;p35"/>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254" name="图片 3">
            <a:extLst>
              <a:ext uri="{FF2B5EF4-FFF2-40B4-BE49-F238E27FC236}">
                <a16:creationId xmlns:a16="http://schemas.microsoft.com/office/drawing/2014/main" id="{B9830E80-9102-41C9-9469-E0F11137491F}"/>
              </a:ext>
            </a:extLst>
          </p:cNvPr>
          <p:cNvPicPr>
            <a:picLocks noChangeAspect="1"/>
          </p:cNvPicPr>
          <p:nvPr/>
        </p:nvPicPr>
        <p:blipFill>
          <a:blip r:embed="rId3" cstate="print">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a:off x="1377461" y="314727"/>
            <a:ext cx="9260760" cy="6371244"/>
          </a:xfrm>
          <a:prstGeom prst="rect">
            <a:avLst/>
          </a:prstGeom>
        </p:spPr>
      </p:pic>
      <p:pic>
        <p:nvPicPr>
          <p:cNvPr id="252" name="图片 37">
            <a:extLst>
              <a:ext uri="{FF2B5EF4-FFF2-40B4-BE49-F238E27FC236}">
                <a16:creationId xmlns:a16="http://schemas.microsoft.com/office/drawing/2014/main" id="{9652D6EB-D961-4ECA-BBDC-C54D5BCA495C}"/>
              </a:ext>
            </a:extLst>
          </p:cNvPr>
          <p:cNvPicPr>
            <a:picLocks noChangeAspect="1"/>
          </p:cNvPicPr>
          <p:nvPr/>
        </p:nvPicPr>
        <p:blipFill>
          <a:blip r:embed="rId4"/>
          <a:stretch>
            <a:fillRect/>
          </a:stretch>
        </p:blipFill>
        <p:spPr>
          <a:xfrm>
            <a:off x="3206981" y="2363124"/>
            <a:ext cx="7860457" cy="3592888"/>
          </a:xfrm>
          <a:prstGeom prst="rect">
            <a:avLst/>
          </a:prstGeom>
        </p:spPr>
      </p:pic>
      <p:sp>
        <p:nvSpPr>
          <p:cNvPr id="253" name="TextBox 7">
            <a:extLst>
              <a:ext uri="{FF2B5EF4-FFF2-40B4-BE49-F238E27FC236}">
                <a16:creationId xmlns:a16="http://schemas.microsoft.com/office/drawing/2014/main" id="{4FCAA015-4609-436C-91B8-DAFF24775BAE}"/>
              </a:ext>
            </a:extLst>
          </p:cNvPr>
          <p:cNvSpPr>
            <a:spLocks noChangeArrowheads="1"/>
          </p:cNvSpPr>
          <p:nvPr/>
        </p:nvSpPr>
        <p:spPr bwMode="auto">
          <a:xfrm>
            <a:off x="2673528" y="1264547"/>
            <a:ext cx="697142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defTabSz="1219170">
              <a:buClr>
                <a:srgbClr val="000000"/>
              </a:buClr>
              <a:defRPr/>
            </a:pPr>
            <a:r>
              <a:rPr lang="en-US" altLang="zh-CN" sz="3600" b="1" kern="0">
                <a:latin typeface="Times New Roman" panose="02020603050405020304" pitchFamily="18" charset="0"/>
                <a:ea typeface="微软雅黑" pitchFamily="34" charset="-122"/>
                <a:cs typeface="Times New Roman" panose="02020603050405020304" pitchFamily="18" charset="0"/>
                <a:sym typeface="微软雅黑" pitchFamily="34" charset="-122"/>
              </a:rPr>
              <a:t>Thứ … ngày … tháng …  năm …</a:t>
            </a:r>
          </a:p>
        </p:txBody>
      </p:sp>
      <p:sp>
        <p:nvSpPr>
          <p:cNvPr id="255" name="TextBox 7">
            <a:extLst>
              <a:ext uri="{FF2B5EF4-FFF2-40B4-BE49-F238E27FC236}">
                <a16:creationId xmlns:a16="http://schemas.microsoft.com/office/drawing/2014/main" id="{E4F5A125-E04A-4264-9572-E822CED2F27C}"/>
              </a:ext>
            </a:extLst>
          </p:cNvPr>
          <p:cNvSpPr>
            <a:spLocks noChangeArrowheads="1"/>
          </p:cNvSpPr>
          <p:nvPr/>
        </p:nvSpPr>
        <p:spPr bwMode="auto">
          <a:xfrm>
            <a:off x="1443805" y="2484941"/>
            <a:ext cx="3892048" cy="656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defTabSz="1219170">
              <a:buClr>
                <a:srgbClr val="000000"/>
              </a:buClr>
              <a:defRPr/>
            </a:pPr>
            <a:r>
              <a:rPr lang="en-US" altLang="zh-CN" sz="4267" b="1" kern="0">
                <a:solidFill>
                  <a:schemeClr val="accent2">
                    <a:lumMod val="10000"/>
                  </a:schemeClr>
                </a:solidFill>
                <a:latin typeface="Times New Roman" panose="02020603050405020304" pitchFamily="18" charset="0"/>
                <a:ea typeface="微软雅黑" pitchFamily="34" charset="-122"/>
                <a:cs typeface="Times New Roman" panose="02020603050405020304" pitchFamily="18" charset="0"/>
                <a:sym typeface="微软雅黑" pitchFamily="34" charset="-122"/>
              </a:rPr>
              <a:t>Tập đọc:</a:t>
            </a:r>
            <a:endParaRPr lang="zh-CN" altLang="en-US" sz="4267" b="1" kern="0" dirty="0">
              <a:solidFill>
                <a:schemeClr val="accent2">
                  <a:lumMod val="10000"/>
                </a:schemeClr>
              </a:solidFill>
              <a:latin typeface="Times New Roman" panose="02020603050405020304" pitchFamily="18" charset="0"/>
              <a:ea typeface="微软雅黑" pitchFamily="34" charset="-122"/>
              <a:cs typeface="Times New Roman" panose="02020603050405020304" pitchFamily="18" charset="0"/>
              <a:sym typeface="微软雅黑" pitchFamily="34" charset="-122"/>
            </a:endParaRPr>
          </a:p>
        </p:txBody>
      </p:sp>
      <p:sp>
        <p:nvSpPr>
          <p:cNvPr id="258" name="TextBox 7">
            <a:extLst>
              <a:ext uri="{FF2B5EF4-FFF2-40B4-BE49-F238E27FC236}">
                <a16:creationId xmlns:a16="http://schemas.microsoft.com/office/drawing/2014/main" id="{1A542615-6668-4CEB-90E5-03B8842C6DD2}"/>
              </a:ext>
            </a:extLst>
          </p:cNvPr>
          <p:cNvSpPr>
            <a:spLocks noChangeArrowheads="1"/>
          </p:cNvSpPr>
          <p:nvPr/>
        </p:nvSpPr>
        <p:spPr bwMode="auto">
          <a:xfrm>
            <a:off x="4213215" y="1892485"/>
            <a:ext cx="3892048" cy="656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defTabSz="1219170">
              <a:buClr>
                <a:srgbClr val="000000"/>
              </a:buClr>
              <a:defRPr/>
            </a:pPr>
            <a:r>
              <a:rPr lang="en-US" altLang="zh-CN" sz="4267" b="1" kern="0">
                <a:solidFill>
                  <a:srgbClr val="C00000"/>
                </a:solidFill>
                <a:latin typeface="Times New Roman" panose="02020603050405020304" pitchFamily="18" charset="0"/>
                <a:ea typeface="微软雅黑" pitchFamily="34" charset="-122"/>
                <a:cs typeface="Times New Roman" panose="02020603050405020304" pitchFamily="18" charset="0"/>
                <a:sym typeface="微软雅黑" pitchFamily="34" charset="-122"/>
              </a:rPr>
              <a:t>Bài 1 : Tiết 1 + 2</a:t>
            </a:r>
            <a:endParaRPr lang="zh-CN" altLang="en-US" sz="4267" b="1" kern="0" dirty="0">
              <a:solidFill>
                <a:srgbClr val="C00000"/>
              </a:solidFill>
              <a:latin typeface="Times New Roman" panose="02020603050405020304" pitchFamily="18" charset="0"/>
              <a:ea typeface="微软雅黑" pitchFamily="34" charset="-122"/>
              <a:cs typeface="Times New Roman" panose="02020603050405020304" pitchFamily="18" charset="0"/>
              <a:sym typeface="微软雅黑" pitchFamily="34" charset="-122"/>
            </a:endParaRPr>
          </a:p>
        </p:txBody>
      </p:sp>
      <p:pic>
        <p:nvPicPr>
          <p:cNvPr id="2" name="Picture 1">
            <a:extLst>
              <a:ext uri="{FF2B5EF4-FFF2-40B4-BE49-F238E27FC236}">
                <a16:creationId xmlns:a16="http://schemas.microsoft.com/office/drawing/2014/main" id="{1030E9D2-A2D2-409F-BFBF-92A3CC287013}"/>
              </a:ext>
            </a:extLst>
          </p:cNvPr>
          <p:cNvPicPr>
            <a:picLocks noChangeAspect="1"/>
          </p:cNvPicPr>
          <p:nvPr/>
        </p:nvPicPr>
        <p:blipFill>
          <a:blip r:embed="rId5"/>
          <a:stretch>
            <a:fillRect/>
          </a:stretch>
        </p:blipFill>
        <p:spPr>
          <a:xfrm>
            <a:off x="2328274" y="2919148"/>
            <a:ext cx="7462151" cy="3029975"/>
          </a:xfrm>
          <a:prstGeom prst="rect">
            <a:avLst/>
          </a:prstGeom>
        </p:spPr>
      </p:pic>
    </p:spTree>
    <p:extLst>
      <p:ext uri="{BB962C8B-B14F-4D97-AF65-F5344CB8AC3E}">
        <p14:creationId xmlns:p14="http://schemas.microsoft.com/office/powerpoint/2010/main" val="37333369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54"/>
                                        </p:tgtEl>
                                        <p:attrNameLst>
                                          <p:attrName>style.visibility</p:attrName>
                                        </p:attrNameLst>
                                      </p:cBhvr>
                                      <p:to>
                                        <p:strVal val="visible"/>
                                      </p:to>
                                    </p:set>
                                    <p:anim calcmode="lin" valueType="num">
                                      <p:cBhvr>
                                        <p:cTn id="7" dur="500" fill="hold"/>
                                        <p:tgtEl>
                                          <p:spTgt spid="254"/>
                                        </p:tgtEl>
                                        <p:attrNameLst>
                                          <p:attrName>ppt_w</p:attrName>
                                        </p:attrNameLst>
                                      </p:cBhvr>
                                      <p:tavLst>
                                        <p:tav tm="0">
                                          <p:val>
                                            <p:fltVal val="0"/>
                                          </p:val>
                                        </p:tav>
                                        <p:tav tm="100000">
                                          <p:val>
                                            <p:strVal val="#ppt_w"/>
                                          </p:val>
                                        </p:tav>
                                      </p:tavLst>
                                    </p:anim>
                                    <p:anim calcmode="lin" valueType="num">
                                      <p:cBhvr>
                                        <p:cTn id="8" dur="500" fill="hold"/>
                                        <p:tgtEl>
                                          <p:spTgt spid="254"/>
                                        </p:tgtEl>
                                        <p:attrNameLst>
                                          <p:attrName>ppt_h</p:attrName>
                                        </p:attrNameLst>
                                      </p:cBhvr>
                                      <p:tavLst>
                                        <p:tav tm="0">
                                          <p:val>
                                            <p:fltVal val="0"/>
                                          </p:val>
                                        </p:tav>
                                        <p:tav tm="100000">
                                          <p:val>
                                            <p:strVal val="#ppt_h"/>
                                          </p:val>
                                        </p:tav>
                                      </p:tavLst>
                                    </p:anim>
                                    <p:animEffect transition="in" filter="fade">
                                      <p:cBhvr>
                                        <p:cTn id="9" dur="500"/>
                                        <p:tgtEl>
                                          <p:spTgt spid="254"/>
                                        </p:tgtEl>
                                      </p:cBhvr>
                                    </p:animEffect>
                                  </p:childTnLst>
                                </p:cTn>
                              </p:par>
                            </p:childTnLst>
                          </p:cTn>
                        </p:par>
                        <p:par>
                          <p:cTn id="10" fill="hold">
                            <p:stCondLst>
                              <p:cond delay="500"/>
                            </p:stCondLst>
                            <p:childTnLst>
                              <p:par>
                                <p:cTn id="11" presetID="22" presetClass="entr" presetSubtype="8" fill="hold" grpId="0" nodeType="afterEffect">
                                  <p:stCondLst>
                                    <p:cond delay="0"/>
                                  </p:stCondLst>
                                  <p:iterate type="lt">
                                    <p:tmPct val="30000"/>
                                  </p:iterate>
                                  <p:childTnLst>
                                    <p:set>
                                      <p:cBhvr>
                                        <p:cTn id="12" dur="1" fill="hold">
                                          <p:stCondLst>
                                            <p:cond delay="0"/>
                                          </p:stCondLst>
                                        </p:cTn>
                                        <p:tgtEl>
                                          <p:spTgt spid="253"/>
                                        </p:tgtEl>
                                        <p:attrNameLst>
                                          <p:attrName>style.visibility</p:attrName>
                                        </p:attrNameLst>
                                      </p:cBhvr>
                                      <p:to>
                                        <p:strVal val="visible"/>
                                      </p:to>
                                    </p:set>
                                    <p:animEffect transition="in" filter="wipe(left)">
                                      <p:cBhvr>
                                        <p:cTn id="13" dur="500"/>
                                        <p:tgtEl>
                                          <p:spTgt spid="253"/>
                                        </p:tgtEl>
                                      </p:cBhvr>
                                    </p:animEffect>
                                  </p:childTnLst>
                                </p:cTn>
                              </p:par>
                            </p:childTnLst>
                          </p:cTn>
                        </p:par>
                        <p:par>
                          <p:cTn id="14" fill="hold">
                            <p:stCondLst>
                              <p:cond delay="3700"/>
                            </p:stCondLst>
                            <p:childTnLst>
                              <p:par>
                                <p:cTn id="15" presetID="22" presetClass="entr" presetSubtype="8" fill="hold" grpId="0" nodeType="afterEffect">
                                  <p:stCondLst>
                                    <p:cond delay="0"/>
                                  </p:stCondLst>
                                  <p:iterate type="lt">
                                    <p:tmPct val="30000"/>
                                  </p:iterate>
                                  <p:childTnLst>
                                    <p:set>
                                      <p:cBhvr>
                                        <p:cTn id="16" dur="1" fill="hold">
                                          <p:stCondLst>
                                            <p:cond delay="0"/>
                                          </p:stCondLst>
                                        </p:cTn>
                                        <p:tgtEl>
                                          <p:spTgt spid="258"/>
                                        </p:tgtEl>
                                        <p:attrNameLst>
                                          <p:attrName>style.visibility</p:attrName>
                                        </p:attrNameLst>
                                      </p:cBhvr>
                                      <p:to>
                                        <p:strVal val="visible"/>
                                      </p:to>
                                    </p:set>
                                    <p:animEffect transition="in" filter="wipe(left)">
                                      <p:cBhvr>
                                        <p:cTn id="17" dur="500"/>
                                        <p:tgtEl>
                                          <p:spTgt spid="258"/>
                                        </p:tgtEl>
                                      </p:cBhvr>
                                    </p:animEffect>
                                  </p:childTnLst>
                                </p:cTn>
                              </p:par>
                            </p:childTnLst>
                          </p:cTn>
                        </p:par>
                        <p:par>
                          <p:cTn id="18" fill="hold">
                            <p:stCondLst>
                              <p:cond delay="5850"/>
                            </p:stCondLst>
                            <p:childTnLst>
                              <p:par>
                                <p:cTn id="19" presetID="22" presetClass="entr" presetSubtype="8" fill="hold" grpId="0" nodeType="afterEffect">
                                  <p:stCondLst>
                                    <p:cond delay="0"/>
                                  </p:stCondLst>
                                  <p:iterate type="lt">
                                    <p:tmPct val="30000"/>
                                  </p:iterate>
                                  <p:childTnLst>
                                    <p:set>
                                      <p:cBhvr>
                                        <p:cTn id="20" dur="1" fill="hold">
                                          <p:stCondLst>
                                            <p:cond delay="0"/>
                                          </p:stCondLst>
                                        </p:cTn>
                                        <p:tgtEl>
                                          <p:spTgt spid="255"/>
                                        </p:tgtEl>
                                        <p:attrNameLst>
                                          <p:attrName>style.visibility</p:attrName>
                                        </p:attrNameLst>
                                      </p:cBhvr>
                                      <p:to>
                                        <p:strVal val="visible"/>
                                      </p:to>
                                    </p:set>
                                    <p:animEffect transition="in" filter="wipe(left)">
                                      <p:cBhvr>
                                        <p:cTn id="21" dur="500"/>
                                        <p:tgtEl>
                                          <p:spTgt spid="255"/>
                                        </p:tgtEl>
                                      </p:cBhvr>
                                    </p:animEffect>
                                  </p:childTnLst>
                                </p:cTn>
                              </p:par>
                            </p:childTnLst>
                          </p:cTn>
                        </p:par>
                      </p:childTnLst>
                    </p:cTn>
                  </p:par>
                  <p:par>
                    <p:cTn id="22" fill="hold">
                      <p:stCondLst>
                        <p:cond delay="indefinite"/>
                      </p:stCondLst>
                      <p:childTnLst>
                        <p:par>
                          <p:cTn id="23" fill="hold">
                            <p:stCondLst>
                              <p:cond delay="0"/>
                            </p:stCondLst>
                            <p:childTnLst>
                              <p:par>
                                <p:cTn id="24" presetID="55" presetClass="entr" presetSubtype="0" fill="hold" nodeType="clickEffect">
                                  <p:stCondLst>
                                    <p:cond delay="0"/>
                                  </p:stCondLst>
                                  <p:childTnLst>
                                    <p:set>
                                      <p:cBhvr>
                                        <p:cTn id="25" dur="1" fill="hold">
                                          <p:stCondLst>
                                            <p:cond delay="0"/>
                                          </p:stCondLst>
                                        </p:cTn>
                                        <p:tgtEl>
                                          <p:spTgt spid="252"/>
                                        </p:tgtEl>
                                        <p:attrNameLst>
                                          <p:attrName>style.visibility</p:attrName>
                                        </p:attrNameLst>
                                      </p:cBhvr>
                                      <p:to>
                                        <p:strVal val="visible"/>
                                      </p:to>
                                    </p:set>
                                    <p:anim calcmode="lin" valueType="num">
                                      <p:cBhvr>
                                        <p:cTn id="26" dur="1000" fill="hold"/>
                                        <p:tgtEl>
                                          <p:spTgt spid="252"/>
                                        </p:tgtEl>
                                        <p:attrNameLst>
                                          <p:attrName>ppt_w</p:attrName>
                                        </p:attrNameLst>
                                      </p:cBhvr>
                                      <p:tavLst>
                                        <p:tav tm="0">
                                          <p:val>
                                            <p:strVal val="#ppt_w*0.70"/>
                                          </p:val>
                                        </p:tav>
                                        <p:tav tm="100000">
                                          <p:val>
                                            <p:strVal val="#ppt_w"/>
                                          </p:val>
                                        </p:tav>
                                      </p:tavLst>
                                    </p:anim>
                                    <p:anim calcmode="lin" valueType="num">
                                      <p:cBhvr>
                                        <p:cTn id="27" dur="1000" fill="hold"/>
                                        <p:tgtEl>
                                          <p:spTgt spid="252"/>
                                        </p:tgtEl>
                                        <p:attrNameLst>
                                          <p:attrName>ppt_h</p:attrName>
                                        </p:attrNameLst>
                                      </p:cBhvr>
                                      <p:tavLst>
                                        <p:tav tm="0">
                                          <p:val>
                                            <p:strVal val="#ppt_h"/>
                                          </p:val>
                                        </p:tav>
                                        <p:tav tm="100000">
                                          <p:val>
                                            <p:strVal val="#ppt_h"/>
                                          </p:val>
                                        </p:tav>
                                      </p:tavLst>
                                    </p:anim>
                                    <p:animEffect transition="in" filter="fade">
                                      <p:cBhvr>
                                        <p:cTn id="28" dur="1000"/>
                                        <p:tgtEl>
                                          <p:spTgt spid="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55" grpId="0"/>
      <p:bldP spid="258"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extLst>
              <a:ext uri="{96DAC541-7B7A-43D3-8B79-37D633B846F1}">
                <asvg:svgBlip xmlns:asvg="http://schemas.microsoft.com/office/drawing/2016/SVG/main" r:embed="rId3"/>
              </a:ext>
            </a:extLst>
          </a:blip>
          <a:srcRect/>
          <a:stretch>
            <a:fillRect/>
          </a:stretch>
        </a:blipFill>
        <a:effectLst/>
      </p:bgPr>
    </p:bg>
    <p:spTree>
      <p:nvGrpSpPr>
        <p:cNvPr id="1" name=""/>
        <p:cNvGrpSpPr/>
        <p:nvPr/>
      </p:nvGrpSpPr>
      <p:grpSpPr>
        <a:xfrm>
          <a:off x="0" y="0"/>
          <a:ext cx="0" cy="0"/>
          <a:chOff x="0" y="0"/>
          <a:chExt cx="0" cy="0"/>
        </a:xfrm>
      </p:grpSpPr>
      <p:pic>
        <p:nvPicPr>
          <p:cNvPr id="4" name="Picture 7">
            <a:extLst>
              <a:ext uri="{FF2B5EF4-FFF2-40B4-BE49-F238E27FC236}">
                <a16:creationId xmlns:a16="http://schemas.microsoft.com/office/drawing/2014/main" id="{E5FB066F-991E-4BA9-BE0D-B90FBAA017A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flipH="1">
            <a:off x="8951494" y="2889364"/>
            <a:ext cx="3000873" cy="3921934"/>
          </a:xfrm>
          <a:prstGeom prst="rect">
            <a:avLst/>
          </a:prstGeom>
          <a:effectLst>
            <a:glow rad="101600">
              <a:schemeClr val="accent4">
                <a:satMod val="175000"/>
                <a:alpha val="40000"/>
              </a:schemeClr>
            </a:glow>
          </a:effectLst>
        </p:spPr>
      </p:pic>
      <p:sp>
        <p:nvSpPr>
          <p:cNvPr id="8" name="Rectangle: Rounded Corners 7">
            <a:extLst>
              <a:ext uri="{FF2B5EF4-FFF2-40B4-BE49-F238E27FC236}">
                <a16:creationId xmlns:a16="http://schemas.microsoft.com/office/drawing/2014/main" id="{529C5A52-44AD-43FE-AF19-EC6AB12EBB27}"/>
              </a:ext>
            </a:extLst>
          </p:cNvPr>
          <p:cNvSpPr/>
          <p:nvPr/>
        </p:nvSpPr>
        <p:spPr>
          <a:xfrm>
            <a:off x="657573" y="3092520"/>
            <a:ext cx="7510382" cy="3416319"/>
          </a:xfrm>
          <a:prstGeom prst="roundRect">
            <a:avLst/>
          </a:prstGeom>
          <a:solidFill>
            <a:schemeClr val="bg1"/>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1321454E-5A43-4E7E-8545-4293D7C77E69}"/>
              </a:ext>
            </a:extLst>
          </p:cNvPr>
          <p:cNvSpPr txBox="1"/>
          <p:nvPr/>
        </p:nvSpPr>
        <p:spPr>
          <a:xfrm>
            <a:off x="869980" y="3092519"/>
            <a:ext cx="6911241" cy="3416320"/>
          </a:xfrm>
          <a:prstGeom prst="rect">
            <a:avLst/>
          </a:prstGeom>
          <a:noFill/>
        </p:spPr>
        <p:txBody>
          <a:bodyPr wrap="square" rtlCol="0">
            <a:spAutoFit/>
          </a:bodyPr>
          <a:lstStyle/>
          <a:p>
            <a:pPr lvl="0" algn="ctr">
              <a:defRPr/>
            </a:pPr>
            <a:r>
              <a:rPr lang="vi-VN" sz="5400" b="1" kern="0" noProof="1">
                <a:solidFill>
                  <a:srgbClr val="002060"/>
                </a:solidFill>
                <a:latin typeface="Times New Roman" panose="02020603050405020304" pitchFamily="18" charset="0"/>
                <a:cs typeface="Times New Roman" panose="02020603050405020304" pitchFamily="18" charset="0"/>
                <a:sym typeface="Arial"/>
              </a:rPr>
              <a:t>Tin-tin và Mi-tin trò chuyện với em</a:t>
            </a:r>
            <a:r>
              <a:rPr lang="en-US" sz="5400" b="1" kern="0" noProof="1">
                <a:solidFill>
                  <a:srgbClr val="002060"/>
                </a:solidFill>
                <a:latin typeface="Times New Roman" panose="02020603050405020304" pitchFamily="18" charset="0"/>
                <a:cs typeface="Times New Roman" panose="02020603050405020304" pitchFamily="18" charset="0"/>
                <a:sym typeface="Arial"/>
              </a:rPr>
              <a:t> </a:t>
            </a:r>
            <a:r>
              <a:rPr lang="vi-VN" sz="5400" b="1" kern="0" noProof="1">
                <a:solidFill>
                  <a:srgbClr val="002060"/>
                </a:solidFill>
                <a:latin typeface="Times New Roman" panose="02020603050405020304" pitchFamily="18" charset="0"/>
                <a:cs typeface="Times New Roman" panose="02020603050405020304" pitchFamily="18" charset="0"/>
                <a:sym typeface="Arial"/>
              </a:rPr>
              <a:t>bé thứ nhất về vật làm cho con người hạnh phúc.</a:t>
            </a:r>
            <a:endParaRPr lang="en-US" sz="8000">
              <a:solidFill>
                <a:srgbClr val="002060"/>
              </a:solidFill>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18BE816E-0FD8-4D65-AF37-F9126F9FFBA3}"/>
              </a:ext>
            </a:extLst>
          </p:cNvPr>
          <p:cNvPicPr>
            <a:picLocks noChangeAspect="1"/>
          </p:cNvPicPr>
          <p:nvPr/>
        </p:nvPicPr>
        <p:blipFill>
          <a:blip r:embed="rId6"/>
          <a:stretch>
            <a:fillRect/>
          </a:stretch>
        </p:blipFill>
        <p:spPr>
          <a:xfrm>
            <a:off x="1520555" y="691432"/>
            <a:ext cx="9150889" cy="2115495"/>
          </a:xfrm>
          <a:prstGeom prst="rect">
            <a:avLst/>
          </a:prstGeom>
        </p:spPr>
      </p:pic>
    </p:spTree>
    <p:extLst>
      <p:ext uri="{BB962C8B-B14F-4D97-AF65-F5344CB8AC3E}">
        <p14:creationId xmlns:p14="http://schemas.microsoft.com/office/powerpoint/2010/main" val="120395397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randombar(horizontal)">
                                      <p:cBhvr>
                                        <p:cTn id="13" dur="500"/>
                                        <p:tgtEl>
                                          <p:spTgt spid="8"/>
                                        </p:tgtEl>
                                      </p:cBhvr>
                                    </p:animEffect>
                                  </p:childTnLst>
                                </p:cTn>
                              </p:par>
                            </p:childTnLst>
                          </p:cTn>
                        </p:par>
                        <p:par>
                          <p:cTn id="14" fill="hold">
                            <p:stCondLst>
                              <p:cond delay="1500"/>
                            </p:stCondLst>
                            <p:childTnLst>
                              <p:par>
                                <p:cTn id="15" presetID="14" presetClass="entr" presetSubtype="1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randombar(horizont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780" name="Google Shape;1780;p38">
            <a:hlinkClick r:id="" action="ppaction://hlinkshowjump?jump=nextslide"/>
          </p:cNvPr>
          <p:cNvSpPr/>
          <p:nvPr/>
        </p:nvSpPr>
        <p:spPr>
          <a:xfrm rot="5400000">
            <a:off x="10893336"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38">
            <a:hlinkClick r:id="" action="ppaction://hlinkshowjump?jump=nextslide"/>
          </p:cNvPr>
          <p:cNvSpPr/>
          <p:nvPr/>
        </p:nvSpPr>
        <p:spPr>
          <a:xfrm rot="-5400000" flipH="1">
            <a:off x="1022260"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38"/>
          <p:cNvSpPr/>
          <p:nvPr/>
        </p:nvSpPr>
        <p:spPr>
          <a:xfrm>
            <a:off x="8618084" y="543065"/>
            <a:ext cx="850253" cy="46681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38"/>
          <p:cNvSpPr/>
          <p:nvPr/>
        </p:nvSpPr>
        <p:spPr>
          <a:xfrm>
            <a:off x="3069199" y="47839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Rectangle 174"/>
          <p:cNvSpPr/>
          <p:nvPr/>
        </p:nvSpPr>
        <p:spPr>
          <a:xfrm>
            <a:off x="4033917" y="1957708"/>
            <a:ext cx="6873136" cy="1043203"/>
          </a:xfrm>
          <a:prstGeom prst="rect">
            <a:avLst/>
          </a:prstGeom>
          <a:noFill/>
          <a:ln>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srgbClr val="002D38"/>
              </a:solidFill>
              <a:effectLst/>
              <a:uLnTx/>
              <a:uFillTx/>
              <a:latin typeface="Times New Roman" pitchFamily="18" charset="0"/>
              <a:ea typeface="+mn-ea"/>
              <a:cs typeface="Times New Roman" pitchFamily="18" charset="0"/>
              <a:sym typeface="Arial"/>
            </a:endParaRPr>
          </a:p>
        </p:txBody>
      </p:sp>
      <p:grpSp>
        <p:nvGrpSpPr>
          <p:cNvPr id="2" name="Group 1">
            <a:extLst>
              <a:ext uri="{FF2B5EF4-FFF2-40B4-BE49-F238E27FC236}">
                <a16:creationId xmlns:a16="http://schemas.microsoft.com/office/drawing/2014/main" id="{8DD47FCD-9B91-44BB-AD2B-47F38CB4FF6B}"/>
              </a:ext>
            </a:extLst>
          </p:cNvPr>
          <p:cNvGrpSpPr/>
          <p:nvPr/>
        </p:nvGrpSpPr>
        <p:grpSpPr>
          <a:xfrm>
            <a:off x="726858" y="959904"/>
            <a:ext cx="10738284" cy="1379060"/>
            <a:chOff x="518961" y="1139340"/>
            <a:chExt cx="10738284" cy="1379060"/>
          </a:xfrm>
        </p:grpSpPr>
        <p:grpSp>
          <p:nvGrpSpPr>
            <p:cNvPr id="171" name="Group 170">
              <a:extLst>
                <a:ext uri="{FF2B5EF4-FFF2-40B4-BE49-F238E27FC236}">
                  <a16:creationId xmlns:a16="http://schemas.microsoft.com/office/drawing/2014/main" id="{DA09123E-9C45-4C25-98F2-6E31CC2D5E33}"/>
                </a:ext>
              </a:extLst>
            </p:cNvPr>
            <p:cNvGrpSpPr/>
            <p:nvPr/>
          </p:nvGrpSpPr>
          <p:grpSpPr>
            <a:xfrm>
              <a:off x="1046091" y="1139340"/>
              <a:ext cx="10211154" cy="1379060"/>
              <a:chOff x="1605687" y="2539189"/>
              <a:chExt cx="8833713" cy="2122526"/>
            </a:xfrm>
          </p:grpSpPr>
          <p:sp>
            <p:nvSpPr>
              <p:cNvPr id="172" name="任意多边形 35">
                <a:extLst>
                  <a:ext uri="{FF2B5EF4-FFF2-40B4-BE49-F238E27FC236}">
                    <a16:creationId xmlns:a16="http://schemas.microsoft.com/office/drawing/2014/main" id="{D99F21B3-313B-47CE-8763-8B0EB8CD64F2}"/>
                  </a:ext>
                </a:extLst>
              </p:cNvPr>
              <p:cNvSpPr/>
              <p:nvPr/>
            </p:nvSpPr>
            <p:spPr>
              <a:xfrm>
                <a:off x="1605687" y="2539189"/>
                <a:ext cx="8833713" cy="2122526"/>
              </a:xfrm>
              <a:prstGeom prst="wedgeRoundRectCallout">
                <a:avLst>
                  <a:gd name="adj1" fmla="val -16238"/>
                  <a:gd name="adj2" fmla="val 43198"/>
                  <a:gd name="adj3" fmla="val 16667"/>
                </a:avLst>
              </a:prstGeom>
              <a:solidFill>
                <a:schemeClr val="bg1"/>
              </a:solidFill>
              <a:ln w="381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1400" b="0" i="0" u="none" strike="noStrike" kern="0" cap="none" spc="0" normalizeH="0" baseline="0" noProof="0">
                  <a:ln>
                    <a:noFill/>
                  </a:ln>
                  <a:solidFill>
                    <a:srgbClr val="FFFFFF"/>
                  </a:solidFill>
                  <a:effectLst/>
                  <a:uLnTx/>
                  <a:uFillTx/>
                  <a:latin typeface="Arial"/>
                  <a:ea typeface="宋体" panose="02010600030101010101" pitchFamily="2" charset="-122"/>
                  <a:cs typeface="+mn-cs"/>
                  <a:sym typeface="Arial"/>
                </a:endParaRPr>
              </a:p>
            </p:txBody>
          </p:sp>
          <p:sp>
            <p:nvSpPr>
              <p:cNvPr id="173" name="TextBox 172">
                <a:extLst>
                  <a:ext uri="{FF2B5EF4-FFF2-40B4-BE49-F238E27FC236}">
                    <a16:creationId xmlns:a16="http://schemas.microsoft.com/office/drawing/2014/main" id="{D6258F98-4E31-4578-8F80-63B8E8B6493E}"/>
                  </a:ext>
                </a:extLst>
              </p:cNvPr>
              <p:cNvSpPr txBox="1"/>
              <p:nvPr/>
            </p:nvSpPr>
            <p:spPr>
              <a:xfrm>
                <a:off x="2225019" y="2700214"/>
                <a:ext cx="8148599" cy="1834337"/>
              </a:xfrm>
              <a:prstGeom prst="wedgeRoundRectCallou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altLang="en-US" sz="3200" b="1" i="0" u="none" strike="noStrike" kern="0" cap="none" spc="0" normalizeH="0" baseline="0" noProof="0">
                    <a:ln>
                      <a:noFill/>
                    </a:ln>
                    <a:solidFill>
                      <a:srgbClr val="002D38"/>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3. Các em bé khác trong Công xưởng Xanh sáng chế ra những gì?</a:t>
                </a:r>
              </a:p>
            </p:txBody>
          </p:sp>
        </p:grpSp>
        <p:grpSp>
          <p:nvGrpSpPr>
            <p:cNvPr id="1718" name="Google Shape;1718;p38"/>
            <p:cNvGrpSpPr/>
            <p:nvPr/>
          </p:nvGrpSpPr>
          <p:grpSpPr>
            <a:xfrm flipH="1">
              <a:off x="518961" y="1259503"/>
              <a:ext cx="1054260" cy="1041860"/>
              <a:chOff x="5149750" y="3034050"/>
              <a:chExt cx="952300" cy="941100"/>
            </a:xfrm>
          </p:grpSpPr>
          <p:sp>
            <p:nvSpPr>
              <p:cNvPr id="1719" name="Google Shape;1719;p38"/>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38"/>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38"/>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38"/>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38"/>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38"/>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38"/>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38"/>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38"/>
              <p:cNvSpPr/>
              <p:nvPr/>
            </p:nvSpPr>
            <p:spPr>
              <a:xfrm>
                <a:off x="5883300" y="3052575"/>
                <a:ext cx="14650" cy="39000"/>
              </a:xfrm>
              <a:custGeom>
                <a:avLst/>
                <a:gdLst/>
                <a:ahLst/>
                <a:cxnLst/>
                <a:rect l="l" t="t" r="r" b="b"/>
                <a:pathLst>
                  <a:path w="586" h="1560" fill="none" extrusionOk="0">
                    <a:moveTo>
                      <a:pt x="488" y="20"/>
                    </a:moveTo>
                    <a:lnTo>
                      <a:pt x="488" y="20"/>
                    </a:lnTo>
                    <a:lnTo>
                      <a:pt x="469" y="20"/>
                    </a:lnTo>
                    <a:lnTo>
                      <a:pt x="449" y="59"/>
                    </a:lnTo>
                    <a:lnTo>
                      <a:pt x="449" y="59"/>
                    </a:lnTo>
                    <a:lnTo>
                      <a:pt x="352" y="215"/>
                    </a:lnTo>
                    <a:lnTo>
                      <a:pt x="254" y="390"/>
                    </a:lnTo>
                    <a:lnTo>
                      <a:pt x="254" y="390"/>
                    </a:lnTo>
                    <a:lnTo>
                      <a:pt x="176" y="565"/>
                    </a:lnTo>
                    <a:lnTo>
                      <a:pt x="118" y="741"/>
                    </a:lnTo>
                    <a:lnTo>
                      <a:pt x="118" y="741"/>
                    </a:lnTo>
                    <a:lnTo>
                      <a:pt x="79" y="916"/>
                    </a:lnTo>
                    <a:lnTo>
                      <a:pt x="40" y="1111"/>
                    </a:lnTo>
                    <a:lnTo>
                      <a:pt x="20" y="1306"/>
                    </a:lnTo>
                    <a:lnTo>
                      <a:pt x="1" y="1501"/>
                    </a:lnTo>
                    <a:lnTo>
                      <a:pt x="1" y="1501"/>
                    </a:lnTo>
                    <a:lnTo>
                      <a:pt x="20" y="1520"/>
                    </a:lnTo>
                    <a:lnTo>
                      <a:pt x="40" y="1540"/>
                    </a:lnTo>
                    <a:lnTo>
                      <a:pt x="79" y="1559"/>
                    </a:lnTo>
                    <a:lnTo>
                      <a:pt x="79" y="1559"/>
                    </a:lnTo>
                    <a:lnTo>
                      <a:pt x="118" y="1559"/>
                    </a:lnTo>
                    <a:lnTo>
                      <a:pt x="137" y="1540"/>
                    </a:lnTo>
                    <a:lnTo>
                      <a:pt x="157" y="1481"/>
                    </a:lnTo>
                    <a:lnTo>
                      <a:pt x="157" y="1481"/>
                    </a:lnTo>
                    <a:lnTo>
                      <a:pt x="157" y="1345"/>
                    </a:lnTo>
                    <a:lnTo>
                      <a:pt x="157" y="1345"/>
                    </a:lnTo>
                    <a:lnTo>
                      <a:pt x="157" y="1345"/>
                    </a:lnTo>
                    <a:lnTo>
                      <a:pt x="157" y="1325"/>
                    </a:lnTo>
                    <a:lnTo>
                      <a:pt x="157" y="1345"/>
                    </a:lnTo>
                    <a:lnTo>
                      <a:pt x="157" y="1345"/>
                    </a:lnTo>
                    <a:lnTo>
                      <a:pt x="196" y="1052"/>
                    </a:lnTo>
                    <a:lnTo>
                      <a:pt x="196" y="1052"/>
                    </a:lnTo>
                    <a:lnTo>
                      <a:pt x="235" y="877"/>
                    </a:lnTo>
                    <a:lnTo>
                      <a:pt x="274" y="721"/>
                    </a:lnTo>
                    <a:lnTo>
                      <a:pt x="274" y="721"/>
                    </a:lnTo>
                    <a:lnTo>
                      <a:pt x="274" y="721"/>
                    </a:lnTo>
                    <a:lnTo>
                      <a:pt x="410" y="409"/>
                    </a:lnTo>
                    <a:lnTo>
                      <a:pt x="410" y="409"/>
                    </a:lnTo>
                    <a:lnTo>
                      <a:pt x="488" y="254"/>
                    </a:lnTo>
                    <a:lnTo>
                      <a:pt x="585" y="117"/>
                    </a:lnTo>
                    <a:lnTo>
                      <a:pt x="585" y="117"/>
                    </a:lnTo>
                    <a:lnTo>
                      <a:pt x="585" y="78"/>
                    </a:lnTo>
                    <a:lnTo>
                      <a:pt x="585" y="59"/>
                    </a:lnTo>
                    <a:lnTo>
                      <a:pt x="585" y="59"/>
                    </a:lnTo>
                    <a:lnTo>
                      <a:pt x="546" y="20"/>
                    </a:lnTo>
                    <a:lnTo>
                      <a:pt x="546" y="20"/>
                    </a:lnTo>
                    <a:lnTo>
                      <a:pt x="527" y="0"/>
                    </a:lnTo>
                    <a:lnTo>
                      <a:pt x="527" y="0"/>
                    </a:lnTo>
                    <a:lnTo>
                      <a:pt x="48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38"/>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38"/>
              <p:cNvSpPr/>
              <p:nvPr/>
            </p:nvSpPr>
            <p:spPr>
              <a:xfrm>
                <a:off x="5890125" y="3070600"/>
                <a:ext cx="25" cy="500"/>
              </a:xfrm>
              <a:custGeom>
                <a:avLst/>
                <a:gdLst/>
                <a:ahLst/>
                <a:cxnLst/>
                <a:rect l="l" t="t" r="r" b="b"/>
                <a:pathLst>
                  <a:path w="1" h="20" fill="none" extrusionOk="0">
                    <a:moveTo>
                      <a:pt x="1" y="20"/>
                    </a:moveTo>
                    <a:lnTo>
                      <a:pt x="1" y="0"/>
                    </a:lnTo>
                    <a:lnTo>
                      <a:pt x="1"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38"/>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38"/>
              <p:cNvSpPr/>
              <p:nvPr/>
            </p:nvSpPr>
            <p:spPr>
              <a:xfrm>
                <a:off x="5821450" y="3075475"/>
                <a:ext cx="19025" cy="71625"/>
              </a:xfrm>
              <a:custGeom>
                <a:avLst/>
                <a:gdLst/>
                <a:ahLst/>
                <a:cxnLst/>
                <a:rect l="l" t="t" r="r" b="b"/>
                <a:pathLst>
                  <a:path w="761" h="2865" fill="none" extrusionOk="0">
                    <a:moveTo>
                      <a:pt x="624" y="39"/>
                    </a:moveTo>
                    <a:lnTo>
                      <a:pt x="624" y="39"/>
                    </a:lnTo>
                    <a:lnTo>
                      <a:pt x="468" y="351"/>
                    </a:lnTo>
                    <a:lnTo>
                      <a:pt x="332" y="682"/>
                    </a:lnTo>
                    <a:lnTo>
                      <a:pt x="332" y="682"/>
                    </a:lnTo>
                    <a:lnTo>
                      <a:pt x="234" y="994"/>
                    </a:lnTo>
                    <a:lnTo>
                      <a:pt x="137" y="1325"/>
                    </a:lnTo>
                    <a:lnTo>
                      <a:pt x="137" y="1325"/>
                    </a:lnTo>
                    <a:lnTo>
                      <a:pt x="59" y="1676"/>
                    </a:lnTo>
                    <a:lnTo>
                      <a:pt x="20" y="2046"/>
                    </a:lnTo>
                    <a:lnTo>
                      <a:pt x="0" y="2397"/>
                    </a:lnTo>
                    <a:lnTo>
                      <a:pt x="20" y="2572"/>
                    </a:lnTo>
                    <a:lnTo>
                      <a:pt x="39" y="2747"/>
                    </a:lnTo>
                    <a:lnTo>
                      <a:pt x="39" y="2747"/>
                    </a:lnTo>
                    <a:lnTo>
                      <a:pt x="59" y="2806"/>
                    </a:lnTo>
                    <a:lnTo>
                      <a:pt x="78" y="2845"/>
                    </a:lnTo>
                    <a:lnTo>
                      <a:pt x="78" y="2845"/>
                    </a:lnTo>
                    <a:lnTo>
                      <a:pt x="117" y="2864"/>
                    </a:lnTo>
                    <a:lnTo>
                      <a:pt x="176" y="2864"/>
                    </a:lnTo>
                    <a:lnTo>
                      <a:pt x="176" y="2864"/>
                    </a:lnTo>
                    <a:lnTo>
                      <a:pt x="215" y="2845"/>
                    </a:lnTo>
                    <a:lnTo>
                      <a:pt x="254" y="2825"/>
                    </a:lnTo>
                    <a:lnTo>
                      <a:pt x="273" y="2786"/>
                    </a:lnTo>
                    <a:lnTo>
                      <a:pt x="273" y="2747"/>
                    </a:lnTo>
                    <a:lnTo>
                      <a:pt x="273" y="2747"/>
                    </a:lnTo>
                    <a:lnTo>
                      <a:pt x="254" y="2338"/>
                    </a:lnTo>
                    <a:lnTo>
                      <a:pt x="254" y="2338"/>
                    </a:lnTo>
                    <a:lnTo>
                      <a:pt x="254" y="2124"/>
                    </a:lnTo>
                    <a:lnTo>
                      <a:pt x="254" y="1890"/>
                    </a:lnTo>
                    <a:lnTo>
                      <a:pt x="254" y="1890"/>
                    </a:lnTo>
                    <a:lnTo>
                      <a:pt x="254" y="1910"/>
                    </a:lnTo>
                    <a:lnTo>
                      <a:pt x="254" y="1910"/>
                    </a:lnTo>
                    <a:lnTo>
                      <a:pt x="273" y="1617"/>
                    </a:lnTo>
                    <a:lnTo>
                      <a:pt x="332" y="1306"/>
                    </a:lnTo>
                    <a:lnTo>
                      <a:pt x="332" y="1306"/>
                    </a:lnTo>
                    <a:lnTo>
                      <a:pt x="390" y="1033"/>
                    </a:lnTo>
                    <a:lnTo>
                      <a:pt x="488" y="740"/>
                    </a:lnTo>
                    <a:lnTo>
                      <a:pt x="488" y="740"/>
                    </a:lnTo>
                    <a:lnTo>
                      <a:pt x="604" y="409"/>
                    </a:lnTo>
                    <a:lnTo>
                      <a:pt x="741" y="97"/>
                    </a:lnTo>
                    <a:lnTo>
                      <a:pt x="741" y="97"/>
                    </a:lnTo>
                    <a:lnTo>
                      <a:pt x="760" y="78"/>
                    </a:lnTo>
                    <a:lnTo>
                      <a:pt x="741" y="39"/>
                    </a:lnTo>
                    <a:lnTo>
                      <a:pt x="721" y="0"/>
                    </a:lnTo>
                    <a:lnTo>
                      <a:pt x="721" y="0"/>
                    </a:lnTo>
                    <a:lnTo>
                      <a:pt x="682" y="0"/>
                    </a:lnTo>
                    <a:lnTo>
                      <a:pt x="682" y="0"/>
                    </a:lnTo>
                    <a:lnTo>
                      <a:pt x="643" y="0"/>
                    </a:lnTo>
                    <a:lnTo>
                      <a:pt x="624"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38"/>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38"/>
              <p:cNvSpPr/>
              <p:nvPr/>
            </p:nvSpPr>
            <p:spPr>
              <a:xfrm>
                <a:off x="5755700" y="3123200"/>
                <a:ext cx="15600" cy="93050"/>
              </a:xfrm>
              <a:custGeom>
                <a:avLst/>
                <a:gdLst/>
                <a:ahLst/>
                <a:cxnLst/>
                <a:rect l="l" t="t" r="r" b="b"/>
                <a:pathLst>
                  <a:path w="624" h="3722" fill="none" extrusionOk="0">
                    <a:moveTo>
                      <a:pt x="370" y="39"/>
                    </a:moveTo>
                    <a:lnTo>
                      <a:pt x="370" y="39"/>
                    </a:lnTo>
                    <a:lnTo>
                      <a:pt x="253" y="449"/>
                    </a:lnTo>
                    <a:lnTo>
                      <a:pt x="137" y="838"/>
                    </a:lnTo>
                    <a:lnTo>
                      <a:pt x="137" y="838"/>
                    </a:lnTo>
                    <a:lnTo>
                      <a:pt x="98" y="1092"/>
                    </a:lnTo>
                    <a:lnTo>
                      <a:pt x="59" y="1325"/>
                    </a:lnTo>
                    <a:lnTo>
                      <a:pt x="0" y="1813"/>
                    </a:lnTo>
                    <a:lnTo>
                      <a:pt x="0" y="1813"/>
                    </a:lnTo>
                    <a:lnTo>
                      <a:pt x="0" y="2300"/>
                    </a:lnTo>
                    <a:lnTo>
                      <a:pt x="20" y="2533"/>
                    </a:lnTo>
                    <a:lnTo>
                      <a:pt x="39" y="2787"/>
                    </a:lnTo>
                    <a:lnTo>
                      <a:pt x="39" y="2787"/>
                    </a:lnTo>
                    <a:lnTo>
                      <a:pt x="78" y="3021"/>
                    </a:lnTo>
                    <a:lnTo>
                      <a:pt x="137" y="3235"/>
                    </a:lnTo>
                    <a:lnTo>
                      <a:pt x="137" y="3235"/>
                    </a:lnTo>
                    <a:lnTo>
                      <a:pt x="214" y="3449"/>
                    </a:lnTo>
                    <a:lnTo>
                      <a:pt x="331" y="3644"/>
                    </a:lnTo>
                    <a:lnTo>
                      <a:pt x="331" y="3644"/>
                    </a:lnTo>
                    <a:lnTo>
                      <a:pt x="351" y="3683"/>
                    </a:lnTo>
                    <a:lnTo>
                      <a:pt x="409" y="3702"/>
                    </a:lnTo>
                    <a:lnTo>
                      <a:pt x="468" y="3722"/>
                    </a:lnTo>
                    <a:lnTo>
                      <a:pt x="507" y="3702"/>
                    </a:lnTo>
                    <a:lnTo>
                      <a:pt x="507" y="3702"/>
                    </a:lnTo>
                    <a:lnTo>
                      <a:pt x="565" y="3683"/>
                    </a:lnTo>
                    <a:lnTo>
                      <a:pt x="604" y="3625"/>
                    </a:lnTo>
                    <a:lnTo>
                      <a:pt x="624" y="3566"/>
                    </a:lnTo>
                    <a:lnTo>
                      <a:pt x="624" y="3508"/>
                    </a:lnTo>
                    <a:lnTo>
                      <a:pt x="624" y="3508"/>
                    </a:lnTo>
                    <a:lnTo>
                      <a:pt x="468" y="3079"/>
                    </a:lnTo>
                    <a:lnTo>
                      <a:pt x="468" y="3079"/>
                    </a:lnTo>
                    <a:lnTo>
                      <a:pt x="390" y="2865"/>
                    </a:lnTo>
                    <a:lnTo>
                      <a:pt x="351" y="2631"/>
                    </a:lnTo>
                    <a:lnTo>
                      <a:pt x="351" y="2631"/>
                    </a:lnTo>
                    <a:lnTo>
                      <a:pt x="351" y="2631"/>
                    </a:lnTo>
                    <a:lnTo>
                      <a:pt x="292" y="2339"/>
                    </a:lnTo>
                    <a:lnTo>
                      <a:pt x="273" y="2066"/>
                    </a:lnTo>
                    <a:lnTo>
                      <a:pt x="273" y="2066"/>
                    </a:lnTo>
                    <a:lnTo>
                      <a:pt x="253" y="1735"/>
                    </a:lnTo>
                    <a:lnTo>
                      <a:pt x="253" y="1423"/>
                    </a:lnTo>
                    <a:lnTo>
                      <a:pt x="253" y="1423"/>
                    </a:lnTo>
                    <a:lnTo>
                      <a:pt x="253" y="1462"/>
                    </a:lnTo>
                    <a:lnTo>
                      <a:pt x="253" y="1462"/>
                    </a:lnTo>
                    <a:lnTo>
                      <a:pt x="292" y="1131"/>
                    </a:lnTo>
                    <a:lnTo>
                      <a:pt x="331" y="799"/>
                    </a:lnTo>
                    <a:lnTo>
                      <a:pt x="331" y="799"/>
                    </a:lnTo>
                    <a:lnTo>
                      <a:pt x="409" y="468"/>
                    </a:lnTo>
                    <a:lnTo>
                      <a:pt x="487" y="156"/>
                    </a:lnTo>
                    <a:lnTo>
                      <a:pt x="487" y="176"/>
                    </a:lnTo>
                    <a:lnTo>
                      <a:pt x="487" y="176"/>
                    </a:lnTo>
                    <a:lnTo>
                      <a:pt x="507" y="98"/>
                    </a:lnTo>
                    <a:lnTo>
                      <a:pt x="507" y="98"/>
                    </a:lnTo>
                    <a:lnTo>
                      <a:pt x="507" y="39"/>
                    </a:lnTo>
                    <a:lnTo>
                      <a:pt x="507" y="20"/>
                    </a:lnTo>
                    <a:lnTo>
                      <a:pt x="468" y="1"/>
                    </a:lnTo>
                    <a:lnTo>
                      <a:pt x="468" y="1"/>
                    </a:lnTo>
                    <a:lnTo>
                      <a:pt x="448" y="1"/>
                    </a:lnTo>
                    <a:lnTo>
                      <a:pt x="448" y="1"/>
                    </a:lnTo>
                    <a:lnTo>
                      <a:pt x="409" y="1"/>
                    </a:lnTo>
                    <a:lnTo>
                      <a:pt x="370"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38"/>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38"/>
              <p:cNvSpPr/>
              <p:nvPr/>
            </p:nvSpPr>
            <p:spPr>
              <a:xfrm>
                <a:off x="5884775" y="3083750"/>
                <a:ext cx="59450" cy="11225"/>
              </a:xfrm>
              <a:custGeom>
                <a:avLst/>
                <a:gdLst/>
                <a:ahLst/>
                <a:cxnLst/>
                <a:rect l="l" t="t" r="r" b="b"/>
                <a:pathLst>
                  <a:path w="2378" h="449" fill="none" extrusionOk="0">
                    <a:moveTo>
                      <a:pt x="2280" y="0"/>
                    </a:moveTo>
                    <a:lnTo>
                      <a:pt x="2280" y="0"/>
                    </a:lnTo>
                    <a:lnTo>
                      <a:pt x="1520" y="176"/>
                    </a:lnTo>
                    <a:lnTo>
                      <a:pt x="1540" y="176"/>
                    </a:lnTo>
                    <a:lnTo>
                      <a:pt x="1540" y="176"/>
                    </a:lnTo>
                    <a:lnTo>
                      <a:pt x="1014" y="273"/>
                    </a:lnTo>
                    <a:lnTo>
                      <a:pt x="1014" y="273"/>
                    </a:lnTo>
                    <a:lnTo>
                      <a:pt x="760" y="293"/>
                    </a:lnTo>
                    <a:lnTo>
                      <a:pt x="507" y="293"/>
                    </a:lnTo>
                    <a:lnTo>
                      <a:pt x="507" y="293"/>
                    </a:lnTo>
                    <a:lnTo>
                      <a:pt x="312" y="273"/>
                    </a:lnTo>
                    <a:lnTo>
                      <a:pt x="312" y="273"/>
                    </a:lnTo>
                    <a:lnTo>
                      <a:pt x="117" y="215"/>
                    </a:lnTo>
                    <a:lnTo>
                      <a:pt x="117" y="215"/>
                    </a:lnTo>
                    <a:lnTo>
                      <a:pt x="78" y="215"/>
                    </a:lnTo>
                    <a:lnTo>
                      <a:pt x="39" y="234"/>
                    </a:lnTo>
                    <a:lnTo>
                      <a:pt x="39" y="234"/>
                    </a:lnTo>
                    <a:lnTo>
                      <a:pt x="20" y="273"/>
                    </a:lnTo>
                    <a:lnTo>
                      <a:pt x="0" y="293"/>
                    </a:lnTo>
                    <a:lnTo>
                      <a:pt x="0" y="293"/>
                    </a:lnTo>
                    <a:lnTo>
                      <a:pt x="0" y="332"/>
                    </a:lnTo>
                    <a:lnTo>
                      <a:pt x="20" y="370"/>
                    </a:lnTo>
                    <a:lnTo>
                      <a:pt x="39" y="390"/>
                    </a:lnTo>
                    <a:lnTo>
                      <a:pt x="78" y="409"/>
                    </a:lnTo>
                    <a:lnTo>
                      <a:pt x="78" y="409"/>
                    </a:lnTo>
                    <a:lnTo>
                      <a:pt x="332" y="429"/>
                    </a:lnTo>
                    <a:lnTo>
                      <a:pt x="332" y="429"/>
                    </a:lnTo>
                    <a:lnTo>
                      <a:pt x="624" y="448"/>
                    </a:lnTo>
                    <a:lnTo>
                      <a:pt x="624" y="448"/>
                    </a:lnTo>
                    <a:lnTo>
                      <a:pt x="897" y="429"/>
                    </a:lnTo>
                    <a:lnTo>
                      <a:pt x="1189" y="390"/>
                    </a:lnTo>
                    <a:lnTo>
                      <a:pt x="1189" y="390"/>
                    </a:lnTo>
                    <a:lnTo>
                      <a:pt x="1462" y="351"/>
                    </a:lnTo>
                    <a:lnTo>
                      <a:pt x="1734" y="293"/>
                    </a:lnTo>
                    <a:lnTo>
                      <a:pt x="1734" y="293"/>
                    </a:lnTo>
                    <a:lnTo>
                      <a:pt x="2338" y="137"/>
                    </a:lnTo>
                    <a:lnTo>
                      <a:pt x="2338" y="137"/>
                    </a:lnTo>
                    <a:lnTo>
                      <a:pt x="2358" y="117"/>
                    </a:lnTo>
                    <a:lnTo>
                      <a:pt x="2377" y="98"/>
                    </a:lnTo>
                    <a:lnTo>
                      <a:pt x="2377" y="98"/>
                    </a:lnTo>
                    <a:lnTo>
                      <a:pt x="2377" y="39"/>
                    </a:lnTo>
                    <a:lnTo>
                      <a:pt x="2377" y="39"/>
                    </a:lnTo>
                    <a:lnTo>
                      <a:pt x="2338" y="0"/>
                    </a:lnTo>
                    <a:lnTo>
                      <a:pt x="2338" y="0"/>
                    </a:lnTo>
                    <a:lnTo>
                      <a:pt x="2319" y="0"/>
                    </a:lnTo>
                    <a:lnTo>
                      <a:pt x="2319" y="0"/>
                    </a:lnTo>
                    <a:lnTo>
                      <a:pt x="22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38"/>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38"/>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38"/>
              <p:cNvSpPr/>
              <p:nvPr/>
            </p:nvSpPr>
            <p:spPr>
              <a:xfrm>
                <a:off x="5832175" y="3126125"/>
                <a:ext cx="97425" cy="23900"/>
              </a:xfrm>
              <a:custGeom>
                <a:avLst/>
                <a:gdLst/>
                <a:ahLst/>
                <a:cxnLst/>
                <a:rect l="l" t="t" r="r" b="b"/>
                <a:pathLst>
                  <a:path w="3897" h="956" fill="none" extrusionOk="0">
                    <a:moveTo>
                      <a:pt x="3780" y="0"/>
                    </a:moveTo>
                    <a:lnTo>
                      <a:pt x="3780" y="0"/>
                    </a:lnTo>
                    <a:lnTo>
                      <a:pt x="3741" y="20"/>
                    </a:lnTo>
                    <a:lnTo>
                      <a:pt x="3741" y="20"/>
                    </a:lnTo>
                    <a:lnTo>
                      <a:pt x="3741" y="20"/>
                    </a:lnTo>
                    <a:lnTo>
                      <a:pt x="3410" y="176"/>
                    </a:lnTo>
                    <a:lnTo>
                      <a:pt x="3059" y="312"/>
                    </a:lnTo>
                    <a:lnTo>
                      <a:pt x="2689" y="429"/>
                    </a:lnTo>
                    <a:lnTo>
                      <a:pt x="2338" y="526"/>
                    </a:lnTo>
                    <a:lnTo>
                      <a:pt x="2338" y="526"/>
                    </a:lnTo>
                    <a:lnTo>
                      <a:pt x="2319" y="526"/>
                    </a:lnTo>
                    <a:lnTo>
                      <a:pt x="2319" y="526"/>
                    </a:lnTo>
                    <a:lnTo>
                      <a:pt x="2299" y="526"/>
                    </a:lnTo>
                    <a:lnTo>
                      <a:pt x="2319" y="526"/>
                    </a:lnTo>
                    <a:lnTo>
                      <a:pt x="2319" y="526"/>
                    </a:lnTo>
                    <a:lnTo>
                      <a:pt x="1929" y="604"/>
                    </a:lnTo>
                    <a:lnTo>
                      <a:pt x="1539" y="643"/>
                    </a:lnTo>
                    <a:lnTo>
                      <a:pt x="1539" y="643"/>
                    </a:lnTo>
                    <a:lnTo>
                      <a:pt x="1150" y="682"/>
                    </a:lnTo>
                    <a:lnTo>
                      <a:pt x="740" y="663"/>
                    </a:lnTo>
                    <a:lnTo>
                      <a:pt x="740" y="663"/>
                    </a:lnTo>
                    <a:lnTo>
                      <a:pt x="779" y="682"/>
                    </a:lnTo>
                    <a:lnTo>
                      <a:pt x="779" y="682"/>
                    </a:lnTo>
                    <a:lnTo>
                      <a:pt x="487" y="643"/>
                    </a:lnTo>
                    <a:lnTo>
                      <a:pt x="487" y="643"/>
                    </a:lnTo>
                    <a:lnTo>
                      <a:pt x="175" y="604"/>
                    </a:lnTo>
                    <a:lnTo>
                      <a:pt x="175" y="604"/>
                    </a:lnTo>
                    <a:lnTo>
                      <a:pt x="117" y="604"/>
                    </a:lnTo>
                    <a:lnTo>
                      <a:pt x="59" y="624"/>
                    </a:lnTo>
                    <a:lnTo>
                      <a:pt x="20" y="663"/>
                    </a:lnTo>
                    <a:lnTo>
                      <a:pt x="0" y="721"/>
                    </a:lnTo>
                    <a:lnTo>
                      <a:pt x="0" y="721"/>
                    </a:lnTo>
                    <a:lnTo>
                      <a:pt x="0" y="780"/>
                    </a:lnTo>
                    <a:lnTo>
                      <a:pt x="20" y="838"/>
                    </a:lnTo>
                    <a:lnTo>
                      <a:pt x="59" y="897"/>
                    </a:lnTo>
                    <a:lnTo>
                      <a:pt x="117" y="916"/>
                    </a:lnTo>
                    <a:lnTo>
                      <a:pt x="117" y="916"/>
                    </a:lnTo>
                    <a:lnTo>
                      <a:pt x="370" y="936"/>
                    </a:lnTo>
                    <a:lnTo>
                      <a:pt x="604" y="955"/>
                    </a:lnTo>
                    <a:lnTo>
                      <a:pt x="1091" y="936"/>
                    </a:lnTo>
                    <a:lnTo>
                      <a:pt x="1578" y="877"/>
                    </a:lnTo>
                    <a:lnTo>
                      <a:pt x="2046" y="780"/>
                    </a:lnTo>
                    <a:lnTo>
                      <a:pt x="2046" y="780"/>
                    </a:lnTo>
                    <a:lnTo>
                      <a:pt x="2514" y="663"/>
                    </a:lnTo>
                    <a:lnTo>
                      <a:pt x="2981" y="507"/>
                    </a:lnTo>
                    <a:lnTo>
                      <a:pt x="3429" y="332"/>
                    </a:lnTo>
                    <a:lnTo>
                      <a:pt x="3858" y="117"/>
                    </a:lnTo>
                    <a:lnTo>
                      <a:pt x="3858" y="117"/>
                    </a:lnTo>
                    <a:lnTo>
                      <a:pt x="3877" y="98"/>
                    </a:lnTo>
                    <a:lnTo>
                      <a:pt x="3897" y="78"/>
                    </a:lnTo>
                    <a:lnTo>
                      <a:pt x="3877" y="20"/>
                    </a:lnTo>
                    <a:lnTo>
                      <a:pt x="3877" y="20"/>
                    </a:lnTo>
                    <a:lnTo>
                      <a:pt x="3858" y="0"/>
                    </a:lnTo>
                    <a:lnTo>
                      <a:pt x="3819" y="0"/>
                    </a:lnTo>
                    <a:lnTo>
                      <a:pt x="3819" y="0"/>
                    </a:lnTo>
                    <a:lnTo>
                      <a:pt x="37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38"/>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38"/>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38"/>
              <p:cNvSpPr/>
              <p:nvPr/>
            </p:nvSpPr>
            <p:spPr>
              <a:xfrm>
                <a:off x="5776625" y="3195775"/>
                <a:ext cx="122775" cy="23400"/>
              </a:xfrm>
              <a:custGeom>
                <a:avLst/>
                <a:gdLst/>
                <a:ahLst/>
                <a:cxnLst/>
                <a:rect l="l" t="t" r="r" b="b"/>
                <a:pathLst>
                  <a:path w="4911" h="936" fill="none" extrusionOk="0">
                    <a:moveTo>
                      <a:pt x="4813" y="1"/>
                    </a:moveTo>
                    <a:lnTo>
                      <a:pt x="4813" y="1"/>
                    </a:lnTo>
                    <a:lnTo>
                      <a:pt x="3995" y="215"/>
                    </a:lnTo>
                    <a:lnTo>
                      <a:pt x="3177" y="410"/>
                    </a:lnTo>
                    <a:lnTo>
                      <a:pt x="3177" y="410"/>
                    </a:lnTo>
                    <a:lnTo>
                      <a:pt x="3196" y="390"/>
                    </a:lnTo>
                    <a:lnTo>
                      <a:pt x="3196" y="390"/>
                    </a:lnTo>
                    <a:lnTo>
                      <a:pt x="2729" y="488"/>
                    </a:lnTo>
                    <a:lnTo>
                      <a:pt x="2729" y="488"/>
                    </a:lnTo>
                    <a:lnTo>
                      <a:pt x="2183" y="566"/>
                    </a:lnTo>
                    <a:lnTo>
                      <a:pt x="2183" y="566"/>
                    </a:lnTo>
                    <a:lnTo>
                      <a:pt x="1657" y="605"/>
                    </a:lnTo>
                    <a:lnTo>
                      <a:pt x="1404" y="624"/>
                    </a:lnTo>
                    <a:lnTo>
                      <a:pt x="1131" y="605"/>
                    </a:lnTo>
                    <a:lnTo>
                      <a:pt x="1131" y="605"/>
                    </a:lnTo>
                    <a:lnTo>
                      <a:pt x="683" y="566"/>
                    </a:lnTo>
                    <a:lnTo>
                      <a:pt x="235" y="468"/>
                    </a:lnTo>
                    <a:lnTo>
                      <a:pt x="235" y="468"/>
                    </a:lnTo>
                    <a:lnTo>
                      <a:pt x="157" y="468"/>
                    </a:lnTo>
                    <a:lnTo>
                      <a:pt x="79" y="488"/>
                    </a:lnTo>
                    <a:lnTo>
                      <a:pt x="79" y="488"/>
                    </a:lnTo>
                    <a:lnTo>
                      <a:pt x="20" y="546"/>
                    </a:lnTo>
                    <a:lnTo>
                      <a:pt x="1" y="624"/>
                    </a:lnTo>
                    <a:lnTo>
                      <a:pt x="1" y="624"/>
                    </a:lnTo>
                    <a:lnTo>
                      <a:pt x="1" y="702"/>
                    </a:lnTo>
                    <a:lnTo>
                      <a:pt x="20" y="780"/>
                    </a:lnTo>
                    <a:lnTo>
                      <a:pt x="79" y="819"/>
                    </a:lnTo>
                    <a:lnTo>
                      <a:pt x="157" y="858"/>
                    </a:lnTo>
                    <a:lnTo>
                      <a:pt x="157" y="858"/>
                    </a:lnTo>
                    <a:lnTo>
                      <a:pt x="449" y="897"/>
                    </a:lnTo>
                    <a:lnTo>
                      <a:pt x="741" y="936"/>
                    </a:lnTo>
                    <a:lnTo>
                      <a:pt x="1034" y="936"/>
                    </a:lnTo>
                    <a:lnTo>
                      <a:pt x="1345" y="936"/>
                    </a:lnTo>
                    <a:lnTo>
                      <a:pt x="1638" y="916"/>
                    </a:lnTo>
                    <a:lnTo>
                      <a:pt x="1930" y="877"/>
                    </a:lnTo>
                    <a:lnTo>
                      <a:pt x="2514" y="780"/>
                    </a:lnTo>
                    <a:lnTo>
                      <a:pt x="2514" y="780"/>
                    </a:lnTo>
                    <a:lnTo>
                      <a:pt x="3099" y="644"/>
                    </a:lnTo>
                    <a:lnTo>
                      <a:pt x="3664" y="488"/>
                    </a:lnTo>
                    <a:lnTo>
                      <a:pt x="3664" y="488"/>
                    </a:lnTo>
                    <a:lnTo>
                      <a:pt x="4268" y="312"/>
                    </a:lnTo>
                    <a:lnTo>
                      <a:pt x="4872" y="137"/>
                    </a:lnTo>
                    <a:lnTo>
                      <a:pt x="4872" y="137"/>
                    </a:lnTo>
                    <a:lnTo>
                      <a:pt x="4891" y="118"/>
                    </a:lnTo>
                    <a:lnTo>
                      <a:pt x="4911" y="98"/>
                    </a:lnTo>
                    <a:lnTo>
                      <a:pt x="4911" y="40"/>
                    </a:lnTo>
                    <a:lnTo>
                      <a:pt x="4911" y="40"/>
                    </a:lnTo>
                    <a:lnTo>
                      <a:pt x="4872" y="1"/>
                    </a:lnTo>
                    <a:lnTo>
                      <a:pt x="4833" y="1"/>
                    </a:lnTo>
                    <a:lnTo>
                      <a:pt x="4833" y="1"/>
                    </a:lnTo>
                    <a:lnTo>
                      <a:pt x="481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38"/>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rgbClr val="B856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38"/>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38"/>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38"/>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38"/>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38"/>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38"/>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38"/>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38"/>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38"/>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38"/>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38"/>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38"/>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38"/>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38"/>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38"/>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38"/>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38"/>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38"/>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38"/>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38"/>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38"/>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38"/>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38"/>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38"/>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38"/>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38"/>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38"/>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38"/>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38"/>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38"/>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38"/>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38"/>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38"/>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38"/>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38"/>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43" name="TextBox 142">
            <a:extLst>
              <a:ext uri="{FF2B5EF4-FFF2-40B4-BE49-F238E27FC236}">
                <a16:creationId xmlns:a16="http://schemas.microsoft.com/office/drawing/2014/main" id="{8B838CC5-90B0-4CB7-A1DD-832A3DE45EF8}"/>
              </a:ext>
            </a:extLst>
          </p:cNvPr>
          <p:cNvSpPr txBox="1"/>
          <p:nvPr/>
        </p:nvSpPr>
        <p:spPr>
          <a:xfrm>
            <a:off x="0" y="8902"/>
            <a:ext cx="5878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Cùng tìm hiểu</a:t>
            </a:r>
            <a:endParaRPr kumimoji="0" lang="en-US" sz="1000" b="0" i="0" u="none" strike="noStrike" kern="1200" cap="none" spc="0" normalizeH="0" baseline="0" noProof="0">
              <a:ln>
                <a:noFill/>
              </a:ln>
              <a:solidFill>
                <a:srgbClr val="F74A75"/>
              </a:solidFill>
              <a:effectLst/>
              <a:uLnTx/>
              <a:uFillTx/>
              <a:latin typeface="Arial"/>
              <a:ea typeface="+mn-ea"/>
              <a:cs typeface="+mn-cs"/>
            </a:endParaRPr>
          </a:p>
        </p:txBody>
      </p:sp>
      <p:grpSp>
        <p:nvGrpSpPr>
          <p:cNvPr id="3" name="Group 2">
            <a:extLst>
              <a:ext uri="{FF2B5EF4-FFF2-40B4-BE49-F238E27FC236}">
                <a16:creationId xmlns:a16="http://schemas.microsoft.com/office/drawing/2014/main" id="{4F7A8CE7-A323-40E6-9196-E2B68DDA7E55}"/>
              </a:ext>
            </a:extLst>
          </p:cNvPr>
          <p:cNvGrpSpPr/>
          <p:nvPr/>
        </p:nvGrpSpPr>
        <p:grpSpPr>
          <a:xfrm>
            <a:off x="2350025" y="2673569"/>
            <a:ext cx="9282342" cy="4268149"/>
            <a:chOff x="2395437" y="2442148"/>
            <a:chExt cx="9561284" cy="4432134"/>
          </a:xfrm>
        </p:grpSpPr>
        <p:sp>
          <p:nvSpPr>
            <p:cNvPr id="181" name="Arrow: Down 6">
              <a:extLst>
                <a:ext uri="{FF2B5EF4-FFF2-40B4-BE49-F238E27FC236}">
                  <a16:creationId xmlns:a16="http://schemas.microsoft.com/office/drawing/2014/main" id="{C74E2248-B9C8-440C-94DD-3448E17A13BD}"/>
                </a:ext>
              </a:extLst>
            </p:cNvPr>
            <p:cNvSpPr/>
            <p:nvPr/>
          </p:nvSpPr>
          <p:spPr>
            <a:xfrm>
              <a:off x="7450509" y="5243464"/>
              <a:ext cx="516611" cy="46623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vi-VN" sz="1867" b="0" i="0" u="none" strike="noStrike" kern="0" cap="none" spc="0" normalizeH="0" baseline="0" noProof="0">
                <a:ln>
                  <a:noFill/>
                </a:ln>
                <a:solidFill>
                  <a:srgbClr val="FFFFFF"/>
                </a:solidFill>
                <a:effectLst/>
                <a:uLnTx/>
                <a:uFillTx/>
                <a:latin typeface="Arial" panose="020B0604020202020204" pitchFamily="34" charset="0"/>
                <a:ea typeface="+mn-ea"/>
                <a:cs typeface="+mn-cs"/>
                <a:sym typeface="Arial"/>
              </a:endParaRPr>
            </a:p>
          </p:txBody>
        </p:sp>
        <p:sp>
          <p:nvSpPr>
            <p:cNvPr id="144" name="Cuộn: Ngang 1">
              <a:extLst>
                <a:ext uri="{FF2B5EF4-FFF2-40B4-BE49-F238E27FC236}">
                  <a16:creationId xmlns:a16="http://schemas.microsoft.com/office/drawing/2014/main" id="{620CA815-0296-4E3E-AEE2-F21EE322B130}"/>
                </a:ext>
              </a:extLst>
            </p:cNvPr>
            <p:cNvSpPr/>
            <p:nvPr/>
          </p:nvSpPr>
          <p:spPr>
            <a:xfrm>
              <a:off x="2395437" y="2442148"/>
              <a:ext cx="9561284" cy="4432134"/>
            </a:xfrm>
            <a:custGeom>
              <a:avLst/>
              <a:gdLst>
                <a:gd name="connsiteX0" fmla="*/ 9561284 w 9561284"/>
                <a:gd name="connsiteY0" fmla="*/ 277008 h 4432134"/>
                <a:gd name="connsiteX1" fmla="*/ 9284276 w 9561284"/>
                <a:gd name="connsiteY1" fmla="*/ 554016 h 4432134"/>
                <a:gd name="connsiteX2" fmla="*/ 9284276 w 9561284"/>
                <a:gd name="connsiteY2" fmla="*/ 277008 h 4432134"/>
                <a:gd name="connsiteX3" fmla="*/ 9145772 w 9561284"/>
                <a:gd name="connsiteY3" fmla="*/ 415512 h 4432134"/>
                <a:gd name="connsiteX4" fmla="*/ 9007268 w 9561284"/>
                <a:gd name="connsiteY4" fmla="*/ 277008 h 4432134"/>
                <a:gd name="connsiteX5" fmla="*/ 9007267 w 9561284"/>
                <a:gd name="connsiteY5" fmla="*/ 554017 h 4432134"/>
                <a:gd name="connsiteX6" fmla="*/ 277008 w 9561284"/>
                <a:gd name="connsiteY6" fmla="*/ 554017 h 4432134"/>
                <a:gd name="connsiteX7" fmla="*/ 0 w 9561284"/>
                <a:gd name="connsiteY7" fmla="*/ 831025 h 4432134"/>
                <a:gd name="connsiteX8" fmla="*/ 0 w 9561284"/>
                <a:gd name="connsiteY8" fmla="*/ 4155126 h 4432134"/>
                <a:gd name="connsiteX9" fmla="*/ 277008 w 9561284"/>
                <a:gd name="connsiteY9" fmla="*/ 4432134 h 4432134"/>
                <a:gd name="connsiteX10" fmla="*/ 554016 w 9561284"/>
                <a:gd name="connsiteY10" fmla="*/ 4155126 h 4432134"/>
                <a:gd name="connsiteX11" fmla="*/ 554017 w 9561284"/>
                <a:gd name="connsiteY11" fmla="*/ 3878117 h 4432134"/>
                <a:gd name="connsiteX12" fmla="*/ 9284276 w 9561284"/>
                <a:gd name="connsiteY12" fmla="*/ 3878117 h 4432134"/>
                <a:gd name="connsiteX13" fmla="*/ 9561284 w 9561284"/>
                <a:gd name="connsiteY13" fmla="*/ 3601109 h 4432134"/>
                <a:gd name="connsiteX14" fmla="*/ 9561284 w 9561284"/>
                <a:gd name="connsiteY14" fmla="*/ 277008 h 4432134"/>
                <a:gd name="connsiteX15" fmla="*/ 277008 w 9561284"/>
                <a:gd name="connsiteY15" fmla="*/ 1108034 h 4432134"/>
                <a:gd name="connsiteX16" fmla="*/ 554016 w 9561284"/>
                <a:gd name="connsiteY16" fmla="*/ 831026 h 4432134"/>
                <a:gd name="connsiteX17" fmla="*/ 415512 w 9561284"/>
                <a:gd name="connsiteY17" fmla="*/ 692522 h 4432134"/>
                <a:gd name="connsiteX18" fmla="*/ 277008 w 9561284"/>
                <a:gd name="connsiteY18" fmla="*/ 831026 h 4432134"/>
                <a:gd name="connsiteX19" fmla="*/ 277008 w 9561284"/>
                <a:gd name="connsiteY19" fmla="*/ 1108034 h 4432134"/>
                <a:gd name="connsiteX0" fmla="*/ 277008 w 9561284"/>
                <a:gd name="connsiteY0" fmla="*/ 1108034 h 4432134"/>
                <a:gd name="connsiteX1" fmla="*/ 554016 w 9561284"/>
                <a:gd name="connsiteY1" fmla="*/ 831026 h 4432134"/>
                <a:gd name="connsiteX2" fmla="*/ 415512 w 9561284"/>
                <a:gd name="connsiteY2" fmla="*/ 692522 h 4432134"/>
                <a:gd name="connsiteX3" fmla="*/ 277008 w 9561284"/>
                <a:gd name="connsiteY3" fmla="*/ 831026 h 4432134"/>
                <a:gd name="connsiteX4" fmla="*/ 277008 w 9561284"/>
                <a:gd name="connsiteY4" fmla="*/ 1108034 h 4432134"/>
                <a:gd name="connsiteX5" fmla="*/ 9284276 w 9561284"/>
                <a:gd name="connsiteY5" fmla="*/ 554017 h 4432134"/>
                <a:gd name="connsiteX6" fmla="*/ 9561284 w 9561284"/>
                <a:gd name="connsiteY6" fmla="*/ 277009 h 4432134"/>
                <a:gd name="connsiteX7" fmla="*/ 9284276 w 9561284"/>
                <a:gd name="connsiteY7" fmla="*/ 1 h 4432134"/>
                <a:gd name="connsiteX8" fmla="*/ 9007268 w 9561284"/>
                <a:gd name="connsiteY8" fmla="*/ 277009 h 4432134"/>
                <a:gd name="connsiteX9" fmla="*/ 9145772 w 9561284"/>
                <a:gd name="connsiteY9" fmla="*/ 415513 h 4432134"/>
                <a:gd name="connsiteX10" fmla="*/ 9284276 w 9561284"/>
                <a:gd name="connsiteY10" fmla="*/ 277009 h 4432134"/>
                <a:gd name="connsiteX11" fmla="*/ 9284276 w 9561284"/>
                <a:gd name="connsiteY11" fmla="*/ 554017 h 4432134"/>
                <a:gd name="connsiteX0" fmla="*/ 0 w 9561284"/>
                <a:gd name="connsiteY0" fmla="*/ 831025 h 4432134"/>
                <a:gd name="connsiteX1" fmla="*/ 277008 w 9561284"/>
                <a:gd name="connsiteY1" fmla="*/ 554017 h 4432134"/>
                <a:gd name="connsiteX2" fmla="*/ 9007267 w 9561284"/>
                <a:gd name="connsiteY2" fmla="*/ 554017 h 4432134"/>
                <a:gd name="connsiteX3" fmla="*/ 9007267 w 9561284"/>
                <a:gd name="connsiteY3" fmla="*/ 277008 h 4432134"/>
                <a:gd name="connsiteX4" fmla="*/ 9284275 w 9561284"/>
                <a:gd name="connsiteY4" fmla="*/ 0 h 4432134"/>
                <a:gd name="connsiteX5" fmla="*/ 9561283 w 9561284"/>
                <a:gd name="connsiteY5" fmla="*/ 277008 h 4432134"/>
                <a:gd name="connsiteX6" fmla="*/ 9561284 w 9561284"/>
                <a:gd name="connsiteY6" fmla="*/ 3601109 h 4432134"/>
                <a:gd name="connsiteX7" fmla="*/ 9284276 w 9561284"/>
                <a:gd name="connsiteY7" fmla="*/ 3878117 h 4432134"/>
                <a:gd name="connsiteX8" fmla="*/ 554017 w 9561284"/>
                <a:gd name="connsiteY8" fmla="*/ 3878117 h 4432134"/>
                <a:gd name="connsiteX9" fmla="*/ 554017 w 9561284"/>
                <a:gd name="connsiteY9" fmla="*/ 4155126 h 4432134"/>
                <a:gd name="connsiteX10" fmla="*/ 277009 w 9561284"/>
                <a:gd name="connsiteY10" fmla="*/ 4432134 h 4432134"/>
                <a:gd name="connsiteX11" fmla="*/ 1 w 9561284"/>
                <a:gd name="connsiteY11" fmla="*/ 4155126 h 4432134"/>
                <a:gd name="connsiteX12" fmla="*/ 0 w 9561284"/>
                <a:gd name="connsiteY12" fmla="*/ 831025 h 4432134"/>
                <a:gd name="connsiteX13" fmla="*/ 9007267 w 9561284"/>
                <a:gd name="connsiteY13" fmla="*/ 554017 h 4432134"/>
                <a:gd name="connsiteX14" fmla="*/ 9284276 w 9561284"/>
                <a:gd name="connsiteY14" fmla="*/ 554017 h 4432134"/>
                <a:gd name="connsiteX15" fmla="*/ 9561284 w 9561284"/>
                <a:gd name="connsiteY15" fmla="*/ 277009 h 4432134"/>
                <a:gd name="connsiteX16" fmla="*/ 9284276 w 9561284"/>
                <a:gd name="connsiteY16" fmla="*/ 554017 h 4432134"/>
                <a:gd name="connsiteX17" fmla="*/ 9284276 w 9561284"/>
                <a:gd name="connsiteY17" fmla="*/ 277008 h 4432134"/>
                <a:gd name="connsiteX18" fmla="*/ 9145772 w 9561284"/>
                <a:gd name="connsiteY18" fmla="*/ 415512 h 4432134"/>
                <a:gd name="connsiteX19" fmla="*/ 9007268 w 9561284"/>
                <a:gd name="connsiteY19" fmla="*/ 277008 h 4432134"/>
                <a:gd name="connsiteX20" fmla="*/ 277008 w 9561284"/>
                <a:gd name="connsiteY20" fmla="*/ 1108034 h 4432134"/>
                <a:gd name="connsiteX21" fmla="*/ 277008 w 9561284"/>
                <a:gd name="connsiteY21" fmla="*/ 831025 h 4432134"/>
                <a:gd name="connsiteX22" fmla="*/ 415512 w 9561284"/>
                <a:gd name="connsiteY22" fmla="*/ 692521 h 4432134"/>
                <a:gd name="connsiteX23" fmla="*/ 554016 w 9561284"/>
                <a:gd name="connsiteY23" fmla="*/ 831025 h 4432134"/>
                <a:gd name="connsiteX24" fmla="*/ 277008 w 9561284"/>
                <a:gd name="connsiteY24" fmla="*/ 1108033 h 4432134"/>
                <a:gd name="connsiteX25" fmla="*/ 0 w 9561284"/>
                <a:gd name="connsiteY25" fmla="*/ 831025 h 4432134"/>
                <a:gd name="connsiteX26" fmla="*/ 554017 w 9561284"/>
                <a:gd name="connsiteY26" fmla="*/ 831025 h 4432134"/>
                <a:gd name="connsiteX27" fmla="*/ 554017 w 9561284"/>
                <a:gd name="connsiteY27" fmla="*/ 3878117 h 443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61284" h="4432134" stroke="0" extrusionOk="0">
                  <a:moveTo>
                    <a:pt x="9561284" y="277008"/>
                  </a:moveTo>
                  <a:cubicBezTo>
                    <a:pt x="9565697" y="426543"/>
                    <a:pt x="9435442" y="558245"/>
                    <a:pt x="9284276" y="554016"/>
                  </a:cubicBezTo>
                  <a:cubicBezTo>
                    <a:pt x="9275635" y="485334"/>
                    <a:pt x="9289664" y="378900"/>
                    <a:pt x="9284276" y="277008"/>
                  </a:cubicBezTo>
                  <a:cubicBezTo>
                    <a:pt x="9296588" y="360056"/>
                    <a:pt x="9210580" y="420046"/>
                    <a:pt x="9145772" y="415512"/>
                  </a:cubicBezTo>
                  <a:cubicBezTo>
                    <a:pt x="9076603" y="418273"/>
                    <a:pt x="9011030" y="354448"/>
                    <a:pt x="9007268" y="277008"/>
                  </a:cubicBezTo>
                  <a:cubicBezTo>
                    <a:pt x="9007957" y="366930"/>
                    <a:pt x="9008501" y="454263"/>
                    <a:pt x="9007267" y="554017"/>
                  </a:cubicBezTo>
                  <a:cubicBezTo>
                    <a:pt x="7210168" y="481482"/>
                    <a:pt x="2086209" y="666791"/>
                    <a:pt x="277008" y="554017"/>
                  </a:cubicBezTo>
                  <a:cubicBezTo>
                    <a:pt x="103490" y="541163"/>
                    <a:pt x="-2577" y="693002"/>
                    <a:pt x="0" y="831025"/>
                  </a:cubicBezTo>
                  <a:cubicBezTo>
                    <a:pt x="-124004" y="1429631"/>
                    <a:pt x="29847" y="2531813"/>
                    <a:pt x="0" y="4155126"/>
                  </a:cubicBezTo>
                  <a:cubicBezTo>
                    <a:pt x="1505" y="4285327"/>
                    <a:pt x="107137" y="4429119"/>
                    <a:pt x="277008" y="4432134"/>
                  </a:cubicBezTo>
                  <a:cubicBezTo>
                    <a:pt x="448004" y="4429812"/>
                    <a:pt x="538442" y="4330145"/>
                    <a:pt x="554016" y="4155126"/>
                  </a:cubicBezTo>
                  <a:cubicBezTo>
                    <a:pt x="555806" y="4068548"/>
                    <a:pt x="563269" y="3984472"/>
                    <a:pt x="554017" y="3878117"/>
                  </a:cubicBezTo>
                  <a:cubicBezTo>
                    <a:pt x="3456495" y="4011533"/>
                    <a:pt x="5443138" y="3773968"/>
                    <a:pt x="9284276" y="3878117"/>
                  </a:cubicBezTo>
                  <a:cubicBezTo>
                    <a:pt x="9437426" y="3860419"/>
                    <a:pt x="9568553" y="3745833"/>
                    <a:pt x="9561284" y="3601109"/>
                  </a:cubicBezTo>
                  <a:cubicBezTo>
                    <a:pt x="9726794" y="2818263"/>
                    <a:pt x="9515189" y="724255"/>
                    <a:pt x="9561284" y="277008"/>
                  </a:cubicBezTo>
                  <a:close/>
                  <a:moveTo>
                    <a:pt x="277008" y="1108034"/>
                  </a:moveTo>
                  <a:cubicBezTo>
                    <a:pt x="435960" y="1119610"/>
                    <a:pt x="572140" y="1002953"/>
                    <a:pt x="554016" y="831026"/>
                  </a:cubicBezTo>
                  <a:cubicBezTo>
                    <a:pt x="557989" y="768813"/>
                    <a:pt x="497363" y="690951"/>
                    <a:pt x="415512" y="692522"/>
                  </a:cubicBezTo>
                  <a:cubicBezTo>
                    <a:pt x="338561" y="686579"/>
                    <a:pt x="283591" y="753666"/>
                    <a:pt x="277008" y="831026"/>
                  </a:cubicBezTo>
                  <a:cubicBezTo>
                    <a:pt x="271185" y="900332"/>
                    <a:pt x="294810" y="1072627"/>
                    <a:pt x="277008" y="1108034"/>
                  </a:cubicBezTo>
                  <a:close/>
                </a:path>
                <a:path w="9561284" h="4432134" fill="darkenLess" stroke="0" extrusionOk="0">
                  <a:moveTo>
                    <a:pt x="277008" y="1108034"/>
                  </a:moveTo>
                  <a:cubicBezTo>
                    <a:pt x="405738" y="1101210"/>
                    <a:pt x="552171" y="997549"/>
                    <a:pt x="554016" y="831026"/>
                  </a:cubicBezTo>
                  <a:cubicBezTo>
                    <a:pt x="567240" y="758312"/>
                    <a:pt x="494947" y="690370"/>
                    <a:pt x="415512" y="692522"/>
                  </a:cubicBezTo>
                  <a:cubicBezTo>
                    <a:pt x="331095" y="688271"/>
                    <a:pt x="274675" y="740403"/>
                    <a:pt x="277008" y="831026"/>
                  </a:cubicBezTo>
                  <a:cubicBezTo>
                    <a:pt x="255700" y="930154"/>
                    <a:pt x="265566" y="985386"/>
                    <a:pt x="277008" y="1108034"/>
                  </a:cubicBezTo>
                  <a:close/>
                  <a:moveTo>
                    <a:pt x="9284276" y="554017"/>
                  </a:moveTo>
                  <a:cubicBezTo>
                    <a:pt x="9444267" y="557161"/>
                    <a:pt x="9566488" y="438328"/>
                    <a:pt x="9561284" y="277009"/>
                  </a:cubicBezTo>
                  <a:cubicBezTo>
                    <a:pt x="9561450" y="121267"/>
                    <a:pt x="9448295" y="23495"/>
                    <a:pt x="9284276" y="1"/>
                  </a:cubicBezTo>
                  <a:cubicBezTo>
                    <a:pt x="9137153" y="436"/>
                    <a:pt x="9010856" y="120504"/>
                    <a:pt x="9007268" y="277009"/>
                  </a:cubicBezTo>
                  <a:cubicBezTo>
                    <a:pt x="9011832" y="356051"/>
                    <a:pt x="9070444" y="421809"/>
                    <a:pt x="9145772" y="415513"/>
                  </a:cubicBezTo>
                  <a:cubicBezTo>
                    <a:pt x="9211749" y="420622"/>
                    <a:pt x="9278303" y="366443"/>
                    <a:pt x="9284276" y="277009"/>
                  </a:cubicBezTo>
                  <a:cubicBezTo>
                    <a:pt x="9270658" y="316498"/>
                    <a:pt x="9280939" y="523544"/>
                    <a:pt x="9284276" y="554017"/>
                  </a:cubicBezTo>
                  <a:close/>
                </a:path>
                <a:path w="9561284" h="4432134" fill="none" extrusionOk="0">
                  <a:moveTo>
                    <a:pt x="0" y="831025"/>
                  </a:moveTo>
                  <a:cubicBezTo>
                    <a:pt x="3743" y="692497"/>
                    <a:pt x="120321" y="553373"/>
                    <a:pt x="277008" y="554017"/>
                  </a:cubicBezTo>
                  <a:cubicBezTo>
                    <a:pt x="1575900" y="430448"/>
                    <a:pt x="5018822" y="568943"/>
                    <a:pt x="9007267" y="554017"/>
                  </a:cubicBezTo>
                  <a:cubicBezTo>
                    <a:pt x="9012906" y="522722"/>
                    <a:pt x="9027051" y="340259"/>
                    <a:pt x="9007267" y="277008"/>
                  </a:cubicBezTo>
                  <a:cubicBezTo>
                    <a:pt x="9023188" y="137977"/>
                    <a:pt x="9149473" y="2537"/>
                    <a:pt x="9284275" y="0"/>
                  </a:cubicBezTo>
                  <a:cubicBezTo>
                    <a:pt x="9430253" y="4459"/>
                    <a:pt x="9557146" y="121684"/>
                    <a:pt x="9561283" y="277008"/>
                  </a:cubicBezTo>
                  <a:cubicBezTo>
                    <a:pt x="9669330" y="1312782"/>
                    <a:pt x="9525488" y="2389527"/>
                    <a:pt x="9561284" y="3601109"/>
                  </a:cubicBezTo>
                  <a:cubicBezTo>
                    <a:pt x="9577407" y="3745512"/>
                    <a:pt x="9433805" y="3872351"/>
                    <a:pt x="9284276" y="3878117"/>
                  </a:cubicBezTo>
                  <a:cubicBezTo>
                    <a:pt x="6104781" y="3744650"/>
                    <a:pt x="4705664" y="3824354"/>
                    <a:pt x="554017" y="3878117"/>
                  </a:cubicBezTo>
                  <a:cubicBezTo>
                    <a:pt x="576256" y="3908271"/>
                    <a:pt x="555117" y="4119161"/>
                    <a:pt x="554017" y="4155126"/>
                  </a:cubicBezTo>
                  <a:cubicBezTo>
                    <a:pt x="564085" y="4325937"/>
                    <a:pt x="426566" y="4411697"/>
                    <a:pt x="277009" y="4432134"/>
                  </a:cubicBezTo>
                  <a:cubicBezTo>
                    <a:pt x="136640" y="4445491"/>
                    <a:pt x="5480" y="4324738"/>
                    <a:pt x="1" y="4155126"/>
                  </a:cubicBezTo>
                  <a:cubicBezTo>
                    <a:pt x="-28816" y="3040818"/>
                    <a:pt x="79703" y="1971193"/>
                    <a:pt x="0" y="831025"/>
                  </a:cubicBezTo>
                  <a:close/>
                  <a:moveTo>
                    <a:pt x="9007267" y="554017"/>
                  </a:moveTo>
                  <a:cubicBezTo>
                    <a:pt x="9127701" y="558837"/>
                    <a:pt x="9220661" y="573726"/>
                    <a:pt x="9284276" y="554017"/>
                  </a:cubicBezTo>
                  <a:cubicBezTo>
                    <a:pt x="9432686" y="538720"/>
                    <a:pt x="9569337" y="441853"/>
                    <a:pt x="9561284" y="277009"/>
                  </a:cubicBezTo>
                  <a:moveTo>
                    <a:pt x="9284276" y="554017"/>
                  </a:moveTo>
                  <a:cubicBezTo>
                    <a:pt x="9293203" y="458300"/>
                    <a:pt x="9302327" y="368012"/>
                    <a:pt x="9284276" y="277008"/>
                  </a:cubicBezTo>
                  <a:cubicBezTo>
                    <a:pt x="9296845" y="356282"/>
                    <a:pt x="9221859" y="417298"/>
                    <a:pt x="9145772" y="415512"/>
                  </a:cubicBezTo>
                  <a:cubicBezTo>
                    <a:pt x="9075759" y="409843"/>
                    <a:pt x="8999720" y="361345"/>
                    <a:pt x="9007268" y="277008"/>
                  </a:cubicBezTo>
                  <a:moveTo>
                    <a:pt x="277008" y="1108034"/>
                  </a:moveTo>
                  <a:cubicBezTo>
                    <a:pt x="261861" y="1065057"/>
                    <a:pt x="271351" y="914704"/>
                    <a:pt x="277008" y="831025"/>
                  </a:cubicBezTo>
                  <a:cubicBezTo>
                    <a:pt x="282994" y="759471"/>
                    <a:pt x="338055" y="687542"/>
                    <a:pt x="415512" y="692521"/>
                  </a:cubicBezTo>
                  <a:cubicBezTo>
                    <a:pt x="492139" y="695067"/>
                    <a:pt x="554783" y="753846"/>
                    <a:pt x="554016" y="831025"/>
                  </a:cubicBezTo>
                  <a:cubicBezTo>
                    <a:pt x="548785" y="984610"/>
                    <a:pt x="414408" y="1093961"/>
                    <a:pt x="277008" y="1108033"/>
                  </a:cubicBezTo>
                  <a:cubicBezTo>
                    <a:pt x="125272" y="1126009"/>
                    <a:pt x="10957" y="996403"/>
                    <a:pt x="0" y="831025"/>
                  </a:cubicBezTo>
                  <a:moveTo>
                    <a:pt x="554017" y="831025"/>
                  </a:moveTo>
                  <a:cubicBezTo>
                    <a:pt x="546056" y="1307737"/>
                    <a:pt x="671445" y="3088846"/>
                    <a:pt x="554017" y="3878117"/>
                  </a:cubicBezTo>
                </a:path>
                <a:path w="9561284" h="4432134" fill="none" stroke="0" extrusionOk="0">
                  <a:moveTo>
                    <a:pt x="0" y="831025"/>
                  </a:moveTo>
                  <a:cubicBezTo>
                    <a:pt x="2578" y="704861"/>
                    <a:pt x="121380" y="573257"/>
                    <a:pt x="277008" y="554017"/>
                  </a:cubicBezTo>
                  <a:cubicBezTo>
                    <a:pt x="3089507" y="549331"/>
                    <a:pt x="7613488" y="568768"/>
                    <a:pt x="9007267" y="554017"/>
                  </a:cubicBezTo>
                  <a:cubicBezTo>
                    <a:pt x="9015695" y="463833"/>
                    <a:pt x="9016634" y="313548"/>
                    <a:pt x="9007267" y="277008"/>
                  </a:cubicBezTo>
                  <a:cubicBezTo>
                    <a:pt x="9007058" y="134202"/>
                    <a:pt x="9141405" y="-24917"/>
                    <a:pt x="9284275" y="0"/>
                  </a:cubicBezTo>
                  <a:cubicBezTo>
                    <a:pt x="9412383" y="7435"/>
                    <a:pt x="9559426" y="149400"/>
                    <a:pt x="9561283" y="277008"/>
                  </a:cubicBezTo>
                  <a:cubicBezTo>
                    <a:pt x="9600067" y="1538018"/>
                    <a:pt x="9614495" y="2530788"/>
                    <a:pt x="9561284" y="3601109"/>
                  </a:cubicBezTo>
                  <a:cubicBezTo>
                    <a:pt x="9546915" y="3762470"/>
                    <a:pt x="9457325" y="3881614"/>
                    <a:pt x="9284276" y="3878117"/>
                  </a:cubicBezTo>
                  <a:cubicBezTo>
                    <a:pt x="5315313" y="3852834"/>
                    <a:pt x="2588397" y="3828474"/>
                    <a:pt x="554017" y="3878117"/>
                  </a:cubicBezTo>
                  <a:cubicBezTo>
                    <a:pt x="578177" y="3979497"/>
                    <a:pt x="555497" y="4028381"/>
                    <a:pt x="554017" y="4155126"/>
                  </a:cubicBezTo>
                  <a:cubicBezTo>
                    <a:pt x="553675" y="4335841"/>
                    <a:pt x="401163" y="4436356"/>
                    <a:pt x="277009" y="4432134"/>
                  </a:cubicBezTo>
                  <a:cubicBezTo>
                    <a:pt x="131226" y="4421954"/>
                    <a:pt x="-471" y="4285348"/>
                    <a:pt x="1" y="4155126"/>
                  </a:cubicBezTo>
                  <a:cubicBezTo>
                    <a:pt x="-34671" y="3152747"/>
                    <a:pt x="9973" y="1949274"/>
                    <a:pt x="0" y="831025"/>
                  </a:cubicBezTo>
                  <a:close/>
                  <a:moveTo>
                    <a:pt x="9007267" y="554017"/>
                  </a:moveTo>
                  <a:cubicBezTo>
                    <a:pt x="9089006" y="575711"/>
                    <a:pt x="9238912" y="564058"/>
                    <a:pt x="9284276" y="554017"/>
                  </a:cubicBezTo>
                  <a:cubicBezTo>
                    <a:pt x="9410895" y="564070"/>
                    <a:pt x="9563061" y="431558"/>
                    <a:pt x="9561284" y="277009"/>
                  </a:cubicBezTo>
                  <a:moveTo>
                    <a:pt x="9284276" y="554017"/>
                  </a:moveTo>
                  <a:cubicBezTo>
                    <a:pt x="9303517" y="517158"/>
                    <a:pt x="9276253" y="373175"/>
                    <a:pt x="9284276" y="277008"/>
                  </a:cubicBezTo>
                  <a:cubicBezTo>
                    <a:pt x="9289060" y="342829"/>
                    <a:pt x="9220241" y="420281"/>
                    <a:pt x="9145772" y="415512"/>
                  </a:cubicBezTo>
                  <a:cubicBezTo>
                    <a:pt x="9080152" y="414227"/>
                    <a:pt x="8999464" y="365239"/>
                    <a:pt x="9007268" y="277008"/>
                  </a:cubicBezTo>
                  <a:moveTo>
                    <a:pt x="277008" y="1108034"/>
                  </a:moveTo>
                  <a:cubicBezTo>
                    <a:pt x="271754" y="1059765"/>
                    <a:pt x="259983" y="893227"/>
                    <a:pt x="277008" y="831025"/>
                  </a:cubicBezTo>
                  <a:cubicBezTo>
                    <a:pt x="271307" y="762406"/>
                    <a:pt x="328342" y="689356"/>
                    <a:pt x="415512" y="692521"/>
                  </a:cubicBezTo>
                  <a:cubicBezTo>
                    <a:pt x="494018" y="697868"/>
                    <a:pt x="556195" y="739698"/>
                    <a:pt x="554016" y="831025"/>
                  </a:cubicBezTo>
                  <a:cubicBezTo>
                    <a:pt x="550211" y="966204"/>
                    <a:pt x="450262" y="1098866"/>
                    <a:pt x="277008" y="1108033"/>
                  </a:cubicBezTo>
                  <a:cubicBezTo>
                    <a:pt x="138460" y="1098104"/>
                    <a:pt x="5281" y="983822"/>
                    <a:pt x="0" y="831025"/>
                  </a:cubicBezTo>
                  <a:moveTo>
                    <a:pt x="554017" y="831025"/>
                  </a:moveTo>
                  <a:cubicBezTo>
                    <a:pt x="445354" y="2167254"/>
                    <a:pt x="389493" y="3252876"/>
                    <a:pt x="554017" y="3878117"/>
                  </a:cubicBezTo>
                </a:path>
              </a:pathLst>
            </a:custGeom>
            <a:solidFill>
              <a:srgbClr val="92D050"/>
            </a:solidFill>
            <a:ln>
              <a:solidFill>
                <a:schemeClr val="tx1"/>
              </a:solidFill>
              <a:prstDash val="lgDash"/>
              <a:extLst>
                <a:ext uri="{C807C97D-BFC1-408E-A445-0C87EB9F89A2}">
                  <ask:lineSketchStyleProps xmlns:ask="http://schemas.microsoft.com/office/drawing/2018/sketchyshapes" sd="678184378">
                    <a:prstGeom prst="horizontalScroll">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TextBox 175"/>
            <p:cNvSpPr txBox="1">
              <a:spLocks noChangeArrowheads="1"/>
            </p:cNvSpPr>
            <p:nvPr/>
          </p:nvSpPr>
          <p:spPr bwMode="auto">
            <a:xfrm>
              <a:off x="3099762" y="3156087"/>
              <a:ext cx="8701493" cy="3004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VnTime" pitchFamily="34" charset="0"/>
                </a:defRPr>
              </a:lvl1pPr>
              <a:lvl2pPr marL="742950" indent="-285750">
                <a:defRPr>
                  <a:solidFill>
                    <a:schemeClr val="tx1"/>
                  </a:solidFill>
                  <a:latin typeface=".VnTime" pitchFamily="34" charset="0"/>
                </a:defRPr>
              </a:lvl2pPr>
              <a:lvl3pPr marL="1143000" indent="-228600">
                <a:defRPr>
                  <a:solidFill>
                    <a:schemeClr val="tx1"/>
                  </a:solidFill>
                  <a:latin typeface=".VnTime" pitchFamily="34" charset="0"/>
                </a:defRPr>
              </a:lvl3pPr>
              <a:lvl4pPr marL="1600200" indent="-228600">
                <a:defRPr>
                  <a:solidFill>
                    <a:schemeClr val="tx1"/>
                  </a:solidFill>
                  <a:latin typeface=".VnTime" pitchFamily="34" charset="0"/>
                </a:defRPr>
              </a:lvl4pPr>
              <a:lvl5pPr marL="2057400" indent="-228600">
                <a:defRPr>
                  <a:solidFill>
                    <a:schemeClr val="tx1"/>
                  </a:solidFill>
                  <a:latin typeface=".VnTime" pitchFamily="34" charset="0"/>
                </a:defRPr>
              </a:lvl5pPr>
              <a:lvl6pPr marL="2514600" indent="-228600" eaLnBrk="0" fontAlgn="base" hangingPunct="0">
                <a:spcBef>
                  <a:spcPct val="0"/>
                </a:spcBef>
                <a:spcAft>
                  <a:spcPct val="0"/>
                </a:spcAft>
                <a:defRPr>
                  <a:solidFill>
                    <a:schemeClr val="tx1"/>
                  </a:solidFill>
                  <a:latin typeface=".VnTime" pitchFamily="34" charset="0"/>
                </a:defRPr>
              </a:lvl6pPr>
              <a:lvl7pPr marL="2971800" indent="-228600" eaLnBrk="0" fontAlgn="base" hangingPunct="0">
                <a:spcBef>
                  <a:spcPct val="0"/>
                </a:spcBef>
                <a:spcAft>
                  <a:spcPct val="0"/>
                </a:spcAft>
                <a:defRPr>
                  <a:solidFill>
                    <a:schemeClr val="tx1"/>
                  </a:solidFill>
                  <a:latin typeface=".VnTime" pitchFamily="34" charset="0"/>
                </a:defRPr>
              </a:lvl7pPr>
              <a:lvl8pPr marL="3429000" indent="-228600" eaLnBrk="0" fontAlgn="base" hangingPunct="0">
                <a:spcBef>
                  <a:spcPct val="0"/>
                </a:spcBef>
                <a:spcAft>
                  <a:spcPct val="0"/>
                </a:spcAft>
                <a:defRPr>
                  <a:solidFill>
                    <a:schemeClr val="tx1"/>
                  </a:solidFill>
                  <a:latin typeface=".VnTime" pitchFamily="34" charset="0"/>
                </a:defRPr>
              </a:lvl8pPr>
              <a:lvl9pPr marL="3886200" indent="-228600" eaLnBrk="0" fontAlgn="base" hangingPunct="0">
                <a:spcBef>
                  <a:spcPct val="0"/>
                </a:spcBef>
                <a:spcAft>
                  <a:spcPct val="0"/>
                </a:spcAft>
                <a:defRPr>
                  <a:solidFill>
                    <a:schemeClr val="tx1"/>
                  </a:solidFill>
                  <a:latin typeface=".VnTime" pitchFamily="34" charset="0"/>
                </a:defRPr>
              </a:lvl9p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Trong công xưởng xanh</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a:t>
              </a:r>
              <a:endParaRPr lang="en-US" sz="2600" b="1" kern="0" noProof="1">
                <a:solidFill>
                  <a:srgbClr val="FF0000"/>
                </a:solidFill>
                <a:latin typeface="Times New Roman" panose="02020603050405020304" pitchFamily="18" charset="0"/>
                <a:cs typeface="Times New Roman" panose="02020603050405020304" pitchFamily="18" charset="0"/>
                <a:sym typeface="Arial"/>
              </a:endParaRPr>
            </a:p>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E</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 bé thứ hai sáng chế ra ba mươi vị thuốc</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trường sinh</a:t>
              </a:r>
              <a:endPar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lang="en-US" sz="2600" b="1" kern="0" noProof="1">
                  <a:solidFill>
                    <a:srgbClr val="FF0000"/>
                  </a:solidFill>
                  <a:latin typeface="Times New Roman" panose="02020603050405020304" pitchFamily="18" charset="0"/>
                  <a:cs typeface="Times New Roman" panose="02020603050405020304" pitchFamily="18" charset="0"/>
                  <a:sym typeface="Arial"/>
                </a:rPr>
                <a:t>+ E</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 bé thứ ba sáng chế ra một thứ ánh sáng kì lạ</a:t>
              </a:r>
              <a:endPar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E</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 bé thứ tư sáng chế ra</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một cái máy biết bay trên không trung như một con chim</a:t>
              </a:r>
              <a:endPar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lang="en-US" sz="2600" b="1" kern="0" noProof="1">
                  <a:solidFill>
                    <a:srgbClr val="FF0000"/>
                  </a:solidFill>
                  <a:latin typeface="Times New Roman" panose="02020603050405020304" pitchFamily="18" charset="0"/>
                  <a:cs typeface="Times New Roman" panose="02020603050405020304" pitchFamily="18" charset="0"/>
                  <a:sym typeface="Arial"/>
                </a:rPr>
                <a:t>+</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E</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 bé thứ năm sáng chế ra cáimáy biết dò tìm kho báu trên Mặt Trăng.</a:t>
              </a:r>
              <a:endPar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46" name="Nhóm 24">
            <a:extLst>
              <a:ext uri="{FF2B5EF4-FFF2-40B4-BE49-F238E27FC236}">
                <a16:creationId xmlns:a16="http://schemas.microsoft.com/office/drawing/2014/main" id="{A8A115F4-DA82-44C0-BE57-8E2F7B6B2F71}"/>
              </a:ext>
            </a:extLst>
          </p:cNvPr>
          <p:cNvGrpSpPr/>
          <p:nvPr/>
        </p:nvGrpSpPr>
        <p:grpSpPr>
          <a:xfrm flipH="1">
            <a:off x="-275024" y="3448363"/>
            <a:ext cx="2625049" cy="3564417"/>
            <a:chOff x="3629134" y="2816948"/>
            <a:chExt cx="1663010" cy="2404503"/>
          </a:xfrm>
        </p:grpSpPr>
        <p:sp>
          <p:nvSpPr>
            <p:cNvPr id="147" name="Hình Bầu dục 25">
              <a:extLst>
                <a:ext uri="{FF2B5EF4-FFF2-40B4-BE49-F238E27FC236}">
                  <a16:creationId xmlns:a16="http://schemas.microsoft.com/office/drawing/2014/main" id="{9A70809A-807F-4694-AD1D-76239515527E}"/>
                </a:ext>
              </a:extLst>
            </p:cNvPr>
            <p:cNvSpPr/>
            <p:nvPr/>
          </p:nvSpPr>
          <p:spPr>
            <a:xfrm>
              <a:off x="3992481" y="4556428"/>
              <a:ext cx="971257" cy="496021"/>
            </a:xfrm>
            <a:prstGeom prst="ellipse">
              <a:avLst/>
            </a:prstGeom>
            <a:solidFill>
              <a:srgbClr val="DBDBDB"/>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pic>
          <p:nvPicPr>
            <p:cNvPr id="148" name="Hình ảnh 26">
              <a:hlinkClick r:id="rId3" action="ppaction://hlinksldjump"/>
              <a:extLst>
                <a:ext uri="{FF2B5EF4-FFF2-40B4-BE49-F238E27FC236}">
                  <a16:creationId xmlns:a16="http://schemas.microsoft.com/office/drawing/2014/main" id="{DF41DF32-C7DE-4900-848F-FA7BEAE5AF76}"/>
                </a:ext>
              </a:extLst>
            </p:cNvPr>
            <p:cNvPicPr>
              <a:picLocks noChangeAspect="1"/>
            </p:cNvPicPr>
            <p:nvPr/>
          </p:nvPicPr>
          <p:blipFill rotWithShape="1">
            <a:blip r:embed="rId4"/>
            <a:srcRect l="36240" t="55991" r="46325" b="-805"/>
            <a:stretch/>
          </p:blipFill>
          <p:spPr>
            <a:xfrm>
              <a:off x="3629134" y="2816948"/>
              <a:ext cx="1663010" cy="2404503"/>
            </a:xfrm>
            <a:prstGeom prst="ellipse">
              <a:avLst/>
            </a:prstGeom>
          </p:spPr>
        </p:pic>
      </p:grpSp>
    </p:spTree>
    <p:extLst>
      <p:ext uri="{BB962C8B-B14F-4D97-AF65-F5344CB8AC3E}">
        <p14:creationId xmlns:p14="http://schemas.microsoft.com/office/powerpoint/2010/main" val="36089836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p:cTn id="7" dur="500" fill="hold"/>
                                        <p:tgtEl>
                                          <p:spTgt spid="143"/>
                                        </p:tgtEl>
                                        <p:attrNameLst>
                                          <p:attrName>ppt_w</p:attrName>
                                        </p:attrNameLst>
                                      </p:cBhvr>
                                      <p:tavLst>
                                        <p:tav tm="0">
                                          <p:val>
                                            <p:fltVal val="0"/>
                                          </p:val>
                                        </p:tav>
                                        <p:tav tm="100000">
                                          <p:val>
                                            <p:strVal val="#ppt_w"/>
                                          </p:val>
                                        </p:tav>
                                      </p:tavLst>
                                    </p:anim>
                                    <p:anim calcmode="lin" valueType="num">
                                      <p:cBhvr>
                                        <p:cTn id="8" dur="500" fill="hold"/>
                                        <p:tgtEl>
                                          <p:spTgt spid="143"/>
                                        </p:tgtEl>
                                        <p:attrNameLst>
                                          <p:attrName>ppt_h</p:attrName>
                                        </p:attrNameLst>
                                      </p:cBhvr>
                                      <p:tavLst>
                                        <p:tav tm="0">
                                          <p:val>
                                            <p:fltVal val="0"/>
                                          </p:val>
                                        </p:tav>
                                        <p:tav tm="100000">
                                          <p:val>
                                            <p:strVal val="#ppt_h"/>
                                          </p:val>
                                        </p:tav>
                                      </p:tavLst>
                                    </p:anim>
                                    <p:animEffect transition="in" filter="fade">
                                      <p:cBhvr>
                                        <p:cTn id="9" dur="500"/>
                                        <p:tgtEl>
                                          <p:spTgt spid="143"/>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249"/>
                                          </p:stCondLst>
                                        </p:cTn>
                                        <p:tgtEl>
                                          <p:spTgt spid="146"/>
                                        </p:tgtEl>
                                        <p:attrNameLst>
                                          <p:attrName>style.visibility</p:attrName>
                                        </p:attrNameLst>
                                      </p:cBhvr>
                                      <p:to>
                                        <p:strVal val="visible"/>
                                      </p:to>
                                    </p:set>
                                  </p:childTnLst>
                                </p:cTn>
                              </p:par>
                            </p:childTnLst>
                          </p:cTn>
                        </p:par>
                        <p:par>
                          <p:cTn id="20" fill="hold">
                            <p:stCondLst>
                              <p:cond delay="250"/>
                            </p:stCondLst>
                            <p:childTnLst>
                              <p:par>
                                <p:cTn id="21" presetID="14" presetClass="entr" presetSubtype="1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randombar(horizontal)">
                                      <p:cBhvr>
                                        <p:cTn id="23" dur="500"/>
                                        <p:tgtEl>
                                          <p:spTgt spid="3"/>
                                        </p:tgtEl>
                                      </p:cBhvr>
                                    </p:animEffect>
                                  </p:childTnLst>
                                </p:cTn>
                              </p:par>
                            </p:childTnLst>
                          </p:cTn>
                        </p:par>
                        <p:par>
                          <p:cTn id="24" fill="hold">
                            <p:stCondLst>
                              <p:cond delay="750"/>
                            </p:stCondLst>
                            <p:childTnLst>
                              <p:par>
                                <p:cTn id="25" presetID="32" presetClass="emph" presetSubtype="0" fill="hold" nodeType="afterEffect">
                                  <p:stCondLst>
                                    <p:cond delay="0"/>
                                  </p:stCondLst>
                                  <p:childTnLst>
                                    <p:animRot by="120000">
                                      <p:cBhvr>
                                        <p:cTn id="26" dur="200" fill="hold">
                                          <p:stCondLst>
                                            <p:cond delay="0"/>
                                          </p:stCondLst>
                                        </p:cTn>
                                        <p:tgtEl>
                                          <p:spTgt spid="146"/>
                                        </p:tgtEl>
                                        <p:attrNameLst>
                                          <p:attrName>r</p:attrName>
                                        </p:attrNameLst>
                                      </p:cBhvr>
                                    </p:animRot>
                                    <p:animRot by="-240000">
                                      <p:cBhvr>
                                        <p:cTn id="27" dur="400" fill="hold">
                                          <p:stCondLst>
                                            <p:cond delay="400"/>
                                          </p:stCondLst>
                                        </p:cTn>
                                        <p:tgtEl>
                                          <p:spTgt spid="146"/>
                                        </p:tgtEl>
                                        <p:attrNameLst>
                                          <p:attrName>r</p:attrName>
                                        </p:attrNameLst>
                                      </p:cBhvr>
                                    </p:animRot>
                                    <p:animRot by="240000">
                                      <p:cBhvr>
                                        <p:cTn id="28" dur="400" fill="hold">
                                          <p:stCondLst>
                                            <p:cond delay="800"/>
                                          </p:stCondLst>
                                        </p:cTn>
                                        <p:tgtEl>
                                          <p:spTgt spid="146"/>
                                        </p:tgtEl>
                                        <p:attrNameLst>
                                          <p:attrName>r</p:attrName>
                                        </p:attrNameLst>
                                      </p:cBhvr>
                                    </p:animRot>
                                    <p:animRot by="-240000">
                                      <p:cBhvr>
                                        <p:cTn id="29" dur="400" fill="hold">
                                          <p:stCondLst>
                                            <p:cond delay="1200"/>
                                          </p:stCondLst>
                                        </p:cTn>
                                        <p:tgtEl>
                                          <p:spTgt spid="146"/>
                                        </p:tgtEl>
                                        <p:attrNameLst>
                                          <p:attrName>r</p:attrName>
                                        </p:attrNameLst>
                                      </p:cBhvr>
                                    </p:animRot>
                                    <p:animRot by="120000">
                                      <p:cBhvr>
                                        <p:cTn id="30" dur="400" fill="hold">
                                          <p:stCondLst>
                                            <p:cond delay="1600"/>
                                          </p:stCondLst>
                                        </p:cTn>
                                        <p:tgtEl>
                                          <p:spTgt spid="1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extLst>
              <a:ext uri="{96DAC541-7B7A-43D3-8B79-37D633B846F1}">
                <asvg:svgBlip xmlns:asvg="http://schemas.microsoft.com/office/drawing/2016/SVG/main" r:embed="rId3"/>
              </a:ext>
            </a:extLst>
          </a:blip>
          <a:srcRect/>
          <a:stretch>
            <a:fillRect/>
          </a:stretch>
        </a:blipFill>
        <a:effectLst/>
      </p:bgPr>
    </p:bg>
    <p:spTree>
      <p:nvGrpSpPr>
        <p:cNvPr id="1" name=""/>
        <p:cNvGrpSpPr/>
        <p:nvPr/>
      </p:nvGrpSpPr>
      <p:grpSpPr>
        <a:xfrm>
          <a:off x="0" y="0"/>
          <a:ext cx="0" cy="0"/>
          <a:chOff x="0" y="0"/>
          <a:chExt cx="0" cy="0"/>
        </a:xfrm>
      </p:grpSpPr>
      <p:pic>
        <p:nvPicPr>
          <p:cNvPr id="4" name="Picture 7">
            <a:extLst>
              <a:ext uri="{FF2B5EF4-FFF2-40B4-BE49-F238E27FC236}">
                <a16:creationId xmlns:a16="http://schemas.microsoft.com/office/drawing/2014/main" id="{E5FB066F-991E-4BA9-BE0D-B90FBAA017A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0" y="3114531"/>
            <a:ext cx="2864321" cy="3743469"/>
          </a:xfrm>
          <a:prstGeom prst="rect">
            <a:avLst/>
          </a:prstGeom>
          <a:effectLst>
            <a:glow rad="101600">
              <a:schemeClr val="accent4">
                <a:satMod val="175000"/>
                <a:alpha val="40000"/>
              </a:schemeClr>
            </a:glow>
          </a:effectLst>
        </p:spPr>
      </p:pic>
      <p:sp>
        <p:nvSpPr>
          <p:cNvPr id="8" name="Rectangle: Rounded Corners 7">
            <a:extLst>
              <a:ext uri="{FF2B5EF4-FFF2-40B4-BE49-F238E27FC236}">
                <a16:creationId xmlns:a16="http://schemas.microsoft.com/office/drawing/2014/main" id="{529C5A52-44AD-43FE-AF19-EC6AB12EBB27}"/>
              </a:ext>
            </a:extLst>
          </p:cNvPr>
          <p:cNvSpPr/>
          <p:nvPr/>
        </p:nvSpPr>
        <p:spPr>
          <a:xfrm>
            <a:off x="3475393" y="3135852"/>
            <a:ext cx="7553236" cy="3099335"/>
          </a:xfrm>
          <a:prstGeom prst="roundRect">
            <a:avLst/>
          </a:prstGeom>
          <a:solidFill>
            <a:schemeClr val="bg1"/>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1321454E-5A43-4E7E-8545-4293D7C77E69}"/>
              </a:ext>
            </a:extLst>
          </p:cNvPr>
          <p:cNvSpPr txBox="1"/>
          <p:nvPr/>
        </p:nvSpPr>
        <p:spPr>
          <a:xfrm>
            <a:off x="3614772" y="3370296"/>
            <a:ext cx="7274477" cy="2862322"/>
          </a:xfrm>
          <a:prstGeom prst="rect">
            <a:avLst/>
          </a:prstGeom>
          <a:noFill/>
        </p:spPr>
        <p:txBody>
          <a:bodyPr wrap="square" rtlCol="0">
            <a:spAutoFit/>
          </a:bodyPr>
          <a:lstStyle/>
          <a:p>
            <a:pPr lvl="0" algn="ctr">
              <a:defRPr/>
            </a:pPr>
            <a:r>
              <a:rPr lang="vi-VN" sz="6000" b="1" kern="0" noProof="1">
                <a:solidFill>
                  <a:srgbClr val="002060"/>
                </a:solidFill>
                <a:latin typeface="Times New Roman" panose="02020603050405020304" pitchFamily="18" charset="0"/>
                <a:cs typeface="Times New Roman" panose="02020603050405020304" pitchFamily="18" charset="0"/>
                <a:sym typeface="Arial"/>
              </a:rPr>
              <a:t>Kết quả sáng chế của các em bé</a:t>
            </a:r>
            <a:r>
              <a:rPr lang="en-US" sz="6000" b="1" kern="0" noProof="1">
                <a:solidFill>
                  <a:srgbClr val="002060"/>
                </a:solidFill>
                <a:latin typeface="Times New Roman" panose="02020603050405020304" pitchFamily="18" charset="0"/>
                <a:cs typeface="Times New Roman" panose="02020603050405020304" pitchFamily="18" charset="0"/>
                <a:sym typeface="Arial"/>
              </a:rPr>
              <a:t> </a:t>
            </a:r>
            <a:r>
              <a:rPr lang="vi-VN" sz="6000" b="1" kern="0" noProof="1">
                <a:solidFill>
                  <a:srgbClr val="002060"/>
                </a:solidFill>
                <a:latin typeface="Times New Roman" panose="02020603050405020304" pitchFamily="18" charset="0"/>
                <a:cs typeface="Times New Roman" panose="02020603050405020304" pitchFamily="18" charset="0"/>
                <a:sym typeface="Arial"/>
              </a:rPr>
              <a:t>khác trong công xưởng</a:t>
            </a:r>
            <a:r>
              <a:rPr lang="en-US" sz="6000" b="1" kern="0" noProof="1">
                <a:solidFill>
                  <a:srgbClr val="002060"/>
                </a:solidFill>
                <a:latin typeface="Times New Roman" panose="02020603050405020304" pitchFamily="18" charset="0"/>
                <a:cs typeface="Times New Roman" panose="02020603050405020304" pitchFamily="18" charset="0"/>
                <a:sym typeface="Arial"/>
              </a:rPr>
              <a:t> </a:t>
            </a:r>
            <a:r>
              <a:rPr lang="vi-VN" sz="6000" b="1" kern="0" noProof="1">
                <a:solidFill>
                  <a:srgbClr val="002060"/>
                </a:solidFill>
                <a:latin typeface="Times New Roman" panose="02020603050405020304" pitchFamily="18" charset="0"/>
                <a:cs typeface="Times New Roman" panose="02020603050405020304" pitchFamily="18" charset="0"/>
                <a:sym typeface="Arial"/>
              </a:rPr>
              <a:t>xanh.</a:t>
            </a:r>
            <a:endParaRPr kumimoji="0" lang="en-US" sz="8800" b="0"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endParaRPr>
          </a:p>
        </p:txBody>
      </p:sp>
      <p:pic>
        <p:nvPicPr>
          <p:cNvPr id="2" name="Picture 1">
            <a:extLst>
              <a:ext uri="{FF2B5EF4-FFF2-40B4-BE49-F238E27FC236}">
                <a16:creationId xmlns:a16="http://schemas.microsoft.com/office/drawing/2014/main" id="{507E9D95-0756-4CEB-BA9F-DBC949690F1E}"/>
              </a:ext>
            </a:extLst>
          </p:cNvPr>
          <p:cNvPicPr>
            <a:picLocks noChangeAspect="1"/>
          </p:cNvPicPr>
          <p:nvPr/>
        </p:nvPicPr>
        <p:blipFill>
          <a:blip r:embed="rId6"/>
          <a:stretch>
            <a:fillRect/>
          </a:stretch>
        </p:blipFill>
        <p:spPr>
          <a:xfrm>
            <a:off x="1738360" y="641863"/>
            <a:ext cx="9150889" cy="2115495"/>
          </a:xfrm>
          <a:prstGeom prst="rect">
            <a:avLst/>
          </a:prstGeom>
        </p:spPr>
      </p:pic>
    </p:spTree>
    <p:extLst>
      <p:ext uri="{BB962C8B-B14F-4D97-AF65-F5344CB8AC3E}">
        <p14:creationId xmlns:p14="http://schemas.microsoft.com/office/powerpoint/2010/main" val="385189352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randombar(horizontal)">
                                      <p:cBhvr>
                                        <p:cTn id="13" dur="500"/>
                                        <p:tgtEl>
                                          <p:spTgt spid="8"/>
                                        </p:tgtEl>
                                      </p:cBhvr>
                                    </p:animEffect>
                                  </p:childTnLst>
                                </p:cTn>
                              </p:par>
                            </p:childTnLst>
                          </p:cTn>
                        </p:par>
                        <p:par>
                          <p:cTn id="14" fill="hold">
                            <p:stCondLst>
                              <p:cond delay="1500"/>
                            </p:stCondLst>
                            <p:childTnLst>
                              <p:par>
                                <p:cTn id="15" presetID="14" presetClass="entr" presetSubtype="1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randombar(horizont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780" name="Google Shape;1780;p38">
            <a:hlinkClick r:id="" action="ppaction://hlinkshowjump?jump=nextslide"/>
          </p:cNvPr>
          <p:cNvSpPr/>
          <p:nvPr/>
        </p:nvSpPr>
        <p:spPr>
          <a:xfrm rot="5400000">
            <a:off x="10893336"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38">
            <a:hlinkClick r:id="" action="ppaction://hlinkshowjump?jump=nextslide"/>
          </p:cNvPr>
          <p:cNvSpPr/>
          <p:nvPr/>
        </p:nvSpPr>
        <p:spPr>
          <a:xfrm rot="-5400000" flipH="1">
            <a:off x="1022260"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38"/>
          <p:cNvSpPr/>
          <p:nvPr/>
        </p:nvSpPr>
        <p:spPr>
          <a:xfrm>
            <a:off x="8618084" y="543065"/>
            <a:ext cx="850253" cy="46681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38"/>
          <p:cNvSpPr/>
          <p:nvPr/>
        </p:nvSpPr>
        <p:spPr>
          <a:xfrm>
            <a:off x="3069199" y="47839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Rectangle 174"/>
          <p:cNvSpPr/>
          <p:nvPr/>
        </p:nvSpPr>
        <p:spPr>
          <a:xfrm>
            <a:off x="4033917" y="1957708"/>
            <a:ext cx="6873136" cy="1043203"/>
          </a:xfrm>
          <a:prstGeom prst="rect">
            <a:avLst/>
          </a:prstGeom>
          <a:noFill/>
          <a:ln>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srgbClr val="002D38"/>
              </a:solidFill>
              <a:effectLst/>
              <a:uLnTx/>
              <a:uFillTx/>
              <a:latin typeface="Times New Roman" pitchFamily="18" charset="0"/>
              <a:ea typeface="+mn-ea"/>
              <a:cs typeface="Times New Roman" pitchFamily="18" charset="0"/>
              <a:sym typeface="Arial"/>
            </a:endParaRPr>
          </a:p>
        </p:txBody>
      </p:sp>
      <p:grpSp>
        <p:nvGrpSpPr>
          <p:cNvPr id="2" name="Group 1">
            <a:extLst>
              <a:ext uri="{FF2B5EF4-FFF2-40B4-BE49-F238E27FC236}">
                <a16:creationId xmlns:a16="http://schemas.microsoft.com/office/drawing/2014/main" id="{8DD47FCD-9B91-44BB-AD2B-47F38CB4FF6B}"/>
              </a:ext>
            </a:extLst>
          </p:cNvPr>
          <p:cNvGrpSpPr/>
          <p:nvPr/>
        </p:nvGrpSpPr>
        <p:grpSpPr>
          <a:xfrm>
            <a:off x="726858" y="959904"/>
            <a:ext cx="10738284" cy="1379060"/>
            <a:chOff x="518961" y="1139340"/>
            <a:chExt cx="10738284" cy="1379060"/>
          </a:xfrm>
        </p:grpSpPr>
        <p:grpSp>
          <p:nvGrpSpPr>
            <p:cNvPr id="171" name="Group 170">
              <a:extLst>
                <a:ext uri="{FF2B5EF4-FFF2-40B4-BE49-F238E27FC236}">
                  <a16:creationId xmlns:a16="http://schemas.microsoft.com/office/drawing/2014/main" id="{DA09123E-9C45-4C25-98F2-6E31CC2D5E33}"/>
                </a:ext>
              </a:extLst>
            </p:cNvPr>
            <p:cNvGrpSpPr/>
            <p:nvPr/>
          </p:nvGrpSpPr>
          <p:grpSpPr>
            <a:xfrm>
              <a:off x="1046091" y="1139340"/>
              <a:ext cx="10211154" cy="1379060"/>
              <a:chOff x="1605687" y="2539189"/>
              <a:chExt cx="8833713" cy="2122526"/>
            </a:xfrm>
          </p:grpSpPr>
          <p:sp>
            <p:nvSpPr>
              <p:cNvPr id="172" name="任意多边形 35">
                <a:extLst>
                  <a:ext uri="{FF2B5EF4-FFF2-40B4-BE49-F238E27FC236}">
                    <a16:creationId xmlns:a16="http://schemas.microsoft.com/office/drawing/2014/main" id="{D99F21B3-313B-47CE-8763-8B0EB8CD64F2}"/>
                  </a:ext>
                </a:extLst>
              </p:cNvPr>
              <p:cNvSpPr/>
              <p:nvPr/>
            </p:nvSpPr>
            <p:spPr>
              <a:xfrm>
                <a:off x="1605687" y="2539189"/>
                <a:ext cx="8833713" cy="2122526"/>
              </a:xfrm>
              <a:prstGeom prst="wedgeRoundRectCallout">
                <a:avLst>
                  <a:gd name="adj1" fmla="val -16238"/>
                  <a:gd name="adj2" fmla="val 43198"/>
                  <a:gd name="adj3" fmla="val 16667"/>
                </a:avLst>
              </a:prstGeom>
              <a:solidFill>
                <a:schemeClr val="bg1"/>
              </a:solidFill>
              <a:ln w="381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1400" b="0" i="0" u="none" strike="noStrike" kern="0" cap="none" spc="0" normalizeH="0" baseline="0" noProof="0">
                  <a:ln>
                    <a:noFill/>
                  </a:ln>
                  <a:solidFill>
                    <a:srgbClr val="FFFFFF"/>
                  </a:solidFill>
                  <a:effectLst/>
                  <a:uLnTx/>
                  <a:uFillTx/>
                  <a:latin typeface="Arial"/>
                  <a:ea typeface="宋体" panose="02010600030101010101" pitchFamily="2" charset="-122"/>
                  <a:cs typeface="+mn-cs"/>
                  <a:sym typeface="Arial"/>
                </a:endParaRPr>
              </a:p>
            </p:txBody>
          </p:sp>
          <p:sp>
            <p:nvSpPr>
              <p:cNvPr id="173" name="TextBox 172">
                <a:extLst>
                  <a:ext uri="{FF2B5EF4-FFF2-40B4-BE49-F238E27FC236}">
                    <a16:creationId xmlns:a16="http://schemas.microsoft.com/office/drawing/2014/main" id="{D6258F98-4E31-4578-8F80-63B8E8B6493E}"/>
                  </a:ext>
                </a:extLst>
              </p:cNvPr>
              <p:cNvSpPr txBox="1"/>
              <p:nvPr/>
            </p:nvSpPr>
            <p:spPr>
              <a:xfrm>
                <a:off x="2214515" y="2697591"/>
                <a:ext cx="8148599" cy="1834337"/>
              </a:xfrm>
              <a:prstGeom prst="wedgeRoundRectCallou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altLang="en-US" sz="3200" b="1" i="0" u="none" strike="noStrike" kern="0" cap="none" spc="0" normalizeH="0" baseline="0" noProof="0">
                    <a:ln>
                      <a:noFill/>
                    </a:ln>
                    <a:solidFill>
                      <a:srgbClr val="002D38"/>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4. Mỗi phát minh ấy thể hiện ước mơ gì của con người?</a:t>
                </a:r>
              </a:p>
            </p:txBody>
          </p:sp>
        </p:grpSp>
        <p:grpSp>
          <p:nvGrpSpPr>
            <p:cNvPr id="1718" name="Google Shape;1718;p38"/>
            <p:cNvGrpSpPr/>
            <p:nvPr/>
          </p:nvGrpSpPr>
          <p:grpSpPr>
            <a:xfrm flipH="1">
              <a:off x="518961" y="1259503"/>
              <a:ext cx="1054260" cy="1041860"/>
              <a:chOff x="5149750" y="3034050"/>
              <a:chExt cx="952300" cy="941100"/>
            </a:xfrm>
          </p:grpSpPr>
          <p:sp>
            <p:nvSpPr>
              <p:cNvPr id="1719" name="Google Shape;1719;p38"/>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38"/>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38"/>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38"/>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38"/>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38"/>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38"/>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38"/>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38"/>
              <p:cNvSpPr/>
              <p:nvPr/>
            </p:nvSpPr>
            <p:spPr>
              <a:xfrm>
                <a:off x="5883300" y="3052575"/>
                <a:ext cx="14650" cy="39000"/>
              </a:xfrm>
              <a:custGeom>
                <a:avLst/>
                <a:gdLst/>
                <a:ahLst/>
                <a:cxnLst/>
                <a:rect l="l" t="t" r="r" b="b"/>
                <a:pathLst>
                  <a:path w="586" h="1560" fill="none" extrusionOk="0">
                    <a:moveTo>
                      <a:pt x="488" y="20"/>
                    </a:moveTo>
                    <a:lnTo>
                      <a:pt x="488" y="20"/>
                    </a:lnTo>
                    <a:lnTo>
                      <a:pt x="469" y="20"/>
                    </a:lnTo>
                    <a:lnTo>
                      <a:pt x="449" y="59"/>
                    </a:lnTo>
                    <a:lnTo>
                      <a:pt x="449" y="59"/>
                    </a:lnTo>
                    <a:lnTo>
                      <a:pt x="352" y="215"/>
                    </a:lnTo>
                    <a:lnTo>
                      <a:pt x="254" y="390"/>
                    </a:lnTo>
                    <a:lnTo>
                      <a:pt x="254" y="390"/>
                    </a:lnTo>
                    <a:lnTo>
                      <a:pt x="176" y="565"/>
                    </a:lnTo>
                    <a:lnTo>
                      <a:pt x="118" y="741"/>
                    </a:lnTo>
                    <a:lnTo>
                      <a:pt x="118" y="741"/>
                    </a:lnTo>
                    <a:lnTo>
                      <a:pt x="79" y="916"/>
                    </a:lnTo>
                    <a:lnTo>
                      <a:pt x="40" y="1111"/>
                    </a:lnTo>
                    <a:lnTo>
                      <a:pt x="20" y="1306"/>
                    </a:lnTo>
                    <a:lnTo>
                      <a:pt x="1" y="1501"/>
                    </a:lnTo>
                    <a:lnTo>
                      <a:pt x="1" y="1501"/>
                    </a:lnTo>
                    <a:lnTo>
                      <a:pt x="20" y="1520"/>
                    </a:lnTo>
                    <a:lnTo>
                      <a:pt x="40" y="1540"/>
                    </a:lnTo>
                    <a:lnTo>
                      <a:pt x="79" y="1559"/>
                    </a:lnTo>
                    <a:lnTo>
                      <a:pt x="79" y="1559"/>
                    </a:lnTo>
                    <a:lnTo>
                      <a:pt x="118" y="1559"/>
                    </a:lnTo>
                    <a:lnTo>
                      <a:pt x="137" y="1540"/>
                    </a:lnTo>
                    <a:lnTo>
                      <a:pt x="157" y="1481"/>
                    </a:lnTo>
                    <a:lnTo>
                      <a:pt x="157" y="1481"/>
                    </a:lnTo>
                    <a:lnTo>
                      <a:pt x="157" y="1345"/>
                    </a:lnTo>
                    <a:lnTo>
                      <a:pt x="157" y="1345"/>
                    </a:lnTo>
                    <a:lnTo>
                      <a:pt x="157" y="1345"/>
                    </a:lnTo>
                    <a:lnTo>
                      <a:pt x="157" y="1325"/>
                    </a:lnTo>
                    <a:lnTo>
                      <a:pt x="157" y="1345"/>
                    </a:lnTo>
                    <a:lnTo>
                      <a:pt x="157" y="1345"/>
                    </a:lnTo>
                    <a:lnTo>
                      <a:pt x="196" y="1052"/>
                    </a:lnTo>
                    <a:lnTo>
                      <a:pt x="196" y="1052"/>
                    </a:lnTo>
                    <a:lnTo>
                      <a:pt x="235" y="877"/>
                    </a:lnTo>
                    <a:lnTo>
                      <a:pt x="274" y="721"/>
                    </a:lnTo>
                    <a:lnTo>
                      <a:pt x="274" y="721"/>
                    </a:lnTo>
                    <a:lnTo>
                      <a:pt x="274" y="721"/>
                    </a:lnTo>
                    <a:lnTo>
                      <a:pt x="410" y="409"/>
                    </a:lnTo>
                    <a:lnTo>
                      <a:pt x="410" y="409"/>
                    </a:lnTo>
                    <a:lnTo>
                      <a:pt x="488" y="254"/>
                    </a:lnTo>
                    <a:lnTo>
                      <a:pt x="585" y="117"/>
                    </a:lnTo>
                    <a:lnTo>
                      <a:pt x="585" y="117"/>
                    </a:lnTo>
                    <a:lnTo>
                      <a:pt x="585" y="78"/>
                    </a:lnTo>
                    <a:lnTo>
                      <a:pt x="585" y="59"/>
                    </a:lnTo>
                    <a:lnTo>
                      <a:pt x="585" y="59"/>
                    </a:lnTo>
                    <a:lnTo>
                      <a:pt x="546" y="20"/>
                    </a:lnTo>
                    <a:lnTo>
                      <a:pt x="546" y="20"/>
                    </a:lnTo>
                    <a:lnTo>
                      <a:pt x="527" y="0"/>
                    </a:lnTo>
                    <a:lnTo>
                      <a:pt x="527" y="0"/>
                    </a:lnTo>
                    <a:lnTo>
                      <a:pt x="48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38"/>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38"/>
              <p:cNvSpPr/>
              <p:nvPr/>
            </p:nvSpPr>
            <p:spPr>
              <a:xfrm>
                <a:off x="5890125" y="3070600"/>
                <a:ext cx="25" cy="500"/>
              </a:xfrm>
              <a:custGeom>
                <a:avLst/>
                <a:gdLst/>
                <a:ahLst/>
                <a:cxnLst/>
                <a:rect l="l" t="t" r="r" b="b"/>
                <a:pathLst>
                  <a:path w="1" h="20" fill="none" extrusionOk="0">
                    <a:moveTo>
                      <a:pt x="1" y="20"/>
                    </a:moveTo>
                    <a:lnTo>
                      <a:pt x="1" y="0"/>
                    </a:lnTo>
                    <a:lnTo>
                      <a:pt x="1"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38"/>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38"/>
              <p:cNvSpPr/>
              <p:nvPr/>
            </p:nvSpPr>
            <p:spPr>
              <a:xfrm>
                <a:off x="5821450" y="3075475"/>
                <a:ext cx="19025" cy="71625"/>
              </a:xfrm>
              <a:custGeom>
                <a:avLst/>
                <a:gdLst/>
                <a:ahLst/>
                <a:cxnLst/>
                <a:rect l="l" t="t" r="r" b="b"/>
                <a:pathLst>
                  <a:path w="761" h="2865" fill="none" extrusionOk="0">
                    <a:moveTo>
                      <a:pt x="624" y="39"/>
                    </a:moveTo>
                    <a:lnTo>
                      <a:pt x="624" y="39"/>
                    </a:lnTo>
                    <a:lnTo>
                      <a:pt x="468" y="351"/>
                    </a:lnTo>
                    <a:lnTo>
                      <a:pt x="332" y="682"/>
                    </a:lnTo>
                    <a:lnTo>
                      <a:pt x="332" y="682"/>
                    </a:lnTo>
                    <a:lnTo>
                      <a:pt x="234" y="994"/>
                    </a:lnTo>
                    <a:lnTo>
                      <a:pt x="137" y="1325"/>
                    </a:lnTo>
                    <a:lnTo>
                      <a:pt x="137" y="1325"/>
                    </a:lnTo>
                    <a:lnTo>
                      <a:pt x="59" y="1676"/>
                    </a:lnTo>
                    <a:lnTo>
                      <a:pt x="20" y="2046"/>
                    </a:lnTo>
                    <a:lnTo>
                      <a:pt x="0" y="2397"/>
                    </a:lnTo>
                    <a:lnTo>
                      <a:pt x="20" y="2572"/>
                    </a:lnTo>
                    <a:lnTo>
                      <a:pt x="39" y="2747"/>
                    </a:lnTo>
                    <a:lnTo>
                      <a:pt x="39" y="2747"/>
                    </a:lnTo>
                    <a:lnTo>
                      <a:pt x="59" y="2806"/>
                    </a:lnTo>
                    <a:lnTo>
                      <a:pt x="78" y="2845"/>
                    </a:lnTo>
                    <a:lnTo>
                      <a:pt x="78" y="2845"/>
                    </a:lnTo>
                    <a:lnTo>
                      <a:pt x="117" y="2864"/>
                    </a:lnTo>
                    <a:lnTo>
                      <a:pt x="176" y="2864"/>
                    </a:lnTo>
                    <a:lnTo>
                      <a:pt x="176" y="2864"/>
                    </a:lnTo>
                    <a:lnTo>
                      <a:pt x="215" y="2845"/>
                    </a:lnTo>
                    <a:lnTo>
                      <a:pt x="254" y="2825"/>
                    </a:lnTo>
                    <a:lnTo>
                      <a:pt x="273" y="2786"/>
                    </a:lnTo>
                    <a:lnTo>
                      <a:pt x="273" y="2747"/>
                    </a:lnTo>
                    <a:lnTo>
                      <a:pt x="273" y="2747"/>
                    </a:lnTo>
                    <a:lnTo>
                      <a:pt x="254" y="2338"/>
                    </a:lnTo>
                    <a:lnTo>
                      <a:pt x="254" y="2338"/>
                    </a:lnTo>
                    <a:lnTo>
                      <a:pt x="254" y="2124"/>
                    </a:lnTo>
                    <a:lnTo>
                      <a:pt x="254" y="1890"/>
                    </a:lnTo>
                    <a:lnTo>
                      <a:pt x="254" y="1890"/>
                    </a:lnTo>
                    <a:lnTo>
                      <a:pt x="254" y="1910"/>
                    </a:lnTo>
                    <a:lnTo>
                      <a:pt x="254" y="1910"/>
                    </a:lnTo>
                    <a:lnTo>
                      <a:pt x="273" y="1617"/>
                    </a:lnTo>
                    <a:lnTo>
                      <a:pt x="332" y="1306"/>
                    </a:lnTo>
                    <a:lnTo>
                      <a:pt x="332" y="1306"/>
                    </a:lnTo>
                    <a:lnTo>
                      <a:pt x="390" y="1033"/>
                    </a:lnTo>
                    <a:lnTo>
                      <a:pt x="488" y="740"/>
                    </a:lnTo>
                    <a:lnTo>
                      <a:pt x="488" y="740"/>
                    </a:lnTo>
                    <a:lnTo>
                      <a:pt x="604" y="409"/>
                    </a:lnTo>
                    <a:lnTo>
                      <a:pt x="741" y="97"/>
                    </a:lnTo>
                    <a:lnTo>
                      <a:pt x="741" y="97"/>
                    </a:lnTo>
                    <a:lnTo>
                      <a:pt x="760" y="78"/>
                    </a:lnTo>
                    <a:lnTo>
                      <a:pt x="741" y="39"/>
                    </a:lnTo>
                    <a:lnTo>
                      <a:pt x="721" y="0"/>
                    </a:lnTo>
                    <a:lnTo>
                      <a:pt x="721" y="0"/>
                    </a:lnTo>
                    <a:lnTo>
                      <a:pt x="682" y="0"/>
                    </a:lnTo>
                    <a:lnTo>
                      <a:pt x="682" y="0"/>
                    </a:lnTo>
                    <a:lnTo>
                      <a:pt x="643" y="0"/>
                    </a:lnTo>
                    <a:lnTo>
                      <a:pt x="624"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38"/>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38"/>
              <p:cNvSpPr/>
              <p:nvPr/>
            </p:nvSpPr>
            <p:spPr>
              <a:xfrm>
                <a:off x="5755700" y="3123200"/>
                <a:ext cx="15600" cy="93050"/>
              </a:xfrm>
              <a:custGeom>
                <a:avLst/>
                <a:gdLst/>
                <a:ahLst/>
                <a:cxnLst/>
                <a:rect l="l" t="t" r="r" b="b"/>
                <a:pathLst>
                  <a:path w="624" h="3722" fill="none" extrusionOk="0">
                    <a:moveTo>
                      <a:pt x="370" y="39"/>
                    </a:moveTo>
                    <a:lnTo>
                      <a:pt x="370" y="39"/>
                    </a:lnTo>
                    <a:lnTo>
                      <a:pt x="253" y="449"/>
                    </a:lnTo>
                    <a:lnTo>
                      <a:pt x="137" y="838"/>
                    </a:lnTo>
                    <a:lnTo>
                      <a:pt x="137" y="838"/>
                    </a:lnTo>
                    <a:lnTo>
                      <a:pt x="98" y="1092"/>
                    </a:lnTo>
                    <a:lnTo>
                      <a:pt x="59" y="1325"/>
                    </a:lnTo>
                    <a:lnTo>
                      <a:pt x="0" y="1813"/>
                    </a:lnTo>
                    <a:lnTo>
                      <a:pt x="0" y="1813"/>
                    </a:lnTo>
                    <a:lnTo>
                      <a:pt x="0" y="2300"/>
                    </a:lnTo>
                    <a:lnTo>
                      <a:pt x="20" y="2533"/>
                    </a:lnTo>
                    <a:lnTo>
                      <a:pt x="39" y="2787"/>
                    </a:lnTo>
                    <a:lnTo>
                      <a:pt x="39" y="2787"/>
                    </a:lnTo>
                    <a:lnTo>
                      <a:pt x="78" y="3021"/>
                    </a:lnTo>
                    <a:lnTo>
                      <a:pt x="137" y="3235"/>
                    </a:lnTo>
                    <a:lnTo>
                      <a:pt x="137" y="3235"/>
                    </a:lnTo>
                    <a:lnTo>
                      <a:pt x="214" y="3449"/>
                    </a:lnTo>
                    <a:lnTo>
                      <a:pt x="331" y="3644"/>
                    </a:lnTo>
                    <a:lnTo>
                      <a:pt x="331" y="3644"/>
                    </a:lnTo>
                    <a:lnTo>
                      <a:pt x="351" y="3683"/>
                    </a:lnTo>
                    <a:lnTo>
                      <a:pt x="409" y="3702"/>
                    </a:lnTo>
                    <a:lnTo>
                      <a:pt x="468" y="3722"/>
                    </a:lnTo>
                    <a:lnTo>
                      <a:pt x="507" y="3702"/>
                    </a:lnTo>
                    <a:lnTo>
                      <a:pt x="507" y="3702"/>
                    </a:lnTo>
                    <a:lnTo>
                      <a:pt x="565" y="3683"/>
                    </a:lnTo>
                    <a:lnTo>
                      <a:pt x="604" y="3625"/>
                    </a:lnTo>
                    <a:lnTo>
                      <a:pt x="624" y="3566"/>
                    </a:lnTo>
                    <a:lnTo>
                      <a:pt x="624" y="3508"/>
                    </a:lnTo>
                    <a:lnTo>
                      <a:pt x="624" y="3508"/>
                    </a:lnTo>
                    <a:lnTo>
                      <a:pt x="468" y="3079"/>
                    </a:lnTo>
                    <a:lnTo>
                      <a:pt x="468" y="3079"/>
                    </a:lnTo>
                    <a:lnTo>
                      <a:pt x="390" y="2865"/>
                    </a:lnTo>
                    <a:lnTo>
                      <a:pt x="351" y="2631"/>
                    </a:lnTo>
                    <a:lnTo>
                      <a:pt x="351" y="2631"/>
                    </a:lnTo>
                    <a:lnTo>
                      <a:pt x="351" y="2631"/>
                    </a:lnTo>
                    <a:lnTo>
                      <a:pt x="292" y="2339"/>
                    </a:lnTo>
                    <a:lnTo>
                      <a:pt x="273" y="2066"/>
                    </a:lnTo>
                    <a:lnTo>
                      <a:pt x="273" y="2066"/>
                    </a:lnTo>
                    <a:lnTo>
                      <a:pt x="253" y="1735"/>
                    </a:lnTo>
                    <a:lnTo>
                      <a:pt x="253" y="1423"/>
                    </a:lnTo>
                    <a:lnTo>
                      <a:pt x="253" y="1423"/>
                    </a:lnTo>
                    <a:lnTo>
                      <a:pt x="253" y="1462"/>
                    </a:lnTo>
                    <a:lnTo>
                      <a:pt x="253" y="1462"/>
                    </a:lnTo>
                    <a:lnTo>
                      <a:pt x="292" y="1131"/>
                    </a:lnTo>
                    <a:lnTo>
                      <a:pt x="331" y="799"/>
                    </a:lnTo>
                    <a:lnTo>
                      <a:pt x="331" y="799"/>
                    </a:lnTo>
                    <a:lnTo>
                      <a:pt x="409" y="468"/>
                    </a:lnTo>
                    <a:lnTo>
                      <a:pt x="487" y="156"/>
                    </a:lnTo>
                    <a:lnTo>
                      <a:pt x="487" y="176"/>
                    </a:lnTo>
                    <a:lnTo>
                      <a:pt x="487" y="176"/>
                    </a:lnTo>
                    <a:lnTo>
                      <a:pt x="507" y="98"/>
                    </a:lnTo>
                    <a:lnTo>
                      <a:pt x="507" y="98"/>
                    </a:lnTo>
                    <a:lnTo>
                      <a:pt x="507" y="39"/>
                    </a:lnTo>
                    <a:lnTo>
                      <a:pt x="507" y="20"/>
                    </a:lnTo>
                    <a:lnTo>
                      <a:pt x="468" y="1"/>
                    </a:lnTo>
                    <a:lnTo>
                      <a:pt x="468" y="1"/>
                    </a:lnTo>
                    <a:lnTo>
                      <a:pt x="448" y="1"/>
                    </a:lnTo>
                    <a:lnTo>
                      <a:pt x="448" y="1"/>
                    </a:lnTo>
                    <a:lnTo>
                      <a:pt x="409" y="1"/>
                    </a:lnTo>
                    <a:lnTo>
                      <a:pt x="370"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38"/>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38"/>
              <p:cNvSpPr/>
              <p:nvPr/>
            </p:nvSpPr>
            <p:spPr>
              <a:xfrm>
                <a:off x="5884775" y="3083750"/>
                <a:ext cx="59450" cy="11225"/>
              </a:xfrm>
              <a:custGeom>
                <a:avLst/>
                <a:gdLst/>
                <a:ahLst/>
                <a:cxnLst/>
                <a:rect l="l" t="t" r="r" b="b"/>
                <a:pathLst>
                  <a:path w="2378" h="449" fill="none" extrusionOk="0">
                    <a:moveTo>
                      <a:pt x="2280" y="0"/>
                    </a:moveTo>
                    <a:lnTo>
                      <a:pt x="2280" y="0"/>
                    </a:lnTo>
                    <a:lnTo>
                      <a:pt x="1520" y="176"/>
                    </a:lnTo>
                    <a:lnTo>
                      <a:pt x="1540" y="176"/>
                    </a:lnTo>
                    <a:lnTo>
                      <a:pt x="1540" y="176"/>
                    </a:lnTo>
                    <a:lnTo>
                      <a:pt x="1014" y="273"/>
                    </a:lnTo>
                    <a:lnTo>
                      <a:pt x="1014" y="273"/>
                    </a:lnTo>
                    <a:lnTo>
                      <a:pt x="760" y="293"/>
                    </a:lnTo>
                    <a:lnTo>
                      <a:pt x="507" y="293"/>
                    </a:lnTo>
                    <a:lnTo>
                      <a:pt x="507" y="293"/>
                    </a:lnTo>
                    <a:lnTo>
                      <a:pt x="312" y="273"/>
                    </a:lnTo>
                    <a:lnTo>
                      <a:pt x="312" y="273"/>
                    </a:lnTo>
                    <a:lnTo>
                      <a:pt x="117" y="215"/>
                    </a:lnTo>
                    <a:lnTo>
                      <a:pt x="117" y="215"/>
                    </a:lnTo>
                    <a:lnTo>
                      <a:pt x="78" y="215"/>
                    </a:lnTo>
                    <a:lnTo>
                      <a:pt x="39" y="234"/>
                    </a:lnTo>
                    <a:lnTo>
                      <a:pt x="39" y="234"/>
                    </a:lnTo>
                    <a:lnTo>
                      <a:pt x="20" y="273"/>
                    </a:lnTo>
                    <a:lnTo>
                      <a:pt x="0" y="293"/>
                    </a:lnTo>
                    <a:lnTo>
                      <a:pt x="0" y="293"/>
                    </a:lnTo>
                    <a:lnTo>
                      <a:pt x="0" y="332"/>
                    </a:lnTo>
                    <a:lnTo>
                      <a:pt x="20" y="370"/>
                    </a:lnTo>
                    <a:lnTo>
                      <a:pt x="39" y="390"/>
                    </a:lnTo>
                    <a:lnTo>
                      <a:pt x="78" y="409"/>
                    </a:lnTo>
                    <a:lnTo>
                      <a:pt x="78" y="409"/>
                    </a:lnTo>
                    <a:lnTo>
                      <a:pt x="332" y="429"/>
                    </a:lnTo>
                    <a:lnTo>
                      <a:pt x="332" y="429"/>
                    </a:lnTo>
                    <a:lnTo>
                      <a:pt x="624" y="448"/>
                    </a:lnTo>
                    <a:lnTo>
                      <a:pt x="624" y="448"/>
                    </a:lnTo>
                    <a:lnTo>
                      <a:pt x="897" y="429"/>
                    </a:lnTo>
                    <a:lnTo>
                      <a:pt x="1189" y="390"/>
                    </a:lnTo>
                    <a:lnTo>
                      <a:pt x="1189" y="390"/>
                    </a:lnTo>
                    <a:lnTo>
                      <a:pt x="1462" y="351"/>
                    </a:lnTo>
                    <a:lnTo>
                      <a:pt x="1734" y="293"/>
                    </a:lnTo>
                    <a:lnTo>
                      <a:pt x="1734" y="293"/>
                    </a:lnTo>
                    <a:lnTo>
                      <a:pt x="2338" y="137"/>
                    </a:lnTo>
                    <a:lnTo>
                      <a:pt x="2338" y="137"/>
                    </a:lnTo>
                    <a:lnTo>
                      <a:pt x="2358" y="117"/>
                    </a:lnTo>
                    <a:lnTo>
                      <a:pt x="2377" y="98"/>
                    </a:lnTo>
                    <a:lnTo>
                      <a:pt x="2377" y="98"/>
                    </a:lnTo>
                    <a:lnTo>
                      <a:pt x="2377" y="39"/>
                    </a:lnTo>
                    <a:lnTo>
                      <a:pt x="2377" y="39"/>
                    </a:lnTo>
                    <a:lnTo>
                      <a:pt x="2338" y="0"/>
                    </a:lnTo>
                    <a:lnTo>
                      <a:pt x="2338" y="0"/>
                    </a:lnTo>
                    <a:lnTo>
                      <a:pt x="2319" y="0"/>
                    </a:lnTo>
                    <a:lnTo>
                      <a:pt x="2319" y="0"/>
                    </a:lnTo>
                    <a:lnTo>
                      <a:pt x="22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38"/>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38"/>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38"/>
              <p:cNvSpPr/>
              <p:nvPr/>
            </p:nvSpPr>
            <p:spPr>
              <a:xfrm>
                <a:off x="5832175" y="3126125"/>
                <a:ext cx="97425" cy="23900"/>
              </a:xfrm>
              <a:custGeom>
                <a:avLst/>
                <a:gdLst/>
                <a:ahLst/>
                <a:cxnLst/>
                <a:rect l="l" t="t" r="r" b="b"/>
                <a:pathLst>
                  <a:path w="3897" h="956" fill="none" extrusionOk="0">
                    <a:moveTo>
                      <a:pt x="3780" y="0"/>
                    </a:moveTo>
                    <a:lnTo>
                      <a:pt x="3780" y="0"/>
                    </a:lnTo>
                    <a:lnTo>
                      <a:pt x="3741" y="20"/>
                    </a:lnTo>
                    <a:lnTo>
                      <a:pt x="3741" y="20"/>
                    </a:lnTo>
                    <a:lnTo>
                      <a:pt x="3741" y="20"/>
                    </a:lnTo>
                    <a:lnTo>
                      <a:pt x="3410" y="176"/>
                    </a:lnTo>
                    <a:lnTo>
                      <a:pt x="3059" y="312"/>
                    </a:lnTo>
                    <a:lnTo>
                      <a:pt x="2689" y="429"/>
                    </a:lnTo>
                    <a:lnTo>
                      <a:pt x="2338" y="526"/>
                    </a:lnTo>
                    <a:lnTo>
                      <a:pt x="2338" y="526"/>
                    </a:lnTo>
                    <a:lnTo>
                      <a:pt x="2319" y="526"/>
                    </a:lnTo>
                    <a:lnTo>
                      <a:pt x="2319" y="526"/>
                    </a:lnTo>
                    <a:lnTo>
                      <a:pt x="2299" y="526"/>
                    </a:lnTo>
                    <a:lnTo>
                      <a:pt x="2319" y="526"/>
                    </a:lnTo>
                    <a:lnTo>
                      <a:pt x="2319" y="526"/>
                    </a:lnTo>
                    <a:lnTo>
                      <a:pt x="1929" y="604"/>
                    </a:lnTo>
                    <a:lnTo>
                      <a:pt x="1539" y="643"/>
                    </a:lnTo>
                    <a:lnTo>
                      <a:pt x="1539" y="643"/>
                    </a:lnTo>
                    <a:lnTo>
                      <a:pt x="1150" y="682"/>
                    </a:lnTo>
                    <a:lnTo>
                      <a:pt x="740" y="663"/>
                    </a:lnTo>
                    <a:lnTo>
                      <a:pt x="740" y="663"/>
                    </a:lnTo>
                    <a:lnTo>
                      <a:pt x="779" y="682"/>
                    </a:lnTo>
                    <a:lnTo>
                      <a:pt x="779" y="682"/>
                    </a:lnTo>
                    <a:lnTo>
                      <a:pt x="487" y="643"/>
                    </a:lnTo>
                    <a:lnTo>
                      <a:pt x="487" y="643"/>
                    </a:lnTo>
                    <a:lnTo>
                      <a:pt x="175" y="604"/>
                    </a:lnTo>
                    <a:lnTo>
                      <a:pt x="175" y="604"/>
                    </a:lnTo>
                    <a:lnTo>
                      <a:pt x="117" y="604"/>
                    </a:lnTo>
                    <a:lnTo>
                      <a:pt x="59" y="624"/>
                    </a:lnTo>
                    <a:lnTo>
                      <a:pt x="20" y="663"/>
                    </a:lnTo>
                    <a:lnTo>
                      <a:pt x="0" y="721"/>
                    </a:lnTo>
                    <a:lnTo>
                      <a:pt x="0" y="721"/>
                    </a:lnTo>
                    <a:lnTo>
                      <a:pt x="0" y="780"/>
                    </a:lnTo>
                    <a:lnTo>
                      <a:pt x="20" y="838"/>
                    </a:lnTo>
                    <a:lnTo>
                      <a:pt x="59" y="897"/>
                    </a:lnTo>
                    <a:lnTo>
                      <a:pt x="117" y="916"/>
                    </a:lnTo>
                    <a:lnTo>
                      <a:pt x="117" y="916"/>
                    </a:lnTo>
                    <a:lnTo>
                      <a:pt x="370" y="936"/>
                    </a:lnTo>
                    <a:lnTo>
                      <a:pt x="604" y="955"/>
                    </a:lnTo>
                    <a:lnTo>
                      <a:pt x="1091" y="936"/>
                    </a:lnTo>
                    <a:lnTo>
                      <a:pt x="1578" y="877"/>
                    </a:lnTo>
                    <a:lnTo>
                      <a:pt x="2046" y="780"/>
                    </a:lnTo>
                    <a:lnTo>
                      <a:pt x="2046" y="780"/>
                    </a:lnTo>
                    <a:lnTo>
                      <a:pt x="2514" y="663"/>
                    </a:lnTo>
                    <a:lnTo>
                      <a:pt x="2981" y="507"/>
                    </a:lnTo>
                    <a:lnTo>
                      <a:pt x="3429" y="332"/>
                    </a:lnTo>
                    <a:lnTo>
                      <a:pt x="3858" y="117"/>
                    </a:lnTo>
                    <a:lnTo>
                      <a:pt x="3858" y="117"/>
                    </a:lnTo>
                    <a:lnTo>
                      <a:pt x="3877" y="98"/>
                    </a:lnTo>
                    <a:lnTo>
                      <a:pt x="3897" y="78"/>
                    </a:lnTo>
                    <a:lnTo>
                      <a:pt x="3877" y="20"/>
                    </a:lnTo>
                    <a:lnTo>
                      <a:pt x="3877" y="20"/>
                    </a:lnTo>
                    <a:lnTo>
                      <a:pt x="3858" y="0"/>
                    </a:lnTo>
                    <a:lnTo>
                      <a:pt x="3819" y="0"/>
                    </a:lnTo>
                    <a:lnTo>
                      <a:pt x="3819" y="0"/>
                    </a:lnTo>
                    <a:lnTo>
                      <a:pt x="37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38"/>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38"/>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38"/>
              <p:cNvSpPr/>
              <p:nvPr/>
            </p:nvSpPr>
            <p:spPr>
              <a:xfrm>
                <a:off x="5776625" y="3195775"/>
                <a:ext cx="122775" cy="23400"/>
              </a:xfrm>
              <a:custGeom>
                <a:avLst/>
                <a:gdLst/>
                <a:ahLst/>
                <a:cxnLst/>
                <a:rect l="l" t="t" r="r" b="b"/>
                <a:pathLst>
                  <a:path w="4911" h="936" fill="none" extrusionOk="0">
                    <a:moveTo>
                      <a:pt x="4813" y="1"/>
                    </a:moveTo>
                    <a:lnTo>
                      <a:pt x="4813" y="1"/>
                    </a:lnTo>
                    <a:lnTo>
                      <a:pt x="3995" y="215"/>
                    </a:lnTo>
                    <a:lnTo>
                      <a:pt x="3177" y="410"/>
                    </a:lnTo>
                    <a:lnTo>
                      <a:pt x="3177" y="410"/>
                    </a:lnTo>
                    <a:lnTo>
                      <a:pt x="3196" y="390"/>
                    </a:lnTo>
                    <a:lnTo>
                      <a:pt x="3196" y="390"/>
                    </a:lnTo>
                    <a:lnTo>
                      <a:pt x="2729" y="488"/>
                    </a:lnTo>
                    <a:lnTo>
                      <a:pt x="2729" y="488"/>
                    </a:lnTo>
                    <a:lnTo>
                      <a:pt x="2183" y="566"/>
                    </a:lnTo>
                    <a:lnTo>
                      <a:pt x="2183" y="566"/>
                    </a:lnTo>
                    <a:lnTo>
                      <a:pt x="1657" y="605"/>
                    </a:lnTo>
                    <a:lnTo>
                      <a:pt x="1404" y="624"/>
                    </a:lnTo>
                    <a:lnTo>
                      <a:pt x="1131" y="605"/>
                    </a:lnTo>
                    <a:lnTo>
                      <a:pt x="1131" y="605"/>
                    </a:lnTo>
                    <a:lnTo>
                      <a:pt x="683" y="566"/>
                    </a:lnTo>
                    <a:lnTo>
                      <a:pt x="235" y="468"/>
                    </a:lnTo>
                    <a:lnTo>
                      <a:pt x="235" y="468"/>
                    </a:lnTo>
                    <a:lnTo>
                      <a:pt x="157" y="468"/>
                    </a:lnTo>
                    <a:lnTo>
                      <a:pt x="79" y="488"/>
                    </a:lnTo>
                    <a:lnTo>
                      <a:pt x="79" y="488"/>
                    </a:lnTo>
                    <a:lnTo>
                      <a:pt x="20" y="546"/>
                    </a:lnTo>
                    <a:lnTo>
                      <a:pt x="1" y="624"/>
                    </a:lnTo>
                    <a:lnTo>
                      <a:pt x="1" y="624"/>
                    </a:lnTo>
                    <a:lnTo>
                      <a:pt x="1" y="702"/>
                    </a:lnTo>
                    <a:lnTo>
                      <a:pt x="20" y="780"/>
                    </a:lnTo>
                    <a:lnTo>
                      <a:pt x="79" y="819"/>
                    </a:lnTo>
                    <a:lnTo>
                      <a:pt x="157" y="858"/>
                    </a:lnTo>
                    <a:lnTo>
                      <a:pt x="157" y="858"/>
                    </a:lnTo>
                    <a:lnTo>
                      <a:pt x="449" y="897"/>
                    </a:lnTo>
                    <a:lnTo>
                      <a:pt x="741" y="936"/>
                    </a:lnTo>
                    <a:lnTo>
                      <a:pt x="1034" y="936"/>
                    </a:lnTo>
                    <a:lnTo>
                      <a:pt x="1345" y="936"/>
                    </a:lnTo>
                    <a:lnTo>
                      <a:pt x="1638" y="916"/>
                    </a:lnTo>
                    <a:lnTo>
                      <a:pt x="1930" y="877"/>
                    </a:lnTo>
                    <a:lnTo>
                      <a:pt x="2514" y="780"/>
                    </a:lnTo>
                    <a:lnTo>
                      <a:pt x="2514" y="780"/>
                    </a:lnTo>
                    <a:lnTo>
                      <a:pt x="3099" y="644"/>
                    </a:lnTo>
                    <a:lnTo>
                      <a:pt x="3664" y="488"/>
                    </a:lnTo>
                    <a:lnTo>
                      <a:pt x="3664" y="488"/>
                    </a:lnTo>
                    <a:lnTo>
                      <a:pt x="4268" y="312"/>
                    </a:lnTo>
                    <a:lnTo>
                      <a:pt x="4872" y="137"/>
                    </a:lnTo>
                    <a:lnTo>
                      <a:pt x="4872" y="137"/>
                    </a:lnTo>
                    <a:lnTo>
                      <a:pt x="4891" y="118"/>
                    </a:lnTo>
                    <a:lnTo>
                      <a:pt x="4911" y="98"/>
                    </a:lnTo>
                    <a:lnTo>
                      <a:pt x="4911" y="40"/>
                    </a:lnTo>
                    <a:lnTo>
                      <a:pt x="4911" y="40"/>
                    </a:lnTo>
                    <a:lnTo>
                      <a:pt x="4872" y="1"/>
                    </a:lnTo>
                    <a:lnTo>
                      <a:pt x="4833" y="1"/>
                    </a:lnTo>
                    <a:lnTo>
                      <a:pt x="4833" y="1"/>
                    </a:lnTo>
                    <a:lnTo>
                      <a:pt x="481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38"/>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rgbClr val="B856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38"/>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38"/>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38"/>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38"/>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38"/>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38"/>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38"/>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38"/>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38"/>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38"/>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38"/>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38"/>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38"/>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38"/>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38"/>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38"/>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38"/>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38"/>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38"/>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38"/>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38"/>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38"/>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38"/>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38"/>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38"/>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38"/>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38"/>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38"/>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38"/>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38"/>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38"/>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38"/>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38"/>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38"/>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38"/>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43" name="TextBox 142">
            <a:extLst>
              <a:ext uri="{FF2B5EF4-FFF2-40B4-BE49-F238E27FC236}">
                <a16:creationId xmlns:a16="http://schemas.microsoft.com/office/drawing/2014/main" id="{8B838CC5-90B0-4CB7-A1DD-832A3DE45EF8}"/>
              </a:ext>
            </a:extLst>
          </p:cNvPr>
          <p:cNvSpPr txBox="1"/>
          <p:nvPr/>
        </p:nvSpPr>
        <p:spPr>
          <a:xfrm>
            <a:off x="0" y="8902"/>
            <a:ext cx="5878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Cùng tìm hiểu</a:t>
            </a:r>
            <a:endParaRPr kumimoji="0" lang="en-US" sz="1000" b="0" i="0" u="none" strike="noStrike" kern="1200" cap="none" spc="0" normalizeH="0" baseline="0" noProof="0">
              <a:ln>
                <a:noFill/>
              </a:ln>
              <a:solidFill>
                <a:srgbClr val="F74A75"/>
              </a:solidFill>
              <a:effectLst/>
              <a:uLnTx/>
              <a:uFillTx/>
              <a:latin typeface="Arial"/>
              <a:ea typeface="+mn-ea"/>
              <a:cs typeface="+mn-cs"/>
            </a:endParaRPr>
          </a:p>
        </p:txBody>
      </p:sp>
      <p:grpSp>
        <p:nvGrpSpPr>
          <p:cNvPr id="3" name="Group 2">
            <a:extLst>
              <a:ext uri="{FF2B5EF4-FFF2-40B4-BE49-F238E27FC236}">
                <a16:creationId xmlns:a16="http://schemas.microsoft.com/office/drawing/2014/main" id="{4F7A8CE7-A323-40E6-9196-E2B68DDA7E55}"/>
              </a:ext>
            </a:extLst>
          </p:cNvPr>
          <p:cNvGrpSpPr/>
          <p:nvPr/>
        </p:nvGrpSpPr>
        <p:grpSpPr>
          <a:xfrm>
            <a:off x="595065" y="2833198"/>
            <a:ext cx="9221557" cy="4015899"/>
            <a:chOff x="2579961" y="2897867"/>
            <a:chExt cx="9221557" cy="4015899"/>
          </a:xfrm>
        </p:grpSpPr>
        <p:sp>
          <p:nvSpPr>
            <p:cNvPr id="181" name="Arrow: Down 6">
              <a:extLst>
                <a:ext uri="{FF2B5EF4-FFF2-40B4-BE49-F238E27FC236}">
                  <a16:creationId xmlns:a16="http://schemas.microsoft.com/office/drawing/2014/main" id="{C74E2248-B9C8-440C-94DD-3448E17A13BD}"/>
                </a:ext>
              </a:extLst>
            </p:cNvPr>
            <p:cNvSpPr/>
            <p:nvPr/>
          </p:nvSpPr>
          <p:spPr>
            <a:xfrm>
              <a:off x="7450509" y="5243464"/>
              <a:ext cx="516611" cy="46623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vi-VN" sz="1867" b="0" i="0" u="none" strike="noStrike" kern="0" cap="none" spc="0" normalizeH="0" baseline="0" noProof="0">
                <a:ln>
                  <a:noFill/>
                </a:ln>
                <a:solidFill>
                  <a:srgbClr val="FFFFFF"/>
                </a:solidFill>
                <a:effectLst/>
                <a:uLnTx/>
                <a:uFillTx/>
                <a:latin typeface="Arial" panose="020B0604020202020204" pitchFamily="34" charset="0"/>
                <a:ea typeface="+mn-ea"/>
                <a:cs typeface="+mn-cs"/>
                <a:sym typeface="Arial"/>
              </a:endParaRPr>
            </a:p>
          </p:txBody>
        </p:sp>
        <p:sp>
          <p:nvSpPr>
            <p:cNvPr id="144" name="Cuộn: Ngang 1">
              <a:extLst>
                <a:ext uri="{FF2B5EF4-FFF2-40B4-BE49-F238E27FC236}">
                  <a16:creationId xmlns:a16="http://schemas.microsoft.com/office/drawing/2014/main" id="{620CA815-0296-4E3E-AEE2-F21EE322B130}"/>
                </a:ext>
              </a:extLst>
            </p:cNvPr>
            <p:cNvSpPr/>
            <p:nvPr/>
          </p:nvSpPr>
          <p:spPr>
            <a:xfrm>
              <a:off x="2579961" y="2897867"/>
              <a:ext cx="9221557" cy="4015899"/>
            </a:xfrm>
            <a:custGeom>
              <a:avLst/>
              <a:gdLst>
                <a:gd name="connsiteX0" fmla="*/ 9221557 w 9221557"/>
                <a:gd name="connsiteY0" fmla="*/ 250994 h 4015899"/>
                <a:gd name="connsiteX1" fmla="*/ 8970563 w 9221557"/>
                <a:gd name="connsiteY1" fmla="*/ 501988 h 4015899"/>
                <a:gd name="connsiteX2" fmla="*/ 8970563 w 9221557"/>
                <a:gd name="connsiteY2" fmla="*/ 250994 h 4015899"/>
                <a:gd name="connsiteX3" fmla="*/ 8845066 w 9221557"/>
                <a:gd name="connsiteY3" fmla="*/ 376491 h 4015899"/>
                <a:gd name="connsiteX4" fmla="*/ 8719569 w 9221557"/>
                <a:gd name="connsiteY4" fmla="*/ 250994 h 4015899"/>
                <a:gd name="connsiteX5" fmla="*/ 8719570 w 9221557"/>
                <a:gd name="connsiteY5" fmla="*/ 501987 h 4015899"/>
                <a:gd name="connsiteX6" fmla="*/ 250994 w 9221557"/>
                <a:gd name="connsiteY6" fmla="*/ 501987 h 4015899"/>
                <a:gd name="connsiteX7" fmla="*/ 0 w 9221557"/>
                <a:gd name="connsiteY7" fmla="*/ 752981 h 4015899"/>
                <a:gd name="connsiteX8" fmla="*/ 0 w 9221557"/>
                <a:gd name="connsiteY8" fmla="*/ 3764905 h 4015899"/>
                <a:gd name="connsiteX9" fmla="*/ 250994 w 9221557"/>
                <a:gd name="connsiteY9" fmla="*/ 4015899 h 4015899"/>
                <a:gd name="connsiteX10" fmla="*/ 501988 w 9221557"/>
                <a:gd name="connsiteY10" fmla="*/ 3764905 h 4015899"/>
                <a:gd name="connsiteX11" fmla="*/ 501987 w 9221557"/>
                <a:gd name="connsiteY11" fmla="*/ 3513912 h 4015899"/>
                <a:gd name="connsiteX12" fmla="*/ 8970563 w 9221557"/>
                <a:gd name="connsiteY12" fmla="*/ 3513912 h 4015899"/>
                <a:gd name="connsiteX13" fmla="*/ 9221557 w 9221557"/>
                <a:gd name="connsiteY13" fmla="*/ 3262918 h 4015899"/>
                <a:gd name="connsiteX14" fmla="*/ 9221557 w 9221557"/>
                <a:gd name="connsiteY14" fmla="*/ 250994 h 4015899"/>
                <a:gd name="connsiteX15" fmla="*/ 250994 w 9221557"/>
                <a:gd name="connsiteY15" fmla="*/ 1003975 h 4015899"/>
                <a:gd name="connsiteX16" fmla="*/ 501988 w 9221557"/>
                <a:gd name="connsiteY16" fmla="*/ 752981 h 4015899"/>
                <a:gd name="connsiteX17" fmla="*/ 376491 w 9221557"/>
                <a:gd name="connsiteY17" fmla="*/ 627484 h 4015899"/>
                <a:gd name="connsiteX18" fmla="*/ 250994 w 9221557"/>
                <a:gd name="connsiteY18" fmla="*/ 752981 h 4015899"/>
                <a:gd name="connsiteX19" fmla="*/ 250994 w 9221557"/>
                <a:gd name="connsiteY19" fmla="*/ 1003975 h 4015899"/>
                <a:gd name="connsiteX0" fmla="*/ 250994 w 9221557"/>
                <a:gd name="connsiteY0" fmla="*/ 1003975 h 4015899"/>
                <a:gd name="connsiteX1" fmla="*/ 501988 w 9221557"/>
                <a:gd name="connsiteY1" fmla="*/ 752981 h 4015899"/>
                <a:gd name="connsiteX2" fmla="*/ 376491 w 9221557"/>
                <a:gd name="connsiteY2" fmla="*/ 627484 h 4015899"/>
                <a:gd name="connsiteX3" fmla="*/ 250994 w 9221557"/>
                <a:gd name="connsiteY3" fmla="*/ 752981 h 4015899"/>
                <a:gd name="connsiteX4" fmla="*/ 250994 w 9221557"/>
                <a:gd name="connsiteY4" fmla="*/ 1003975 h 4015899"/>
                <a:gd name="connsiteX5" fmla="*/ 8970563 w 9221557"/>
                <a:gd name="connsiteY5" fmla="*/ 501987 h 4015899"/>
                <a:gd name="connsiteX6" fmla="*/ 9221557 w 9221557"/>
                <a:gd name="connsiteY6" fmla="*/ 250993 h 4015899"/>
                <a:gd name="connsiteX7" fmla="*/ 8970563 w 9221557"/>
                <a:gd name="connsiteY7" fmla="*/ -1 h 4015899"/>
                <a:gd name="connsiteX8" fmla="*/ 8719569 w 9221557"/>
                <a:gd name="connsiteY8" fmla="*/ 250993 h 4015899"/>
                <a:gd name="connsiteX9" fmla="*/ 8845066 w 9221557"/>
                <a:gd name="connsiteY9" fmla="*/ 376490 h 4015899"/>
                <a:gd name="connsiteX10" fmla="*/ 8970563 w 9221557"/>
                <a:gd name="connsiteY10" fmla="*/ 250993 h 4015899"/>
                <a:gd name="connsiteX11" fmla="*/ 8970563 w 9221557"/>
                <a:gd name="connsiteY11" fmla="*/ 501987 h 4015899"/>
                <a:gd name="connsiteX0" fmla="*/ 0 w 9221557"/>
                <a:gd name="connsiteY0" fmla="*/ 752981 h 4015899"/>
                <a:gd name="connsiteX1" fmla="*/ 250994 w 9221557"/>
                <a:gd name="connsiteY1" fmla="*/ 501987 h 4015899"/>
                <a:gd name="connsiteX2" fmla="*/ 8719570 w 9221557"/>
                <a:gd name="connsiteY2" fmla="*/ 501987 h 4015899"/>
                <a:gd name="connsiteX3" fmla="*/ 8719570 w 9221557"/>
                <a:gd name="connsiteY3" fmla="*/ 250994 h 4015899"/>
                <a:gd name="connsiteX4" fmla="*/ 8970564 w 9221557"/>
                <a:gd name="connsiteY4" fmla="*/ 0 h 4015899"/>
                <a:gd name="connsiteX5" fmla="*/ 9221558 w 9221557"/>
                <a:gd name="connsiteY5" fmla="*/ 250994 h 4015899"/>
                <a:gd name="connsiteX6" fmla="*/ 9221557 w 9221557"/>
                <a:gd name="connsiteY6" fmla="*/ 3262918 h 4015899"/>
                <a:gd name="connsiteX7" fmla="*/ 8970563 w 9221557"/>
                <a:gd name="connsiteY7" fmla="*/ 3513912 h 4015899"/>
                <a:gd name="connsiteX8" fmla="*/ 501987 w 9221557"/>
                <a:gd name="connsiteY8" fmla="*/ 3513912 h 4015899"/>
                <a:gd name="connsiteX9" fmla="*/ 501987 w 9221557"/>
                <a:gd name="connsiteY9" fmla="*/ 3764905 h 4015899"/>
                <a:gd name="connsiteX10" fmla="*/ 250993 w 9221557"/>
                <a:gd name="connsiteY10" fmla="*/ 4015899 h 4015899"/>
                <a:gd name="connsiteX11" fmla="*/ -1 w 9221557"/>
                <a:gd name="connsiteY11" fmla="*/ 3764905 h 4015899"/>
                <a:gd name="connsiteX12" fmla="*/ 0 w 9221557"/>
                <a:gd name="connsiteY12" fmla="*/ 752981 h 4015899"/>
                <a:gd name="connsiteX13" fmla="*/ 8719570 w 9221557"/>
                <a:gd name="connsiteY13" fmla="*/ 501987 h 4015899"/>
                <a:gd name="connsiteX14" fmla="*/ 8970563 w 9221557"/>
                <a:gd name="connsiteY14" fmla="*/ 501987 h 4015899"/>
                <a:gd name="connsiteX15" fmla="*/ 9221557 w 9221557"/>
                <a:gd name="connsiteY15" fmla="*/ 250993 h 4015899"/>
                <a:gd name="connsiteX16" fmla="*/ 8970563 w 9221557"/>
                <a:gd name="connsiteY16" fmla="*/ 501987 h 4015899"/>
                <a:gd name="connsiteX17" fmla="*/ 8970563 w 9221557"/>
                <a:gd name="connsiteY17" fmla="*/ 250994 h 4015899"/>
                <a:gd name="connsiteX18" fmla="*/ 8845066 w 9221557"/>
                <a:gd name="connsiteY18" fmla="*/ 376491 h 4015899"/>
                <a:gd name="connsiteX19" fmla="*/ 8719569 w 9221557"/>
                <a:gd name="connsiteY19" fmla="*/ 250994 h 4015899"/>
                <a:gd name="connsiteX20" fmla="*/ 250994 w 9221557"/>
                <a:gd name="connsiteY20" fmla="*/ 1003975 h 4015899"/>
                <a:gd name="connsiteX21" fmla="*/ 250994 w 9221557"/>
                <a:gd name="connsiteY21" fmla="*/ 752981 h 4015899"/>
                <a:gd name="connsiteX22" fmla="*/ 376491 w 9221557"/>
                <a:gd name="connsiteY22" fmla="*/ 627484 h 4015899"/>
                <a:gd name="connsiteX23" fmla="*/ 501988 w 9221557"/>
                <a:gd name="connsiteY23" fmla="*/ 752981 h 4015899"/>
                <a:gd name="connsiteX24" fmla="*/ 250994 w 9221557"/>
                <a:gd name="connsiteY24" fmla="*/ 1003975 h 4015899"/>
                <a:gd name="connsiteX25" fmla="*/ 0 w 9221557"/>
                <a:gd name="connsiteY25" fmla="*/ 752981 h 4015899"/>
                <a:gd name="connsiteX26" fmla="*/ 501987 w 9221557"/>
                <a:gd name="connsiteY26" fmla="*/ 752981 h 4015899"/>
                <a:gd name="connsiteX27" fmla="*/ 501987 w 9221557"/>
                <a:gd name="connsiteY27" fmla="*/ 3513912 h 401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21557" h="4015899" stroke="0" extrusionOk="0">
                  <a:moveTo>
                    <a:pt x="9221557" y="250994"/>
                  </a:moveTo>
                  <a:cubicBezTo>
                    <a:pt x="9236804" y="377687"/>
                    <a:pt x="9099297" y="524951"/>
                    <a:pt x="8970563" y="501988"/>
                  </a:cubicBezTo>
                  <a:cubicBezTo>
                    <a:pt x="8975161" y="476382"/>
                    <a:pt x="8982121" y="320677"/>
                    <a:pt x="8970563" y="250994"/>
                  </a:cubicBezTo>
                  <a:cubicBezTo>
                    <a:pt x="8973574" y="321907"/>
                    <a:pt x="8903444" y="380733"/>
                    <a:pt x="8845066" y="376491"/>
                  </a:cubicBezTo>
                  <a:cubicBezTo>
                    <a:pt x="8788651" y="381351"/>
                    <a:pt x="8730063" y="322944"/>
                    <a:pt x="8719569" y="250994"/>
                  </a:cubicBezTo>
                  <a:cubicBezTo>
                    <a:pt x="8720448" y="331577"/>
                    <a:pt x="8720152" y="414824"/>
                    <a:pt x="8719570" y="501987"/>
                  </a:cubicBezTo>
                  <a:cubicBezTo>
                    <a:pt x="5943049" y="429452"/>
                    <a:pt x="2239545" y="614761"/>
                    <a:pt x="250994" y="501987"/>
                  </a:cubicBezTo>
                  <a:cubicBezTo>
                    <a:pt x="106173" y="498104"/>
                    <a:pt x="-1535" y="623274"/>
                    <a:pt x="0" y="752981"/>
                  </a:cubicBezTo>
                  <a:cubicBezTo>
                    <a:pt x="-124004" y="2067305"/>
                    <a:pt x="29847" y="2640247"/>
                    <a:pt x="0" y="3764905"/>
                  </a:cubicBezTo>
                  <a:cubicBezTo>
                    <a:pt x="1795" y="3876343"/>
                    <a:pt x="97034" y="4013160"/>
                    <a:pt x="250994" y="4015899"/>
                  </a:cubicBezTo>
                  <a:cubicBezTo>
                    <a:pt x="402128" y="4014285"/>
                    <a:pt x="492549" y="3916878"/>
                    <a:pt x="501988" y="3764905"/>
                  </a:cubicBezTo>
                  <a:cubicBezTo>
                    <a:pt x="504078" y="3687964"/>
                    <a:pt x="503207" y="3599424"/>
                    <a:pt x="501987" y="3513912"/>
                  </a:cubicBezTo>
                  <a:cubicBezTo>
                    <a:pt x="3324334" y="3647328"/>
                    <a:pt x="6509265" y="3409763"/>
                    <a:pt x="8970563" y="3513912"/>
                  </a:cubicBezTo>
                  <a:cubicBezTo>
                    <a:pt x="9109392" y="3491254"/>
                    <a:pt x="9225503" y="3397053"/>
                    <a:pt x="9221557" y="3262918"/>
                  </a:cubicBezTo>
                  <a:cubicBezTo>
                    <a:pt x="9387067" y="2538832"/>
                    <a:pt x="9175462" y="844914"/>
                    <a:pt x="9221557" y="250994"/>
                  </a:cubicBezTo>
                  <a:close/>
                  <a:moveTo>
                    <a:pt x="250994" y="1003975"/>
                  </a:moveTo>
                  <a:cubicBezTo>
                    <a:pt x="396379" y="1017104"/>
                    <a:pt x="504566" y="894296"/>
                    <a:pt x="501988" y="752981"/>
                  </a:cubicBezTo>
                  <a:cubicBezTo>
                    <a:pt x="502247" y="684603"/>
                    <a:pt x="448535" y="626682"/>
                    <a:pt x="376491" y="627484"/>
                  </a:cubicBezTo>
                  <a:cubicBezTo>
                    <a:pt x="306266" y="615592"/>
                    <a:pt x="256715" y="682919"/>
                    <a:pt x="250994" y="752981"/>
                  </a:cubicBezTo>
                  <a:cubicBezTo>
                    <a:pt x="253204" y="831474"/>
                    <a:pt x="269653" y="951027"/>
                    <a:pt x="250994" y="1003975"/>
                  </a:cubicBezTo>
                  <a:close/>
                </a:path>
                <a:path w="9221557" h="4015899" fill="darkenLess" stroke="0" extrusionOk="0">
                  <a:moveTo>
                    <a:pt x="250994" y="1003975"/>
                  </a:moveTo>
                  <a:cubicBezTo>
                    <a:pt x="382134" y="1001871"/>
                    <a:pt x="501156" y="897708"/>
                    <a:pt x="501988" y="752981"/>
                  </a:cubicBezTo>
                  <a:cubicBezTo>
                    <a:pt x="506207" y="684877"/>
                    <a:pt x="455092" y="620686"/>
                    <a:pt x="376491" y="627484"/>
                  </a:cubicBezTo>
                  <a:cubicBezTo>
                    <a:pt x="301311" y="624335"/>
                    <a:pt x="248774" y="670231"/>
                    <a:pt x="250994" y="752981"/>
                  </a:cubicBezTo>
                  <a:cubicBezTo>
                    <a:pt x="268653" y="847873"/>
                    <a:pt x="244060" y="949320"/>
                    <a:pt x="250994" y="1003975"/>
                  </a:cubicBezTo>
                  <a:close/>
                  <a:moveTo>
                    <a:pt x="8970563" y="501987"/>
                  </a:moveTo>
                  <a:cubicBezTo>
                    <a:pt x="9129552" y="511130"/>
                    <a:pt x="9234909" y="410990"/>
                    <a:pt x="9221557" y="250993"/>
                  </a:cubicBezTo>
                  <a:cubicBezTo>
                    <a:pt x="9222305" y="99969"/>
                    <a:pt x="9120560" y="24228"/>
                    <a:pt x="8970563" y="-1"/>
                  </a:cubicBezTo>
                  <a:cubicBezTo>
                    <a:pt x="8850311" y="1363"/>
                    <a:pt x="8727962" y="104143"/>
                    <a:pt x="8719569" y="250993"/>
                  </a:cubicBezTo>
                  <a:cubicBezTo>
                    <a:pt x="8729327" y="325750"/>
                    <a:pt x="8778141" y="389375"/>
                    <a:pt x="8845066" y="376490"/>
                  </a:cubicBezTo>
                  <a:cubicBezTo>
                    <a:pt x="8905510" y="380797"/>
                    <a:pt x="8967681" y="326547"/>
                    <a:pt x="8970563" y="250993"/>
                  </a:cubicBezTo>
                  <a:cubicBezTo>
                    <a:pt x="8951996" y="324486"/>
                    <a:pt x="8954153" y="389367"/>
                    <a:pt x="8970563" y="501987"/>
                  </a:cubicBezTo>
                  <a:close/>
                </a:path>
                <a:path w="9221557" h="4015899" fill="none" extrusionOk="0">
                  <a:moveTo>
                    <a:pt x="0" y="752981"/>
                  </a:moveTo>
                  <a:cubicBezTo>
                    <a:pt x="5469" y="635488"/>
                    <a:pt x="92598" y="498543"/>
                    <a:pt x="250994" y="501987"/>
                  </a:cubicBezTo>
                  <a:cubicBezTo>
                    <a:pt x="4250963" y="378418"/>
                    <a:pt x="7045944" y="516913"/>
                    <a:pt x="8719570" y="501987"/>
                  </a:cubicBezTo>
                  <a:cubicBezTo>
                    <a:pt x="8714525" y="442522"/>
                    <a:pt x="8741999" y="325589"/>
                    <a:pt x="8719570" y="250994"/>
                  </a:cubicBezTo>
                  <a:cubicBezTo>
                    <a:pt x="8722355" y="114815"/>
                    <a:pt x="8850140" y="2539"/>
                    <a:pt x="8970564" y="0"/>
                  </a:cubicBezTo>
                  <a:cubicBezTo>
                    <a:pt x="9092813" y="10415"/>
                    <a:pt x="9209755" y="105708"/>
                    <a:pt x="9221558" y="250994"/>
                  </a:cubicBezTo>
                  <a:cubicBezTo>
                    <a:pt x="9266436" y="1224956"/>
                    <a:pt x="9184544" y="2151874"/>
                    <a:pt x="9221557" y="3262918"/>
                  </a:cubicBezTo>
                  <a:cubicBezTo>
                    <a:pt x="9223138" y="3400696"/>
                    <a:pt x="9100974" y="3500225"/>
                    <a:pt x="8970563" y="3513912"/>
                  </a:cubicBezTo>
                  <a:cubicBezTo>
                    <a:pt x="4748689" y="3380445"/>
                    <a:pt x="2575143" y="3460149"/>
                    <a:pt x="501987" y="3513912"/>
                  </a:cubicBezTo>
                  <a:cubicBezTo>
                    <a:pt x="502622" y="3597466"/>
                    <a:pt x="516988" y="3686106"/>
                    <a:pt x="501987" y="3764905"/>
                  </a:cubicBezTo>
                  <a:cubicBezTo>
                    <a:pt x="502821" y="3905002"/>
                    <a:pt x="385505" y="3991419"/>
                    <a:pt x="250993" y="4015899"/>
                  </a:cubicBezTo>
                  <a:cubicBezTo>
                    <a:pt x="123149" y="4027305"/>
                    <a:pt x="7560" y="3926470"/>
                    <a:pt x="-1" y="3764905"/>
                  </a:cubicBezTo>
                  <a:cubicBezTo>
                    <a:pt x="-59324" y="2748014"/>
                    <a:pt x="120983" y="1805733"/>
                    <a:pt x="0" y="752981"/>
                  </a:cubicBezTo>
                  <a:close/>
                  <a:moveTo>
                    <a:pt x="8719570" y="501987"/>
                  </a:moveTo>
                  <a:cubicBezTo>
                    <a:pt x="8826150" y="511329"/>
                    <a:pt x="8933485" y="494501"/>
                    <a:pt x="8970563" y="501987"/>
                  </a:cubicBezTo>
                  <a:cubicBezTo>
                    <a:pt x="9104936" y="487793"/>
                    <a:pt x="9232052" y="405065"/>
                    <a:pt x="9221557" y="250993"/>
                  </a:cubicBezTo>
                  <a:moveTo>
                    <a:pt x="8970563" y="501987"/>
                  </a:moveTo>
                  <a:cubicBezTo>
                    <a:pt x="8975454" y="380288"/>
                    <a:pt x="8950697" y="341712"/>
                    <a:pt x="8970563" y="250994"/>
                  </a:cubicBezTo>
                  <a:cubicBezTo>
                    <a:pt x="8976230" y="321557"/>
                    <a:pt x="8911946" y="387165"/>
                    <a:pt x="8845066" y="376491"/>
                  </a:cubicBezTo>
                  <a:cubicBezTo>
                    <a:pt x="8777702" y="374789"/>
                    <a:pt x="8716241" y="323762"/>
                    <a:pt x="8719569" y="250994"/>
                  </a:cubicBezTo>
                  <a:moveTo>
                    <a:pt x="250994" y="1003975"/>
                  </a:moveTo>
                  <a:cubicBezTo>
                    <a:pt x="230160" y="956420"/>
                    <a:pt x="269603" y="824022"/>
                    <a:pt x="250994" y="752981"/>
                  </a:cubicBezTo>
                  <a:cubicBezTo>
                    <a:pt x="252972" y="685304"/>
                    <a:pt x="306656" y="624769"/>
                    <a:pt x="376491" y="627484"/>
                  </a:cubicBezTo>
                  <a:cubicBezTo>
                    <a:pt x="446027" y="631810"/>
                    <a:pt x="506685" y="679474"/>
                    <a:pt x="501988" y="752981"/>
                  </a:cubicBezTo>
                  <a:cubicBezTo>
                    <a:pt x="497945" y="892063"/>
                    <a:pt x="383499" y="998455"/>
                    <a:pt x="250994" y="1003975"/>
                  </a:cubicBezTo>
                  <a:cubicBezTo>
                    <a:pt x="113023" y="1013302"/>
                    <a:pt x="1130" y="892879"/>
                    <a:pt x="0" y="752981"/>
                  </a:cubicBezTo>
                  <a:moveTo>
                    <a:pt x="501987" y="752981"/>
                  </a:moveTo>
                  <a:cubicBezTo>
                    <a:pt x="494026" y="1996689"/>
                    <a:pt x="619415" y="2470307"/>
                    <a:pt x="501987" y="3513912"/>
                  </a:cubicBezTo>
                </a:path>
                <a:path w="9221557" h="4015899" fill="none" stroke="0" extrusionOk="0">
                  <a:moveTo>
                    <a:pt x="0" y="752981"/>
                  </a:moveTo>
                  <a:cubicBezTo>
                    <a:pt x="561" y="620199"/>
                    <a:pt x="110985" y="512108"/>
                    <a:pt x="250994" y="501987"/>
                  </a:cubicBezTo>
                  <a:cubicBezTo>
                    <a:pt x="1544918" y="497301"/>
                    <a:pt x="6135684" y="516738"/>
                    <a:pt x="8719570" y="501987"/>
                  </a:cubicBezTo>
                  <a:cubicBezTo>
                    <a:pt x="8712098" y="469073"/>
                    <a:pt x="8706611" y="289221"/>
                    <a:pt x="8719570" y="250994"/>
                  </a:cubicBezTo>
                  <a:cubicBezTo>
                    <a:pt x="8719313" y="124885"/>
                    <a:pt x="8838798" y="-16879"/>
                    <a:pt x="8970564" y="0"/>
                  </a:cubicBezTo>
                  <a:cubicBezTo>
                    <a:pt x="9102978" y="1855"/>
                    <a:pt x="9219570" y="139542"/>
                    <a:pt x="9221558" y="250994"/>
                  </a:cubicBezTo>
                  <a:cubicBezTo>
                    <a:pt x="9247303" y="1356517"/>
                    <a:pt x="9334643" y="2339093"/>
                    <a:pt x="9221557" y="3262918"/>
                  </a:cubicBezTo>
                  <a:cubicBezTo>
                    <a:pt x="9218803" y="3403143"/>
                    <a:pt x="9116828" y="3515245"/>
                    <a:pt x="8970563" y="3513912"/>
                  </a:cubicBezTo>
                  <a:cubicBezTo>
                    <a:pt x="7153380" y="3488629"/>
                    <a:pt x="4179229" y="3464269"/>
                    <a:pt x="501987" y="3513912"/>
                  </a:cubicBezTo>
                  <a:cubicBezTo>
                    <a:pt x="505690" y="3578244"/>
                    <a:pt x="512742" y="3641097"/>
                    <a:pt x="501987" y="3764905"/>
                  </a:cubicBezTo>
                  <a:cubicBezTo>
                    <a:pt x="501953" y="3906317"/>
                    <a:pt x="374616" y="4018095"/>
                    <a:pt x="250993" y="4015899"/>
                  </a:cubicBezTo>
                  <a:cubicBezTo>
                    <a:pt x="127520" y="3994496"/>
                    <a:pt x="-342" y="3887081"/>
                    <a:pt x="-1" y="3764905"/>
                  </a:cubicBezTo>
                  <a:cubicBezTo>
                    <a:pt x="-30783" y="2854732"/>
                    <a:pt x="67768" y="1826364"/>
                    <a:pt x="0" y="752981"/>
                  </a:cubicBezTo>
                  <a:close/>
                  <a:moveTo>
                    <a:pt x="8719570" y="501987"/>
                  </a:moveTo>
                  <a:cubicBezTo>
                    <a:pt x="8798723" y="521095"/>
                    <a:pt x="8877534" y="517886"/>
                    <a:pt x="8970563" y="501987"/>
                  </a:cubicBezTo>
                  <a:cubicBezTo>
                    <a:pt x="9091040" y="508904"/>
                    <a:pt x="9224886" y="392538"/>
                    <a:pt x="9221557" y="250993"/>
                  </a:cubicBezTo>
                  <a:moveTo>
                    <a:pt x="8970563" y="501987"/>
                  </a:moveTo>
                  <a:cubicBezTo>
                    <a:pt x="8974957" y="396810"/>
                    <a:pt x="8952730" y="295762"/>
                    <a:pt x="8970563" y="250994"/>
                  </a:cubicBezTo>
                  <a:cubicBezTo>
                    <a:pt x="8971415" y="318404"/>
                    <a:pt x="8912815" y="380166"/>
                    <a:pt x="8845066" y="376491"/>
                  </a:cubicBezTo>
                  <a:cubicBezTo>
                    <a:pt x="8780798" y="375895"/>
                    <a:pt x="8713757" y="329045"/>
                    <a:pt x="8719569" y="250994"/>
                  </a:cubicBezTo>
                  <a:moveTo>
                    <a:pt x="250994" y="1003975"/>
                  </a:moveTo>
                  <a:cubicBezTo>
                    <a:pt x="259182" y="939584"/>
                    <a:pt x="242003" y="816995"/>
                    <a:pt x="250994" y="752981"/>
                  </a:cubicBezTo>
                  <a:cubicBezTo>
                    <a:pt x="246711" y="689588"/>
                    <a:pt x="294430" y="623703"/>
                    <a:pt x="376491" y="627484"/>
                  </a:cubicBezTo>
                  <a:cubicBezTo>
                    <a:pt x="446269" y="628727"/>
                    <a:pt x="502809" y="678079"/>
                    <a:pt x="501988" y="752981"/>
                  </a:cubicBezTo>
                  <a:cubicBezTo>
                    <a:pt x="498679" y="876115"/>
                    <a:pt x="412129" y="993791"/>
                    <a:pt x="250994" y="1003975"/>
                  </a:cubicBezTo>
                  <a:cubicBezTo>
                    <a:pt x="120527" y="998368"/>
                    <a:pt x="11221" y="891198"/>
                    <a:pt x="0" y="752981"/>
                  </a:cubicBezTo>
                  <a:moveTo>
                    <a:pt x="501987" y="752981"/>
                  </a:moveTo>
                  <a:cubicBezTo>
                    <a:pt x="393324" y="1625517"/>
                    <a:pt x="337463" y="3001356"/>
                    <a:pt x="501987" y="3513912"/>
                  </a:cubicBezTo>
                </a:path>
              </a:pathLst>
            </a:custGeom>
            <a:solidFill>
              <a:srgbClr val="92D050"/>
            </a:solidFill>
            <a:ln>
              <a:solidFill>
                <a:schemeClr val="tx1"/>
              </a:solidFill>
              <a:prstDash val="lgDash"/>
              <a:extLst>
                <a:ext uri="{C807C97D-BFC1-408E-A445-0C87EB9F89A2}">
                  <ask:lineSketchStyleProps xmlns:ask="http://schemas.microsoft.com/office/drawing/2018/sketchyshapes" sd="678184378">
                    <a:prstGeom prst="horizontalScroll">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TextBox 175"/>
            <p:cNvSpPr txBox="1">
              <a:spLocks noChangeArrowheads="1"/>
            </p:cNvSpPr>
            <p:nvPr/>
          </p:nvSpPr>
          <p:spPr bwMode="auto">
            <a:xfrm>
              <a:off x="3264236" y="3579801"/>
              <a:ext cx="8276068"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VnTime" pitchFamily="34" charset="0"/>
                </a:defRPr>
              </a:lvl1pPr>
              <a:lvl2pPr marL="742950" indent="-285750">
                <a:defRPr>
                  <a:solidFill>
                    <a:schemeClr val="tx1"/>
                  </a:solidFill>
                  <a:latin typeface=".VnTime" pitchFamily="34" charset="0"/>
                </a:defRPr>
              </a:lvl2pPr>
              <a:lvl3pPr marL="1143000" indent="-228600">
                <a:defRPr>
                  <a:solidFill>
                    <a:schemeClr val="tx1"/>
                  </a:solidFill>
                  <a:latin typeface=".VnTime" pitchFamily="34" charset="0"/>
                </a:defRPr>
              </a:lvl3pPr>
              <a:lvl4pPr marL="1600200" indent="-228600">
                <a:defRPr>
                  <a:solidFill>
                    <a:schemeClr val="tx1"/>
                  </a:solidFill>
                  <a:latin typeface=".VnTime" pitchFamily="34" charset="0"/>
                </a:defRPr>
              </a:lvl4pPr>
              <a:lvl5pPr marL="2057400" indent="-228600">
                <a:defRPr>
                  <a:solidFill>
                    <a:schemeClr val="tx1"/>
                  </a:solidFill>
                  <a:latin typeface=".VnTime" pitchFamily="34" charset="0"/>
                </a:defRPr>
              </a:lvl5pPr>
              <a:lvl6pPr marL="2514600" indent="-228600" eaLnBrk="0" fontAlgn="base" hangingPunct="0">
                <a:spcBef>
                  <a:spcPct val="0"/>
                </a:spcBef>
                <a:spcAft>
                  <a:spcPct val="0"/>
                </a:spcAft>
                <a:defRPr>
                  <a:solidFill>
                    <a:schemeClr val="tx1"/>
                  </a:solidFill>
                  <a:latin typeface=".VnTime" pitchFamily="34" charset="0"/>
                </a:defRPr>
              </a:lvl6pPr>
              <a:lvl7pPr marL="2971800" indent="-228600" eaLnBrk="0" fontAlgn="base" hangingPunct="0">
                <a:spcBef>
                  <a:spcPct val="0"/>
                </a:spcBef>
                <a:spcAft>
                  <a:spcPct val="0"/>
                </a:spcAft>
                <a:defRPr>
                  <a:solidFill>
                    <a:schemeClr val="tx1"/>
                  </a:solidFill>
                  <a:latin typeface=".VnTime" pitchFamily="34" charset="0"/>
                </a:defRPr>
              </a:lvl7pPr>
              <a:lvl8pPr marL="3429000" indent="-228600" eaLnBrk="0" fontAlgn="base" hangingPunct="0">
                <a:spcBef>
                  <a:spcPct val="0"/>
                </a:spcBef>
                <a:spcAft>
                  <a:spcPct val="0"/>
                </a:spcAft>
                <a:defRPr>
                  <a:solidFill>
                    <a:schemeClr val="tx1"/>
                  </a:solidFill>
                  <a:latin typeface=".VnTime" pitchFamily="34" charset="0"/>
                </a:defRPr>
              </a:lvl8pPr>
              <a:lvl9pPr marL="3886200" indent="-228600" eaLnBrk="0" fontAlgn="base" hangingPunct="0">
                <a:spcBef>
                  <a:spcPct val="0"/>
                </a:spcBef>
                <a:spcAft>
                  <a:spcPct val="0"/>
                </a:spcAft>
                <a:defRPr>
                  <a:solidFill>
                    <a:schemeClr val="tx1"/>
                  </a:solidFill>
                  <a:latin typeface=".VnTime" pitchFamily="34" charset="0"/>
                </a:defRPr>
              </a:lvl9p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Mỗi phát minh ấy thể</a:t>
              </a:r>
              <a:r>
                <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hiện ước mơ của con người, mong muốn được sống lâu và hạnh phúc, cuộc sống ngày</a:t>
              </a:r>
              <a:r>
                <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càng tốt đẹp hơn.</a:t>
              </a:r>
              <a:endPar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grpSp>
      <p:grpSp>
        <p:nvGrpSpPr>
          <p:cNvPr id="146" name="Nhóm 24">
            <a:extLst>
              <a:ext uri="{FF2B5EF4-FFF2-40B4-BE49-F238E27FC236}">
                <a16:creationId xmlns:a16="http://schemas.microsoft.com/office/drawing/2014/main" id="{A8A115F4-DA82-44C0-BE57-8E2F7B6B2F71}"/>
              </a:ext>
            </a:extLst>
          </p:cNvPr>
          <p:cNvGrpSpPr/>
          <p:nvPr/>
        </p:nvGrpSpPr>
        <p:grpSpPr>
          <a:xfrm>
            <a:off x="9987911" y="2908444"/>
            <a:ext cx="2320334" cy="3616936"/>
            <a:chOff x="3629134" y="2816948"/>
            <a:chExt cx="1663010" cy="2404503"/>
          </a:xfrm>
        </p:grpSpPr>
        <p:sp>
          <p:nvSpPr>
            <p:cNvPr id="147" name="Hình Bầu dục 25">
              <a:extLst>
                <a:ext uri="{FF2B5EF4-FFF2-40B4-BE49-F238E27FC236}">
                  <a16:creationId xmlns:a16="http://schemas.microsoft.com/office/drawing/2014/main" id="{9A70809A-807F-4694-AD1D-76239515527E}"/>
                </a:ext>
              </a:extLst>
            </p:cNvPr>
            <p:cNvSpPr/>
            <p:nvPr/>
          </p:nvSpPr>
          <p:spPr>
            <a:xfrm>
              <a:off x="3992481" y="4556428"/>
              <a:ext cx="971257" cy="496021"/>
            </a:xfrm>
            <a:prstGeom prst="ellipse">
              <a:avLst/>
            </a:prstGeom>
            <a:solidFill>
              <a:srgbClr val="DBDBDB"/>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pic>
          <p:nvPicPr>
            <p:cNvPr id="148" name="Hình ảnh 26">
              <a:hlinkClick r:id="rId3" action="ppaction://hlinksldjump"/>
              <a:extLst>
                <a:ext uri="{FF2B5EF4-FFF2-40B4-BE49-F238E27FC236}">
                  <a16:creationId xmlns:a16="http://schemas.microsoft.com/office/drawing/2014/main" id="{DF41DF32-C7DE-4900-848F-FA7BEAE5AF76}"/>
                </a:ext>
              </a:extLst>
            </p:cNvPr>
            <p:cNvPicPr>
              <a:picLocks noChangeAspect="1"/>
            </p:cNvPicPr>
            <p:nvPr/>
          </p:nvPicPr>
          <p:blipFill rotWithShape="1">
            <a:blip r:embed="rId4"/>
            <a:srcRect l="36240" t="55991" r="46325" b="-805"/>
            <a:stretch/>
          </p:blipFill>
          <p:spPr>
            <a:xfrm>
              <a:off x="3629134" y="2816948"/>
              <a:ext cx="1663010" cy="2404503"/>
            </a:xfrm>
            <a:prstGeom prst="ellipse">
              <a:avLst/>
            </a:prstGeom>
          </p:spPr>
        </p:pic>
      </p:grpSp>
    </p:spTree>
    <p:extLst>
      <p:ext uri="{BB962C8B-B14F-4D97-AF65-F5344CB8AC3E}">
        <p14:creationId xmlns:p14="http://schemas.microsoft.com/office/powerpoint/2010/main" val="37108555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249"/>
                                          </p:stCondLst>
                                        </p:cTn>
                                        <p:tgtEl>
                                          <p:spTgt spid="146"/>
                                        </p:tgtEl>
                                        <p:attrNameLst>
                                          <p:attrName>style.visibility</p:attrName>
                                        </p:attrNameLst>
                                      </p:cBhvr>
                                      <p:to>
                                        <p:strVal val="visible"/>
                                      </p:to>
                                    </p:set>
                                  </p:childTnLst>
                                </p:cTn>
                              </p:par>
                            </p:childTnLst>
                          </p:cTn>
                        </p:par>
                        <p:par>
                          <p:cTn id="14" fill="hold">
                            <p:stCondLst>
                              <p:cond delay="250"/>
                            </p:stCondLst>
                            <p:childTnLst>
                              <p:par>
                                <p:cTn id="15" presetID="14" presetClass="entr" presetSubtype="1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par>
                          <p:cTn id="18" fill="hold">
                            <p:stCondLst>
                              <p:cond delay="750"/>
                            </p:stCondLst>
                            <p:childTnLst>
                              <p:par>
                                <p:cTn id="19" presetID="32" presetClass="emph" presetSubtype="0" fill="hold" nodeType="afterEffect">
                                  <p:stCondLst>
                                    <p:cond delay="0"/>
                                  </p:stCondLst>
                                  <p:childTnLst>
                                    <p:animRot by="120000">
                                      <p:cBhvr>
                                        <p:cTn id="20" dur="200" fill="hold">
                                          <p:stCondLst>
                                            <p:cond delay="0"/>
                                          </p:stCondLst>
                                        </p:cTn>
                                        <p:tgtEl>
                                          <p:spTgt spid="146"/>
                                        </p:tgtEl>
                                        <p:attrNameLst>
                                          <p:attrName>r</p:attrName>
                                        </p:attrNameLst>
                                      </p:cBhvr>
                                    </p:animRot>
                                    <p:animRot by="-240000">
                                      <p:cBhvr>
                                        <p:cTn id="21" dur="400" fill="hold">
                                          <p:stCondLst>
                                            <p:cond delay="400"/>
                                          </p:stCondLst>
                                        </p:cTn>
                                        <p:tgtEl>
                                          <p:spTgt spid="146"/>
                                        </p:tgtEl>
                                        <p:attrNameLst>
                                          <p:attrName>r</p:attrName>
                                        </p:attrNameLst>
                                      </p:cBhvr>
                                    </p:animRot>
                                    <p:animRot by="240000">
                                      <p:cBhvr>
                                        <p:cTn id="22" dur="400" fill="hold">
                                          <p:stCondLst>
                                            <p:cond delay="800"/>
                                          </p:stCondLst>
                                        </p:cTn>
                                        <p:tgtEl>
                                          <p:spTgt spid="146"/>
                                        </p:tgtEl>
                                        <p:attrNameLst>
                                          <p:attrName>r</p:attrName>
                                        </p:attrNameLst>
                                      </p:cBhvr>
                                    </p:animRot>
                                    <p:animRot by="-240000">
                                      <p:cBhvr>
                                        <p:cTn id="23" dur="400" fill="hold">
                                          <p:stCondLst>
                                            <p:cond delay="1200"/>
                                          </p:stCondLst>
                                        </p:cTn>
                                        <p:tgtEl>
                                          <p:spTgt spid="146"/>
                                        </p:tgtEl>
                                        <p:attrNameLst>
                                          <p:attrName>r</p:attrName>
                                        </p:attrNameLst>
                                      </p:cBhvr>
                                    </p:animRot>
                                    <p:animRot by="120000">
                                      <p:cBhvr>
                                        <p:cTn id="24" dur="400" fill="hold">
                                          <p:stCondLst>
                                            <p:cond delay="1600"/>
                                          </p:stCondLst>
                                        </p:cTn>
                                        <p:tgtEl>
                                          <p:spTgt spid="1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572"/>
        <p:cNvGrpSpPr/>
        <p:nvPr/>
      </p:nvGrpSpPr>
      <p:grpSpPr>
        <a:xfrm>
          <a:off x="0" y="0"/>
          <a:ext cx="0" cy="0"/>
          <a:chOff x="0" y="0"/>
          <a:chExt cx="0" cy="0"/>
        </a:xfrm>
      </p:grpSpPr>
      <p:sp>
        <p:nvSpPr>
          <p:cNvPr id="2573" name="Google Shape;2573;p46"/>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4" name="Google Shape;2574;p46"/>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5" name="Google Shape;2575;p46">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76" name="Google Shape;2576;p46"/>
          <p:cNvGrpSpPr/>
          <p:nvPr/>
        </p:nvGrpSpPr>
        <p:grpSpPr>
          <a:xfrm>
            <a:off x="10813355" y="736977"/>
            <a:ext cx="427667" cy="350647"/>
            <a:chOff x="615275" y="238125"/>
            <a:chExt cx="6389450" cy="5238750"/>
          </a:xfrm>
        </p:grpSpPr>
        <p:sp>
          <p:nvSpPr>
            <p:cNvPr id="2577" name="Google Shape;2577;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8" name="Google Shape;2578;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9" name="Google Shape;2579;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0" name="Google Shape;2580;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1" name="Google Shape;2581;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2" name="Google Shape;2582;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583" name="Google Shape;2583;p46">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84" name="Google Shape;2584;p46"/>
          <p:cNvGrpSpPr/>
          <p:nvPr/>
        </p:nvGrpSpPr>
        <p:grpSpPr>
          <a:xfrm flipH="1">
            <a:off x="950955" y="719343"/>
            <a:ext cx="427667" cy="350647"/>
            <a:chOff x="615275" y="238125"/>
            <a:chExt cx="6389450" cy="5238750"/>
          </a:xfrm>
        </p:grpSpPr>
        <p:sp>
          <p:nvSpPr>
            <p:cNvPr id="2585" name="Google Shape;2585;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6" name="Google Shape;2586;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7" name="Google Shape;2587;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8" name="Google Shape;2588;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9" name="Google Shape;2589;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0" name="Google Shape;2590;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591" name="Google Shape;2591;p46">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92" name="Google Shape;2592;p46"/>
          <p:cNvGrpSpPr/>
          <p:nvPr/>
        </p:nvGrpSpPr>
        <p:grpSpPr>
          <a:xfrm>
            <a:off x="9755030" y="3500363"/>
            <a:ext cx="1761023" cy="2365627"/>
            <a:chOff x="5299300" y="1742213"/>
            <a:chExt cx="1278450" cy="1717375"/>
          </a:xfrm>
        </p:grpSpPr>
        <p:sp>
          <p:nvSpPr>
            <p:cNvPr id="2593" name="Google Shape;2593;p46"/>
            <p:cNvSpPr/>
            <p:nvPr/>
          </p:nvSpPr>
          <p:spPr>
            <a:xfrm>
              <a:off x="5945250" y="3075738"/>
              <a:ext cx="300550" cy="348625"/>
            </a:xfrm>
            <a:custGeom>
              <a:avLst/>
              <a:gdLst/>
              <a:ahLst/>
              <a:cxnLst/>
              <a:rect l="l" t="t" r="r" b="b"/>
              <a:pathLst>
                <a:path w="12022" h="13945" extrusionOk="0">
                  <a:moveTo>
                    <a:pt x="5101" y="0"/>
                  </a:moveTo>
                  <a:lnTo>
                    <a:pt x="4973" y="26"/>
                  </a:lnTo>
                  <a:lnTo>
                    <a:pt x="4845" y="77"/>
                  </a:lnTo>
                  <a:lnTo>
                    <a:pt x="4742" y="154"/>
                  </a:lnTo>
                  <a:lnTo>
                    <a:pt x="4640" y="231"/>
                  </a:lnTo>
                  <a:lnTo>
                    <a:pt x="4563" y="333"/>
                  </a:lnTo>
                  <a:lnTo>
                    <a:pt x="4486" y="436"/>
                  </a:lnTo>
                  <a:lnTo>
                    <a:pt x="4460" y="564"/>
                  </a:lnTo>
                  <a:lnTo>
                    <a:pt x="4332" y="1461"/>
                  </a:lnTo>
                  <a:lnTo>
                    <a:pt x="4204" y="2333"/>
                  </a:lnTo>
                  <a:lnTo>
                    <a:pt x="4101" y="3230"/>
                  </a:lnTo>
                  <a:lnTo>
                    <a:pt x="4024" y="4127"/>
                  </a:lnTo>
                  <a:lnTo>
                    <a:pt x="3973" y="4998"/>
                  </a:lnTo>
                  <a:lnTo>
                    <a:pt x="3948" y="5896"/>
                  </a:lnTo>
                  <a:lnTo>
                    <a:pt x="3948" y="6793"/>
                  </a:lnTo>
                  <a:lnTo>
                    <a:pt x="3973" y="7690"/>
                  </a:lnTo>
                  <a:lnTo>
                    <a:pt x="3717" y="7767"/>
                  </a:lnTo>
                  <a:lnTo>
                    <a:pt x="3460" y="7844"/>
                  </a:lnTo>
                  <a:lnTo>
                    <a:pt x="3204" y="7946"/>
                  </a:lnTo>
                  <a:lnTo>
                    <a:pt x="2948" y="8049"/>
                  </a:lnTo>
                  <a:lnTo>
                    <a:pt x="2461" y="8331"/>
                  </a:lnTo>
                  <a:lnTo>
                    <a:pt x="1974" y="8638"/>
                  </a:lnTo>
                  <a:lnTo>
                    <a:pt x="1538" y="8997"/>
                  </a:lnTo>
                  <a:lnTo>
                    <a:pt x="1102" y="9382"/>
                  </a:lnTo>
                  <a:lnTo>
                    <a:pt x="718" y="9740"/>
                  </a:lnTo>
                  <a:lnTo>
                    <a:pt x="359" y="10125"/>
                  </a:lnTo>
                  <a:lnTo>
                    <a:pt x="180" y="10356"/>
                  </a:lnTo>
                  <a:lnTo>
                    <a:pt x="51" y="10612"/>
                  </a:lnTo>
                  <a:lnTo>
                    <a:pt x="0" y="10843"/>
                  </a:lnTo>
                  <a:lnTo>
                    <a:pt x="0" y="11099"/>
                  </a:lnTo>
                  <a:lnTo>
                    <a:pt x="26" y="11330"/>
                  </a:lnTo>
                  <a:lnTo>
                    <a:pt x="128" y="11560"/>
                  </a:lnTo>
                  <a:lnTo>
                    <a:pt x="256" y="11765"/>
                  </a:lnTo>
                  <a:lnTo>
                    <a:pt x="410" y="11945"/>
                  </a:lnTo>
                  <a:lnTo>
                    <a:pt x="590" y="12099"/>
                  </a:lnTo>
                  <a:lnTo>
                    <a:pt x="795" y="12227"/>
                  </a:lnTo>
                  <a:lnTo>
                    <a:pt x="1000" y="12304"/>
                  </a:lnTo>
                  <a:lnTo>
                    <a:pt x="1230" y="12329"/>
                  </a:lnTo>
                  <a:lnTo>
                    <a:pt x="1487" y="12329"/>
                  </a:lnTo>
                  <a:lnTo>
                    <a:pt x="1717" y="12278"/>
                  </a:lnTo>
                  <a:lnTo>
                    <a:pt x="1948" y="12150"/>
                  </a:lnTo>
                  <a:lnTo>
                    <a:pt x="2179" y="11970"/>
                  </a:lnTo>
                  <a:lnTo>
                    <a:pt x="2486" y="11637"/>
                  </a:lnTo>
                  <a:lnTo>
                    <a:pt x="2794" y="11304"/>
                  </a:lnTo>
                  <a:lnTo>
                    <a:pt x="3358" y="10586"/>
                  </a:lnTo>
                  <a:lnTo>
                    <a:pt x="3948" y="9894"/>
                  </a:lnTo>
                  <a:lnTo>
                    <a:pt x="4229" y="9561"/>
                  </a:lnTo>
                  <a:lnTo>
                    <a:pt x="4563" y="9228"/>
                  </a:lnTo>
                  <a:lnTo>
                    <a:pt x="4716" y="9330"/>
                  </a:lnTo>
                  <a:lnTo>
                    <a:pt x="4896" y="9382"/>
                  </a:lnTo>
                  <a:lnTo>
                    <a:pt x="5050" y="9407"/>
                  </a:lnTo>
                  <a:lnTo>
                    <a:pt x="5075" y="9638"/>
                  </a:lnTo>
                  <a:lnTo>
                    <a:pt x="5127" y="9894"/>
                  </a:lnTo>
                  <a:lnTo>
                    <a:pt x="5178" y="10125"/>
                  </a:lnTo>
                  <a:lnTo>
                    <a:pt x="5255" y="10381"/>
                  </a:lnTo>
                  <a:lnTo>
                    <a:pt x="5434" y="10868"/>
                  </a:lnTo>
                  <a:lnTo>
                    <a:pt x="5665" y="11355"/>
                  </a:lnTo>
                  <a:lnTo>
                    <a:pt x="6152" y="12278"/>
                  </a:lnTo>
                  <a:lnTo>
                    <a:pt x="6383" y="12739"/>
                  </a:lnTo>
                  <a:lnTo>
                    <a:pt x="6588" y="13175"/>
                  </a:lnTo>
                  <a:lnTo>
                    <a:pt x="6690" y="13406"/>
                  </a:lnTo>
                  <a:lnTo>
                    <a:pt x="6844" y="13585"/>
                  </a:lnTo>
                  <a:lnTo>
                    <a:pt x="6998" y="13739"/>
                  </a:lnTo>
                  <a:lnTo>
                    <a:pt x="7177" y="13842"/>
                  </a:lnTo>
                  <a:lnTo>
                    <a:pt x="7382" y="13893"/>
                  </a:lnTo>
                  <a:lnTo>
                    <a:pt x="7562" y="13944"/>
                  </a:lnTo>
                  <a:lnTo>
                    <a:pt x="7767" y="13944"/>
                  </a:lnTo>
                  <a:lnTo>
                    <a:pt x="7946" y="13918"/>
                  </a:lnTo>
                  <a:lnTo>
                    <a:pt x="8126" y="13842"/>
                  </a:lnTo>
                  <a:lnTo>
                    <a:pt x="8305" y="13739"/>
                  </a:lnTo>
                  <a:lnTo>
                    <a:pt x="8433" y="13636"/>
                  </a:lnTo>
                  <a:lnTo>
                    <a:pt x="8561" y="13483"/>
                  </a:lnTo>
                  <a:lnTo>
                    <a:pt x="8664" y="13303"/>
                  </a:lnTo>
                  <a:lnTo>
                    <a:pt x="8715" y="13098"/>
                  </a:lnTo>
                  <a:lnTo>
                    <a:pt x="8741" y="12868"/>
                  </a:lnTo>
                  <a:lnTo>
                    <a:pt x="8715" y="12611"/>
                  </a:lnTo>
                  <a:lnTo>
                    <a:pt x="8664" y="12380"/>
                  </a:lnTo>
                  <a:lnTo>
                    <a:pt x="8587" y="12175"/>
                  </a:lnTo>
                  <a:lnTo>
                    <a:pt x="8433" y="11791"/>
                  </a:lnTo>
                  <a:lnTo>
                    <a:pt x="8228" y="11432"/>
                  </a:lnTo>
                  <a:lnTo>
                    <a:pt x="7972" y="11073"/>
                  </a:lnTo>
                  <a:lnTo>
                    <a:pt x="7459" y="10407"/>
                  </a:lnTo>
                  <a:lnTo>
                    <a:pt x="7203" y="10074"/>
                  </a:lnTo>
                  <a:lnTo>
                    <a:pt x="6946" y="9715"/>
                  </a:lnTo>
                  <a:lnTo>
                    <a:pt x="7613" y="9869"/>
                  </a:lnTo>
                  <a:lnTo>
                    <a:pt x="8279" y="10022"/>
                  </a:lnTo>
                  <a:lnTo>
                    <a:pt x="8946" y="10202"/>
                  </a:lnTo>
                  <a:lnTo>
                    <a:pt x="9612" y="10407"/>
                  </a:lnTo>
                  <a:lnTo>
                    <a:pt x="9945" y="10509"/>
                  </a:lnTo>
                  <a:lnTo>
                    <a:pt x="10304" y="10561"/>
                  </a:lnTo>
                  <a:lnTo>
                    <a:pt x="10638" y="10586"/>
                  </a:lnTo>
                  <a:lnTo>
                    <a:pt x="10996" y="10586"/>
                  </a:lnTo>
                  <a:lnTo>
                    <a:pt x="11150" y="10561"/>
                  </a:lnTo>
                  <a:lnTo>
                    <a:pt x="11304" y="10509"/>
                  </a:lnTo>
                  <a:lnTo>
                    <a:pt x="11432" y="10458"/>
                  </a:lnTo>
                  <a:lnTo>
                    <a:pt x="11560" y="10381"/>
                  </a:lnTo>
                  <a:lnTo>
                    <a:pt x="11688" y="10279"/>
                  </a:lnTo>
                  <a:lnTo>
                    <a:pt x="11765" y="10176"/>
                  </a:lnTo>
                  <a:lnTo>
                    <a:pt x="11868" y="10074"/>
                  </a:lnTo>
                  <a:lnTo>
                    <a:pt x="11919" y="9945"/>
                  </a:lnTo>
                  <a:lnTo>
                    <a:pt x="11970" y="9817"/>
                  </a:lnTo>
                  <a:lnTo>
                    <a:pt x="11996" y="9663"/>
                  </a:lnTo>
                  <a:lnTo>
                    <a:pt x="12022" y="9535"/>
                  </a:lnTo>
                  <a:lnTo>
                    <a:pt x="11996" y="9382"/>
                  </a:lnTo>
                  <a:lnTo>
                    <a:pt x="11970" y="9253"/>
                  </a:lnTo>
                  <a:lnTo>
                    <a:pt x="11919" y="9100"/>
                  </a:lnTo>
                  <a:lnTo>
                    <a:pt x="11817" y="8971"/>
                  </a:lnTo>
                  <a:lnTo>
                    <a:pt x="11714" y="8843"/>
                  </a:lnTo>
                  <a:lnTo>
                    <a:pt x="11483" y="8613"/>
                  </a:lnTo>
                  <a:lnTo>
                    <a:pt x="11227" y="8433"/>
                  </a:lnTo>
                  <a:lnTo>
                    <a:pt x="10945" y="8254"/>
                  </a:lnTo>
                  <a:lnTo>
                    <a:pt x="10663" y="8100"/>
                  </a:lnTo>
                  <a:lnTo>
                    <a:pt x="10330" y="7946"/>
                  </a:lnTo>
                  <a:lnTo>
                    <a:pt x="9997" y="7818"/>
                  </a:lnTo>
                  <a:lnTo>
                    <a:pt x="9638" y="7715"/>
                  </a:lnTo>
                  <a:lnTo>
                    <a:pt x="9279" y="7613"/>
                  </a:lnTo>
                  <a:lnTo>
                    <a:pt x="8561" y="7433"/>
                  </a:lnTo>
                  <a:lnTo>
                    <a:pt x="7792" y="7305"/>
                  </a:lnTo>
                  <a:lnTo>
                    <a:pt x="6357" y="7126"/>
                  </a:lnTo>
                  <a:lnTo>
                    <a:pt x="6306" y="5485"/>
                  </a:lnTo>
                  <a:lnTo>
                    <a:pt x="6254" y="3845"/>
                  </a:lnTo>
                  <a:lnTo>
                    <a:pt x="6203" y="3025"/>
                  </a:lnTo>
                  <a:lnTo>
                    <a:pt x="6152" y="2205"/>
                  </a:lnTo>
                  <a:lnTo>
                    <a:pt x="6101" y="1384"/>
                  </a:lnTo>
                  <a:lnTo>
                    <a:pt x="5998" y="564"/>
                  </a:lnTo>
                  <a:lnTo>
                    <a:pt x="5972" y="436"/>
                  </a:lnTo>
                  <a:lnTo>
                    <a:pt x="5896" y="308"/>
                  </a:lnTo>
                  <a:lnTo>
                    <a:pt x="5819" y="231"/>
                  </a:lnTo>
                  <a:lnTo>
                    <a:pt x="5716" y="128"/>
                  </a:lnTo>
                  <a:lnTo>
                    <a:pt x="5614" y="77"/>
                  </a:lnTo>
                  <a:lnTo>
                    <a:pt x="5485" y="26"/>
                  </a:lnTo>
                  <a:lnTo>
                    <a:pt x="535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4" name="Google Shape;2594;p46"/>
            <p:cNvSpPr/>
            <p:nvPr/>
          </p:nvSpPr>
          <p:spPr>
            <a:xfrm>
              <a:off x="5637000" y="3081488"/>
              <a:ext cx="285200" cy="378100"/>
            </a:xfrm>
            <a:custGeom>
              <a:avLst/>
              <a:gdLst/>
              <a:ahLst/>
              <a:cxnLst/>
              <a:rect l="l" t="t" r="r" b="b"/>
              <a:pathLst>
                <a:path w="11408" h="15124" extrusionOk="0">
                  <a:moveTo>
                    <a:pt x="6076" y="1"/>
                  </a:moveTo>
                  <a:lnTo>
                    <a:pt x="5948" y="26"/>
                  </a:lnTo>
                  <a:lnTo>
                    <a:pt x="5819" y="52"/>
                  </a:lnTo>
                  <a:lnTo>
                    <a:pt x="5691" y="78"/>
                  </a:lnTo>
                  <a:lnTo>
                    <a:pt x="5563" y="155"/>
                  </a:lnTo>
                  <a:lnTo>
                    <a:pt x="5461" y="232"/>
                  </a:lnTo>
                  <a:lnTo>
                    <a:pt x="5358" y="308"/>
                  </a:lnTo>
                  <a:lnTo>
                    <a:pt x="5281" y="411"/>
                  </a:lnTo>
                  <a:lnTo>
                    <a:pt x="5230" y="539"/>
                  </a:lnTo>
                  <a:lnTo>
                    <a:pt x="5204" y="667"/>
                  </a:lnTo>
                  <a:lnTo>
                    <a:pt x="5204" y="821"/>
                  </a:lnTo>
                  <a:lnTo>
                    <a:pt x="5307" y="2000"/>
                  </a:lnTo>
                  <a:lnTo>
                    <a:pt x="5332" y="3154"/>
                  </a:lnTo>
                  <a:lnTo>
                    <a:pt x="5332" y="4307"/>
                  </a:lnTo>
                  <a:lnTo>
                    <a:pt x="5256" y="5486"/>
                  </a:lnTo>
                  <a:lnTo>
                    <a:pt x="5179" y="6255"/>
                  </a:lnTo>
                  <a:lnTo>
                    <a:pt x="5076" y="7075"/>
                  </a:lnTo>
                  <a:lnTo>
                    <a:pt x="5025" y="7485"/>
                  </a:lnTo>
                  <a:lnTo>
                    <a:pt x="5025" y="7896"/>
                  </a:lnTo>
                  <a:lnTo>
                    <a:pt x="5025" y="8306"/>
                  </a:lnTo>
                  <a:lnTo>
                    <a:pt x="5076" y="8690"/>
                  </a:lnTo>
                  <a:lnTo>
                    <a:pt x="4538" y="8870"/>
                  </a:lnTo>
                  <a:lnTo>
                    <a:pt x="3974" y="9075"/>
                  </a:lnTo>
                  <a:lnTo>
                    <a:pt x="3436" y="9305"/>
                  </a:lnTo>
                  <a:lnTo>
                    <a:pt x="2897" y="9562"/>
                  </a:lnTo>
                  <a:lnTo>
                    <a:pt x="2308" y="9844"/>
                  </a:lnTo>
                  <a:lnTo>
                    <a:pt x="1693" y="10126"/>
                  </a:lnTo>
                  <a:lnTo>
                    <a:pt x="1077" y="10433"/>
                  </a:lnTo>
                  <a:lnTo>
                    <a:pt x="796" y="10613"/>
                  </a:lnTo>
                  <a:lnTo>
                    <a:pt x="514" y="10792"/>
                  </a:lnTo>
                  <a:lnTo>
                    <a:pt x="360" y="10946"/>
                  </a:lnTo>
                  <a:lnTo>
                    <a:pt x="206" y="11125"/>
                  </a:lnTo>
                  <a:lnTo>
                    <a:pt x="129" y="11305"/>
                  </a:lnTo>
                  <a:lnTo>
                    <a:pt x="52" y="11510"/>
                  </a:lnTo>
                  <a:lnTo>
                    <a:pt x="27" y="11689"/>
                  </a:lnTo>
                  <a:lnTo>
                    <a:pt x="1" y="11894"/>
                  </a:lnTo>
                  <a:lnTo>
                    <a:pt x="27" y="12099"/>
                  </a:lnTo>
                  <a:lnTo>
                    <a:pt x="103" y="12304"/>
                  </a:lnTo>
                  <a:lnTo>
                    <a:pt x="180" y="12458"/>
                  </a:lnTo>
                  <a:lnTo>
                    <a:pt x="283" y="12638"/>
                  </a:lnTo>
                  <a:lnTo>
                    <a:pt x="411" y="12766"/>
                  </a:lnTo>
                  <a:lnTo>
                    <a:pt x="565" y="12868"/>
                  </a:lnTo>
                  <a:lnTo>
                    <a:pt x="744" y="12945"/>
                  </a:lnTo>
                  <a:lnTo>
                    <a:pt x="949" y="12971"/>
                  </a:lnTo>
                  <a:lnTo>
                    <a:pt x="1180" y="12971"/>
                  </a:lnTo>
                  <a:lnTo>
                    <a:pt x="1411" y="12919"/>
                  </a:lnTo>
                  <a:lnTo>
                    <a:pt x="1770" y="12791"/>
                  </a:lnTo>
                  <a:lnTo>
                    <a:pt x="2103" y="12612"/>
                  </a:lnTo>
                  <a:lnTo>
                    <a:pt x="2410" y="12432"/>
                  </a:lnTo>
                  <a:lnTo>
                    <a:pt x="2744" y="12227"/>
                  </a:lnTo>
                  <a:lnTo>
                    <a:pt x="3359" y="11792"/>
                  </a:lnTo>
                  <a:lnTo>
                    <a:pt x="3948" y="11356"/>
                  </a:lnTo>
                  <a:lnTo>
                    <a:pt x="4717" y="10869"/>
                  </a:lnTo>
                  <a:lnTo>
                    <a:pt x="5486" y="10382"/>
                  </a:lnTo>
                  <a:lnTo>
                    <a:pt x="5486" y="10818"/>
                  </a:lnTo>
                  <a:lnTo>
                    <a:pt x="5538" y="11228"/>
                  </a:lnTo>
                  <a:lnTo>
                    <a:pt x="5614" y="12074"/>
                  </a:lnTo>
                  <a:lnTo>
                    <a:pt x="5640" y="12407"/>
                  </a:lnTo>
                  <a:lnTo>
                    <a:pt x="5640" y="12714"/>
                  </a:lnTo>
                  <a:lnTo>
                    <a:pt x="5640" y="13355"/>
                  </a:lnTo>
                  <a:lnTo>
                    <a:pt x="5666" y="13663"/>
                  </a:lnTo>
                  <a:lnTo>
                    <a:pt x="5691" y="13970"/>
                  </a:lnTo>
                  <a:lnTo>
                    <a:pt x="5768" y="14252"/>
                  </a:lnTo>
                  <a:lnTo>
                    <a:pt x="5896" y="14560"/>
                  </a:lnTo>
                  <a:lnTo>
                    <a:pt x="5948" y="14688"/>
                  </a:lnTo>
                  <a:lnTo>
                    <a:pt x="6025" y="14791"/>
                  </a:lnTo>
                  <a:lnTo>
                    <a:pt x="6127" y="14867"/>
                  </a:lnTo>
                  <a:lnTo>
                    <a:pt x="6230" y="14944"/>
                  </a:lnTo>
                  <a:lnTo>
                    <a:pt x="6332" y="14996"/>
                  </a:lnTo>
                  <a:lnTo>
                    <a:pt x="6460" y="15047"/>
                  </a:lnTo>
                  <a:lnTo>
                    <a:pt x="6717" y="15124"/>
                  </a:lnTo>
                  <a:lnTo>
                    <a:pt x="6973" y="15124"/>
                  </a:lnTo>
                  <a:lnTo>
                    <a:pt x="7229" y="15073"/>
                  </a:lnTo>
                  <a:lnTo>
                    <a:pt x="7357" y="15021"/>
                  </a:lnTo>
                  <a:lnTo>
                    <a:pt x="7460" y="14944"/>
                  </a:lnTo>
                  <a:lnTo>
                    <a:pt x="7562" y="14893"/>
                  </a:lnTo>
                  <a:lnTo>
                    <a:pt x="7665" y="14791"/>
                  </a:lnTo>
                  <a:lnTo>
                    <a:pt x="7844" y="14560"/>
                  </a:lnTo>
                  <a:lnTo>
                    <a:pt x="7973" y="14329"/>
                  </a:lnTo>
                  <a:lnTo>
                    <a:pt x="8075" y="14073"/>
                  </a:lnTo>
                  <a:lnTo>
                    <a:pt x="8152" y="13817"/>
                  </a:lnTo>
                  <a:lnTo>
                    <a:pt x="8178" y="13535"/>
                  </a:lnTo>
                  <a:lnTo>
                    <a:pt x="8178" y="13253"/>
                  </a:lnTo>
                  <a:lnTo>
                    <a:pt x="8152" y="12971"/>
                  </a:lnTo>
                  <a:lnTo>
                    <a:pt x="8126" y="12689"/>
                  </a:lnTo>
                  <a:lnTo>
                    <a:pt x="8075" y="12407"/>
                  </a:lnTo>
                  <a:lnTo>
                    <a:pt x="7998" y="12125"/>
                  </a:lnTo>
                  <a:lnTo>
                    <a:pt x="7793" y="11535"/>
                  </a:lnTo>
                  <a:lnTo>
                    <a:pt x="7383" y="10382"/>
                  </a:lnTo>
                  <a:lnTo>
                    <a:pt x="7768" y="10638"/>
                  </a:lnTo>
                  <a:lnTo>
                    <a:pt x="7998" y="10792"/>
                  </a:lnTo>
                  <a:lnTo>
                    <a:pt x="8229" y="10971"/>
                  </a:lnTo>
                  <a:lnTo>
                    <a:pt x="8639" y="11356"/>
                  </a:lnTo>
                  <a:lnTo>
                    <a:pt x="9075" y="11715"/>
                  </a:lnTo>
                  <a:lnTo>
                    <a:pt x="9305" y="11869"/>
                  </a:lnTo>
                  <a:lnTo>
                    <a:pt x="9536" y="12022"/>
                  </a:lnTo>
                  <a:lnTo>
                    <a:pt x="9741" y="12125"/>
                  </a:lnTo>
                  <a:lnTo>
                    <a:pt x="9921" y="12176"/>
                  </a:lnTo>
                  <a:lnTo>
                    <a:pt x="10126" y="12202"/>
                  </a:lnTo>
                  <a:lnTo>
                    <a:pt x="10331" y="12176"/>
                  </a:lnTo>
                  <a:lnTo>
                    <a:pt x="10510" y="12125"/>
                  </a:lnTo>
                  <a:lnTo>
                    <a:pt x="10690" y="12048"/>
                  </a:lnTo>
                  <a:lnTo>
                    <a:pt x="10869" y="11945"/>
                  </a:lnTo>
                  <a:lnTo>
                    <a:pt x="11023" y="11817"/>
                  </a:lnTo>
                  <a:lnTo>
                    <a:pt x="11151" y="11663"/>
                  </a:lnTo>
                  <a:lnTo>
                    <a:pt x="11254" y="11510"/>
                  </a:lnTo>
                  <a:lnTo>
                    <a:pt x="11330" y="11330"/>
                  </a:lnTo>
                  <a:lnTo>
                    <a:pt x="11382" y="11151"/>
                  </a:lnTo>
                  <a:lnTo>
                    <a:pt x="11407" y="10946"/>
                  </a:lnTo>
                  <a:lnTo>
                    <a:pt x="11382" y="10766"/>
                  </a:lnTo>
                  <a:lnTo>
                    <a:pt x="11305" y="10561"/>
                  </a:lnTo>
                  <a:lnTo>
                    <a:pt x="11202" y="10356"/>
                  </a:lnTo>
                  <a:lnTo>
                    <a:pt x="11074" y="10151"/>
                  </a:lnTo>
                  <a:lnTo>
                    <a:pt x="10920" y="9972"/>
                  </a:lnTo>
                  <a:lnTo>
                    <a:pt x="10741" y="9792"/>
                  </a:lnTo>
                  <a:lnTo>
                    <a:pt x="10561" y="9613"/>
                  </a:lnTo>
                  <a:lnTo>
                    <a:pt x="10151" y="9305"/>
                  </a:lnTo>
                  <a:lnTo>
                    <a:pt x="9690" y="9023"/>
                  </a:lnTo>
                  <a:lnTo>
                    <a:pt x="9203" y="8793"/>
                  </a:lnTo>
                  <a:lnTo>
                    <a:pt x="8690" y="8562"/>
                  </a:lnTo>
                  <a:lnTo>
                    <a:pt x="8178" y="8383"/>
                  </a:lnTo>
                  <a:lnTo>
                    <a:pt x="7665" y="8254"/>
                  </a:lnTo>
                  <a:lnTo>
                    <a:pt x="7716" y="7844"/>
                  </a:lnTo>
                  <a:lnTo>
                    <a:pt x="7742" y="7409"/>
                  </a:lnTo>
                  <a:lnTo>
                    <a:pt x="7742" y="6537"/>
                  </a:lnTo>
                  <a:lnTo>
                    <a:pt x="7665" y="4948"/>
                  </a:lnTo>
                  <a:lnTo>
                    <a:pt x="7665" y="4358"/>
                  </a:lnTo>
                  <a:lnTo>
                    <a:pt x="7614" y="3769"/>
                  </a:lnTo>
                  <a:lnTo>
                    <a:pt x="7562" y="3179"/>
                  </a:lnTo>
                  <a:lnTo>
                    <a:pt x="7486" y="2615"/>
                  </a:lnTo>
                  <a:lnTo>
                    <a:pt x="7357" y="2051"/>
                  </a:lnTo>
                  <a:lnTo>
                    <a:pt x="7204" y="1488"/>
                  </a:lnTo>
                  <a:lnTo>
                    <a:pt x="6999" y="949"/>
                  </a:lnTo>
                  <a:lnTo>
                    <a:pt x="6768" y="411"/>
                  </a:lnTo>
                  <a:lnTo>
                    <a:pt x="6691" y="283"/>
                  </a:lnTo>
                  <a:lnTo>
                    <a:pt x="6588" y="180"/>
                  </a:lnTo>
                  <a:lnTo>
                    <a:pt x="6460" y="103"/>
                  </a:lnTo>
                  <a:lnTo>
                    <a:pt x="6358" y="52"/>
                  </a:lnTo>
                  <a:lnTo>
                    <a:pt x="6230" y="26"/>
                  </a:lnTo>
                  <a:lnTo>
                    <a:pt x="6076"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5" name="Google Shape;2595;p46"/>
            <p:cNvSpPr/>
            <p:nvPr/>
          </p:nvSpPr>
          <p:spPr>
            <a:xfrm>
              <a:off x="5662650" y="2772638"/>
              <a:ext cx="544075" cy="408200"/>
            </a:xfrm>
            <a:custGeom>
              <a:avLst/>
              <a:gdLst/>
              <a:ahLst/>
              <a:cxnLst/>
              <a:rect l="l" t="t" r="r" b="b"/>
              <a:pathLst>
                <a:path w="21763" h="16328" extrusionOk="0">
                  <a:moveTo>
                    <a:pt x="10945" y="0"/>
                  </a:moveTo>
                  <a:lnTo>
                    <a:pt x="10330" y="77"/>
                  </a:lnTo>
                  <a:lnTo>
                    <a:pt x="9715" y="180"/>
                  </a:lnTo>
                  <a:lnTo>
                    <a:pt x="9100" y="333"/>
                  </a:lnTo>
                  <a:lnTo>
                    <a:pt x="8510" y="513"/>
                  </a:lnTo>
                  <a:lnTo>
                    <a:pt x="7895" y="744"/>
                  </a:lnTo>
                  <a:lnTo>
                    <a:pt x="7305" y="1000"/>
                  </a:lnTo>
                  <a:lnTo>
                    <a:pt x="6690" y="1307"/>
                  </a:lnTo>
                  <a:lnTo>
                    <a:pt x="6126" y="1615"/>
                  </a:lnTo>
                  <a:lnTo>
                    <a:pt x="5562" y="1974"/>
                  </a:lnTo>
                  <a:lnTo>
                    <a:pt x="4999" y="2333"/>
                  </a:lnTo>
                  <a:lnTo>
                    <a:pt x="4460" y="2743"/>
                  </a:lnTo>
                  <a:lnTo>
                    <a:pt x="3948" y="3153"/>
                  </a:lnTo>
                  <a:lnTo>
                    <a:pt x="3461" y="3589"/>
                  </a:lnTo>
                  <a:lnTo>
                    <a:pt x="2974" y="4024"/>
                  </a:lnTo>
                  <a:lnTo>
                    <a:pt x="2538" y="4486"/>
                  </a:lnTo>
                  <a:lnTo>
                    <a:pt x="2102" y="4973"/>
                  </a:lnTo>
                  <a:lnTo>
                    <a:pt x="1718" y="5460"/>
                  </a:lnTo>
                  <a:lnTo>
                    <a:pt x="1384" y="5947"/>
                  </a:lnTo>
                  <a:lnTo>
                    <a:pt x="1051" y="6434"/>
                  </a:lnTo>
                  <a:lnTo>
                    <a:pt x="769" y="6921"/>
                  </a:lnTo>
                  <a:lnTo>
                    <a:pt x="539" y="7433"/>
                  </a:lnTo>
                  <a:lnTo>
                    <a:pt x="333" y="7921"/>
                  </a:lnTo>
                  <a:lnTo>
                    <a:pt x="180" y="8408"/>
                  </a:lnTo>
                  <a:lnTo>
                    <a:pt x="77" y="8895"/>
                  </a:lnTo>
                  <a:lnTo>
                    <a:pt x="0" y="9382"/>
                  </a:lnTo>
                  <a:lnTo>
                    <a:pt x="0" y="9843"/>
                  </a:lnTo>
                  <a:lnTo>
                    <a:pt x="51" y="10279"/>
                  </a:lnTo>
                  <a:lnTo>
                    <a:pt x="154" y="10714"/>
                  </a:lnTo>
                  <a:lnTo>
                    <a:pt x="205" y="10945"/>
                  </a:lnTo>
                  <a:lnTo>
                    <a:pt x="308" y="11150"/>
                  </a:lnTo>
                  <a:lnTo>
                    <a:pt x="410" y="11330"/>
                  </a:lnTo>
                  <a:lnTo>
                    <a:pt x="513" y="11535"/>
                  </a:lnTo>
                  <a:lnTo>
                    <a:pt x="846" y="11996"/>
                  </a:lnTo>
                  <a:lnTo>
                    <a:pt x="1205" y="12457"/>
                  </a:lnTo>
                  <a:lnTo>
                    <a:pt x="1589" y="12868"/>
                  </a:lnTo>
                  <a:lnTo>
                    <a:pt x="2000" y="13278"/>
                  </a:lnTo>
                  <a:lnTo>
                    <a:pt x="2461" y="13636"/>
                  </a:lnTo>
                  <a:lnTo>
                    <a:pt x="2922" y="13995"/>
                  </a:lnTo>
                  <a:lnTo>
                    <a:pt x="3409" y="14329"/>
                  </a:lnTo>
                  <a:lnTo>
                    <a:pt x="3922" y="14636"/>
                  </a:lnTo>
                  <a:lnTo>
                    <a:pt x="4460" y="14918"/>
                  </a:lnTo>
                  <a:lnTo>
                    <a:pt x="4999" y="15174"/>
                  </a:lnTo>
                  <a:lnTo>
                    <a:pt x="5562" y="15405"/>
                  </a:lnTo>
                  <a:lnTo>
                    <a:pt x="6152" y="15610"/>
                  </a:lnTo>
                  <a:lnTo>
                    <a:pt x="6716" y="15790"/>
                  </a:lnTo>
                  <a:lnTo>
                    <a:pt x="7331" y="15943"/>
                  </a:lnTo>
                  <a:lnTo>
                    <a:pt x="7921" y="16072"/>
                  </a:lnTo>
                  <a:lnTo>
                    <a:pt x="8536" y="16174"/>
                  </a:lnTo>
                  <a:lnTo>
                    <a:pt x="9279" y="16251"/>
                  </a:lnTo>
                  <a:lnTo>
                    <a:pt x="10022" y="16302"/>
                  </a:lnTo>
                  <a:lnTo>
                    <a:pt x="10791" y="16328"/>
                  </a:lnTo>
                  <a:lnTo>
                    <a:pt x="11509" y="16302"/>
                  </a:lnTo>
                  <a:lnTo>
                    <a:pt x="12253" y="16225"/>
                  </a:lnTo>
                  <a:lnTo>
                    <a:pt x="12970" y="16123"/>
                  </a:lnTo>
                  <a:lnTo>
                    <a:pt x="13662" y="15969"/>
                  </a:lnTo>
                  <a:lnTo>
                    <a:pt x="14329" y="15764"/>
                  </a:lnTo>
                  <a:lnTo>
                    <a:pt x="15046" y="15508"/>
                  </a:lnTo>
                  <a:lnTo>
                    <a:pt x="15713" y="15226"/>
                  </a:lnTo>
                  <a:lnTo>
                    <a:pt x="16379" y="14918"/>
                  </a:lnTo>
                  <a:lnTo>
                    <a:pt x="16995" y="14585"/>
                  </a:lnTo>
                  <a:lnTo>
                    <a:pt x="17584" y="14226"/>
                  </a:lnTo>
                  <a:lnTo>
                    <a:pt x="18122" y="13842"/>
                  </a:lnTo>
                  <a:lnTo>
                    <a:pt x="18661" y="13431"/>
                  </a:lnTo>
                  <a:lnTo>
                    <a:pt x="19148" y="12996"/>
                  </a:lnTo>
                  <a:lnTo>
                    <a:pt x="19481" y="12662"/>
                  </a:lnTo>
                  <a:lnTo>
                    <a:pt x="19763" y="12329"/>
                  </a:lnTo>
                  <a:lnTo>
                    <a:pt x="20070" y="11996"/>
                  </a:lnTo>
                  <a:lnTo>
                    <a:pt x="20327" y="11637"/>
                  </a:lnTo>
                  <a:lnTo>
                    <a:pt x="20583" y="11278"/>
                  </a:lnTo>
                  <a:lnTo>
                    <a:pt x="20814" y="10919"/>
                  </a:lnTo>
                  <a:lnTo>
                    <a:pt x="20993" y="10535"/>
                  </a:lnTo>
                  <a:lnTo>
                    <a:pt x="21173" y="10151"/>
                  </a:lnTo>
                  <a:lnTo>
                    <a:pt x="21352" y="9766"/>
                  </a:lnTo>
                  <a:lnTo>
                    <a:pt x="21480" y="9382"/>
                  </a:lnTo>
                  <a:lnTo>
                    <a:pt x="21583" y="8971"/>
                  </a:lnTo>
                  <a:lnTo>
                    <a:pt x="21660" y="8561"/>
                  </a:lnTo>
                  <a:lnTo>
                    <a:pt x="21736" y="8151"/>
                  </a:lnTo>
                  <a:lnTo>
                    <a:pt x="21762" y="7715"/>
                  </a:lnTo>
                  <a:lnTo>
                    <a:pt x="21762" y="7305"/>
                  </a:lnTo>
                  <a:lnTo>
                    <a:pt x="21736" y="6870"/>
                  </a:lnTo>
                  <a:lnTo>
                    <a:pt x="21711" y="6511"/>
                  </a:lnTo>
                  <a:lnTo>
                    <a:pt x="21634" y="6152"/>
                  </a:lnTo>
                  <a:lnTo>
                    <a:pt x="21557" y="5819"/>
                  </a:lnTo>
                  <a:lnTo>
                    <a:pt x="21455" y="5485"/>
                  </a:lnTo>
                  <a:lnTo>
                    <a:pt x="21326" y="5152"/>
                  </a:lnTo>
                  <a:lnTo>
                    <a:pt x="21173" y="4845"/>
                  </a:lnTo>
                  <a:lnTo>
                    <a:pt x="21019" y="4537"/>
                  </a:lnTo>
                  <a:lnTo>
                    <a:pt x="20839" y="4229"/>
                  </a:lnTo>
                  <a:lnTo>
                    <a:pt x="20634" y="3948"/>
                  </a:lnTo>
                  <a:lnTo>
                    <a:pt x="20429" y="3666"/>
                  </a:lnTo>
                  <a:lnTo>
                    <a:pt x="20199" y="3384"/>
                  </a:lnTo>
                  <a:lnTo>
                    <a:pt x="19942" y="3127"/>
                  </a:lnTo>
                  <a:lnTo>
                    <a:pt x="19660" y="2871"/>
                  </a:lnTo>
                  <a:lnTo>
                    <a:pt x="19378" y="2615"/>
                  </a:lnTo>
                  <a:lnTo>
                    <a:pt x="19096" y="2384"/>
                  </a:lnTo>
                  <a:lnTo>
                    <a:pt x="18763" y="2153"/>
                  </a:lnTo>
                  <a:lnTo>
                    <a:pt x="18456" y="1948"/>
                  </a:lnTo>
                  <a:lnTo>
                    <a:pt x="18097" y="1743"/>
                  </a:lnTo>
                  <a:lnTo>
                    <a:pt x="17379" y="1359"/>
                  </a:lnTo>
                  <a:lnTo>
                    <a:pt x="16610" y="1025"/>
                  </a:lnTo>
                  <a:lnTo>
                    <a:pt x="15790" y="744"/>
                  </a:lnTo>
                  <a:lnTo>
                    <a:pt x="14918" y="487"/>
                  </a:lnTo>
                  <a:lnTo>
                    <a:pt x="14021" y="282"/>
                  </a:lnTo>
                  <a:lnTo>
                    <a:pt x="13098" y="128"/>
                  </a:lnTo>
                  <a:lnTo>
                    <a:pt x="12150" y="26"/>
                  </a:lnTo>
                  <a:lnTo>
                    <a:pt x="11535"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6" name="Google Shape;2596;p46"/>
            <p:cNvSpPr/>
            <p:nvPr/>
          </p:nvSpPr>
          <p:spPr>
            <a:xfrm>
              <a:off x="5299300" y="1742213"/>
              <a:ext cx="1278450" cy="1434800"/>
            </a:xfrm>
            <a:custGeom>
              <a:avLst/>
              <a:gdLst/>
              <a:ahLst/>
              <a:cxnLst/>
              <a:rect l="l" t="t" r="r" b="b"/>
              <a:pathLst>
                <a:path w="51138" h="57392" extrusionOk="0">
                  <a:moveTo>
                    <a:pt x="25402" y="1"/>
                  </a:moveTo>
                  <a:lnTo>
                    <a:pt x="25223" y="52"/>
                  </a:lnTo>
                  <a:lnTo>
                    <a:pt x="25146" y="78"/>
                  </a:lnTo>
                  <a:lnTo>
                    <a:pt x="25069" y="155"/>
                  </a:lnTo>
                  <a:lnTo>
                    <a:pt x="25018" y="206"/>
                  </a:lnTo>
                  <a:lnTo>
                    <a:pt x="24967" y="308"/>
                  </a:lnTo>
                  <a:lnTo>
                    <a:pt x="24941" y="385"/>
                  </a:lnTo>
                  <a:lnTo>
                    <a:pt x="24941" y="513"/>
                  </a:lnTo>
                  <a:lnTo>
                    <a:pt x="25018" y="1308"/>
                  </a:lnTo>
                  <a:lnTo>
                    <a:pt x="25069" y="2128"/>
                  </a:lnTo>
                  <a:lnTo>
                    <a:pt x="25069" y="2923"/>
                  </a:lnTo>
                  <a:lnTo>
                    <a:pt x="25095" y="3743"/>
                  </a:lnTo>
                  <a:lnTo>
                    <a:pt x="25044" y="5358"/>
                  </a:lnTo>
                  <a:lnTo>
                    <a:pt x="24992" y="6973"/>
                  </a:lnTo>
                  <a:lnTo>
                    <a:pt x="24685" y="6537"/>
                  </a:lnTo>
                  <a:lnTo>
                    <a:pt x="24377" y="6101"/>
                  </a:lnTo>
                  <a:lnTo>
                    <a:pt x="24044" y="5691"/>
                  </a:lnTo>
                  <a:lnTo>
                    <a:pt x="23685" y="5307"/>
                  </a:lnTo>
                  <a:lnTo>
                    <a:pt x="23326" y="4922"/>
                  </a:lnTo>
                  <a:lnTo>
                    <a:pt x="22967" y="4563"/>
                  </a:lnTo>
                  <a:lnTo>
                    <a:pt x="22583" y="4230"/>
                  </a:lnTo>
                  <a:lnTo>
                    <a:pt x="22198" y="3922"/>
                  </a:lnTo>
                  <a:lnTo>
                    <a:pt x="21814" y="3666"/>
                  </a:lnTo>
                  <a:lnTo>
                    <a:pt x="21404" y="3435"/>
                  </a:lnTo>
                  <a:lnTo>
                    <a:pt x="20968" y="3230"/>
                  </a:lnTo>
                  <a:lnTo>
                    <a:pt x="20532" y="3051"/>
                  </a:lnTo>
                  <a:lnTo>
                    <a:pt x="20096" y="2948"/>
                  </a:lnTo>
                  <a:lnTo>
                    <a:pt x="19661" y="2872"/>
                  </a:lnTo>
                  <a:lnTo>
                    <a:pt x="19199" y="2820"/>
                  </a:lnTo>
                  <a:lnTo>
                    <a:pt x="18712" y="2846"/>
                  </a:lnTo>
                  <a:lnTo>
                    <a:pt x="18533" y="2897"/>
                  </a:lnTo>
                  <a:lnTo>
                    <a:pt x="18405" y="2974"/>
                  </a:lnTo>
                  <a:lnTo>
                    <a:pt x="18277" y="3102"/>
                  </a:lnTo>
                  <a:lnTo>
                    <a:pt x="18225" y="3256"/>
                  </a:lnTo>
                  <a:lnTo>
                    <a:pt x="18200" y="3410"/>
                  </a:lnTo>
                  <a:lnTo>
                    <a:pt x="18225" y="3564"/>
                  </a:lnTo>
                  <a:lnTo>
                    <a:pt x="18302" y="3717"/>
                  </a:lnTo>
                  <a:lnTo>
                    <a:pt x="18456" y="3846"/>
                  </a:lnTo>
                  <a:lnTo>
                    <a:pt x="19661" y="4691"/>
                  </a:lnTo>
                  <a:lnTo>
                    <a:pt x="20225" y="5127"/>
                  </a:lnTo>
                  <a:lnTo>
                    <a:pt x="20763" y="5563"/>
                  </a:lnTo>
                  <a:lnTo>
                    <a:pt x="21276" y="6024"/>
                  </a:lnTo>
                  <a:lnTo>
                    <a:pt x="21763" y="6537"/>
                  </a:lnTo>
                  <a:lnTo>
                    <a:pt x="22224" y="7075"/>
                  </a:lnTo>
                  <a:lnTo>
                    <a:pt x="22685" y="7665"/>
                  </a:lnTo>
                  <a:lnTo>
                    <a:pt x="22147" y="7793"/>
                  </a:lnTo>
                  <a:lnTo>
                    <a:pt x="21660" y="7895"/>
                  </a:lnTo>
                  <a:lnTo>
                    <a:pt x="21147" y="8024"/>
                  </a:lnTo>
                  <a:lnTo>
                    <a:pt x="20660" y="8177"/>
                  </a:lnTo>
                  <a:lnTo>
                    <a:pt x="20173" y="8331"/>
                  </a:lnTo>
                  <a:lnTo>
                    <a:pt x="19712" y="8511"/>
                  </a:lnTo>
                  <a:lnTo>
                    <a:pt x="18764" y="8921"/>
                  </a:lnTo>
                  <a:lnTo>
                    <a:pt x="17866" y="9356"/>
                  </a:lnTo>
                  <a:lnTo>
                    <a:pt x="16995" y="9843"/>
                  </a:lnTo>
                  <a:lnTo>
                    <a:pt x="16149" y="10382"/>
                  </a:lnTo>
                  <a:lnTo>
                    <a:pt x="15354" y="10971"/>
                  </a:lnTo>
                  <a:lnTo>
                    <a:pt x="14560" y="11612"/>
                  </a:lnTo>
                  <a:lnTo>
                    <a:pt x="13817" y="12279"/>
                  </a:lnTo>
                  <a:lnTo>
                    <a:pt x="13099" y="12996"/>
                  </a:lnTo>
                  <a:lnTo>
                    <a:pt x="12407" y="13740"/>
                  </a:lnTo>
                  <a:lnTo>
                    <a:pt x="11766" y="14534"/>
                  </a:lnTo>
                  <a:lnTo>
                    <a:pt x="11151" y="15380"/>
                  </a:lnTo>
                  <a:lnTo>
                    <a:pt x="10561" y="16226"/>
                  </a:lnTo>
                  <a:lnTo>
                    <a:pt x="9997" y="17123"/>
                  </a:lnTo>
                  <a:lnTo>
                    <a:pt x="9459" y="18046"/>
                  </a:lnTo>
                  <a:lnTo>
                    <a:pt x="8972" y="19020"/>
                  </a:lnTo>
                  <a:lnTo>
                    <a:pt x="8511" y="19994"/>
                  </a:lnTo>
                  <a:lnTo>
                    <a:pt x="8100" y="20993"/>
                  </a:lnTo>
                  <a:lnTo>
                    <a:pt x="7690" y="22019"/>
                  </a:lnTo>
                  <a:lnTo>
                    <a:pt x="7332" y="23070"/>
                  </a:lnTo>
                  <a:lnTo>
                    <a:pt x="6998" y="24146"/>
                  </a:lnTo>
                  <a:lnTo>
                    <a:pt x="6716" y="25223"/>
                  </a:lnTo>
                  <a:lnTo>
                    <a:pt x="6460" y="26351"/>
                  </a:lnTo>
                  <a:lnTo>
                    <a:pt x="6229" y="27453"/>
                  </a:lnTo>
                  <a:lnTo>
                    <a:pt x="6024" y="28581"/>
                  </a:lnTo>
                  <a:lnTo>
                    <a:pt x="5870" y="29734"/>
                  </a:lnTo>
                  <a:lnTo>
                    <a:pt x="5768" y="30887"/>
                  </a:lnTo>
                  <a:lnTo>
                    <a:pt x="5665" y="32041"/>
                  </a:lnTo>
                  <a:lnTo>
                    <a:pt x="5614" y="33194"/>
                  </a:lnTo>
                  <a:lnTo>
                    <a:pt x="5589" y="34373"/>
                  </a:lnTo>
                  <a:lnTo>
                    <a:pt x="5614" y="35168"/>
                  </a:lnTo>
                  <a:lnTo>
                    <a:pt x="5640" y="35963"/>
                  </a:lnTo>
                  <a:lnTo>
                    <a:pt x="5717" y="36757"/>
                  </a:lnTo>
                  <a:lnTo>
                    <a:pt x="5794" y="37526"/>
                  </a:lnTo>
                  <a:lnTo>
                    <a:pt x="5794" y="37526"/>
                  </a:lnTo>
                  <a:lnTo>
                    <a:pt x="5230" y="37244"/>
                  </a:lnTo>
                  <a:lnTo>
                    <a:pt x="4691" y="36937"/>
                  </a:lnTo>
                  <a:lnTo>
                    <a:pt x="4179" y="36603"/>
                  </a:lnTo>
                  <a:lnTo>
                    <a:pt x="3692" y="36245"/>
                  </a:lnTo>
                  <a:lnTo>
                    <a:pt x="3256" y="35834"/>
                  </a:lnTo>
                  <a:lnTo>
                    <a:pt x="2846" y="35399"/>
                  </a:lnTo>
                  <a:lnTo>
                    <a:pt x="2666" y="35142"/>
                  </a:lnTo>
                  <a:lnTo>
                    <a:pt x="2487" y="34886"/>
                  </a:lnTo>
                  <a:lnTo>
                    <a:pt x="2308" y="34630"/>
                  </a:lnTo>
                  <a:lnTo>
                    <a:pt x="2154" y="34348"/>
                  </a:lnTo>
                  <a:lnTo>
                    <a:pt x="2026" y="34168"/>
                  </a:lnTo>
                  <a:lnTo>
                    <a:pt x="1897" y="34015"/>
                  </a:lnTo>
                  <a:lnTo>
                    <a:pt x="1744" y="33912"/>
                  </a:lnTo>
                  <a:lnTo>
                    <a:pt x="1590" y="33835"/>
                  </a:lnTo>
                  <a:lnTo>
                    <a:pt x="1436" y="33784"/>
                  </a:lnTo>
                  <a:lnTo>
                    <a:pt x="1257" y="33784"/>
                  </a:lnTo>
                  <a:lnTo>
                    <a:pt x="1077" y="33809"/>
                  </a:lnTo>
                  <a:lnTo>
                    <a:pt x="923" y="33835"/>
                  </a:lnTo>
                  <a:lnTo>
                    <a:pt x="770" y="33912"/>
                  </a:lnTo>
                  <a:lnTo>
                    <a:pt x="590" y="34015"/>
                  </a:lnTo>
                  <a:lnTo>
                    <a:pt x="462" y="34117"/>
                  </a:lnTo>
                  <a:lnTo>
                    <a:pt x="334" y="34245"/>
                  </a:lnTo>
                  <a:lnTo>
                    <a:pt x="231" y="34399"/>
                  </a:lnTo>
                  <a:lnTo>
                    <a:pt x="129" y="34553"/>
                  </a:lnTo>
                  <a:lnTo>
                    <a:pt x="78" y="34732"/>
                  </a:lnTo>
                  <a:lnTo>
                    <a:pt x="26" y="34937"/>
                  </a:lnTo>
                  <a:lnTo>
                    <a:pt x="1" y="35322"/>
                  </a:lnTo>
                  <a:lnTo>
                    <a:pt x="1" y="35681"/>
                  </a:lnTo>
                  <a:lnTo>
                    <a:pt x="26" y="36065"/>
                  </a:lnTo>
                  <a:lnTo>
                    <a:pt x="103" y="36398"/>
                  </a:lnTo>
                  <a:lnTo>
                    <a:pt x="180" y="36757"/>
                  </a:lnTo>
                  <a:lnTo>
                    <a:pt x="283" y="37090"/>
                  </a:lnTo>
                  <a:lnTo>
                    <a:pt x="411" y="37398"/>
                  </a:lnTo>
                  <a:lnTo>
                    <a:pt x="565" y="37731"/>
                  </a:lnTo>
                  <a:lnTo>
                    <a:pt x="744" y="38039"/>
                  </a:lnTo>
                  <a:lnTo>
                    <a:pt x="949" y="38321"/>
                  </a:lnTo>
                  <a:lnTo>
                    <a:pt x="1154" y="38603"/>
                  </a:lnTo>
                  <a:lnTo>
                    <a:pt x="1385" y="38885"/>
                  </a:lnTo>
                  <a:lnTo>
                    <a:pt x="1641" y="39141"/>
                  </a:lnTo>
                  <a:lnTo>
                    <a:pt x="1923" y="39397"/>
                  </a:lnTo>
                  <a:lnTo>
                    <a:pt x="2205" y="39628"/>
                  </a:lnTo>
                  <a:lnTo>
                    <a:pt x="2487" y="39884"/>
                  </a:lnTo>
                  <a:lnTo>
                    <a:pt x="2051" y="39936"/>
                  </a:lnTo>
                  <a:lnTo>
                    <a:pt x="1590" y="40012"/>
                  </a:lnTo>
                  <a:lnTo>
                    <a:pt x="1180" y="40141"/>
                  </a:lnTo>
                  <a:lnTo>
                    <a:pt x="744" y="40320"/>
                  </a:lnTo>
                  <a:lnTo>
                    <a:pt x="590" y="40397"/>
                  </a:lnTo>
                  <a:lnTo>
                    <a:pt x="462" y="40525"/>
                  </a:lnTo>
                  <a:lnTo>
                    <a:pt x="334" y="40653"/>
                  </a:lnTo>
                  <a:lnTo>
                    <a:pt x="257" y="40807"/>
                  </a:lnTo>
                  <a:lnTo>
                    <a:pt x="180" y="40961"/>
                  </a:lnTo>
                  <a:lnTo>
                    <a:pt x="129" y="41140"/>
                  </a:lnTo>
                  <a:lnTo>
                    <a:pt x="78" y="41320"/>
                  </a:lnTo>
                  <a:lnTo>
                    <a:pt x="78" y="41525"/>
                  </a:lnTo>
                  <a:lnTo>
                    <a:pt x="78" y="41704"/>
                  </a:lnTo>
                  <a:lnTo>
                    <a:pt x="103" y="41884"/>
                  </a:lnTo>
                  <a:lnTo>
                    <a:pt x="154" y="42063"/>
                  </a:lnTo>
                  <a:lnTo>
                    <a:pt x="231" y="42217"/>
                  </a:lnTo>
                  <a:lnTo>
                    <a:pt x="334" y="42371"/>
                  </a:lnTo>
                  <a:lnTo>
                    <a:pt x="436" y="42499"/>
                  </a:lnTo>
                  <a:lnTo>
                    <a:pt x="590" y="42627"/>
                  </a:lnTo>
                  <a:lnTo>
                    <a:pt x="744" y="42704"/>
                  </a:lnTo>
                  <a:lnTo>
                    <a:pt x="1000" y="42806"/>
                  </a:lnTo>
                  <a:lnTo>
                    <a:pt x="1257" y="42883"/>
                  </a:lnTo>
                  <a:lnTo>
                    <a:pt x="1513" y="42935"/>
                  </a:lnTo>
                  <a:lnTo>
                    <a:pt x="1769" y="42986"/>
                  </a:lnTo>
                  <a:lnTo>
                    <a:pt x="2308" y="43037"/>
                  </a:lnTo>
                  <a:lnTo>
                    <a:pt x="2871" y="43037"/>
                  </a:lnTo>
                  <a:lnTo>
                    <a:pt x="3461" y="42986"/>
                  </a:lnTo>
                  <a:lnTo>
                    <a:pt x="4025" y="42909"/>
                  </a:lnTo>
                  <a:lnTo>
                    <a:pt x="4614" y="42755"/>
                  </a:lnTo>
                  <a:lnTo>
                    <a:pt x="5178" y="42576"/>
                  </a:lnTo>
                  <a:lnTo>
                    <a:pt x="5178" y="42576"/>
                  </a:lnTo>
                  <a:lnTo>
                    <a:pt x="4973" y="42935"/>
                  </a:lnTo>
                  <a:lnTo>
                    <a:pt x="4640" y="43422"/>
                  </a:lnTo>
                  <a:lnTo>
                    <a:pt x="4281" y="43857"/>
                  </a:lnTo>
                  <a:lnTo>
                    <a:pt x="3948" y="44293"/>
                  </a:lnTo>
                  <a:lnTo>
                    <a:pt x="3640" y="44729"/>
                  </a:lnTo>
                  <a:lnTo>
                    <a:pt x="3512" y="44959"/>
                  </a:lnTo>
                  <a:lnTo>
                    <a:pt x="3384" y="45216"/>
                  </a:lnTo>
                  <a:lnTo>
                    <a:pt x="3282" y="45446"/>
                  </a:lnTo>
                  <a:lnTo>
                    <a:pt x="3205" y="45703"/>
                  </a:lnTo>
                  <a:lnTo>
                    <a:pt x="3153" y="45959"/>
                  </a:lnTo>
                  <a:lnTo>
                    <a:pt x="3102" y="46215"/>
                  </a:lnTo>
                  <a:lnTo>
                    <a:pt x="3128" y="46497"/>
                  </a:lnTo>
                  <a:lnTo>
                    <a:pt x="3153" y="46805"/>
                  </a:lnTo>
                  <a:lnTo>
                    <a:pt x="3205" y="47010"/>
                  </a:lnTo>
                  <a:lnTo>
                    <a:pt x="3307" y="47215"/>
                  </a:lnTo>
                  <a:lnTo>
                    <a:pt x="3461" y="47369"/>
                  </a:lnTo>
                  <a:lnTo>
                    <a:pt x="3640" y="47523"/>
                  </a:lnTo>
                  <a:lnTo>
                    <a:pt x="3820" y="47651"/>
                  </a:lnTo>
                  <a:lnTo>
                    <a:pt x="4025" y="47728"/>
                  </a:lnTo>
                  <a:lnTo>
                    <a:pt x="4256" y="47779"/>
                  </a:lnTo>
                  <a:lnTo>
                    <a:pt x="4461" y="47805"/>
                  </a:lnTo>
                  <a:lnTo>
                    <a:pt x="4768" y="47779"/>
                  </a:lnTo>
                  <a:lnTo>
                    <a:pt x="5076" y="47728"/>
                  </a:lnTo>
                  <a:lnTo>
                    <a:pt x="5358" y="47625"/>
                  </a:lnTo>
                  <a:lnTo>
                    <a:pt x="5614" y="47497"/>
                  </a:lnTo>
                  <a:lnTo>
                    <a:pt x="5845" y="47318"/>
                  </a:lnTo>
                  <a:lnTo>
                    <a:pt x="6076" y="47138"/>
                  </a:lnTo>
                  <a:lnTo>
                    <a:pt x="6281" y="46933"/>
                  </a:lnTo>
                  <a:lnTo>
                    <a:pt x="6460" y="46702"/>
                  </a:lnTo>
                  <a:lnTo>
                    <a:pt x="6665" y="46446"/>
                  </a:lnTo>
                  <a:lnTo>
                    <a:pt x="6819" y="46190"/>
                  </a:lnTo>
                  <a:lnTo>
                    <a:pt x="7126" y="45652"/>
                  </a:lnTo>
                  <a:lnTo>
                    <a:pt x="7408" y="45088"/>
                  </a:lnTo>
                  <a:lnTo>
                    <a:pt x="7665" y="44524"/>
                  </a:lnTo>
                  <a:lnTo>
                    <a:pt x="7972" y="45216"/>
                  </a:lnTo>
                  <a:lnTo>
                    <a:pt x="8306" y="45882"/>
                  </a:lnTo>
                  <a:lnTo>
                    <a:pt x="8639" y="46523"/>
                  </a:lnTo>
                  <a:lnTo>
                    <a:pt x="8998" y="47164"/>
                  </a:lnTo>
                  <a:lnTo>
                    <a:pt x="9356" y="47805"/>
                  </a:lnTo>
                  <a:lnTo>
                    <a:pt x="9741" y="48394"/>
                  </a:lnTo>
                  <a:lnTo>
                    <a:pt x="10151" y="48984"/>
                  </a:lnTo>
                  <a:lnTo>
                    <a:pt x="10561" y="49573"/>
                  </a:lnTo>
                  <a:lnTo>
                    <a:pt x="10997" y="50137"/>
                  </a:lnTo>
                  <a:lnTo>
                    <a:pt x="11433" y="50675"/>
                  </a:lnTo>
                  <a:lnTo>
                    <a:pt x="11894" y="51188"/>
                  </a:lnTo>
                  <a:lnTo>
                    <a:pt x="12355" y="51701"/>
                  </a:lnTo>
                  <a:lnTo>
                    <a:pt x="12817" y="52188"/>
                  </a:lnTo>
                  <a:lnTo>
                    <a:pt x="13304" y="52649"/>
                  </a:lnTo>
                  <a:lnTo>
                    <a:pt x="13791" y="53110"/>
                  </a:lnTo>
                  <a:lnTo>
                    <a:pt x="14304" y="53521"/>
                  </a:lnTo>
                  <a:lnTo>
                    <a:pt x="14816" y="53931"/>
                  </a:lnTo>
                  <a:lnTo>
                    <a:pt x="15329" y="54341"/>
                  </a:lnTo>
                  <a:lnTo>
                    <a:pt x="15867" y="54700"/>
                  </a:lnTo>
                  <a:lnTo>
                    <a:pt x="16405" y="55033"/>
                  </a:lnTo>
                  <a:lnTo>
                    <a:pt x="16944" y="55366"/>
                  </a:lnTo>
                  <a:lnTo>
                    <a:pt x="17482" y="55674"/>
                  </a:lnTo>
                  <a:lnTo>
                    <a:pt x="18020" y="55956"/>
                  </a:lnTo>
                  <a:lnTo>
                    <a:pt x="18584" y="56212"/>
                  </a:lnTo>
                  <a:lnTo>
                    <a:pt x="19122" y="56443"/>
                  </a:lnTo>
                  <a:lnTo>
                    <a:pt x="19686" y="56648"/>
                  </a:lnTo>
                  <a:lnTo>
                    <a:pt x="20250" y="56827"/>
                  </a:lnTo>
                  <a:lnTo>
                    <a:pt x="20814" y="57007"/>
                  </a:lnTo>
                  <a:lnTo>
                    <a:pt x="21378" y="57135"/>
                  </a:lnTo>
                  <a:lnTo>
                    <a:pt x="21942" y="57237"/>
                  </a:lnTo>
                  <a:lnTo>
                    <a:pt x="22506" y="57340"/>
                  </a:lnTo>
                  <a:lnTo>
                    <a:pt x="23070" y="57391"/>
                  </a:lnTo>
                  <a:lnTo>
                    <a:pt x="22455" y="57289"/>
                  </a:lnTo>
                  <a:lnTo>
                    <a:pt x="21865" y="57160"/>
                  </a:lnTo>
                  <a:lnTo>
                    <a:pt x="21250" y="57007"/>
                  </a:lnTo>
                  <a:lnTo>
                    <a:pt x="20686" y="56827"/>
                  </a:lnTo>
                  <a:lnTo>
                    <a:pt x="20096" y="56622"/>
                  </a:lnTo>
                  <a:lnTo>
                    <a:pt x="19533" y="56391"/>
                  </a:lnTo>
                  <a:lnTo>
                    <a:pt x="18994" y="56135"/>
                  </a:lnTo>
                  <a:lnTo>
                    <a:pt x="18456" y="55853"/>
                  </a:lnTo>
                  <a:lnTo>
                    <a:pt x="17943" y="55546"/>
                  </a:lnTo>
                  <a:lnTo>
                    <a:pt x="17456" y="55212"/>
                  </a:lnTo>
                  <a:lnTo>
                    <a:pt x="16995" y="54853"/>
                  </a:lnTo>
                  <a:lnTo>
                    <a:pt x="16534" y="54495"/>
                  </a:lnTo>
                  <a:lnTo>
                    <a:pt x="16123" y="54085"/>
                  </a:lnTo>
                  <a:lnTo>
                    <a:pt x="15739" y="53674"/>
                  </a:lnTo>
                  <a:lnTo>
                    <a:pt x="15380" y="53213"/>
                  </a:lnTo>
                  <a:lnTo>
                    <a:pt x="15047" y="52752"/>
                  </a:lnTo>
                  <a:lnTo>
                    <a:pt x="14944" y="52547"/>
                  </a:lnTo>
                  <a:lnTo>
                    <a:pt x="14842" y="52367"/>
                  </a:lnTo>
                  <a:lnTo>
                    <a:pt x="14739" y="52162"/>
                  </a:lnTo>
                  <a:lnTo>
                    <a:pt x="14688" y="51931"/>
                  </a:lnTo>
                  <a:lnTo>
                    <a:pt x="14585" y="51496"/>
                  </a:lnTo>
                  <a:lnTo>
                    <a:pt x="14534" y="51060"/>
                  </a:lnTo>
                  <a:lnTo>
                    <a:pt x="14534" y="50599"/>
                  </a:lnTo>
                  <a:lnTo>
                    <a:pt x="14611" y="50112"/>
                  </a:lnTo>
                  <a:lnTo>
                    <a:pt x="14714" y="49625"/>
                  </a:lnTo>
                  <a:lnTo>
                    <a:pt x="14867" y="49138"/>
                  </a:lnTo>
                  <a:lnTo>
                    <a:pt x="15073" y="48650"/>
                  </a:lnTo>
                  <a:lnTo>
                    <a:pt x="15303" y="48138"/>
                  </a:lnTo>
                  <a:lnTo>
                    <a:pt x="15585" y="47651"/>
                  </a:lnTo>
                  <a:lnTo>
                    <a:pt x="15918" y="47164"/>
                  </a:lnTo>
                  <a:lnTo>
                    <a:pt x="16252" y="46677"/>
                  </a:lnTo>
                  <a:lnTo>
                    <a:pt x="16636" y="46190"/>
                  </a:lnTo>
                  <a:lnTo>
                    <a:pt x="17072" y="45703"/>
                  </a:lnTo>
                  <a:lnTo>
                    <a:pt x="17508" y="45241"/>
                  </a:lnTo>
                  <a:lnTo>
                    <a:pt x="17995" y="44806"/>
                  </a:lnTo>
                  <a:lnTo>
                    <a:pt x="18482" y="44370"/>
                  </a:lnTo>
                  <a:lnTo>
                    <a:pt x="18994" y="43960"/>
                  </a:lnTo>
                  <a:lnTo>
                    <a:pt x="19533" y="43550"/>
                  </a:lnTo>
                  <a:lnTo>
                    <a:pt x="20096" y="43191"/>
                  </a:lnTo>
                  <a:lnTo>
                    <a:pt x="20660" y="42832"/>
                  </a:lnTo>
                  <a:lnTo>
                    <a:pt x="21224" y="42524"/>
                  </a:lnTo>
                  <a:lnTo>
                    <a:pt x="21839" y="42217"/>
                  </a:lnTo>
                  <a:lnTo>
                    <a:pt x="22429" y="41961"/>
                  </a:lnTo>
                  <a:lnTo>
                    <a:pt x="23044" y="41730"/>
                  </a:lnTo>
                  <a:lnTo>
                    <a:pt x="23634" y="41550"/>
                  </a:lnTo>
                  <a:lnTo>
                    <a:pt x="24249" y="41397"/>
                  </a:lnTo>
                  <a:lnTo>
                    <a:pt x="24864" y="41294"/>
                  </a:lnTo>
                  <a:lnTo>
                    <a:pt x="25479" y="41217"/>
                  </a:lnTo>
                  <a:lnTo>
                    <a:pt x="26069" y="41217"/>
                  </a:lnTo>
                  <a:lnTo>
                    <a:pt x="26684" y="41243"/>
                  </a:lnTo>
                  <a:lnTo>
                    <a:pt x="27632" y="41345"/>
                  </a:lnTo>
                  <a:lnTo>
                    <a:pt x="28555" y="41499"/>
                  </a:lnTo>
                  <a:lnTo>
                    <a:pt x="29452" y="41704"/>
                  </a:lnTo>
                  <a:lnTo>
                    <a:pt x="30324" y="41961"/>
                  </a:lnTo>
                  <a:lnTo>
                    <a:pt x="31144" y="42242"/>
                  </a:lnTo>
                  <a:lnTo>
                    <a:pt x="31913" y="42576"/>
                  </a:lnTo>
                  <a:lnTo>
                    <a:pt x="32631" y="42960"/>
                  </a:lnTo>
                  <a:lnTo>
                    <a:pt x="32990" y="43165"/>
                  </a:lnTo>
                  <a:lnTo>
                    <a:pt x="33297" y="43370"/>
                  </a:lnTo>
                  <a:lnTo>
                    <a:pt x="33630" y="43601"/>
                  </a:lnTo>
                  <a:lnTo>
                    <a:pt x="33912" y="43832"/>
                  </a:lnTo>
                  <a:lnTo>
                    <a:pt x="34194" y="44088"/>
                  </a:lnTo>
                  <a:lnTo>
                    <a:pt x="34476" y="44344"/>
                  </a:lnTo>
                  <a:lnTo>
                    <a:pt x="34733" y="44601"/>
                  </a:lnTo>
                  <a:lnTo>
                    <a:pt x="34963" y="44883"/>
                  </a:lnTo>
                  <a:lnTo>
                    <a:pt x="35168" y="45165"/>
                  </a:lnTo>
                  <a:lnTo>
                    <a:pt x="35373" y="45446"/>
                  </a:lnTo>
                  <a:lnTo>
                    <a:pt x="35553" y="45754"/>
                  </a:lnTo>
                  <a:lnTo>
                    <a:pt x="35707" y="46062"/>
                  </a:lnTo>
                  <a:lnTo>
                    <a:pt x="35860" y="46369"/>
                  </a:lnTo>
                  <a:lnTo>
                    <a:pt x="35989" y="46702"/>
                  </a:lnTo>
                  <a:lnTo>
                    <a:pt x="36091" y="47036"/>
                  </a:lnTo>
                  <a:lnTo>
                    <a:pt x="36168" y="47369"/>
                  </a:lnTo>
                  <a:lnTo>
                    <a:pt x="36245" y="47728"/>
                  </a:lnTo>
                  <a:lnTo>
                    <a:pt x="36270" y="48087"/>
                  </a:lnTo>
                  <a:lnTo>
                    <a:pt x="36296" y="48522"/>
                  </a:lnTo>
                  <a:lnTo>
                    <a:pt x="36296" y="48932"/>
                  </a:lnTo>
                  <a:lnTo>
                    <a:pt x="36270" y="49368"/>
                  </a:lnTo>
                  <a:lnTo>
                    <a:pt x="36194" y="49778"/>
                  </a:lnTo>
                  <a:lnTo>
                    <a:pt x="36117" y="50188"/>
                  </a:lnTo>
                  <a:lnTo>
                    <a:pt x="36014" y="50599"/>
                  </a:lnTo>
                  <a:lnTo>
                    <a:pt x="35886" y="50983"/>
                  </a:lnTo>
                  <a:lnTo>
                    <a:pt x="35707" y="51368"/>
                  </a:lnTo>
                  <a:lnTo>
                    <a:pt x="35527" y="51752"/>
                  </a:lnTo>
                  <a:lnTo>
                    <a:pt x="35348" y="52136"/>
                  </a:lnTo>
                  <a:lnTo>
                    <a:pt x="35117" y="52495"/>
                  </a:lnTo>
                  <a:lnTo>
                    <a:pt x="34861" y="52854"/>
                  </a:lnTo>
                  <a:lnTo>
                    <a:pt x="34604" y="53213"/>
                  </a:lnTo>
                  <a:lnTo>
                    <a:pt x="34297" y="53546"/>
                  </a:lnTo>
                  <a:lnTo>
                    <a:pt x="34015" y="53879"/>
                  </a:lnTo>
                  <a:lnTo>
                    <a:pt x="33682" y="54213"/>
                  </a:lnTo>
                  <a:lnTo>
                    <a:pt x="34348" y="53751"/>
                  </a:lnTo>
                  <a:lnTo>
                    <a:pt x="35015" y="53264"/>
                  </a:lnTo>
                  <a:lnTo>
                    <a:pt x="35655" y="52777"/>
                  </a:lnTo>
                  <a:lnTo>
                    <a:pt x="36296" y="52239"/>
                  </a:lnTo>
                  <a:lnTo>
                    <a:pt x="36911" y="51675"/>
                  </a:lnTo>
                  <a:lnTo>
                    <a:pt x="37501" y="51086"/>
                  </a:lnTo>
                  <a:lnTo>
                    <a:pt x="38090" y="50470"/>
                  </a:lnTo>
                  <a:lnTo>
                    <a:pt x="38654" y="49830"/>
                  </a:lnTo>
                  <a:lnTo>
                    <a:pt x="39193" y="49163"/>
                  </a:lnTo>
                  <a:lnTo>
                    <a:pt x="39731" y="48471"/>
                  </a:lnTo>
                  <a:lnTo>
                    <a:pt x="40244" y="47728"/>
                  </a:lnTo>
                  <a:lnTo>
                    <a:pt x="40731" y="46984"/>
                  </a:lnTo>
                  <a:lnTo>
                    <a:pt x="41192" y="46215"/>
                  </a:lnTo>
                  <a:lnTo>
                    <a:pt x="41653" y="45421"/>
                  </a:lnTo>
                  <a:lnTo>
                    <a:pt x="42089" y="44575"/>
                  </a:lnTo>
                  <a:lnTo>
                    <a:pt x="42474" y="43729"/>
                  </a:lnTo>
                  <a:lnTo>
                    <a:pt x="42730" y="44191"/>
                  </a:lnTo>
                  <a:lnTo>
                    <a:pt x="42986" y="44678"/>
                  </a:lnTo>
                  <a:lnTo>
                    <a:pt x="43268" y="45139"/>
                  </a:lnTo>
                  <a:lnTo>
                    <a:pt x="43601" y="45575"/>
                  </a:lnTo>
                  <a:lnTo>
                    <a:pt x="43935" y="46010"/>
                  </a:lnTo>
                  <a:lnTo>
                    <a:pt x="44293" y="46420"/>
                  </a:lnTo>
                  <a:lnTo>
                    <a:pt x="44678" y="46805"/>
                  </a:lnTo>
                  <a:lnTo>
                    <a:pt x="45062" y="47189"/>
                  </a:lnTo>
                  <a:lnTo>
                    <a:pt x="45319" y="47369"/>
                  </a:lnTo>
                  <a:lnTo>
                    <a:pt x="45575" y="47523"/>
                  </a:lnTo>
                  <a:lnTo>
                    <a:pt x="45831" y="47625"/>
                  </a:lnTo>
                  <a:lnTo>
                    <a:pt x="46113" y="47676"/>
                  </a:lnTo>
                  <a:lnTo>
                    <a:pt x="46370" y="47676"/>
                  </a:lnTo>
                  <a:lnTo>
                    <a:pt x="46652" y="47651"/>
                  </a:lnTo>
                  <a:lnTo>
                    <a:pt x="46959" y="47574"/>
                  </a:lnTo>
                  <a:lnTo>
                    <a:pt x="47241" y="47471"/>
                  </a:lnTo>
                  <a:lnTo>
                    <a:pt x="47395" y="47395"/>
                  </a:lnTo>
                  <a:lnTo>
                    <a:pt x="47574" y="47292"/>
                  </a:lnTo>
                  <a:lnTo>
                    <a:pt x="47703" y="47164"/>
                  </a:lnTo>
                  <a:lnTo>
                    <a:pt x="47831" y="47036"/>
                  </a:lnTo>
                  <a:lnTo>
                    <a:pt x="47908" y="46882"/>
                  </a:lnTo>
                  <a:lnTo>
                    <a:pt x="47985" y="46702"/>
                  </a:lnTo>
                  <a:lnTo>
                    <a:pt x="48036" y="46523"/>
                  </a:lnTo>
                  <a:lnTo>
                    <a:pt x="48087" y="46344"/>
                  </a:lnTo>
                  <a:lnTo>
                    <a:pt x="48113" y="46164"/>
                  </a:lnTo>
                  <a:lnTo>
                    <a:pt x="48113" y="45908"/>
                  </a:lnTo>
                  <a:lnTo>
                    <a:pt x="48113" y="45677"/>
                  </a:lnTo>
                  <a:lnTo>
                    <a:pt x="48087" y="45446"/>
                  </a:lnTo>
                  <a:lnTo>
                    <a:pt x="47985" y="45241"/>
                  </a:lnTo>
                  <a:lnTo>
                    <a:pt x="47882" y="45036"/>
                  </a:lnTo>
                  <a:lnTo>
                    <a:pt x="47754" y="44831"/>
                  </a:lnTo>
                  <a:lnTo>
                    <a:pt x="47600" y="44652"/>
                  </a:lnTo>
                  <a:lnTo>
                    <a:pt x="47421" y="44498"/>
                  </a:lnTo>
                  <a:lnTo>
                    <a:pt x="47241" y="44370"/>
                  </a:lnTo>
                  <a:lnTo>
                    <a:pt x="46908" y="44139"/>
                  </a:lnTo>
                  <a:lnTo>
                    <a:pt x="46575" y="43857"/>
                  </a:lnTo>
                  <a:lnTo>
                    <a:pt x="46293" y="43575"/>
                  </a:lnTo>
                  <a:lnTo>
                    <a:pt x="45985" y="43293"/>
                  </a:lnTo>
                  <a:lnTo>
                    <a:pt x="45703" y="42986"/>
                  </a:lnTo>
                  <a:lnTo>
                    <a:pt x="45447" y="42653"/>
                  </a:lnTo>
                  <a:lnTo>
                    <a:pt x="45191" y="42319"/>
                  </a:lnTo>
                  <a:lnTo>
                    <a:pt x="44934" y="41961"/>
                  </a:lnTo>
                  <a:lnTo>
                    <a:pt x="44934" y="41961"/>
                  </a:lnTo>
                  <a:lnTo>
                    <a:pt x="45524" y="42422"/>
                  </a:lnTo>
                  <a:lnTo>
                    <a:pt x="46113" y="42832"/>
                  </a:lnTo>
                  <a:lnTo>
                    <a:pt x="46729" y="43191"/>
                  </a:lnTo>
                  <a:lnTo>
                    <a:pt x="47344" y="43498"/>
                  </a:lnTo>
                  <a:lnTo>
                    <a:pt x="47651" y="43627"/>
                  </a:lnTo>
                  <a:lnTo>
                    <a:pt x="47985" y="43729"/>
                  </a:lnTo>
                  <a:lnTo>
                    <a:pt x="48318" y="43832"/>
                  </a:lnTo>
                  <a:lnTo>
                    <a:pt x="48651" y="43909"/>
                  </a:lnTo>
                  <a:lnTo>
                    <a:pt x="48984" y="43985"/>
                  </a:lnTo>
                  <a:lnTo>
                    <a:pt x="49317" y="44037"/>
                  </a:lnTo>
                  <a:lnTo>
                    <a:pt x="49651" y="44062"/>
                  </a:lnTo>
                  <a:lnTo>
                    <a:pt x="49984" y="44062"/>
                  </a:lnTo>
                  <a:lnTo>
                    <a:pt x="50215" y="44037"/>
                  </a:lnTo>
                  <a:lnTo>
                    <a:pt x="50394" y="43985"/>
                  </a:lnTo>
                  <a:lnTo>
                    <a:pt x="50573" y="43909"/>
                  </a:lnTo>
                  <a:lnTo>
                    <a:pt x="50727" y="43806"/>
                  </a:lnTo>
                  <a:lnTo>
                    <a:pt x="50855" y="43678"/>
                  </a:lnTo>
                  <a:lnTo>
                    <a:pt x="50958" y="43524"/>
                  </a:lnTo>
                  <a:lnTo>
                    <a:pt x="51035" y="43370"/>
                  </a:lnTo>
                  <a:lnTo>
                    <a:pt x="51112" y="43191"/>
                  </a:lnTo>
                  <a:lnTo>
                    <a:pt x="51137" y="43011"/>
                  </a:lnTo>
                  <a:lnTo>
                    <a:pt x="51137" y="42832"/>
                  </a:lnTo>
                  <a:lnTo>
                    <a:pt x="51112" y="42653"/>
                  </a:lnTo>
                  <a:lnTo>
                    <a:pt x="51086" y="42473"/>
                  </a:lnTo>
                  <a:lnTo>
                    <a:pt x="51009" y="42294"/>
                  </a:lnTo>
                  <a:lnTo>
                    <a:pt x="50881" y="42140"/>
                  </a:lnTo>
                  <a:lnTo>
                    <a:pt x="50753" y="41986"/>
                  </a:lnTo>
                  <a:lnTo>
                    <a:pt x="50573" y="41858"/>
                  </a:lnTo>
                  <a:lnTo>
                    <a:pt x="50086" y="41576"/>
                  </a:lnTo>
                  <a:lnTo>
                    <a:pt x="49574" y="41294"/>
                  </a:lnTo>
                  <a:lnTo>
                    <a:pt x="48548" y="40781"/>
                  </a:lnTo>
                  <a:lnTo>
                    <a:pt x="47497" y="40269"/>
                  </a:lnTo>
                  <a:lnTo>
                    <a:pt x="46985" y="40012"/>
                  </a:lnTo>
                  <a:lnTo>
                    <a:pt x="46472" y="39731"/>
                  </a:lnTo>
                  <a:lnTo>
                    <a:pt x="47062" y="39372"/>
                  </a:lnTo>
                  <a:lnTo>
                    <a:pt x="47626" y="38987"/>
                  </a:lnTo>
                  <a:lnTo>
                    <a:pt x="47908" y="38782"/>
                  </a:lnTo>
                  <a:lnTo>
                    <a:pt x="48164" y="38551"/>
                  </a:lnTo>
                  <a:lnTo>
                    <a:pt x="48395" y="38321"/>
                  </a:lnTo>
                  <a:lnTo>
                    <a:pt x="48625" y="38064"/>
                  </a:lnTo>
                  <a:lnTo>
                    <a:pt x="48805" y="37834"/>
                  </a:lnTo>
                  <a:lnTo>
                    <a:pt x="48984" y="37552"/>
                  </a:lnTo>
                  <a:lnTo>
                    <a:pt x="49138" y="37270"/>
                  </a:lnTo>
                  <a:lnTo>
                    <a:pt x="49266" y="36988"/>
                  </a:lnTo>
                  <a:lnTo>
                    <a:pt x="49369" y="36706"/>
                  </a:lnTo>
                  <a:lnTo>
                    <a:pt x="49420" y="36398"/>
                  </a:lnTo>
                  <a:lnTo>
                    <a:pt x="49446" y="36065"/>
                  </a:lnTo>
                  <a:lnTo>
                    <a:pt x="49420" y="35758"/>
                  </a:lnTo>
                  <a:lnTo>
                    <a:pt x="49394" y="35578"/>
                  </a:lnTo>
                  <a:lnTo>
                    <a:pt x="49343" y="35399"/>
                  </a:lnTo>
                  <a:lnTo>
                    <a:pt x="49240" y="35245"/>
                  </a:lnTo>
                  <a:lnTo>
                    <a:pt x="49138" y="35117"/>
                  </a:lnTo>
                  <a:lnTo>
                    <a:pt x="49010" y="34989"/>
                  </a:lnTo>
                  <a:lnTo>
                    <a:pt x="48882" y="34860"/>
                  </a:lnTo>
                  <a:lnTo>
                    <a:pt x="48728" y="34784"/>
                  </a:lnTo>
                  <a:lnTo>
                    <a:pt x="48574" y="34707"/>
                  </a:lnTo>
                  <a:lnTo>
                    <a:pt x="48420" y="34681"/>
                  </a:lnTo>
                  <a:lnTo>
                    <a:pt x="48266" y="34655"/>
                  </a:lnTo>
                  <a:lnTo>
                    <a:pt x="48087" y="34655"/>
                  </a:lnTo>
                  <a:lnTo>
                    <a:pt x="47933" y="34707"/>
                  </a:lnTo>
                  <a:lnTo>
                    <a:pt x="47779" y="34784"/>
                  </a:lnTo>
                  <a:lnTo>
                    <a:pt x="47651" y="34886"/>
                  </a:lnTo>
                  <a:lnTo>
                    <a:pt x="47523" y="35014"/>
                  </a:lnTo>
                  <a:lnTo>
                    <a:pt x="47421" y="35194"/>
                  </a:lnTo>
                  <a:lnTo>
                    <a:pt x="47292" y="35399"/>
                  </a:lnTo>
                  <a:lnTo>
                    <a:pt x="47190" y="35578"/>
                  </a:lnTo>
                  <a:lnTo>
                    <a:pt x="46908" y="35911"/>
                  </a:lnTo>
                  <a:lnTo>
                    <a:pt x="46600" y="36193"/>
                  </a:lnTo>
                  <a:lnTo>
                    <a:pt x="46242" y="36475"/>
                  </a:lnTo>
                  <a:lnTo>
                    <a:pt x="45857" y="36706"/>
                  </a:lnTo>
                  <a:lnTo>
                    <a:pt x="45447" y="36911"/>
                  </a:lnTo>
                  <a:lnTo>
                    <a:pt x="45037" y="37090"/>
                  </a:lnTo>
                  <a:lnTo>
                    <a:pt x="44601" y="37270"/>
                  </a:lnTo>
                  <a:lnTo>
                    <a:pt x="44806" y="36245"/>
                  </a:lnTo>
                  <a:lnTo>
                    <a:pt x="44986" y="35219"/>
                  </a:lnTo>
                  <a:lnTo>
                    <a:pt x="45088" y="34655"/>
                  </a:lnTo>
                  <a:lnTo>
                    <a:pt x="45139" y="34066"/>
                  </a:lnTo>
                  <a:lnTo>
                    <a:pt x="45191" y="33502"/>
                  </a:lnTo>
                  <a:lnTo>
                    <a:pt x="45242" y="32912"/>
                  </a:lnTo>
                  <a:lnTo>
                    <a:pt x="45242" y="32323"/>
                  </a:lnTo>
                  <a:lnTo>
                    <a:pt x="45267" y="31733"/>
                  </a:lnTo>
                  <a:lnTo>
                    <a:pt x="45242" y="31144"/>
                  </a:lnTo>
                  <a:lnTo>
                    <a:pt x="45216" y="30580"/>
                  </a:lnTo>
                  <a:lnTo>
                    <a:pt x="45114" y="29401"/>
                  </a:lnTo>
                  <a:lnTo>
                    <a:pt x="44960" y="28247"/>
                  </a:lnTo>
                  <a:lnTo>
                    <a:pt x="44729" y="27068"/>
                  </a:lnTo>
                  <a:lnTo>
                    <a:pt x="44473" y="25915"/>
                  </a:lnTo>
                  <a:lnTo>
                    <a:pt x="44140" y="24787"/>
                  </a:lnTo>
                  <a:lnTo>
                    <a:pt x="43781" y="23659"/>
                  </a:lnTo>
                  <a:lnTo>
                    <a:pt x="43371" y="22557"/>
                  </a:lnTo>
                  <a:lnTo>
                    <a:pt x="42909" y="21455"/>
                  </a:lnTo>
                  <a:lnTo>
                    <a:pt x="42422" y="20378"/>
                  </a:lnTo>
                  <a:lnTo>
                    <a:pt x="41884" y="19327"/>
                  </a:lnTo>
                  <a:lnTo>
                    <a:pt x="41320" y="18328"/>
                  </a:lnTo>
                  <a:lnTo>
                    <a:pt x="40705" y="17328"/>
                  </a:lnTo>
                  <a:lnTo>
                    <a:pt x="40064" y="16380"/>
                  </a:lnTo>
                  <a:lnTo>
                    <a:pt x="39398" y="15431"/>
                  </a:lnTo>
                  <a:lnTo>
                    <a:pt x="38706" y="14560"/>
                  </a:lnTo>
                  <a:lnTo>
                    <a:pt x="37988" y="13714"/>
                  </a:lnTo>
                  <a:lnTo>
                    <a:pt x="37245" y="12894"/>
                  </a:lnTo>
                  <a:lnTo>
                    <a:pt x="36501" y="12125"/>
                  </a:lnTo>
                  <a:lnTo>
                    <a:pt x="35707" y="11433"/>
                  </a:lnTo>
                  <a:lnTo>
                    <a:pt x="34938" y="10766"/>
                  </a:lnTo>
                  <a:lnTo>
                    <a:pt x="34117" y="10151"/>
                  </a:lnTo>
                  <a:lnTo>
                    <a:pt x="33323" y="9587"/>
                  </a:lnTo>
                  <a:lnTo>
                    <a:pt x="32503" y="9074"/>
                  </a:lnTo>
                  <a:lnTo>
                    <a:pt x="31657" y="8639"/>
                  </a:lnTo>
                  <a:lnTo>
                    <a:pt x="30836" y="8254"/>
                  </a:lnTo>
                  <a:lnTo>
                    <a:pt x="30426" y="8100"/>
                  </a:lnTo>
                  <a:lnTo>
                    <a:pt x="30016" y="7947"/>
                  </a:lnTo>
                  <a:lnTo>
                    <a:pt x="29606" y="7819"/>
                  </a:lnTo>
                  <a:lnTo>
                    <a:pt x="29196" y="7690"/>
                  </a:lnTo>
                  <a:lnTo>
                    <a:pt x="28786" y="7588"/>
                  </a:lnTo>
                  <a:lnTo>
                    <a:pt x="28376" y="7511"/>
                  </a:lnTo>
                  <a:lnTo>
                    <a:pt x="28632" y="7101"/>
                  </a:lnTo>
                  <a:lnTo>
                    <a:pt x="28914" y="6691"/>
                  </a:lnTo>
                  <a:lnTo>
                    <a:pt x="29222" y="6281"/>
                  </a:lnTo>
                  <a:lnTo>
                    <a:pt x="29555" y="5896"/>
                  </a:lnTo>
                  <a:lnTo>
                    <a:pt x="29939" y="5537"/>
                  </a:lnTo>
                  <a:lnTo>
                    <a:pt x="30349" y="5178"/>
                  </a:lnTo>
                  <a:lnTo>
                    <a:pt x="30785" y="4845"/>
                  </a:lnTo>
                  <a:lnTo>
                    <a:pt x="31247" y="4538"/>
                  </a:lnTo>
                  <a:lnTo>
                    <a:pt x="31375" y="4435"/>
                  </a:lnTo>
                  <a:lnTo>
                    <a:pt x="31426" y="4307"/>
                  </a:lnTo>
                  <a:lnTo>
                    <a:pt x="31426" y="4204"/>
                  </a:lnTo>
                  <a:lnTo>
                    <a:pt x="31400" y="4076"/>
                  </a:lnTo>
                  <a:lnTo>
                    <a:pt x="31323" y="3974"/>
                  </a:lnTo>
                  <a:lnTo>
                    <a:pt x="31247" y="3897"/>
                  </a:lnTo>
                  <a:lnTo>
                    <a:pt x="31118" y="3846"/>
                  </a:lnTo>
                  <a:lnTo>
                    <a:pt x="30965" y="3846"/>
                  </a:lnTo>
                  <a:lnTo>
                    <a:pt x="30606" y="3948"/>
                  </a:lnTo>
                  <a:lnTo>
                    <a:pt x="30273" y="4051"/>
                  </a:lnTo>
                  <a:lnTo>
                    <a:pt x="29939" y="4179"/>
                  </a:lnTo>
                  <a:lnTo>
                    <a:pt x="29632" y="4307"/>
                  </a:lnTo>
                  <a:lnTo>
                    <a:pt x="29324" y="4486"/>
                  </a:lnTo>
                  <a:lnTo>
                    <a:pt x="29042" y="4666"/>
                  </a:lnTo>
                  <a:lnTo>
                    <a:pt x="28760" y="4845"/>
                  </a:lnTo>
                  <a:lnTo>
                    <a:pt x="28504" y="5076"/>
                  </a:lnTo>
                  <a:lnTo>
                    <a:pt x="28248" y="5281"/>
                  </a:lnTo>
                  <a:lnTo>
                    <a:pt x="28017" y="5537"/>
                  </a:lnTo>
                  <a:lnTo>
                    <a:pt x="27786" y="5794"/>
                  </a:lnTo>
                  <a:lnTo>
                    <a:pt x="27581" y="6050"/>
                  </a:lnTo>
                  <a:lnTo>
                    <a:pt x="27376" y="6332"/>
                  </a:lnTo>
                  <a:lnTo>
                    <a:pt x="27197" y="6614"/>
                  </a:lnTo>
                  <a:lnTo>
                    <a:pt x="26838" y="7203"/>
                  </a:lnTo>
                  <a:lnTo>
                    <a:pt x="26787" y="6332"/>
                  </a:lnTo>
                  <a:lnTo>
                    <a:pt x="26735" y="5486"/>
                  </a:lnTo>
                  <a:lnTo>
                    <a:pt x="26658" y="4615"/>
                  </a:lnTo>
                  <a:lnTo>
                    <a:pt x="26581" y="3769"/>
                  </a:lnTo>
                  <a:lnTo>
                    <a:pt x="26453" y="2923"/>
                  </a:lnTo>
                  <a:lnTo>
                    <a:pt x="26325" y="2051"/>
                  </a:lnTo>
                  <a:lnTo>
                    <a:pt x="26171" y="1205"/>
                  </a:lnTo>
                  <a:lnTo>
                    <a:pt x="25992" y="360"/>
                  </a:lnTo>
                  <a:lnTo>
                    <a:pt x="25966" y="257"/>
                  </a:lnTo>
                  <a:lnTo>
                    <a:pt x="25915" y="180"/>
                  </a:lnTo>
                  <a:lnTo>
                    <a:pt x="25838" y="103"/>
                  </a:lnTo>
                  <a:lnTo>
                    <a:pt x="25761" y="52"/>
                  </a:lnTo>
                  <a:lnTo>
                    <a:pt x="25684" y="26"/>
                  </a:lnTo>
                  <a:lnTo>
                    <a:pt x="25582"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7" name="Google Shape;2597;p46"/>
            <p:cNvSpPr/>
            <p:nvPr/>
          </p:nvSpPr>
          <p:spPr>
            <a:xfrm>
              <a:off x="5784400" y="2507338"/>
              <a:ext cx="322350" cy="168550"/>
            </a:xfrm>
            <a:custGeom>
              <a:avLst/>
              <a:gdLst/>
              <a:ahLst/>
              <a:cxnLst/>
              <a:rect l="l" t="t" r="r" b="b"/>
              <a:pathLst>
                <a:path w="12894" h="6742" extrusionOk="0">
                  <a:moveTo>
                    <a:pt x="6332" y="0"/>
                  </a:moveTo>
                  <a:lnTo>
                    <a:pt x="5793" y="26"/>
                  </a:lnTo>
                  <a:lnTo>
                    <a:pt x="5281" y="77"/>
                  </a:lnTo>
                  <a:lnTo>
                    <a:pt x="4768" y="154"/>
                  </a:lnTo>
                  <a:lnTo>
                    <a:pt x="4307" y="231"/>
                  </a:lnTo>
                  <a:lnTo>
                    <a:pt x="3845" y="359"/>
                  </a:lnTo>
                  <a:lnTo>
                    <a:pt x="3435" y="462"/>
                  </a:lnTo>
                  <a:lnTo>
                    <a:pt x="3025" y="590"/>
                  </a:lnTo>
                  <a:lnTo>
                    <a:pt x="2641" y="744"/>
                  </a:lnTo>
                  <a:lnTo>
                    <a:pt x="1948" y="1026"/>
                  </a:lnTo>
                  <a:lnTo>
                    <a:pt x="1359" y="1333"/>
                  </a:lnTo>
                  <a:lnTo>
                    <a:pt x="872" y="1641"/>
                  </a:lnTo>
                  <a:lnTo>
                    <a:pt x="513" y="1897"/>
                  </a:lnTo>
                  <a:lnTo>
                    <a:pt x="231" y="2102"/>
                  </a:lnTo>
                  <a:lnTo>
                    <a:pt x="0" y="2307"/>
                  </a:lnTo>
                  <a:lnTo>
                    <a:pt x="6460" y="6742"/>
                  </a:lnTo>
                  <a:lnTo>
                    <a:pt x="12893" y="1615"/>
                  </a:lnTo>
                  <a:lnTo>
                    <a:pt x="12150" y="1256"/>
                  </a:lnTo>
                  <a:lnTo>
                    <a:pt x="11432" y="974"/>
                  </a:lnTo>
                  <a:lnTo>
                    <a:pt x="10715" y="718"/>
                  </a:lnTo>
                  <a:lnTo>
                    <a:pt x="10023" y="513"/>
                  </a:lnTo>
                  <a:lnTo>
                    <a:pt x="9356" y="334"/>
                  </a:lnTo>
                  <a:lnTo>
                    <a:pt x="8715" y="206"/>
                  </a:lnTo>
                  <a:lnTo>
                    <a:pt x="8075" y="103"/>
                  </a:lnTo>
                  <a:lnTo>
                    <a:pt x="7485" y="52"/>
                  </a:lnTo>
                  <a:lnTo>
                    <a:pt x="6895" y="26"/>
                  </a:lnTo>
                  <a:lnTo>
                    <a:pt x="633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8" name="Google Shape;2598;p46"/>
            <p:cNvSpPr/>
            <p:nvPr/>
          </p:nvSpPr>
          <p:spPr>
            <a:xfrm>
              <a:off x="5826050" y="2386238"/>
              <a:ext cx="57050" cy="55125"/>
            </a:xfrm>
            <a:custGeom>
              <a:avLst/>
              <a:gdLst/>
              <a:ahLst/>
              <a:cxnLst/>
              <a:rect l="l" t="t" r="r" b="b"/>
              <a:pathLst>
                <a:path w="2282" h="2205" extrusionOk="0">
                  <a:moveTo>
                    <a:pt x="1128" y="0"/>
                  </a:moveTo>
                  <a:lnTo>
                    <a:pt x="898" y="26"/>
                  </a:lnTo>
                  <a:lnTo>
                    <a:pt x="693" y="77"/>
                  </a:lnTo>
                  <a:lnTo>
                    <a:pt x="513" y="179"/>
                  </a:lnTo>
                  <a:lnTo>
                    <a:pt x="334" y="333"/>
                  </a:lnTo>
                  <a:lnTo>
                    <a:pt x="206" y="487"/>
                  </a:lnTo>
                  <a:lnTo>
                    <a:pt x="103" y="666"/>
                  </a:lnTo>
                  <a:lnTo>
                    <a:pt x="26" y="871"/>
                  </a:lnTo>
                  <a:lnTo>
                    <a:pt x="0" y="1102"/>
                  </a:lnTo>
                  <a:lnTo>
                    <a:pt x="26" y="1333"/>
                  </a:lnTo>
                  <a:lnTo>
                    <a:pt x="103" y="1538"/>
                  </a:lnTo>
                  <a:lnTo>
                    <a:pt x="206" y="1717"/>
                  </a:lnTo>
                  <a:lnTo>
                    <a:pt x="334" y="1871"/>
                  </a:lnTo>
                  <a:lnTo>
                    <a:pt x="513" y="2025"/>
                  </a:lnTo>
                  <a:lnTo>
                    <a:pt x="693" y="2127"/>
                  </a:lnTo>
                  <a:lnTo>
                    <a:pt x="898" y="2179"/>
                  </a:lnTo>
                  <a:lnTo>
                    <a:pt x="1128" y="2204"/>
                  </a:lnTo>
                  <a:lnTo>
                    <a:pt x="1359" y="2179"/>
                  </a:lnTo>
                  <a:lnTo>
                    <a:pt x="1590" y="2127"/>
                  </a:lnTo>
                  <a:lnTo>
                    <a:pt x="1769" y="2025"/>
                  </a:lnTo>
                  <a:lnTo>
                    <a:pt x="1949" y="1871"/>
                  </a:lnTo>
                  <a:lnTo>
                    <a:pt x="2077" y="1717"/>
                  </a:lnTo>
                  <a:lnTo>
                    <a:pt x="2179" y="1538"/>
                  </a:lnTo>
                  <a:lnTo>
                    <a:pt x="2256" y="1333"/>
                  </a:lnTo>
                  <a:lnTo>
                    <a:pt x="2282" y="1102"/>
                  </a:lnTo>
                  <a:lnTo>
                    <a:pt x="2256" y="871"/>
                  </a:lnTo>
                  <a:lnTo>
                    <a:pt x="2179" y="666"/>
                  </a:lnTo>
                  <a:lnTo>
                    <a:pt x="2077" y="487"/>
                  </a:lnTo>
                  <a:lnTo>
                    <a:pt x="1949" y="333"/>
                  </a:lnTo>
                  <a:lnTo>
                    <a:pt x="1769" y="179"/>
                  </a:lnTo>
                  <a:lnTo>
                    <a:pt x="1590"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9" name="Google Shape;2599;p46"/>
            <p:cNvSpPr/>
            <p:nvPr/>
          </p:nvSpPr>
          <p:spPr>
            <a:xfrm>
              <a:off x="6001000" y="2386238"/>
              <a:ext cx="57050" cy="55125"/>
            </a:xfrm>
            <a:custGeom>
              <a:avLst/>
              <a:gdLst/>
              <a:ahLst/>
              <a:cxnLst/>
              <a:rect l="l" t="t" r="r" b="b"/>
              <a:pathLst>
                <a:path w="2282" h="2205" extrusionOk="0">
                  <a:moveTo>
                    <a:pt x="1128" y="0"/>
                  </a:moveTo>
                  <a:lnTo>
                    <a:pt x="897" y="26"/>
                  </a:lnTo>
                  <a:lnTo>
                    <a:pt x="692" y="77"/>
                  </a:lnTo>
                  <a:lnTo>
                    <a:pt x="513" y="179"/>
                  </a:lnTo>
                  <a:lnTo>
                    <a:pt x="333" y="333"/>
                  </a:lnTo>
                  <a:lnTo>
                    <a:pt x="205" y="487"/>
                  </a:lnTo>
                  <a:lnTo>
                    <a:pt x="103" y="666"/>
                  </a:lnTo>
                  <a:lnTo>
                    <a:pt x="26" y="871"/>
                  </a:lnTo>
                  <a:lnTo>
                    <a:pt x="0" y="1102"/>
                  </a:lnTo>
                  <a:lnTo>
                    <a:pt x="26" y="1333"/>
                  </a:lnTo>
                  <a:lnTo>
                    <a:pt x="103" y="1538"/>
                  </a:lnTo>
                  <a:lnTo>
                    <a:pt x="205" y="1717"/>
                  </a:lnTo>
                  <a:lnTo>
                    <a:pt x="333" y="1871"/>
                  </a:lnTo>
                  <a:lnTo>
                    <a:pt x="513" y="2025"/>
                  </a:lnTo>
                  <a:lnTo>
                    <a:pt x="692" y="2127"/>
                  </a:lnTo>
                  <a:lnTo>
                    <a:pt x="897" y="2179"/>
                  </a:lnTo>
                  <a:lnTo>
                    <a:pt x="1128" y="2204"/>
                  </a:lnTo>
                  <a:lnTo>
                    <a:pt x="1359" y="2179"/>
                  </a:lnTo>
                  <a:lnTo>
                    <a:pt x="1589" y="2127"/>
                  </a:lnTo>
                  <a:lnTo>
                    <a:pt x="1769" y="2025"/>
                  </a:lnTo>
                  <a:lnTo>
                    <a:pt x="1948" y="1871"/>
                  </a:lnTo>
                  <a:lnTo>
                    <a:pt x="2076" y="1717"/>
                  </a:lnTo>
                  <a:lnTo>
                    <a:pt x="2179" y="1538"/>
                  </a:lnTo>
                  <a:lnTo>
                    <a:pt x="2256" y="1333"/>
                  </a:lnTo>
                  <a:lnTo>
                    <a:pt x="2281" y="1102"/>
                  </a:lnTo>
                  <a:lnTo>
                    <a:pt x="2256" y="871"/>
                  </a:lnTo>
                  <a:lnTo>
                    <a:pt x="2179" y="666"/>
                  </a:lnTo>
                  <a:lnTo>
                    <a:pt x="2076" y="487"/>
                  </a:lnTo>
                  <a:lnTo>
                    <a:pt x="1948" y="333"/>
                  </a:lnTo>
                  <a:lnTo>
                    <a:pt x="1769" y="179"/>
                  </a:lnTo>
                  <a:lnTo>
                    <a:pt x="1589"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grpSp>
        <p:nvGrpSpPr>
          <p:cNvPr id="2600" name="Google Shape;2600;p46"/>
          <p:cNvGrpSpPr/>
          <p:nvPr/>
        </p:nvGrpSpPr>
        <p:grpSpPr>
          <a:xfrm>
            <a:off x="484404" y="3936160"/>
            <a:ext cx="1584389" cy="1718368"/>
            <a:chOff x="1184675" y="1644188"/>
            <a:chExt cx="1575775" cy="1709025"/>
          </a:xfrm>
        </p:grpSpPr>
        <p:sp>
          <p:nvSpPr>
            <p:cNvPr id="2601" name="Google Shape;2601;p46"/>
            <p:cNvSpPr/>
            <p:nvPr/>
          </p:nvSpPr>
          <p:spPr>
            <a:xfrm>
              <a:off x="1999125" y="2873888"/>
              <a:ext cx="248025" cy="479325"/>
            </a:xfrm>
            <a:custGeom>
              <a:avLst/>
              <a:gdLst/>
              <a:ahLst/>
              <a:cxnLst/>
              <a:rect l="l" t="t" r="r" b="b"/>
              <a:pathLst>
                <a:path w="9921" h="19173" extrusionOk="0">
                  <a:moveTo>
                    <a:pt x="5230" y="0"/>
                  </a:moveTo>
                  <a:lnTo>
                    <a:pt x="4999" y="51"/>
                  </a:lnTo>
                  <a:lnTo>
                    <a:pt x="4768" y="128"/>
                  </a:lnTo>
                  <a:lnTo>
                    <a:pt x="4563" y="256"/>
                  </a:lnTo>
                  <a:lnTo>
                    <a:pt x="4461" y="333"/>
                  </a:lnTo>
                  <a:lnTo>
                    <a:pt x="4410" y="410"/>
                  </a:lnTo>
                  <a:lnTo>
                    <a:pt x="4358" y="487"/>
                  </a:lnTo>
                  <a:lnTo>
                    <a:pt x="4333" y="564"/>
                  </a:lnTo>
                  <a:lnTo>
                    <a:pt x="4230" y="1128"/>
                  </a:lnTo>
                  <a:lnTo>
                    <a:pt x="4179" y="1692"/>
                  </a:lnTo>
                  <a:lnTo>
                    <a:pt x="4076" y="2820"/>
                  </a:lnTo>
                  <a:lnTo>
                    <a:pt x="4051" y="3947"/>
                  </a:lnTo>
                  <a:lnTo>
                    <a:pt x="4025" y="5075"/>
                  </a:lnTo>
                  <a:lnTo>
                    <a:pt x="3999" y="7331"/>
                  </a:lnTo>
                  <a:lnTo>
                    <a:pt x="3974" y="8459"/>
                  </a:lnTo>
                  <a:lnTo>
                    <a:pt x="3897" y="9586"/>
                  </a:lnTo>
                  <a:lnTo>
                    <a:pt x="3871" y="10355"/>
                  </a:lnTo>
                  <a:lnTo>
                    <a:pt x="3871" y="11227"/>
                  </a:lnTo>
                  <a:lnTo>
                    <a:pt x="3923" y="12150"/>
                  </a:lnTo>
                  <a:lnTo>
                    <a:pt x="3974" y="12585"/>
                  </a:lnTo>
                  <a:lnTo>
                    <a:pt x="4025" y="13021"/>
                  </a:lnTo>
                  <a:lnTo>
                    <a:pt x="3538" y="13201"/>
                  </a:lnTo>
                  <a:lnTo>
                    <a:pt x="3051" y="13406"/>
                  </a:lnTo>
                  <a:lnTo>
                    <a:pt x="2590" y="13636"/>
                  </a:lnTo>
                  <a:lnTo>
                    <a:pt x="2128" y="13918"/>
                  </a:lnTo>
                  <a:lnTo>
                    <a:pt x="1693" y="14200"/>
                  </a:lnTo>
                  <a:lnTo>
                    <a:pt x="1257" y="14508"/>
                  </a:lnTo>
                  <a:lnTo>
                    <a:pt x="411" y="15149"/>
                  </a:lnTo>
                  <a:lnTo>
                    <a:pt x="308" y="15251"/>
                  </a:lnTo>
                  <a:lnTo>
                    <a:pt x="206" y="15354"/>
                  </a:lnTo>
                  <a:lnTo>
                    <a:pt x="129" y="15456"/>
                  </a:lnTo>
                  <a:lnTo>
                    <a:pt x="78" y="15584"/>
                  </a:lnTo>
                  <a:lnTo>
                    <a:pt x="26" y="15687"/>
                  </a:lnTo>
                  <a:lnTo>
                    <a:pt x="1" y="15815"/>
                  </a:lnTo>
                  <a:lnTo>
                    <a:pt x="1" y="16046"/>
                  </a:lnTo>
                  <a:lnTo>
                    <a:pt x="52" y="16276"/>
                  </a:lnTo>
                  <a:lnTo>
                    <a:pt x="129" y="16507"/>
                  </a:lnTo>
                  <a:lnTo>
                    <a:pt x="283" y="16712"/>
                  </a:lnTo>
                  <a:lnTo>
                    <a:pt x="437" y="16917"/>
                  </a:lnTo>
                  <a:lnTo>
                    <a:pt x="642" y="17097"/>
                  </a:lnTo>
                  <a:lnTo>
                    <a:pt x="847" y="17225"/>
                  </a:lnTo>
                  <a:lnTo>
                    <a:pt x="1077" y="17327"/>
                  </a:lnTo>
                  <a:lnTo>
                    <a:pt x="1308" y="17353"/>
                  </a:lnTo>
                  <a:lnTo>
                    <a:pt x="1564" y="17353"/>
                  </a:lnTo>
                  <a:lnTo>
                    <a:pt x="1667" y="17327"/>
                  </a:lnTo>
                  <a:lnTo>
                    <a:pt x="1795" y="17302"/>
                  </a:lnTo>
                  <a:lnTo>
                    <a:pt x="1898" y="17225"/>
                  </a:lnTo>
                  <a:lnTo>
                    <a:pt x="2000" y="17174"/>
                  </a:lnTo>
                  <a:lnTo>
                    <a:pt x="2128" y="17071"/>
                  </a:lnTo>
                  <a:lnTo>
                    <a:pt x="2231" y="16969"/>
                  </a:lnTo>
                  <a:lnTo>
                    <a:pt x="2667" y="16430"/>
                  </a:lnTo>
                  <a:lnTo>
                    <a:pt x="3154" y="15969"/>
                  </a:lnTo>
                  <a:lnTo>
                    <a:pt x="3666" y="15507"/>
                  </a:lnTo>
                  <a:lnTo>
                    <a:pt x="4204" y="15046"/>
                  </a:lnTo>
                  <a:lnTo>
                    <a:pt x="4102" y="15815"/>
                  </a:lnTo>
                  <a:lnTo>
                    <a:pt x="4051" y="16558"/>
                  </a:lnTo>
                  <a:lnTo>
                    <a:pt x="3923" y="18071"/>
                  </a:lnTo>
                  <a:lnTo>
                    <a:pt x="3948" y="18327"/>
                  </a:lnTo>
                  <a:lnTo>
                    <a:pt x="3999" y="18558"/>
                  </a:lnTo>
                  <a:lnTo>
                    <a:pt x="4102" y="18763"/>
                  </a:lnTo>
                  <a:lnTo>
                    <a:pt x="4230" y="18917"/>
                  </a:lnTo>
                  <a:lnTo>
                    <a:pt x="4384" y="19019"/>
                  </a:lnTo>
                  <a:lnTo>
                    <a:pt x="4563" y="19122"/>
                  </a:lnTo>
                  <a:lnTo>
                    <a:pt x="4768" y="19173"/>
                  </a:lnTo>
                  <a:lnTo>
                    <a:pt x="5204" y="19173"/>
                  </a:lnTo>
                  <a:lnTo>
                    <a:pt x="5409" y="19096"/>
                  </a:lnTo>
                  <a:lnTo>
                    <a:pt x="5614" y="19019"/>
                  </a:lnTo>
                  <a:lnTo>
                    <a:pt x="5794" y="18891"/>
                  </a:lnTo>
                  <a:lnTo>
                    <a:pt x="5947" y="18737"/>
                  </a:lnTo>
                  <a:lnTo>
                    <a:pt x="6076" y="18558"/>
                  </a:lnTo>
                  <a:lnTo>
                    <a:pt x="6153" y="18327"/>
                  </a:lnTo>
                  <a:lnTo>
                    <a:pt x="6204" y="18071"/>
                  </a:lnTo>
                  <a:lnTo>
                    <a:pt x="6229" y="18071"/>
                  </a:lnTo>
                  <a:lnTo>
                    <a:pt x="6127" y="17302"/>
                  </a:lnTo>
                  <a:lnTo>
                    <a:pt x="5999" y="16507"/>
                  </a:lnTo>
                  <a:lnTo>
                    <a:pt x="5871" y="15713"/>
                  </a:lnTo>
                  <a:lnTo>
                    <a:pt x="5794" y="14918"/>
                  </a:lnTo>
                  <a:lnTo>
                    <a:pt x="6358" y="15405"/>
                  </a:lnTo>
                  <a:lnTo>
                    <a:pt x="6614" y="15636"/>
                  </a:lnTo>
                  <a:lnTo>
                    <a:pt x="6870" y="15892"/>
                  </a:lnTo>
                  <a:lnTo>
                    <a:pt x="7127" y="16148"/>
                  </a:lnTo>
                  <a:lnTo>
                    <a:pt x="7357" y="16430"/>
                  </a:lnTo>
                  <a:lnTo>
                    <a:pt x="7537" y="16738"/>
                  </a:lnTo>
                  <a:lnTo>
                    <a:pt x="7691" y="17045"/>
                  </a:lnTo>
                  <a:lnTo>
                    <a:pt x="7742" y="17199"/>
                  </a:lnTo>
                  <a:lnTo>
                    <a:pt x="7819" y="17327"/>
                  </a:lnTo>
                  <a:lnTo>
                    <a:pt x="7998" y="17532"/>
                  </a:lnTo>
                  <a:lnTo>
                    <a:pt x="8178" y="17661"/>
                  </a:lnTo>
                  <a:lnTo>
                    <a:pt x="8408" y="17763"/>
                  </a:lnTo>
                  <a:lnTo>
                    <a:pt x="8613" y="17814"/>
                  </a:lnTo>
                  <a:lnTo>
                    <a:pt x="8844" y="17814"/>
                  </a:lnTo>
                  <a:lnTo>
                    <a:pt x="9075" y="17763"/>
                  </a:lnTo>
                  <a:lnTo>
                    <a:pt x="9280" y="17686"/>
                  </a:lnTo>
                  <a:lnTo>
                    <a:pt x="9485" y="17584"/>
                  </a:lnTo>
                  <a:lnTo>
                    <a:pt x="9639" y="17456"/>
                  </a:lnTo>
                  <a:lnTo>
                    <a:pt x="9792" y="17276"/>
                  </a:lnTo>
                  <a:lnTo>
                    <a:pt x="9869" y="17097"/>
                  </a:lnTo>
                  <a:lnTo>
                    <a:pt x="9921" y="16866"/>
                  </a:lnTo>
                  <a:lnTo>
                    <a:pt x="9921" y="16661"/>
                  </a:lnTo>
                  <a:lnTo>
                    <a:pt x="9869" y="16430"/>
                  </a:lnTo>
                  <a:lnTo>
                    <a:pt x="9818" y="16302"/>
                  </a:lnTo>
                  <a:lnTo>
                    <a:pt x="9741" y="16174"/>
                  </a:lnTo>
                  <a:lnTo>
                    <a:pt x="9434" y="15764"/>
                  </a:lnTo>
                  <a:lnTo>
                    <a:pt x="9075" y="15328"/>
                  </a:lnTo>
                  <a:lnTo>
                    <a:pt x="8716" y="14944"/>
                  </a:lnTo>
                  <a:lnTo>
                    <a:pt x="8306" y="14559"/>
                  </a:lnTo>
                  <a:lnTo>
                    <a:pt x="7870" y="14200"/>
                  </a:lnTo>
                  <a:lnTo>
                    <a:pt x="7409" y="13841"/>
                  </a:lnTo>
                  <a:lnTo>
                    <a:pt x="6947" y="13534"/>
                  </a:lnTo>
                  <a:lnTo>
                    <a:pt x="6486" y="13226"/>
                  </a:lnTo>
                  <a:lnTo>
                    <a:pt x="6511" y="12611"/>
                  </a:lnTo>
                  <a:lnTo>
                    <a:pt x="6486" y="11970"/>
                  </a:lnTo>
                  <a:lnTo>
                    <a:pt x="6460" y="11329"/>
                  </a:lnTo>
                  <a:lnTo>
                    <a:pt x="6409" y="10663"/>
                  </a:lnTo>
                  <a:lnTo>
                    <a:pt x="6306" y="9381"/>
                  </a:lnTo>
                  <a:lnTo>
                    <a:pt x="6204" y="8151"/>
                  </a:lnTo>
                  <a:lnTo>
                    <a:pt x="6153" y="7177"/>
                  </a:lnTo>
                  <a:lnTo>
                    <a:pt x="6101" y="6177"/>
                  </a:lnTo>
                  <a:lnTo>
                    <a:pt x="6024" y="4178"/>
                  </a:lnTo>
                  <a:lnTo>
                    <a:pt x="5999" y="3153"/>
                  </a:lnTo>
                  <a:lnTo>
                    <a:pt x="5922" y="2153"/>
                  </a:lnTo>
                  <a:lnTo>
                    <a:pt x="5819" y="1179"/>
                  </a:lnTo>
                  <a:lnTo>
                    <a:pt x="5666" y="231"/>
                  </a:lnTo>
                  <a:lnTo>
                    <a:pt x="5640" y="154"/>
                  </a:lnTo>
                  <a:lnTo>
                    <a:pt x="5589" y="77"/>
                  </a:lnTo>
                  <a:lnTo>
                    <a:pt x="5512" y="51"/>
                  </a:lnTo>
                  <a:lnTo>
                    <a:pt x="5435"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2" name="Google Shape;2602;p46"/>
            <p:cNvSpPr/>
            <p:nvPr/>
          </p:nvSpPr>
          <p:spPr>
            <a:xfrm>
              <a:off x="1687050" y="2868113"/>
              <a:ext cx="237125" cy="463975"/>
            </a:xfrm>
            <a:custGeom>
              <a:avLst/>
              <a:gdLst/>
              <a:ahLst/>
              <a:cxnLst/>
              <a:rect l="l" t="t" r="r" b="b"/>
              <a:pathLst>
                <a:path w="9485" h="18559" extrusionOk="0">
                  <a:moveTo>
                    <a:pt x="8844" y="0"/>
                  </a:moveTo>
                  <a:lnTo>
                    <a:pt x="8613" y="26"/>
                  </a:lnTo>
                  <a:lnTo>
                    <a:pt x="8383" y="103"/>
                  </a:lnTo>
                  <a:lnTo>
                    <a:pt x="8280" y="154"/>
                  </a:lnTo>
                  <a:lnTo>
                    <a:pt x="8178" y="205"/>
                  </a:lnTo>
                  <a:lnTo>
                    <a:pt x="8126" y="282"/>
                  </a:lnTo>
                  <a:lnTo>
                    <a:pt x="8075" y="359"/>
                  </a:lnTo>
                  <a:lnTo>
                    <a:pt x="7844" y="872"/>
                  </a:lnTo>
                  <a:lnTo>
                    <a:pt x="7639" y="1410"/>
                  </a:lnTo>
                  <a:lnTo>
                    <a:pt x="7280" y="2461"/>
                  </a:lnTo>
                  <a:lnTo>
                    <a:pt x="6947" y="3563"/>
                  </a:lnTo>
                  <a:lnTo>
                    <a:pt x="6665" y="4640"/>
                  </a:lnTo>
                  <a:lnTo>
                    <a:pt x="6076" y="6819"/>
                  </a:lnTo>
                  <a:lnTo>
                    <a:pt x="5742" y="7895"/>
                  </a:lnTo>
                  <a:lnTo>
                    <a:pt x="5409" y="8972"/>
                  </a:lnTo>
                  <a:lnTo>
                    <a:pt x="5179" y="9715"/>
                  </a:lnTo>
                  <a:lnTo>
                    <a:pt x="4973" y="10561"/>
                  </a:lnTo>
                  <a:lnTo>
                    <a:pt x="4794" y="11458"/>
                  </a:lnTo>
                  <a:lnTo>
                    <a:pt x="4717" y="11894"/>
                  </a:lnTo>
                  <a:lnTo>
                    <a:pt x="4692" y="12329"/>
                  </a:lnTo>
                  <a:lnTo>
                    <a:pt x="4153" y="12381"/>
                  </a:lnTo>
                  <a:lnTo>
                    <a:pt x="3641" y="12458"/>
                  </a:lnTo>
                  <a:lnTo>
                    <a:pt x="3128" y="12586"/>
                  </a:lnTo>
                  <a:lnTo>
                    <a:pt x="2615" y="12714"/>
                  </a:lnTo>
                  <a:lnTo>
                    <a:pt x="2103" y="12893"/>
                  </a:lnTo>
                  <a:lnTo>
                    <a:pt x="1616" y="13073"/>
                  </a:lnTo>
                  <a:lnTo>
                    <a:pt x="642" y="13483"/>
                  </a:lnTo>
                  <a:lnTo>
                    <a:pt x="513" y="13560"/>
                  </a:lnTo>
                  <a:lnTo>
                    <a:pt x="385" y="13637"/>
                  </a:lnTo>
                  <a:lnTo>
                    <a:pt x="283" y="13714"/>
                  </a:lnTo>
                  <a:lnTo>
                    <a:pt x="206" y="13816"/>
                  </a:lnTo>
                  <a:lnTo>
                    <a:pt x="155" y="13919"/>
                  </a:lnTo>
                  <a:lnTo>
                    <a:pt x="78" y="14021"/>
                  </a:lnTo>
                  <a:lnTo>
                    <a:pt x="26" y="14252"/>
                  </a:lnTo>
                  <a:lnTo>
                    <a:pt x="1" y="14483"/>
                  </a:lnTo>
                  <a:lnTo>
                    <a:pt x="26" y="14739"/>
                  </a:lnTo>
                  <a:lnTo>
                    <a:pt x="103" y="14970"/>
                  </a:lnTo>
                  <a:lnTo>
                    <a:pt x="231" y="15200"/>
                  </a:lnTo>
                  <a:lnTo>
                    <a:pt x="360" y="15405"/>
                  </a:lnTo>
                  <a:lnTo>
                    <a:pt x="539" y="15610"/>
                  </a:lnTo>
                  <a:lnTo>
                    <a:pt x="744" y="15738"/>
                  </a:lnTo>
                  <a:lnTo>
                    <a:pt x="949" y="15841"/>
                  </a:lnTo>
                  <a:lnTo>
                    <a:pt x="1206" y="15918"/>
                  </a:lnTo>
                  <a:lnTo>
                    <a:pt x="1308" y="15918"/>
                  </a:lnTo>
                  <a:lnTo>
                    <a:pt x="1436" y="15892"/>
                  </a:lnTo>
                  <a:lnTo>
                    <a:pt x="1564" y="15867"/>
                  </a:lnTo>
                  <a:lnTo>
                    <a:pt x="1693" y="15841"/>
                  </a:lnTo>
                  <a:lnTo>
                    <a:pt x="1821" y="15764"/>
                  </a:lnTo>
                  <a:lnTo>
                    <a:pt x="1949" y="15687"/>
                  </a:lnTo>
                  <a:lnTo>
                    <a:pt x="2513" y="15303"/>
                  </a:lnTo>
                  <a:lnTo>
                    <a:pt x="3102" y="14944"/>
                  </a:lnTo>
                  <a:lnTo>
                    <a:pt x="3718" y="14636"/>
                  </a:lnTo>
                  <a:lnTo>
                    <a:pt x="4333" y="14329"/>
                  </a:lnTo>
                  <a:lnTo>
                    <a:pt x="4051" y="15046"/>
                  </a:lnTo>
                  <a:lnTo>
                    <a:pt x="3794" y="15764"/>
                  </a:lnTo>
                  <a:lnTo>
                    <a:pt x="3307" y="17200"/>
                  </a:lnTo>
                  <a:lnTo>
                    <a:pt x="3256" y="17456"/>
                  </a:lnTo>
                  <a:lnTo>
                    <a:pt x="3256" y="17687"/>
                  </a:lnTo>
                  <a:lnTo>
                    <a:pt x="3307" y="17892"/>
                  </a:lnTo>
                  <a:lnTo>
                    <a:pt x="3384" y="18071"/>
                  </a:lnTo>
                  <a:lnTo>
                    <a:pt x="3512" y="18225"/>
                  </a:lnTo>
                  <a:lnTo>
                    <a:pt x="3692" y="18353"/>
                  </a:lnTo>
                  <a:lnTo>
                    <a:pt x="3871" y="18455"/>
                  </a:lnTo>
                  <a:lnTo>
                    <a:pt x="4076" y="18532"/>
                  </a:lnTo>
                  <a:lnTo>
                    <a:pt x="4281" y="18558"/>
                  </a:lnTo>
                  <a:lnTo>
                    <a:pt x="4486" y="18558"/>
                  </a:lnTo>
                  <a:lnTo>
                    <a:pt x="4717" y="18532"/>
                  </a:lnTo>
                  <a:lnTo>
                    <a:pt x="4922" y="18455"/>
                  </a:lnTo>
                  <a:lnTo>
                    <a:pt x="5102" y="18353"/>
                  </a:lnTo>
                  <a:lnTo>
                    <a:pt x="5281" y="18199"/>
                  </a:lnTo>
                  <a:lnTo>
                    <a:pt x="5409" y="18020"/>
                  </a:lnTo>
                  <a:lnTo>
                    <a:pt x="5512" y="17763"/>
                  </a:lnTo>
                  <a:lnTo>
                    <a:pt x="5537" y="17789"/>
                  </a:lnTo>
                  <a:lnTo>
                    <a:pt x="5640" y="16994"/>
                  </a:lnTo>
                  <a:lnTo>
                    <a:pt x="5717" y="16200"/>
                  </a:lnTo>
                  <a:lnTo>
                    <a:pt x="5794" y="15405"/>
                  </a:lnTo>
                  <a:lnTo>
                    <a:pt x="5896" y="14611"/>
                  </a:lnTo>
                  <a:lnTo>
                    <a:pt x="6332" y="15200"/>
                  </a:lnTo>
                  <a:lnTo>
                    <a:pt x="6537" y="15508"/>
                  </a:lnTo>
                  <a:lnTo>
                    <a:pt x="6716" y="15815"/>
                  </a:lnTo>
                  <a:lnTo>
                    <a:pt x="6896" y="16123"/>
                  </a:lnTo>
                  <a:lnTo>
                    <a:pt x="7024" y="16456"/>
                  </a:lnTo>
                  <a:lnTo>
                    <a:pt x="7152" y="16789"/>
                  </a:lnTo>
                  <a:lnTo>
                    <a:pt x="7204" y="17148"/>
                  </a:lnTo>
                  <a:lnTo>
                    <a:pt x="7229" y="17302"/>
                  </a:lnTo>
                  <a:lnTo>
                    <a:pt x="7280" y="17430"/>
                  </a:lnTo>
                  <a:lnTo>
                    <a:pt x="7383" y="17687"/>
                  </a:lnTo>
                  <a:lnTo>
                    <a:pt x="7537" y="17866"/>
                  </a:lnTo>
                  <a:lnTo>
                    <a:pt x="7716" y="18020"/>
                  </a:lnTo>
                  <a:lnTo>
                    <a:pt x="7921" y="18122"/>
                  </a:lnTo>
                  <a:lnTo>
                    <a:pt x="8126" y="18174"/>
                  </a:lnTo>
                  <a:lnTo>
                    <a:pt x="8357" y="18199"/>
                  </a:lnTo>
                  <a:lnTo>
                    <a:pt x="8588" y="18174"/>
                  </a:lnTo>
                  <a:lnTo>
                    <a:pt x="8793" y="18097"/>
                  </a:lnTo>
                  <a:lnTo>
                    <a:pt x="8998" y="18020"/>
                  </a:lnTo>
                  <a:lnTo>
                    <a:pt x="9177" y="17892"/>
                  </a:lnTo>
                  <a:lnTo>
                    <a:pt x="9331" y="17738"/>
                  </a:lnTo>
                  <a:lnTo>
                    <a:pt x="9434" y="17533"/>
                  </a:lnTo>
                  <a:lnTo>
                    <a:pt x="9485" y="17328"/>
                  </a:lnTo>
                  <a:lnTo>
                    <a:pt x="9485" y="17071"/>
                  </a:lnTo>
                  <a:lnTo>
                    <a:pt x="9459" y="16943"/>
                  </a:lnTo>
                  <a:lnTo>
                    <a:pt x="9408" y="16815"/>
                  </a:lnTo>
                  <a:lnTo>
                    <a:pt x="9228" y="16328"/>
                  </a:lnTo>
                  <a:lnTo>
                    <a:pt x="8998" y="15841"/>
                  </a:lnTo>
                  <a:lnTo>
                    <a:pt x="8716" y="15354"/>
                  </a:lnTo>
                  <a:lnTo>
                    <a:pt x="8434" y="14893"/>
                  </a:lnTo>
                  <a:lnTo>
                    <a:pt x="8101" y="14431"/>
                  </a:lnTo>
                  <a:lnTo>
                    <a:pt x="7742" y="13970"/>
                  </a:lnTo>
                  <a:lnTo>
                    <a:pt x="7383" y="13560"/>
                  </a:lnTo>
                  <a:lnTo>
                    <a:pt x="6998" y="13150"/>
                  </a:lnTo>
                  <a:lnTo>
                    <a:pt x="7178" y="12560"/>
                  </a:lnTo>
                  <a:lnTo>
                    <a:pt x="7332" y="11919"/>
                  </a:lnTo>
                  <a:lnTo>
                    <a:pt x="7460" y="11279"/>
                  </a:lnTo>
                  <a:lnTo>
                    <a:pt x="7562" y="10638"/>
                  </a:lnTo>
                  <a:lnTo>
                    <a:pt x="7793" y="9356"/>
                  </a:lnTo>
                  <a:lnTo>
                    <a:pt x="7998" y="8151"/>
                  </a:lnTo>
                  <a:lnTo>
                    <a:pt x="8178" y="7203"/>
                  </a:lnTo>
                  <a:lnTo>
                    <a:pt x="8383" y="6229"/>
                  </a:lnTo>
                  <a:lnTo>
                    <a:pt x="8844" y="4255"/>
                  </a:lnTo>
                  <a:lnTo>
                    <a:pt x="9049" y="3281"/>
                  </a:lnTo>
                  <a:lnTo>
                    <a:pt x="9228" y="2282"/>
                  </a:lnTo>
                  <a:lnTo>
                    <a:pt x="9357" y="1308"/>
                  </a:lnTo>
                  <a:lnTo>
                    <a:pt x="9459" y="334"/>
                  </a:lnTo>
                  <a:lnTo>
                    <a:pt x="9459" y="257"/>
                  </a:lnTo>
                  <a:lnTo>
                    <a:pt x="9408" y="180"/>
                  </a:lnTo>
                  <a:lnTo>
                    <a:pt x="9357" y="129"/>
                  </a:lnTo>
                  <a:lnTo>
                    <a:pt x="9280" y="77"/>
                  </a:lnTo>
                  <a:lnTo>
                    <a:pt x="9075" y="26"/>
                  </a:lnTo>
                  <a:lnTo>
                    <a:pt x="884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3" name="Google Shape;2603;p46"/>
            <p:cNvSpPr/>
            <p:nvPr/>
          </p:nvSpPr>
          <p:spPr>
            <a:xfrm>
              <a:off x="1351275" y="1644188"/>
              <a:ext cx="1409175" cy="1302125"/>
            </a:xfrm>
            <a:custGeom>
              <a:avLst/>
              <a:gdLst/>
              <a:ahLst/>
              <a:cxnLst/>
              <a:rect l="l" t="t" r="r" b="b"/>
              <a:pathLst>
                <a:path w="56367" h="52085" extrusionOk="0">
                  <a:moveTo>
                    <a:pt x="19712" y="0"/>
                  </a:moveTo>
                  <a:lnTo>
                    <a:pt x="19584" y="26"/>
                  </a:lnTo>
                  <a:lnTo>
                    <a:pt x="19481" y="77"/>
                  </a:lnTo>
                  <a:lnTo>
                    <a:pt x="19404" y="154"/>
                  </a:lnTo>
                  <a:lnTo>
                    <a:pt x="19353" y="282"/>
                  </a:lnTo>
                  <a:lnTo>
                    <a:pt x="19353" y="410"/>
                  </a:lnTo>
                  <a:lnTo>
                    <a:pt x="19379" y="538"/>
                  </a:lnTo>
                  <a:lnTo>
                    <a:pt x="19686" y="1179"/>
                  </a:lnTo>
                  <a:lnTo>
                    <a:pt x="19968" y="1794"/>
                  </a:lnTo>
                  <a:lnTo>
                    <a:pt x="20224" y="2409"/>
                  </a:lnTo>
                  <a:lnTo>
                    <a:pt x="20455" y="3025"/>
                  </a:lnTo>
                  <a:lnTo>
                    <a:pt x="20635" y="3665"/>
                  </a:lnTo>
                  <a:lnTo>
                    <a:pt x="20814" y="4306"/>
                  </a:lnTo>
                  <a:lnTo>
                    <a:pt x="20942" y="4973"/>
                  </a:lnTo>
                  <a:lnTo>
                    <a:pt x="21070" y="5665"/>
                  </a:lnTo>
                  <a:lnTo>
                    <a:pt x="21096" y="5818"/>
                  </a:lnTo>
                  <a:lnTo>
                    <a:pt x="20840" y="5485"/>
                  </a:lnTo>
                  <a:lnTo>
                    <a:pt x="20583" y="5152"/>
                  </a:lnTo>
                  <a:lnTo>
                    <a:pt x="20301" y="4819"/>
                  </a:lnTo>
                  <a:lnTo>
                    <a:pt x="19994" y="4511"/>
                  </a:lnTo>
                  <a:lnTo>
                    <a:pt x="19712" y="4229"/>
                  </a:lnTo>
                  <a:lnTo>
                    <a:pt x="19379" y="3973"/>
                  </a:lnTo>
                  <a:lnTo>
                    <a:pt x="19071" y="3742"/>
                  </a:lnTo>
                  <a:lnTo>
                    <a:pt x="18738" y="3537"/>
                  </a:lnTo>
                  <a:lnTo>
                    <a:pt x="18379" y="3358"/>
                  </a:lnTo>
                  <a:lnTo>
                    <a:pt x="18020" y="3204"/>
                  </a:lnTo>
                  <a:lnTo>
                    <a:pt x="17661" y="3076"/>
                  </a:lnTo>
                  <a:lnTo>
                    <a:pt x="17302" y="2999"/>
                  </a:lnTo>
                  <a:lnTo>
                    <a:pt x="16943" y="2948"/>
                  </a:lnTo>
                  <a:lnTo>
                    <a:pt x="16559" y="2948"/>
                  </a:lnTo>
                  <a:lnTo>
                    <a:pt x="16174" y="2999"/>
                  </a:lnTo>
                  <a:lnTo>
                    <a:pt x="15816" y="3076"/>
                  </a:lnTo>
                  <a:lnTo>
                    <a:pt x="15713" y="3127"/>
                  </a:lnTo>
                  <a:lnTo>
                    <a:pt x="15611" y="3178"/>
                  </a:lnTo>
                  <a:lnTo>
                    <a:pt x="15559" y="3230"/>
                  </a:lnTo>
                  <a:lnTo>
                    <a:pt x="15508" y="3307"/>
                  </a:lnTo>
                  <a:lnTo>
                    <a:pt x="15482" y="3383"/>
                  </a:lnTo>
                  <a:lnTo>
                    <a:pt x="15457" y="3486"/>
                  </a:lnTo>
                  <a:lnTo>
                    <a:pt x="15482" y="3640"/>
                  </a:lnTo>
                  <a:lnTo>
                    <a:pt x="15559" y="3819"/>
                  </a:lnTo>
                  <a:lnTo>
                    <a:pt x="15611" y="3870"/>
                  </a:lnTo>
                  <a:lnTo>
                    <a:pt x="15687" y="3947"/>
                  </a:lnTo>
                  <a:lnTo>
                    <a:pt x="15764" y="3973"/>
                  </a:lnTo>
                  <a:lnTo>
                    <a:pt x="15841" y="3999"/>
                  </a:lnTo>
                  <a:lnTo>
                    <a:pt x="15944" y="4024"/>
                  </a:lnTo>
                  <a:lnTo>
                    <a:pt x="16072" y="3999"/>
                  </a:lnTo>
                  <a:lnTo>
                    <a:pt x="16482" y="3947"/>
                  </a:lnTo>
                  <a:lnTo>
                    <a:pt x="16892" y="3947"/>
                  </a:lnTo>
                  <a:lnTo>
                    <a:pt x="17302" y="3999"/>
                  </a:lnTo>
                  <a:lnTo>
                    <a:pt x="17687" y="4101"/>
                  </a:lnTo>
                  <a:lnTo>
                    <a:pt x="18046" y="4255"/>
                  </a:lnTo>
                  <a:lnTo>
                    <a:pt x="18404" y="4434"/>
                  </a:lnTo>
                  <a:lnTo>
                    <a:pt x="18763" y="4665"/>
                  </a:lnTo>
                  <a:lnTo>
                    <a:pt x="19097" y="4921"/>
                  </a:lnTo>
                  <a:lnTo>
                    <a:pt x="19404" y="5203"/>
                  </a:lnTo>
                  <a:lnTo>
                    <a:pt x="19712" y="5511"/>
                  </a:lnTo>
                  <a:lnTo>
                    <a:pt x="19994" y="5844"/>
                  </a:lnTo>
                  <a:lnTo>
                    <a:pt x="20276" y="6177"/>
                  </a:lnTo>
                  <a:lnTo>
                    <a:pt x="20532" y="6536"/>
                  </a:lnTo>
                  <a:lnTo>
                    <a:pt x="20788" y="6921"/>
                  </a:lnTo>
                  <a:lnTo>
                    <a:pt x="21224" y="7690"/>
                  </a:lnTo>
                  <a:lnTo>
                    <a:pt x="20635" y="7638"/>
                  </a:lnTo>
                  <a:lnTo>
                    <a:pt x="20019" y="7613"/>
                  </a:lnTo>
                  <a:lnTo>
                    <a:pt x="19379" y="7587"/>
                  </a:lnTo>
                  <a:lnTo>
                    <a:pt x="18738" y="7613"/>
                  </a:lnTo>
                  <a:lnTo>
                    <a:pt x="18123" y="7638"/>
                  </a:lnTo>
                  <a:lnTo>
                    <a:pt x="17482" y="7690"/>
                  </a:lnTo>
                  <a:lnTo>
                    <a:pt x="16841" y="7767"/>
                  </a:lnTo>
                  <a:lnTo>
                    <a:pt x="16174" y="7869"/>
                  </a:lnTo>
                  <a:lnTo>
                    <a:pt x="15534" y="7997"/>
                  </a:lnTo>
                  <a:lnTo>
                    <a:pt x="14893" y="8125"/>
                  </a:lnTo>
                  <a:lnTo>
                    <a:pt x="14252" y="8305"/>
                  </a:lnTo>
                  <a:lnTo>
                    <a:pt x="13611" y="8484"/>
                  </a:lnTo>
                  <a:lnTo>
                    <a:pt x="12945" y="8689"/>
                  </a:lnTo>
                  <a:lnTo>
                    <a:pt x="12330" y="8920"/>
                  </a:lnTo>
                  <a:lnTo>
                    <a:pt x="11689" y="9202"/>
                  </a:lnTo>
                  <a:lnTo>
                    <a:pt x="11048" y="9484"/>
                  </a:lnTo>
                  <a:lnTo>
                    <a:pt x="10433" y="9791"/>
                  </a:lnTo>
                  <a:lnTo>
                    <a:pt x="9818" y="10125"/>
                  </a:lnTo>
                  <a:lnTo>
                    <a:pt x="9202" y="10484"/>
                  </a:lnTo>
                  <a:lnTo>
                    <a:pt x="8613" y="10868"/>
                  </a:lnTo>
                  <a:lnTo>
                    <a:pt x="8023" y="11304"/>
                  </a:lnTo>
                  <a:lnTo>
                    <a:pt x="7434" y="11740"/>
                  </a:lnTo>
                  <a:lnTo>
                    <a:pt x="6870" y="12201"/>
                  </a:lnTo>
                  <a:lnTo>
                    <a:pt x="6332" y="12714"/>
                  </a:lnTo>
                  <a:lnTo>
                    <a:pt x="5793" y="13226"/>
                  </a:lnTo>
                  <a:lnTo>
                    <a:pt x="5255" y="13790"/>
                  </a:lnTo>
                  <a:lnTo>
                    <a:pt x="4742" y="14380"/>
                  </a:lnTo>
                  <a:lnTo>
                    <a:pt x="4255" y="14969"/>
                  </a:lnTo>
                  <a:lnTo>
                    <a:pt x="3794" y="15636"/>
                  </a:lnTo>
                  <a:lnTo>
                    <a:pt x="3333" y="16302"/>
                  </a:lnTo>
                  <a:lnTo>
                    <a:pt x="2897" y="16994"/>
                  </a:lnTo>
                  <a:lnTo>
                    <a:pt x="2487" y="17737"/>
                  </a:lnTo>
                  <a:lnTo>
                    <a:pt x="2205" y="18250"/>
                  </a:lnTo>
                  <a:lnTo>
                    <a:pt x="1974" y="18763"/>
                  </a:lnTo>
                  <a:lnTo>
                    <a:pt x="1743" y="19275"/>
                  </a:lnTo>
                  <a:lnTo>
                    <a:pt x="1513" y="19788"/>
                  </a:lnTo>
                  <a:lnTo>
                    <a:pt x="1128" y="20839"/>
                  </a:lnTo>
                  <a:lnTo>
                    <a:pt x="795" y="21890"/>
                  </a:lnTo>
                  <a:lnTo>
                    <a:pt x="513" y="22966"/>
                  </a:lnTo>
                  <a:lnTo>
                    <a:pt x="308" y="24069"/>
                  </a:lnTo>
                  <a:lnTo>
                    <a:pt x="129" y="25171"/>
                  </a:lnTo>
                  <a:lnTo>
                    <a:pt x="26" y="26273"/>
                  </a:lnTo>
                  <a:lnTo>
                    <a:pt x="0" y="27375"/>
                  </a:lnTo>
                  <a:lnTo>
                    <a:pt x="0" y="28477"/>
                  </a:lnTo>
                  <a:lnTo>
                    <a:pt x="52" y="29579"/>
                  </a:lnTo>
                  <a:lnTo>
                    <a:pt x="180" y="30707"/>
                  </a:lnTo>
                  <a:lnTo>
                    <a:pt x="359" y="31809"/>
                  </a:lnTo>
                  <a:lnTo>
                    <a:pt x="564" y="32886"/>
                  </a:lnTo>
                  <a:lnTo>
                    <a:pt x="846" y="33988"/>
                  </a:lnTo>
                  <a:lnTo>
                    <a:pt x="1180" y="35065"/>
                  </a:lnTo>
                  <a:lnTo>
                    <a:pt x="1564" y="36116"/>
                  </a:lnTo>
                  <a:lnTo>
                    <a:pt x="1974" y="37192"/>
                  </a:lnTo>
                  <a:lnTo>
                    <a:pt x="2461" y="38218"/>
                  </a:lnTo>
                  <a:lnTo>
                    <a:pt x="2999" y="39217"/>
                  </a:lnTo>
                  <a:lnTo>
                    <a:pt x="3563" y="40217"/>
                  </a:lnTo>
                  <a:lnTo>
                    <a:pt x="4179" y="41191"/>
                  </a:lnTo>
                  <a:lnTo>
                    <a:pt x="4871" y="42139"/>
                  </a:lnTo>
                  <a:lnTo>
                    <a:pt x="5563" y="43062"/>
                  </a:lnTo>
                  <a:lnTo>
                    <a:pt x="6332" y="43959"/>
                  </a:lnTo>
                  <a:lnTo>
                    <a:pt x="7152" y="44805"/>
                  </a:lnTo>
                  <a:lnTo>
                    <a:pt x="7998" y="45651"/>
                  </a:lnTo>
                  <a:lnTo>
                    <a:pt x="8895" y="46445"/>
                  </a:lnTo>
                  <a:lnTo>
                    <a:pt x="9843" y="47189"/>
                  </a:lnTo>
                  <a:lnTo>
                    <a:pt x="10817" y="47906"/>
                  </a:lnTo>
                  <a:lnTo>
                    <a:pt x="11843" y="48573"/>
                  </a:lnTo>
                  <a:lnTo>
                    <a:pt x="12919" y="49214"/>
                  </a:lnTo>
                  <a:lnTo>
                    <a:pt x="13457" y="49496"/>
                  </a:lnTo>
                  <a:lnTo>
                    <a:pt x="14047" y="49778"/>
                  </a:lnTo>
                  <a:lnTo>
                    <a:pt x="14637" y="50060"/>
                  </a:lnTo>
                  <a:lnTo>
                    <a:pt x="15252" y="50290"/>
                  </a:lnTo>
                  <a:lnTo>
                    <a:pt x="15867" y="50521"/>
                  </a:lnTo>
                  <a:lnTo>
                    <a:pt x="16508" y="50752"/>
                  </a:lnTo>
                  <a:lnTo>
                    <a:pt x="17174" y="50957"/>
                  </a:lnTo>
                  <a:lnTo>
                    <a:pt x="17866" y="51136"/>
                  </a:lnTo>
                  <a:lnTo>
                    <a:pt x="18558" y="51316"/>
                  </a:lnTo>
                  <a:lnTo>
                    <a:pt x="19276" y="51469"/>
                  </a:lnTo>
                  <a:lnTo>
                    <a:pt x="19994" y="51597"/>
                  </a:lnTo>
                  <a:lnTo>
                    <a:pt x="20711" y="51726"/>
                  </a:lnTo>
                  <a:lnTo>
                    <a:pt x="21480" y="51828"/>
                  </a:lnTo>
                  <a:lnTo>
                    <a:pt x="22224" y="51905"/>
                  </a:lnTo>
                  <a:lnTo>
                    <a:pt x="22993" y="51982"/>
                  </a:lnTo>
                  <a:lnTo>
                    <a:pt x="23762" y="52033"/>
                  </a:lnTo>
                  <a:lnTo>
                    <a:pt x="24556" y="52059"/>
                  </a:lnTo>
                  <a:lnTo>
                    <a:pt x="25351" y="52084"/>
                  </a:lnTo>
                  <a:lnTo>
                    <a:pt x="26940" y="52084"/>
                  </a:lnTo>
                  <a:lnTo>
                    <a:pt x="27760" y="52033"/>
                  </a:lnTo>
                  <a:lnTo>
                    <a:pt x="28581" y="51982"/>
                  </a:lnTo>
                  <a:lnTo>
                    <a:pt x="29401" y="51931"/>
                  </a:lnTo>
                  <a:lnTo>
                    <a:pt x="30221" y="51828"/>
                  </a:lnTo>
                  <a:lnTo>
                    <a:pt x="31041" y="51726"/>
                  </a:lnTo>
                  <a:lnTo>
                    <a:pt x="31861" y="51597"/>
                  </a:lnTo>
                  <a:lnTo>
                    <a:pt x="32707" y="51469"/>
                  </a:lnTo>
                  <a:lnTo>
                    <a:pt x="33528" y="51290"/>
                  </a:lnTo>
                  <a:lnTo>
                    <a:pt x="34348" y="51110"/>
                  </a:lnTo>
                  <a:lnTo>
                    <a:pt x="35168" y="50931"/>
                  </a:lnTo>
                  <a:lnTo>
                    <a:pt x="35988" y="50700"/>
                  </a:lnTo>
                  <a:lnTo>
                    <a:pt x="36809" y="50470"/>
                  </a:lnTo>
                  <a:lnTo>
                    <a:pt x="37629" y="50213"/>
                  </a:lnTo>
                  <a:lnTo>
                    <a:pt x="38423" y="49931"/>
                  </a:lnTo>
                  <a:lnTo>
                    <a:pt x="39218" y="49649"/>
                  </a:lnTo>
                  <a:lnTo>
                    <a:pt x="40013" y="49342"/>
                  </a:lnTo>
                  <a:lnTo>
                    <a:pt x="40807" y="49009"/>
                  </a:lnTo>
                  <a:lnTo>
                    <a:pt x="41576" y="48650"/>
                  </a:lnTo>
                  <a:lnTo>
                    <a:pt x="42371" y="48265"/>
                  </a:lnTo>
                  <a:lnTo>
                    <a:pt x="43114" y="47881"/>
                  </a:lnTo>
                  <a:lnTo>
                    <a:pt x="43857" y="47471"/>
                  </a:lnTo>
                  <a:lnTo>
                    <a:pt x="44601" y="47035"/>
                  </a:lnTo>
                  <a:lnTo>
                    <a:pt x="45344" y="46574"/>
                  </a:lnTo>
                  <a:lnTo>
                    <a:pt x="46036" y="46112"/>
                  </a:lnTo>
                  <a:lnTo>
                    <a:pt x="46754" y="45600"/>
                  </a:lnTo>
                  <a:lnTo>
                    <a:pt x="47420" y="45087"/>
                  </a:lnTo>
                  <a:lnTo>
                    <a:pt x="48112" y="44549"/>
                  </a:lnTo>
                  <a:lnTo>
                    <a:pt x="48753" y="44010"/>
                  </a:lnTo>
                  <a:lnTo>
                    <a:pt x="49394" y="43421"/>
                  </a:lnTo>
                  <a:lnTo>
                    <a:pt x="50009" y="42831"/>
                  </a:lnTo>
                  <a:lnTo>
                    <a:pt x="50599" y="42216"/>
                  </a:lnTo>
                  <a:lnTo>
                    <a:pt x="51188" y="41575"/>
                  </a:lnTo>
                  <a:lnTo>
                    <a:pt x="51752" y="40909"/>
                  </a:lnTo>
                  <a:lnTo>
                    <a:pt x="52291" y="40217"/>
                  </a:lnTo>
                  <a:lnTo>
                    <a:pt x="52803" y="39499"/>
                  </a:lnTo>
                  <a:lnTo>
                    <a:pt x="53316" y="38781"/>
                  </a:lnTo>
                  <a:lnTo>
                    <a:pt x="53777" y="38038"/>
                  </a:lnTo>
                  <a:lnTo>
                    <a:pt x="54213" y="37269"/>
                  </a:lnTo>
                  <a:lnTo>
                    <a:pt x="54649" y="36475"/>
                  </a:lnTo>
                  <a:lnTo>
                    <a:pt x="55033" y="35654"/>
                  </a:lnTo>
                  <a:lnTo>
                    <a:pt x="55418" y="34808"/>
                  </a:lnTo>
                  <a:lnTo>
                    <a:pt x="55751" y="33937"/>
                  </a:lnTo>
                  <a:lnTo>
                    <a:pt x="56084" y="33065"/>
                  </a:lnTo>
                  <a:lnTo>
                    <a:pt x="56366" y="32143"/>
                  </a:lnTo>
                  <a:lnTo>
                    <a:pt x="37654" y="34450"/>
                  </a:lnTo>
                  <a:lnTo>
                    <a:pt x="37680" y="34270"/>
                  </a:lnTo>
                  <a:lnTo>
                    <a:pt x="37808" y="33706"/>
                  </a:lnTo>
                  <a:lnTo>
                    <a:pt x="37988" y="32835"/>
                  </a:lnTo>
                  <a:lnTo>
                    <a:pt x="38141" y="31681"/>
                  </a:lnTo>
                  <a:lnTo>
                    <a:pt x="38218" y="30989"/>
                  </a:lnTo>
                  <a:lnTo>
                    <a:pt x="38295" y="30272"/>
                  </a:lnTo>
                  <a:lnTo>
                    <a:pt x="38321" y="29477"/>
                  </a:lnTo>
                  <a:lnTo>
                    <a:pt x="38346" y="28657"/>
                  </a:lnTo>
                  <a:lnTo>
                    <a:pt x="38346" y="27760"/>
                  </a:lnTo>
                  <a:lnTo>
                    <a:pt x="38321" y="26862"/>
                  </a:lnTo>
                  <a:lnTo>
                    <a:pt x="38244" y="25914"/>
                  </a:lnTo>
                  <a:lnTo>
                    <a:pt x="38141" y="24940"/>
                  </a:lnTo>
                  <a:lnTo>
                    <a:pt x="37962" y="23940"/>
                  </a:lnTo>
                  <a:lnTo>
                    <a:pt x="37757" y="22915"/>
                  </a:lnTo>
                  <a:lnTo>
                    <a:pt x="37501" y="21890"/>
                  </a:lnTo>
                  <a:lnTo>
                    <a:pt x="37193" y="20839"/>
                  </a:lnTo>
                  <a:lnTo>
                    <a:pt x="36988" y="20326"/>
                  </a:lnTo>
                  <a:lnTo>
                    <a:pt x="36809" y="19814"/>
                  </a:lnTo>
                  <a:lnTo>
                    <a:pt x="36578" y="19275"/>
                  </a:lnTo>
                  <a:lnTo>
                    <a:pt x="36347" y="18763"/>
                  </a:lnTo>
                  <a:lnTo>
                    <a:pt x="36091" y="18224"/>
                  </a:lnTo>
                  <a:lnTo>
                    <a:pt x="35835" y="17712"/>
                  </a:lnTo>
                  <a:lnTo>
                    <a:pt x="35527" y="17199"/>
                  </a:lnTo>
                  <a:lnTo>
                    <a:pt x="35219" y="16687"/>
                  </a:lnTo>
                  <a:lnTo>
                    <a:pt x="34886" y="16174"/>
                  </a:lnTo>
                  <a:lnTo>
                    <a:pt x="34553" y="15661"/>
                  </a:lnTo>
                  <a:lnTo>
                    <a:pt x="34168" y="15174"/>
                  </a:lnTo>
                  <a:lnTo>
                    <a:pt x="33784" y="14662"/>
                  </a:lnTo>
                  <a:lnTo>
                    <a:pt x="33348" y="14175"/>
                  </a:lnTo>
                  <a:lnTo>
                    <a:pt x="32912" y="13688"/>
                  </a:lnTo>
                  <a:lnTo>
                    <a:pt x="32451" y="13201"/>
                  </a:lnTo>
                  <a:lnTo>
                    <a:pt x="31964" y="12739"/>
                  </a:lnTo>
                  <a:lnTo>
                    <a:pt x="31451" y="12278"/>
                  </a:lnTo>
                  <a:lnTo>
                    <a:pt x="30913" y="11842"/>
                  </a:lnTo>
                  <a:lnTo>
                    <a:pt x="30349" y="11381"/>
                  </a:lnTo>
                  <a:lnTo>
                    <a:pt x="29760" y="10945"/>
                  </a:lnTo>
                  <a:lnTo>
                    <a:pt x="29119" y="10535"/>
                  </a:lnTo>
                  <a:lnTo>
                    <a:pt x="28478" y="10125"/>
                  </a:lnTo>
                  <a:lnTo>
                    <a:pt x="27812" y="9715"/>
                  </a:lnTo>
                  <a:lnTo>
                    <a:pt x="27094" y="9330"/>
                  </a:lnTo>
                  <a:lnTo>
                    <a:pt x="26658" y="9099"/>
                  </a:lnTo>
                  <a:lnTo>
                    <a:pt x="26171" y="8894"/>
                  </a:lnTo>
                  <a:lnTo>
                    <a:pt x="25684" y="8689"/>
                  </a:lnTo>
                  <a:lnTo>
                    <a:pt x="25197" y="8510"/>
                  </a:lnTo>
                  <a:lnTo>
                    <a:pt x="24684" y="8356"/>
                  </a:lnTo>
                  <a:lnTo>
                    <a:pt x="24146" y="8202"/>
                  </a:lnTo>
                  <a:lnTo>
                    <a:pt x="23608" y="8074"/>
                  </a:lnTo>
                  <a:lnTo>
                    <a:pt x="23070" y="7946"/>
                  </a:lnTo>
                  <a:lnTo>
                    <a:pt x="23223" y="7587"/>
                  </a:lnTo>
                  <a:lnTo>
                    <a:pt x="23377" y="7254"/>
                  </a:lnTo>
                  <a:lnTo>
                    <a:pt x="23582" y="6946"/>
                  </a:lnTo>
                  <a:lnTo>
                    <a:pt x="23813" y="6664"/>
                  </a:lnTo>
                  <a:lnTo>
                    <a:pt x="24044" y="6382"/>
                  </a:lnTo>
                  <a:lnTo>
                    <a:pt x="24300" y="6100"/>
                  </a:lnTo>
                  <a:lnTo>
                    <a:pt x="24582" y="5870"/>
                  </a:lnTo>
                  <a:lnTo>
                    <a:pt x="24864" y="5639"/>
                  </a:lnTo>
                  <a:lnTo>
                    <a:pt x="25171" y="5434"/>
                  </a:lnTo>
                  <a:lnTo>
                    <a:pt x="25505" y="5229"/>
                  </a:lnTo>
                  <a:lnTo>
                    <a:pt x="25838" y="5050"/>
                  </a:lnTo>
                  <a:lnTo>
                    <a:pt x="26171" y="4896"/>
                  </a:lnTo>
                  <a:lnTo>
                    <a:pt x="26556" y="4768"/>
                  </a:lnTo>
                  <a:lnTo>
                    <a:pt x="26914" y="4665"/>
                  </a:lnTo>
                  <a:lnTo>
                    <a:pt x="27299" y="4563"/>
                  </a:lnTo>
                  <a:lnTo>
                    <a:pt x="27709" y="4486"/>
                  </a:lnTo>
                  <a:lnTo>
                    <a:pt x="27837" y="4460"/>
                  </a:lnTo>
                  <a:lnTo>
                    <a:pt x="27940" y="4383"/>
                  </a:lnTo>
                  <a:lnTo>
                    <a:pt x="28042" y="4306"/>
                  </a:lnTo>
                  <a:lnTo>
                    <a:pt x="28094" y="4204"/>
                  </a:lnTo>
                  <a:lnTo>
                    <a:pt x="28145" y="4101"/>
                  </a:lnTo>
                  <a:lnTo>
                    <a:pt x="28170" y="3999"/>
                  </a:lnTo>
                  <a:lnTo>
                    <a:pt x="28196" y="3870"/>
                  </a:lnTo>
                  <a:lnTo>
                    <a:pt x="28170" y="3742"/>
                  </a:lnTo>
                  <a:lnTo>
                    <a:pt x="28145" y="3614"/>
                  </a:lnTo>
                  <a:lnTo>
                    <a:pt x="28119" y="3512"/>
                  </a:lnTo>
                  <a:lnTo>
                    <a:pt x="28042" y="3409"/>
                  </a:lnTo>
                  <a:lnTo>
                    <a:pt x="27965" y="3307"/>
                  </a:lnTo>
                  <a:lnTo>
                    <a:pt x="27888" y="3230"/>
                  </a:lnTo>
                  <a:lnTo>
                    <a:pt x="27786" y="3178"/>
                  </a:lnTo>
                  <a:lnTo>
                    <a:pt x="27658" y="3153"/>
                  </a:lnTo>
                  <a:lnTo>
                    <a:pt x="27530" y="3153"/>
                  </a:lnTo>
                  <a:lnTo>
                    <a:pt x="27145" y="3204"/>
                  </a:lnTo>
                  <a:lnTo>
                    <a:pt x="26761" y="3281"/>
                  </a:lnTo>
                  <a:lnTo>
                    <a:pt x="26376" y="3409"/>
                  </a:lnTo>
                  <a:lnTo>
                    <a:pt x="25992" y="3537"/>
                  </a:lnTo>
                  <a:lnTo>
                    <a:pt x="25607" y="3691"/>
                  </a:lnTo>
                  <a:lnTo>
                    <a:pt x="25223" y="3845"/>
                  </a:lnTo>
                  <a:lnTo>
                    <a:pt x="24864" y="4050"/>
                  </a:lnTo>
                  <a:lnTo>
                    <a:pt x="24505" y="4255"/>
                  </a:lnTo>
                  <a:lnTo>
                    <a:pt x="24146" y="4486"/>
                  </a:lnTo>
                  <a:lnTo>
                    <a:pt x="23813" y="4742"/>
                  </a:lnTo>
                  <a:lnTo>
                    <a:pt x="23505" y="5024"/>
                  </a:lnTo>
                  <a:lnTo>
                    <a:pt x="23198" y="5306"/>
                  </a:lnTo>
                  <a:lnTo>
                    <a:pt x="22916" y="5613"/>
                  </a:lnTo>
                  <a:lnTo>
                    <a:pt x="22685" y="5921"/>
                  </a:lnTo>
                  <a:lnTo>
                    <a:pt x="22454" y="6254"/>
                  </a:lnTo>
                  <a:lnTo>
                    <a:pt x="22249" y="6613"/>
                  </a:lnTo>
                  <a:lnTo>
                    <a:pt x="22147" y="5716"/>
                  </a:lnTo>
                  <a:lnTo>
                    <a:pt x="22019" y="4819"/>
                  </a:lnTo>
                  <a:lnTo>
                    <a:pt x="21865" y="3947"/>
                  </a:lnTo>
                  <a:lnTo>
                    <a:pt x="21762" y="3512"/>
                  </a:lnTo>
                  <a:lnTo>
                    <a:pt x="21660" y="3076"/>
                  </a:lnTo>
                  <a:lnTo>
                    <a:pt x="21506" y="2666"/>
                  </a:lnTo>
                  <a:lnTo>
                    <a:pt x="21378" y="2256"/>
                  </a:lnTo>
                  <a:lnTo>
                    <a:pt x="21198" y="1871"/>
                  </a:lnTo>
                  <a:lnTo>
                    <a:pt x="20993" y="1487"/>
                  </a:lnTo>
                  <a:lnTo>
                    <a:pt x="20788" y="1102"/>
                  </a:lnTo>
                  <a:lnTo>
                    <a:pt x="20532" y="769"/>
                  </a:lnTo>
                  <a:lnTo>
                    <a:pt x="20250" y="410"/>
                  </a:lnTo>
                  <a:lnTo>
                    <a:pt x="19968" y="103"/>
                  </a:lnTo>
                  <a:lnTo>
                    <a:pt x="19840" y="26"/>
                  </a:lnTo>
                  <a:lnTo>
                    <a:pt x="19712"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4" name="Google Shape;2604;p46"/>
            <p:cNvSpPr/>
            <p:nvPr/>
          </p:nvSpPr>
          <p:spPr>
            <a:xfrm>
              <a:off x="1547350" y="2350338"/>
              <a:ext cx="297375" cy="290300"/>
            </a:xfrm>
            <a:custGeom>
              <a:avLst/>
              <a:gdLst/>
              <a:ahLst/>
              <a:cxnLst/>
              <a:rect l="l" t="t" r="r" b="b"/>
              <a:pathLst>
                <a:path w="11895" h="11612" extrusionOk="0">
                  <a:moveTo>
                    <a:pt x="5153" y="1"/>
                  </a:moveTo>
                  <a:lnTo>
                    <a:pt x="4794" y="26"/>
                  </a:lnTo>
                  <a:lnTo>
                    <a:pt x="4435" y="103"/>
                  </a:lnTo>
                  <a:lnTo>
                    <a:pt x="4076" y="180"/>
                  </a:lnTo>
                  <a:lnTo>
                    <a:pt x="3743" y="283"/>
                  </a:lnTo>
                  <a:lnTo>
                    <a:pt x="3410" y="411"/>
                  </a:lnTo>
                  <a:lnTo>
                    <a:pt x="3077" y="565"/>
                  </a:lnTo>
                  <a:lnTo>
                    <a:pt x="2769" y="744"/>
                  </a:lnTo>
                  <a:lnTo>
                    <a:pt x="2462" y="923"/>
                  </a:lnTo>
                  <a:lnTo>
                    <a:pt x="2154" y="1128"/>
                  </a:lnTo>
                  <a:lnTo>
                    <a:pt x="1872" y="1359"/>
                  </a:lnTo>
                  <a:lnTo>
                    <a:pt x="1616" y="1615"/>
                  </a:lnTo>
                  <a:lnTo>
                    <a:pt x="1359" y="1872"/>
                  </a:lnTo>
                  <a:lnTo>
                    <a:pt x="1154" y="2154"/>
                  </a:lnTo>
                  <a:lnTo>
                    <a:pt x="924" y="2436"/>
                  </a:lnTo>
                  <a:lnTo>
                    <a:pt x="744" y="2743"/>
                  </a:lnTo>
                  <a:lnTo>
                    <a:pt x="565" y="3051"/>
                  </a:lnTo>
                  <a:lnTo>
                    <a:pt x="411" y="3384"/>
                  </a:lnTo>
                  <a:lnTo>
                    <a:pt x="283" y="3743"/>
                  </a:lnTo>
                  <a:lnTo>
                    <a:pt x="180" y="4076"/>
                  </a:lnTo>
                  <a:lnTo>
                    <a:pt x="103" y="4435"/>
                  </a:lnTo>
                  <a:lnTo>
                    <a:pt x="52" y="4794"/>
                  </a:lnTo>
                  <a:lnTo>
                    <a:pt x="1" y="5153"/>
                  </a:lnTo>
                  <a:lnTo>
                    <a:pt x="1" y="5512"/>
                  </a:lnTo>
                  <a:lnTo>
                    <a:pt x="180" y="6973"/>
                  </a:lnTo>
                  <a:lnTo>
                    <a:pt x="283" y="7383"/>
                  </a:lnTo>
                  <a:lnTo>
                    <a:pt x="385" y="7742"/>
                  </a:lnTo>
                  <a:lnTo>
                    <a:pt x="565" y="8126"/>
                  </a:lnTo>
                  <a:lnTo>
                    <a:pt x="796" y="8510"/>
                  </a:lnTo>
                  <a:lnTo>
                    <a:pt x="1052" y="8895"/>
                  </a:lnTo>
                  <a:lnTo>
                    <a:pt x="1283" y="9203"/>
                  </a:lnTo>
                  <a:lnTo>
                    <a:pt x="1513" y="9484"/>
                  </a:lnTo>
                  <a:lnTo>
                    <a:pt x="1718" y="9690"/>
                  </a:lnTo>
                  <a:lnTo>
                    <a:pt x="1949" y="9920"/>
                  </a:lnTo>
                  <a:lnTo>
                    <a:pt x="2205" y="10125"/>
                  </a:lnTo>
                  <a:lnTo>
                    <a:pt x="2897" y="10638"/>
                  </a:lnTo>
                  <a:lnTo>
                    <a:pt x="3282" y="10894"/>
                  </a:lnTo>
                  <a:lnTo>
                    <a:pt x="3743" y="11125"/>
                  </a:lnTo>
                  <a:lnTo>
                    <a:pt x="4205" y="11304"/>
                  </a:lnTo>
                  <a:lnTo>
                    <a:pt x="4435" y="11356"/>
                  </a:lnTo>
                  <a:lnTo>
                    <a:pt x="4666" y="11407"/>
                  </a:lnTo>
                  <a:lnTo>
                    <a:pt x="5051" y="11484"/>
                  </a:lnTo>
                  <a:lnTo>
                    <a:pt x="5435" y="11561"/>
                  </a:lnTo>
                  <a:lnTo>
                    <a:pt x="5794" y="11586"/>
                  </a:lnTo>
                  <a:lnTo>
                    <a:pt x="6178" y="11612"/>
                  </a:lnTo>
                  <a:lnTo>
                    <a:pt x="6563" y="11586"/>
                  </a:lnTo>
                  <a:lnTo>
                    <a:pt x="6947" y="11561"/>
                  </a:lnTo>
                  <a:lnTo>
                    <a:pt x="7332" y="11484"/>
                  </a:lnTo>
                  <a:lnTo>
                    <a:pt x="7716" y="11407"/>
                  </a:lnTo>
                  <a:lnTo>
                    <a:pt x="8075" y="11304"/>
                  </a:lnTo>
                  <a:lnTo>
                    <a:pt x="8408" y="11151"/>
                  </a:lnTo>
                  <a:lnTo>
                    <a:pt x="8742" y="10997"/>
                  </a:lnTo>
                  <a:lnTo>
                    <a:pt x="9075" y="10843"/>
                  </a:lnTo>
                  <a:lnTo>
                    <a:pt x="9382" y="10638"/>
                  </a:lnTo>
                  <a:lnTo>
                    <a:pt x="9664" y="10433"/>
                  </a:lnTo>
                  <a:lnTo>
                    <a:pt x="9946" y="10202"/>
                  </a:lnTo>
                  <a:lnTo>
                    <a:pt x="10228" y="9946"/>
                  </a:lnTo>
                  <a:lnTo>
                    <a:pt x="10613" y="9510"/>
                  </a:lnTo>
                  <a:lnTo>
                    <a:pt x="10946" y="9074"/>
                  </a:lnTo>
                  <a:lnTo>
                    <a:pt x="11228" y="8587"/>
                  </a:lnTo>
                  <a:lnTo>
                    <a:pt x="11459" y="8075"/>
                  </a:lnTo>
                  <a:lnTo>
                    <a:pt x="11664" y="7562"/>
                  </a:lnTo>
                  <a:lnTo>
                    <a:pt x="11792" y="7024"/>
                  </a:lnTo>
                  <a:lnTo>
                    <a:pt x="11869" y="6460"/>
                  </a:lnTo>
                  <a:lnTo>
                    <a:pt x="11894" y="5896"/>
                  </a:lnTo>
                  <a:lnTo>
                    <a:pt x="11869" y="5332"/>
                  </a:lnTo>
                  <a:lnTo>
                    <a:pt x="11792" y="4768"/>
                  </a:lnTo>
                  <a:lnTo>
                    <a:pt x="11664" y="4230"/>
                  </a:lnTo>
                  <a:lnTo>
                    <a:pt x="11459" y="3717"/>
                  </a:lnTo>
                  <a:lnTo>
                    <a:pt x="11228" y="3205"/>
                  </a:lnTo>
                  <a:lnTo>
                    <a:pt x="10946" y="2718"/>
                  </a:lnTo>
                  <a:lnTo>
                    <a:pt x="10613" y="2256"/>
                  </a:lnTo>
                  <a:lnTo>
                    <a:pt x="10228" y="1846"/>
                  </a:lnTo>
                  <a:lnTo>
                    <a:pt x="9946" y="1590"/>
                  </a:lnTo>
                  <a:lnTo>
                    <a:pt x="9639" y="1359"/>
                  </a:lnTo>
                  <a:lnTo>
                    <a:pt x="9331" y="1128"/>
                  </a:lnTo>
                  <a:lnTo>
                    <a:pt x="9024" y="923"/>
                  </a:lnTo>
                  <a:lnTo>
                    <a:pt x="8690" y="770"/>
                  </a:lnTo>
                  <a:lnTo>
                    <a:pt x="8357" y="616"/>
                  </a:lnTo>
                  <a:lnTo>
                    <a:pt x="7998" y="488"/>
                  </a:lnTo>
                  <a:lnTo>
                    <a:pt x="7639" y="385"/>
                  </a:lnTo>
                  <a:lnTo>
                    <a:pt x="7178" y="206"/>
                  </a:lnTo>
                  <a:lnTo>
                    <a:pt x="6665" y="78"/>
                  </a:lnTo>
                  <a:lnTo>
                    <a:pt x="6281" y="26"/>
                  </a:lnTo>
                  <a:lnTo>
                    <a:pt x="5896" y="26"/>
                  </a:lnTo>
                  <a:lnTo>
                    <a:pt x="5486"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5" name="Google Shape;2605;p46"/>
            <p:cNvSpPr/>
            <p:nvPr/>
          </p:nvSpPr>
          <p:spPr>
            <a:xfrm>
              <a:off x="1578750" y="2104263"/>
              <a:ext cx="214075" cy="178175"/>
            </a:xfrm>
            <a:custGeom>
              <a:avLst/>
              <a:gdLst/>
              <a:ahLst/>
              <a:cxnLst/>
              <a:rect l="l" t="t" r="r" b="b"/>
              <a:pathLst>
                <a:path w="8563" h="7127" extrusionOk="0">
                  <a:moveTo>
                    <a:pt x="4256" y="1"/>
                  </a:moveTo>
                  <a:lnTo>
                    <a:pt x="3948" y="52"/>
                  </a:lnTo>
                  <a:lnTo>
                    <a:pt x="3641" y="103"/>
                  </a:lnTo>
                  <a:lnTo>
                    <a:pt x="3333" y="155"/>
                  </a:lnTo>
                  <a:lnTo>
                    <a:pt x="3051" y="257"/>
                  </a:lnTo>
                  <a:lnTo>
                    <a:pt x="2744" y="360"/>
                  </a:lnTo>
                  <a:lnTo>
                    <a:pt x="2462" y="514"/>
                  </a:lnTo>
                  <a:lnTo>
                    <a:pt x="2180" y="667"/>
                  </a:lnTo>
                  <a:lnTo>
                    <a:pt x="1923" y="821"/>
                  </a:lnTo>
                  <a:lnTo>
                    <a:pt x="1641" y="1001"/>
                  </a:lnTo>
                  <a:lnTo>
                    <a:pt x="1411" y="1206"/>
                  </a:lnTo>
                  <a:lnTo>
                    <a:pt x="1180" y="1436"/>
                  </a:lnTo>
                  <a:lnTo>
                    <a:pt x="975" y="1667"/>
                  </a:lnTo>
                  <a:lnTo>
                    <a:pt x="770" y="1898"/>
                  </a:lnTo>
                  <a:lnTo>
                    <a:pt x="590" y="2154"/>
                  </a:lnTo>
                  <a:lnTo>
                    <a:pt x="437" y="2436"/>
                  </a:lnTo>
                  <a:lnTo>
                    <a:pt x="283" y="2718"/>
                  </a:lnTo>
                  <a:lnTo>
                    <a:pt x="180" y="3000"/>
                  </a:lnTo>
                  <a:lnTo>
                    <a:pt x="78" y="3307"/>
                  </a:lnTo>
                  <a:lnTo>
                    <a:pt x="1" y="3615"/>
                  </a:lnTo>
                  <a:lnTo>
                    <a:pt x="1" y="3615"/>
                  </a:lnTo>
                  <a:lnTo>
                    <a:pt x="411" y="3410"/>
                  </a:lnTo>
                  <a:lnTo>
                    <a:pt x="821" y="3231"/>
                  </a:lnTo>
                  <a:lnTo>
                    <a:pt x="1257" y="3077"/>
                  </a:lnTo>
                  <a:lnTo>
                    <a:pt x="1693" y="2974"/>
                  </a:lnTo>
                  <a:lnTo>
                    <a:pt x="2128" y="2923"/>
                  </a:lnTo>
                  <a:lnTo>
                    <a:pt x="2564" y="2897"/>
                  </a:lnTo>
                  <a:lnTo>
                    <a:pt x="3026" y="2923"/>
                  </a:lnTo>
                  <a:lnTo>
                    <a:pt x="3461" y="2974"/>
                  </a:lnTo>
                  <a:lnTo>
                    <a:pt x="3897" y="3077"/>
                  </a:lnTo>
                  <a:lnTo>
                    <a:pt x="4333" y="3231"/>
                  </a:lnTo>
                  <a:lnTo>
                    <a:pt x="4743" y="3436"/>
                  </a:lnTo>
                  <a:lnTo>
                    <a:pt x="5127" y="3666"/>
                  </a:lnTo>
                  <a:lnTo>
                    <a:pt x="5512" y="3974"/>
                  </a:lnTo>
                  <a:lnTo>
                    <a:pt x="5896" y="4333"/>
                  </a:lnTo>
                  <a:lnTo>
                    <a:pt x="6230" y="4743"/>
                  </a:lnTo>
                  <a:lnTo>
                    <a:pt x="6537" y="5230"/>
                  </a:lnTo>
                  <a:lnTo>
                    <a:pt x="6794" y="5691"/>
                  </a:lnTo>
                  <a:lnTo>
                    <a:pt x="6999" y="6178"/>
                  </a:lnTo>
                  <a:lnTo>
                    <a:pt x="7152" y="6665"/>
                  </a:lnTo>
                  <a:lnTo>
                    <a:pt x="7229" y="7127"/>
                  </a:lnTo>
                  <a:lnTo>
                    <a:pt x="7486" y="6896"/>
                  </a:lnTo>
                  <a:lnTo>
                    <a:pt x="7691" y="6640"/>
                  </a:lnTo>
                  <a:lnTo>
                    <a:pt x="7870" y="6358"/>
                  </a:lnTo>
                  <a:lnTo>
                    <a:pt x="8050" y="6076"/>
                  </a:lnTo>
                  <a:lnTo>
                    <a:pt x="8203" y="5794"/>
                  </a:lnTo>
                  <a:lnTo>
                    <a:pt x="8331" y="5486"/>
                  </a:lnTo>
                  <a:lnTo>
                    <a:pt x="8434" y="5179"/>
                  </a:lnTo>
                  <a:lnTo>
                    <a:pt x="8511" y="4845"/>
                  </a:lnTo>
                  <a:lnTo>
                    <a:pt x="8537" y="4512"/>
                  </a:lnTo>
                  <a:lnTo>
                    <a:pt x="8562" y="4179"/>
                  </a:lnTo>
                  <a:lnTo>
                    <a:pt x="8537" y="3820"/>
                  </a:lnTo>
                  <a:lnTo>
                    <a:pt x="8485" y="3487"/>
                  </a:lnTo>
                  <a:lnTo>
                    <a:pt x="8408" y="3128"/>
                  </a:lnTo>
                  <a:lnTo>
                    <a:pt x="8280" y="2744"/>
                  </a:lnTo>
                  <a:lnTo>
                    <a:pt x="8126" y="2385"/>
                  </a:lnTo>
                  <a:lnTo>
                    <a:pt x="7921" y="2026"/>
                  </a:lnTo>
                  <a:lnTo>
                    <a:pt x="7691" y="1693"/>
                  </a:lnTo>
                  <a:lnTo>
                    <a:pt x="7460" y="1385"/>
                  </a:lnTo>
                  <a:lnTo>
                    <a:pt x="7204" y="1129"/>
                  </a:lnTo>
                  <a:lnTo>
                    <a:pt x="6947" y="872"/>
                  </a:lnTo>
                  <a:lnTo>
                    <a:pt x="6691" y="667"/>
                  </a:lnTo>
                  <a:lnTo>
                    <a:pt x="6409" y="488"/>
                  </a:lnTo>
                  <a:lnTo>
                    <a:pt x="6101" y="360"/>
                  </a:lnTo>
                  <a:lnTo>
                    <a:pt x="5819" y="232"/>
                  </a:lnTo>
                  <a:lnTo>
                    <a:pt x="5512" y="129"/>
                  </a:lnTo>
                  <a:lnTo>
                    <a:pt x="5204" y="52"/>
                  </a:lnTo>
                  <a:lnTo>
                    <a:pt x="4897" y="27"/>
                  </a:lnTo>
                  <a:lnTo>
                    <a:pt x="45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6" name="Google Shape;2606;p46"/>
            <p:cNvSpPr/>
            <p:nvPr/>
          </p:nvSpPr>
          <p:spPr>
            <a:xfrm>
              <a:off x="1184675" y="2280488"/>
              <a:ext cx="240325" cy="203800"/>
            </a:xfrm>
            <a:custGeom>
              <a:avLst/>
              <a:gdLst/>
              <a:ahLst/>
              <a:cxnLst/>
              <a:rect l="l" t="t" r="r" b="b"/>
              <a:pathLst>
                <a:path w="9613" h="8152" extrusionOk="0">
                  <a:moveTo>
                    <a:pt x="8407" y="1"/>
                  </a:moveTo>
                  <a:lnTo>
                    <a:pt x="0" y="2795"/>
                  </a:lnTo>
                  <a:lnTo>
                    <a:pt x="8125" y="8152"/>
                  </a:lnTo>
                  <a:lnTo>
                    <a:pt x="8407" y="7819"/>
                  </a:lnTo>
                  <a:lnTo>
                    <a:pt x="8638" y="7485"/>
                  </a:lnTo>
                  <a:lnTo>
                    <a:pt x="8869" y="7126"/>
                  </a:lnTo>
                  <a:lnTo>
                    <a:pt x="9048" y="6793"/>
                  </a:lnTo>
                  <a:lnTo>
                    <a:pt x="9202" y="6434"/>
                  </a:lnTo>
                  <a:lnTo>
                    <a:pt x="9330" y="6076"/>
                  </a:lnTo>
                  <a:lnTo>
                    <a:pt x="9433" y="5742"/>
                  </a:lnTo>
                  <a:lnTo>
                    <a:pt x="9510" y="5383"/>
                  </a:lnTo>
                  <a:lnTo>
                    <a:pt x="9561" y="5050"/>
                  </a:lnTo>
                  <a:lnTo>
                    <a:pt x="9587" y="4691"/>
                  </a:lnTo>
                  <a:lnTo>
                    <a:pt x="9612" y="4358"/>
                  </a:lnTo>
                  <a:lnTo>
                    <a:pt x="9612" y="4025"/>
                  </a:lnTo>
                  <a:lnTo>
                    <a:pt x="9561" y="3359"/>
                  </a:lnTo>
                  <a:lnTo>
                    <a:pt x="9458" y="2743"/>
                  </a:lnTo>
                  <a:lnTo>
                    <a:pt x="9305" y="2179"/>
                  </a:lnTo>
                  <a:lnTo>
                    <a:pt x="9151" y="1641"/>
                  </a:lnTo>
                  <a:lnTo>
                    <a:pt x="8971" y="1180"/>
                  </a:lnTo>
                  <a:lnTo>
                    <a:pt x="8818" y="795"/>
                  </a:lnTo>
                  <a:lnTo>
                    <a:pt x="8510" y="206"/>
                  </a:lnTo>
                  <a:lnTo>
                    <a:pt x="840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7" name="Google Shape;2607;p46"/>
            <p:cNvSpPr/>
            <p:nvPr/>
          </p:nvSpPr>
          <p:spPr>
            <a:xfrm>
              <a:off x="2481650" y="2572063"/>
              <a:ext cx="43600" cy="44875"/>
            </a:xfrm>
            <a:custGeom>
              <a:avLst/>
              <a:gdLst/>
              <a:ahLst/>
              <a:cxnLst/>
              <a:rect l="l" t="t" r="r" b="b"/>
              <a:pathLst>
                <a:path w="1744" h="1795" extrusionOk="0">
                  <a:moveTo>
                    <a:pt x="1180" y="0"/>
                  </a:moveTo>
                  <a:lnTo>
                    <a:pt x="898" y="26"/>
                  </a:lnTo>
                  <a:lnTo>
                    <a:pt x="667" y="77"/>
                  </a:lnTo>
                  <a:lnTo>
                    <a:pt x="462" y="180"/>
                  </a:lnTo>
                  <a:lnTo>
                    <a:pt x="309" y="282"/>
                  </a:lnTo>
                  <a:lnTo>
                    <a:pt x="180" y="410"/>
                  </a:lnTo>
                  <a:lnTo>
                    <a:pt x="78" y="564"/>
                  </a:lnTo>
                  <a:lnTo>
                    <a:pt x="27" y="718"/>
                  </a:lnTo>
                  <a:lnTo>
                    <a:pt x="1" y="897"/>
                  </a:lnTo>
                  <a:lnTo>
                    <a:pt x="27" y="1077"/>
                  </a:lnTo>
                  <a:lnTo>
                    <a:pt x="78" y="1231"/>
                  </a:lnTo>
                  <a:lnTo>
                    <a:pt x="180" y="1384"/>
                  </a:lnTo>
                  <a:lnTo>
                    <a:pt x="309" y="1513"/>
                  </a:lnTo>
                  <a:lnTo>
                    <a:pt x="462" y="1641"/>
                  </a:lnTo>
                  <a:lnTo>
                    <a:pt x="667" y="1718"/>
                  </a:lnTo>
                  <a:lnTo>
                    <a:pt x="898" y="1769"/>
                  </a:lnTo>
                  <a:lnTo>
                    <a:pt x="1180" y="1795"/>
                  </a:lnTo>
                  <a:lnTo>
                    <a:pt x="1308" y="1769"/>
                  </a:lnTo>
                  <a:lnTo>
                    <a:pt x="1436" y="1718"/>
                  </a:lnTo>
                  <a:lnTo>
                    <a:pt x="1539" y="1641"/>
                  </a:lnTo>
                  <a:lnTo>
                    <a:pt x="1616" y="1513"/>
                  </a:lnTo>
                  <a:lnTo>
                    <a:pt x="1667" y="1384"/>
                  </a:lnTo>
                  <a:lnTo>
                    <a:pt x="1718" y="1231"/>
                  </a:lnTo>
                  <a:lnTo>
                    <a:pt x="1744" y="1077"/>
                  </a:lnTo>
                  <a:lnTo>
                    <a:pt x="1744" y="897"/>
                  </a:lnTo>
                  <a:lnTo>
                    <a:pt x="1744" y="718"/>
                  </a:lnTo>
                  <a:lnTo>
                    <a:pt x="1718" y="564"/>
                  </a:lnTo>
                  <a:lnTo>
                    <a:pt x="1667" y="410"/>
                  </a:lnTo>
                  <a:lnTo>
                    <a:pt x="1616" y="282"/>
                  </a:lnTo>
                  <a:lnTo>
                    <a:pt x="1539" y="180"/>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8" name="Google Shape;2608;p46"/>
            <p:cNvSpPr/>
            <p:nvPr/>
          </p:nvSpPr>
          <p:spPr>
            <a:xfrm>
              <a:off x="2404125" y="2694463"/>
              <a:ext cx="58350" cy="46150"/>
            </a:xfrm>
            <a:custGeom>
              <a:avLst/>
              <a:gdLst/>
              <a:ahLst/>
              <a:cxnLst/>
              <a:rect l="l" t="t" r="r" b="b"/>
              <a:pathLst>
                <a:path w="2334" h="1846" extrusionOk="0">
                  <a:moveTo>
                    <a:pt x="1154" y="0"/>
                  </a:moveTo>
                  <a:lnTo>
                    <a:pt x="898" y="26"/>
                  </a:lnTo>
                  <a:lnTo>
                    <a:pt x="641" y="77"/>
                  </a:lnTo>
                  <a:lnTo>
                    <a:pt x="462" y="179"/>
                  </a:lnTo>
                  <a:lnTo>
                    <a:pt x="282" y="308"/>
                  </a:lnTo>
                  <a:lnTo>
                    <a:pt x="154" y="436"/>
                  </a:lnTo>
                  <a:lnTo>
                    <a:pt x="77" y="590"/>
                  </a:lnTo>
                  <a:lnTo>
                    <a:pt x="26" y="743"/>
                  </a:lnTo>
                  <a:lnTo>
                    <a:pt x="0" y="923"/>
                  </a:lnTo>
                  <a:lnTo>
                    <a:pt x="26" y="1102"/>
                  </a:lnTo>
                  <a:lnTo>
                    <a:pt x="77" y="1256"/>
                  </a:lnTo>
                  <a:lnTo>
                    <a:pt x="154" y="1410"/>
                  </a:lnTo>
                  <a:lnTo>
                    <a:pt x="282" y="1564"/>
                  </a:lnTo>
                  <a:lnTo>
                    <a:pt x="462" y="1666"/>
                  </a:lnTo>
                  <a:lnTo>
                    <a:pt x="641" y="1769"/>
                  </a:lnTo>
                  <a:lnTo>
                    <a:pt x="898" y="1820"/>
                  </a:lnTo>
                  <a:lnTo>
                    <a:pt x="1154" y="1846"/>
                  </a:lnTo>
                  <a:lnTo>
                    <a:pt x="1436" y="1820"/>
                  </a:lnTo>
                  <a:lnTo>
                    <a:pt x="1667" y="1769"/>
                  </a:lnTo>
                  <a:lnTo>
                    <a:pt x="1872" y="1666"/>
                  </a:lnTo>
                  <a:lnTo>
                    <a:pt x="2025" y="1564"/>
                  </a:lnTo>
                  <a:lnTo>
                    <a:pt x="2154" y="1410"/>
                  </a:lnTo>
                  <a:lnTo>
                    <a:pt x="2256" y="1256"/>
                  </a:lnTo>
                  <a:lnTo>
                    <a:pt x="2307" y="1102"/>
                  </a:lnTo>
                  <a:lnTo>
                    <a:pt x="2333" y="923"/>
                  </a:lnTo>
                  <a:lnTo>
                    <a:pt x="2307" y="743"/>
                  </a:lnTo>
                  <a:lnTo>
                    <a:pt x="2256" y="590"/>
                  </a:lnTo>
                  <a:lnTo>
                    <a:pt x="2154" y="436"/>
                  </a:lnTo>
                  <a:lnTo>
                    <a:pt x="2025" y="308"/>
                  </a:lnTo>
                  <a:lnTo>
                    <a:pt x="1872" y="179"/>
                  </a:lnTo>
                  <a:lnTo>
                    <a:pt x="1667" y="77"/>
                  </a:lnTo>
                  <a:lnTo>
                    <a:pt x="1436"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9" name="Google Shape;2609;p46"/>
            <p:cNvSpPr/>
            <p:nvPr/>
          </p:nvSpPr>
          <p:spPr>
            <a:xfrm>
              <a:off x="2365025" y="2609213"/>
              <a:ext cx="29500" cy="42975"/>
            </a:xfrm>
            <a:custGeom>
              <a:avLst/>
              <a:gdLst/>
              <a:ahLst/>
              <a:cxnLst/>
              <a:rect l="l" t="t" r="r" b="b"/>
              <a:pathLst>
                <a:path w="1180" h="1719" extrusionOk="0">
                  <a:moveTo>
                    <a:pt x="898" y="1"/>
                  </a:moveTo>
                  <a:lnTo>
                    <a:pt x="667" y="78"/>
                  </a:lnTo>
                  <a:lnTo>
                    <a:pt x="462" y="155"/>
                  </a:lnTo>
                  <a:lnTo>
                    <a:pt x="308" y="257"/>
                  </a:lnTo>
                  <a:lnTo>
                    <a:pt x="180" y="385"/>
                  </a:lnTo>
                  <a:lnTo>
                    <a:pt x="78" y="539"/>
                  </a:lnTo>
                  <a:lnTo>
                    <a:pt x="27" y="693"/>
                  </a:lnTo>
                  <a:lnTo>
                    <a:pt x="1" y="872"/>
                  </a:lnTo>
                  <a:lnTo>
                    <a:pt x="27" y="1026"/>
                  </a:lnTo>
                  <a:lnTo>
                    <a:pt x="78" y="1180"/>
                  </a:lnTo>
                  <a:lnTo>
                    <a:pt x="180" y="1334"/>
                  </a:lnTo>
                  <a:lnTo>
                    <a:pt x="308" y="1462"/>
                  </a:lnTo>
                  <a:lnTo>
                    <a:pt x="462" y="1565"/>
                  </a:lnTo>
                  <a:lnTo>
                    <a:pt x="667" y="1667"/>
                  </a:lnTo>
                  <a:lnTo>
                    <a:pt x="898" y="1718"/>
                  </a:lnTo>
                  <a:lnTo>
                    <a:pt x="1180" y="1718"/>
                  </a:lnTo>
                  <a:lnTo>
                    <a:pt x="118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0" name="Google Shape;2610;p46"/>
            <p:cNvSpPr/>
            <p:nvPr/>
          </p:nvSpPr>
          <p:spPr>
            <a:xfrm>
              <a:off x="2287500" y="2700863"/>
              <a:ext cx="43600" cy="48075"/>
            </a:xfrm>
            <a:custGeom>
              <a:avLst/>
              <a:gdLst/>
              <a:ahLst/>
              <a:cxnLst/>
              <a:rect l="l" t="t" r="r" b="b"/>
              <a:pathLst>
                <a:path w="1744" h="1923" extrusionOk="0">
                  <a:moveTo>
                    <a:pt x="1154" y="0"/>
                  </a:moveTo>
                  <a:lnTo>
                    <a:pt x="897" y="26"/>
                  </a:lnTo>
                  <a:lnTo>
                    <a:pt x="641" y="103"/>
                  </a:lnTo>
                  <a:lnTo>
                    <a:pt x="462" y="180"/>
                  </a:lnTo>
                  <a:lnTo>
                    <a:pt x="282" y="308"/>
                  </a:lnTo>
                  <a:lnTo>
                    <a:pt x="154" y="462"/>
                  </a:lnTo>
                  <a:lnTo>
                    <a:pt x="77" y="616"/>
                  </a:lnTo>
                  <a:lnTo>
                    <a:pt x="26" y="795"/>
                  </a:lnTo>
                  <a:lnTo>
                    <a:pt x="0" y="949"/>
                  </a:lnTo>
                  <a:lnTo>
                    <a:pt x="26" y="1128"/>
                  </a:lnTo>
                  <a:lnTo>
                    <a:pt x="77" y="1308"/>
                  </a:lnTo>
                  <a:lnTo>
                    <a:pt x="154" y="1461"/>
                  </a:lnTo>
                  <a:lnTo>
                    <a:pt x="282" y="1615"/>
                  </a:lnTo>
                  <a:lnTo>
                    <a:pt x="462" y="1743"/>
                  </a:lnTo>
                  <a:lnTo>
                    <a:pt x="641" y="1820"/>
                  </a:lnTo>
                  <a:lnTo>
                    <a:pt x="897" y="1897"/>
                  </a:lnTo>
                  <a:lnTo>
                    <a:pt x="1154" y="1923"/>
                  </a:lnTo>
                  <a:lnTo>
                    <a:pt x="1308" y="1897"/>
                  </a:lnTo>
                  <a:lnTo>
                    <a:pt x="1410" y="1820"/>
                  </a:lnTo>
                  <a:lnTo>
                    <a:pt x="1513" y="1743"/>
                  </a:lnTo>
                  <a:lnTo>
                    <a:pt x="1590" y="1615"/>
                  </a:lnTo>
                  <a:lnTo>
                    <a:pt x="1666" y="1461"/>
                  </a:lnTo>
                  <a:lnTo>
                    <a:pt x="1718" y="1308"/>
                  </a:lnTo>
                  <a:lnTo>
                    <a:pt x="1743" y="1128"/>
                  </a:lnTo>
                  <a:lnTo>
                    <a:pt x="1743" y="949"/>
                  </a:lnTo>
                  <a:lnTo>
                    <a:pt x="1743" y="795"/>
                  </a:lnTo>
                  <a:lnTo>
                    <a:pt x="1718" y="616"/>
                  </a:lnTo>
                  <a:lnTo>
                    <a:pt x="1666" y="462"/>
                  </a:lnTo>
                  <a:lnTo>
                    <a:pt x="1590" y="308"/>
                  </a:lnTo>
                  <a:lnTo>
                    <a:pt x="1513" y="180"/>
                  </a:lnTo>
                  <a:lnTo>
                    <a:pt x="1410" y="103"/>
                  </a:lnTo>
                  <a:lnTo>
                    <a:pt x="1308"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1" name="Google Shape;2611;p46"/>
            <p:cNvSpPr/>
            <p:nvPr/>
          </p:nvSpPr>
          <p:spPr>
            <a:xfrm>
              <a:off x="2248400" y="2595138"/>
              <a:ext cx="43600" cy="42300"/>
            </a:xfrm>
            <a:custGeom>
              <a:avLst/>
              <a:gdLst/>
              <a:ahLst/>
              <a:cxnLst/>
              <a:rect l="l" t="t" r="r" b="b"/>
              <a:pathLst>
                <a:path w="1744" h="1692" extrusionOk="0">
                  <a:moveTo>
                    <a:pt x="1180" y="0"/>
                  </a:moveTo>
                  <a:lnTo>
                    <a:pt x="898" y="26"/>
                  </a:lnTo>
                  <a:lnTo>
                    <a:pt x="667" y="77"/>
                  </a:lnTo>
                  <a:lnTo>
                    <a:pt x="462" y="154"/>
                  </a:lnTo>
                  <a:lnTo>
                    <a:pt x="308" y="256"/>
                  </a:lnTo>
                  <a:lnTo>
                    <a:pt x="180" y="385"/>
                  </a:lnTo>
                  <a:lnTo>
                    <a:pt x="78" y="538"/>
                  </a:lnTo>
                  <a:lnTo>
                    <a:pt x="26" y="692"/>
                  </a:lnTo>
                  <a:lnTo>
                    <a:pt x="1" y="846"/>
                  </a:lnTo>
                  <a:lnTo>
                    <a:pt x="26" y="1000"/>
                  </a:lnTo>
                  <a:lnTo>
                    <a:pt x="78" y="1154"/>
                  </a:lnTo>
                  <a:lnTo>
                    <a:pt x="180" y="1307"/>
                  </a:lnTo>
                  <a:lnTo>
                    <a:pt x="308" y="1435"/>
                  </a:lnTo>
                  <a:lnTo>
                    <a:pt x="462" y="1538"/>
                  </a:lnTo>
                  <a:lnTo>
                    <a:pt x="667" y="1615"/>
                  </a:lnTo>
                  <a:lnTo>
                    <a:pt x="898" y="1666"/>
                  </a:lnTo>
                  <a:lnTo>
                    <a:pt x="1180" y="1692"/>
                  </a:lnTo>
                  <a:lnTo>
                    <a:pt x="1308" y="1666"/>
                  </a:lnTo>
                  <a:lnTo>
                    <a:pt x="1436" y="1615"/>
                  </a:lnTo>
                  <a:lnTo>
                    <a:pt x="1539" y="1538"/>
                  </a:lnTo>
                  <a:lnTo>
                    <a:pt x="1616" y="1435"/>
                  </a:lnTo>
                  <a:lnTo>
                    <a:pt x="1667" y="1307"/>
                  </a:lnTo>
                  <a:lnTo>
                    <a:pt x="1718" y="1154"/>
                  </a:lnTo>
                  <a:lnTo>
                    <a:pt x="1744" y="1000"/>
                  </a:lnTo>
                  <a:lnTo>
                    <a:pt x="1744" y="846"/>
                  </a:lnTo>
                  <a:lnTo>
                    <a:pt x="1744" y="692"/>
                  </a:lnTo>
                  <a:lnTo>
                    <a:pt x="1718" y="538"/>
                  </a:lnTo>
                  <a:lnTo>
                    <a:pt x="1667" y="385"/>
                  </a:lnTo>
                  <a:lnTo>
                    <a:pt x="1616" y="256"/>
                  </a:lnTo>
                  <a:lnTo>
                    <a:pt x="1539" y="154"/>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2" name="Google Shape;2612;p46"/>
            <p:cNvSpPr/>
            <p:nvPr/>
          </p:nvSpPr>
          <p:spPr>
            <a:xfrm>
              <a:off x="2185600" y="2725213"/>
              <a:ext cx="28875" cy="42950"/>
            </a:xfrm>
            <a:custGeom>
              <a:avLst/>
              <a:gdLst/>
              <a:ahLst/>
              <a:cxnLst/>
              <a:rect l="l" t="t" r="r" b="b"/>
              <a:pathLst>
                <a:path w="1155" h="1718" extrusionOk="0">
                  <a:moveTo>
                    <a:pt x="437" y="0"/>
                  </a:moveTo>
                  <a:lnTo>
                    <a:pt x="308" y="77"/>
                  </a:lnTo>
                  <a:lnTo>
                    <a:pt x="232" y="154"/>
                  </a:lnTo>
                  <a:lnTo>
                    <a:pt x="129" y="257"/>
                  </a:lnTo>
                  <a:lnTo>
                    <a:pt x="78" y="385"/>
                  </a:lnTo>
                  <a:lnTo>
                    <a:pt x="26" y="539"/>
                  </a:lnTo>
                  <a:lnTo>
                    <a:pt x="1" y="692"/>
                  </a:lnTo>
                  <a:lnTo>
                    <a:pt x="1" y="846"/>
                  </a:lnTo>
                  <a:lnTo>
                    <a:pt x="1" y="1026"/>
                  </a:lnTo>
                  <a:lnTo>
                    <a:pt x="26" y="1179"/>
                  </a:lnTo>
                  <a:lnTo>
                    <a:pt x="78" y="1308"/>
                  </a:lnTo>
                  <a:lnTo>
                    <a:pt x="129" y="1436"/>
                  </a:lnTo>
                  <a:lnTo>
                    <a:pt x="232" y="1564"/>
                  </a:lnTo>
                  <a:lnTo>
                    <a:pt x="308" y="1641"/>
                  </a:lnTo>
                  <a:lnTo>
                    <a:pt x="437" y="1692"/>
                  </a:lnTo>
                  <a:lnTo>
                    <a:pt x="565" y="1718"/>
                  </a:lnTo>
                  <a:lnTo>
                    <a:pt x="719" y="1692"/>
                  </a:lnTo>
                  <a:lnTo>
                    <a:pt x="821" y="1641"/>
                  </a:lnTo>
                  <a:lnTo>
                    <a:pt x="924" y="1564"/>
                  </a:lnTo>
                  <a:lnTo>
                    <a:pt x="1000" y="1436"/>
                  </a:lnTo>
                  <a:lnTo>
                    <a:pt x="1077" y="1308"/>
                  </a:lnTo>
                  <a:lnTo>
                    <a:pt x="1129" y="1179"/>
                  </a:lnTo>
                  <a:lnTo>
                    <a:pt x="1154" y="1026"/>
                  </a:lnTo>
                  <a:lnTo>
                    <a:pt x="1154" y="846"/>
                  </a:lnTo>
                  <a:lnTo>
                    <a:pt x="1154" y="692"/>
                  </a:lnTo>
                  <a:lnTo>
                    <a:pt x="1129" y="539"/>
                  </a:lnTo>
                  <a:lnTo>
                    <a:pt x="1077" y="385"/>
                  </a:lnTo>
                  <a:lnTo>
                    <a:pt x="1000" y="257"/>
                  </a:lnTo>
                  <a:lnTo>
                    <a:pt x="924" y="154"/>
                  </a:lnTo>
                  <a:lnTo>
                    <a:pt x="821" y="77"/>
                  </a:lnTo>
                  <a:lnTo>
                    <a:pt x="71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613" name="Google Shape;2613;p46"/>
          <p:cNvSpPr/>
          <p:nvPr/>
        </p:nvSpPr>
        <p:spPr>
          <a:xfrm>
            <a:off x="898488" y="5478033"/>
            <a:ext cx="1492437" cy="81939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4" name="Google Shape;2614;p46"/>
          <p:cNvSpPr/>
          <p:nvPr/>
        </p:nvSpPr>
        <p:spPr>
          <a:xfrm>
            <a:off x="9654032" y="5209904"/>
            <a:ext cx="1963269" cy="107789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615" name="Google Shape;2615;p46"/>
          <p:cNvGrpSpPr/>
          <p:nvPr/>
        </p:nvGrpSpPr>
        <p:grpSpPr>
          <a:xfrm rot="-545914" flipH="1">
            <a:off x="2257925" y="1484888"/>
            <a:ext cx="889392" cy="889843"/>
            <a:chOff x="3856975" y="1542575"/>
            <a:chExt cx="940125" cy="940600"/>
          </a:xfrm>
        </p:grpSpPr>
        <p:sp>
          <p:nvSpPr>
            <p:cNvPr id="2616" name="Google Shape;2616;p46"/>
            <p:cNvSpPr/>
            <p:nvPr/>
          </p:nvSpPr>
          <p:spPr>
            <a:xfrm>
              <a:off x="3856975" y="1543550"/>
              <a:ext cx="870475" cy="865600"/>
            </a:xfrm>
            <a:custGeom>
              <a:avLst/>
              <a:gdLst/>
              <a:ahLst/>
              <a:cxnLst/>
              <a:rect l="l" t="t" r="r" b="b"/>
              <a:pathLst>
                <a:path w="34819" h="34624" extrusionOk="0">
                  <a:moveTo>
                    <a:pt x="98" y="20634"/>
                  </a:moveTo>
                  <a:lnTo>
                    <a:pt x="196" y="21452"/>
                  </a:lnTo>
                  <a:lnTo>
                    <a:pt x="332" y="22270"/>
                  </a:lnTo>
                  <a:lnTo>
                    <a:pt x="390" y="22536"/>
                  </a:lnTo>
                  <a:lnTo>
                    <a:pt x="293" y="22017"/>
                  </a:lnTo>
                  <a:lnTo>
                    <a:pt x="196" y="21374"/>
                  </a:lnTo>
                  <a:lnTo>
                    <a:pt x="118" y="20731"/>
                  </a:lnTo>
                  <a:lnTo>
                    <a:pt x="115" y="20704"/>
                  </a:lnTo>
                  <a:lnTo>
                    <a:pt x="115" y="20704"/>
                  </a:lnTo>
                  <a:lnTo>
                    <a:pt x="98" y="20634"/>
                  </a:lnTo>
                  <a:close/>
                  <a:moveTo>
                    <a:pt x="390" y="22536"/>
                  </a:moveTo>
                  <a:lnTo>
                    <a:pt x="410" y="22640"/>
                  </a:lnTo>
                  <a:lnTo>
                    <a:pt x="546" y="23264"/>
                  </a:lnTo>
                  <a:lnTo>
                    <a:pt x="702" y="23868"/>
                  </a:lnTo>
                  <a:lnTo>
                    <a:pt x="507" y="23069"/>
                  </a:lnTo>
                  <a:lnTo>
                    <a:pt x="390" y="22536"/>
                  </a:lnTo>
                  <a:close/>
                  <a:moveTo>
                    <a:pt x="18316" y="0"/>
                  </a:move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lnTo>
                    <a:pt x="20" y="19445"/>
                  </a:lnTo>
                  <a:lnTo>
                    <a:pt x="59" y="20088"/>
                  </a:lnTo>
                  <a:lnTo>
                    <a:pt x="115" y="20704"/>
                  </a:lnTo>
                  <a:lnTo>
                    <a:pt x="115" y="20704"/>
                  </a:lnTo>
                  <a:lnTo>
                    <a:pt x="235" y="21199"/>
                  </a:lnTo>
                  <a:lnTo>
                    <a:pt x="371" y="21744"/>
                  </a:lnTo>
                  <a:lnTo>
                    <a:pt x="546" y="22329"/>
                  </a:lnTo>
                  <a:lnTo>
                    <a:pt x="722" y="22874"/>
                  </a:lnTo>
                  <a:lnTo>
                    <a:pt x="916" y="23400"/>
                  </a:lnTo>
                  <a:lnTo>
                    <a:pt x="1111" y="23887"/>
                  </a:lnTo>
                  <a:lnTo>
                    <a:pt x="1345" y="24433"/>
                  </a:lnTo>
                  <a:lnTo>
                    <a:pt x="1618" y="24978"/>
                  </a:lnTo>
                  <a:lnTo>
                    <a:pt x="1871" y="25485"/>
                  </a:lnTo>
                  <a:lnTo>
                    <a:pt x="2163" y="25972"/>
                  </a:lnTo>
                  <a:lnTo>
                    <a:pt x="2456" y="26459"/>
                  </a:lnTo>
                  <a:lnTo>
                    <a:pt x="2748" y="26927"/>
                  </a:lnTo>
                  <a:lnTo>
                    <a:pt x="3079" y="27375"/>
                  </a:lnTo>
                  <a:lnTo>
                    <a:pt x="3410" y="27804"/>
                  </a:lnTo>
                  <a:lnTo>
                    <a:pt x="3761" y="28252"/>
                  </a:lnTo>
                  <a:lnTo>
                    <a:pt x="4131" y="28700"/>
                  </a:lnTo>
                  <a:lnTo>
                    <a:pt x="4501" y="29109"/>
                  </a:lnTo>
                  <a:lnTo>
                    <a:pt x="4891" y="29499"/>
                  </a:lnTo>
                  <a:lnTo>
                    <a:pt x="5320" y="29908"/>
                  </a:lnTo>
                  <a:lnTo>
                    <a:pt x="5729" y="30278"/>
                  </a:lnTo>
                  <a:lnTo>
                    <a:pt x="6138" y="30629"/>
                  </a:lnTo>
                  <a:lnTo>
                    <a:pt x="6567" y="30980"/>
                  </a:lnTo>
                  <a:lnTo>
                    <a:pt x="7034" y="31330"/>
                  </a:lnTo>
                  <a:lnTo>
                    <a:pt x="7502" y="31642"/>
                  </a:lnTo>
                  <a:lnTo>
                    <a:pt x="7970" y="31954"/>
                  </a:lnTo>
                  <a:lnTo>
                    <a:pt x="8437" y="32246"/>
                  </a:lnTo>
                  <a:lnTo>
                    <a:pt x="8963" y="32538"/>
                  </a:lnTo>
                  <a:lnTo>
                    <a:pt x="9470" y="32792"/>
                  </a:lnTo>
                  <a:lnTo>
                    <a:pt x="9976" y="33025"/>
                  </a:lnTo>
                  <a:lnTo>
                    <a:pt x="10444" y="33259"/>
                  </a:lnTo>
                  <a:lnTo>
                    <a:pt x="11009" y="33473"/>
                  </a:lnTo>
                  <a:lnTo>
                    <a:pt x="11555" y="33668"/>
                  </a:lnTo>
                  <a:lnTo>
                    <a:pt x="12120" y="33863"/>
                  </a:lnTo>
                  <a:lnTo>
                    <a:pt x="12665" y="34019"/>
                  </a:lnTo>
                  <a:lnTo>
                    <a:pt x="13269" y="34175"/>
                  </a:lnTo>
                  <a:lnTo>
                    <a:pt x="13815" y="34292"/>
                  </a:lnTo>
                  <a:lnTo>
                    <a:pt x="14360" y="34389"/>
                  </a:lnTo>
                  <a:lnTo>
                    <a:pt x="14906" y="34467"/>
                  </a:lnTo>
                  <a:lnTo>
                    <a:pt x="15510" y="34545"/>
                  </a:lnTo>
                  <a:lnTo>
                    <a:pt x="16094" y="34584"/>
                  </a:lnTo>
                  <a:lnTo>
                    <a:pt x="16679" y="34623"/>
                  </a:lnTo>
                  <a:lnTo>
                    <a:pt x="17906" y="34623"/>
                  </a:lnTo>
                  <a:lnTo>
                    <a:pt x="18491" y="34584"/>
                  </a:lnTo>
                  <a:lnTo>
                    <a:pt x="19095" y="34545"/>
                  </a:lnTo>
                  <a:lnTo>
                    <a:pt x="19660" y="34467"/>
                  </a:lnTo>
                  <a:lnTo>
                    <a:pt x="20245" y="34370"/>
                  </a:lnTo>
                  <a:lnTo>
                    <a:pt x="20829" y="34272"/>
                  </a:lnTo>
                  <a:lnTo>
                    <a:pt x="21394" y="34136"/>
                  </a:lnTo>
                  <a:lnTo>
                    <a:pt x="21940" y="34000"/>
                  </a:lnTo>
                  <a:lnTo>
                    <a:pt x="22505" y="33844"/>
                  </a:lnTo>
                  <a:lnTo>
                    <a:pt x="23031" y="33668"/>
                  </a:lnTo>
                  <a:lnTo>
                    <a:pt x="23557" y="33473"/>
                  </a:lnTo>
                  <a:lnTo>
                    <a:pt x="24063" y="33259"/>
                  </a:lnTo>
                  <a:lnTo>
                    <a:pt x="24609" y="33025"/>
                  </a:lnTo>
                  <a:lnTo>
                    <a:pt x="25135" y="32772"/>
                  </a:lnTo>
                  <a:lnTo>
                    <a:pt x="25642" y="32499"/>
                  </a:lnTo>
                  <a:lnTo>
                    <a:pt x="26148" y="32226"/>
                  </a:lnTo>
                  <a:lnTo>
                    <a:pt x="26616" y="31934"/>
                  </a:lnTo>
                  <a:lnTo>
                    <a:pt x="27083" y="31622"/>
                  </a:lnTo>
                  <a:lnTo>
                    <a:pt x="27551" y="31311"/>
                  </a:lnTo>
                  <a:lnTo>
                    <a:pt x="27999" y="30960"/>
                  </a:lnTo>
                  <a:lnTo>
                    <a:pt x="28428" y="30609"/>
                  </a:lnTo>
                  <a:lnTo>
                    <a:pt x="28856" y="30259"/>
                  </a:lnTo>
                  <a:lnTo>
                    <a:pt x="29285" y="29869"/>
                  </a:lnTo>
                  <a:lnTo>
                    <a:pt x="29675" y="29499"/>
                  </a:lnTo>
                  <a:lnTo>
                    <a:pt x="30064" y="29090"/>
                  </a:lnTo>
                  <a:lnTo>
                    <a:pt x="30435" y="28680"/>
                  </a:lnTo>
                  <a:lnTo>
                    <a:pt x="30805" y="28252"/>
                  </a:lnTo>
                  <a:lnTo>
                    <a:pt x="31156" y="27804"/>
                  </a:lnTo>
                  <a:lnTo>
                    <a:pt x="31506" y="27336"/>
                  </a:lnTo>
                  <a:lnTo>
                    <a:pt x="31837" y="26868"/>
                  </a:lnTo>
                  <a:lnTo>
                    <a:pt x="32149" y="26381"/>
                  </a:lnTo>
                  <a:lnTo>
                    <a:pt x="32441" y="25914"/>
                  </a:lnTo>
                  <a:lnTo>
                    <a:pt x="32714" y="25388"/>
                  </a:lnTo>
                  <a:lnTo>
                    <a:pt x="32968" y="24920"/>
                  </a:lnTo>
                  <a:lnTo>
                    <a:pt x="33221" y="24413"/>
                  </a:lnTo>
                  <a:lnTo>
                    <a:pt x="33435" y="23907"/>
                  </a:lnTo>
                  <a:lnTo>
                    <a:pt x="33649" y="23361"/>
                  </a:lnTo>
                  <a:lnTo>
                    <a:pt x="33864" y="22816"/>
                  </a:lnTo>
                  <a:lnTo>
                    <a:pt x="34039" y="22270"/>
                  </a:lnTo>
                  <a:lnTo>
                    <a:pt x="34195" y="21725"/>
                  </a:lnTo>
                  <a:lnTo>
                    <a:pt x="34351" y="21140"/>
                  </a:lnTo>
                  <a:lnTo>
                    <a:pt x="34468" y="20575"/>
                  </a:lnTo>
                  <a:lnTo>
                    <a:pt x="34565" y="20030"/>
                  </a:lnTo>
                  <a:lnTo>
                    <a:pt x="34643" y="19484"/>
                  </a:lnTo>
                  <a:lnTo>
                    <a:pt x="34721" y="18880"/>
                  </a:lnTo>
                  <a:lnTo>
                    <a:pt x="34780" y="18276"/>
                  </a:lnTo>
                  <a:lnTo>
                    <a:pt x="34799" y="17691"/>
                  </a:lnTo>
                  <a:lnTo>
                    <a:pt x="34819" y="17087"/>
                  </a:lnTo>
                  <a:lnTo>
                    <a:pt x="34799" y="16444"/>
                  </a:lnTo>
                  <a:lnTo>
                    <a:pt x="34760" y="15860"/>
                  </a:lnTo>
                  <a:lnTo>
                    <a:pt x="34721" y="15295"/>
                  </a:lnTo>
                  <a:lnTo>
                    <a:pt x="34643" y="14730"/>
                  </a:lnTo>
                  <a:lnTo>
                    <a:pt x="34565" y="14145"/>
                  </a:lnTo>
                  <a:lnTo>
                    <a:pt x="34448" y="13561"/>
                  </a:lnTo>
                  <a:lnTo>
                    <a:pt x="34331" y="12996"/>
                  </a:lnTo>
                  <a:lnTo>
                    <a:pt x="34176" y="12431"/>
                  </a:lnTo>
                  <a:lnTo>
                    <a:pt x="34020" y="11846"/>
                  </a:lnTo>
                  <a:lnTo>
                    <a:pt x="33844" y="11340"/>
                  </a:lnTo>
                  <a:lnTo>
                    <a:pt x="33649" y="10814"/>
                  </a:lnTo>
                  <a:lnTo>
                    <a:pt x="33435" y="10288"/>
                  </a:lnTo>
                  <a:lnTo>
                    <a:pt x="33201" y="9742"/>
                  </a:lnTo>
                  <a:lnTo>
                    <a:pt x="32948" y="9216"/>
                  </a:lnTo>
                  <a:lnTo>
                    <a:pt x="32675" y="8709"/>
                  </a:lnTo>
                  <a:lnTo>
                    <a:pt x="32403" y="8222"/>
                  </a:lnTo>
                  <a:lnTo>
                    <a:pt x="32091" y="7735"/>
                  </a:lnTo>
                  <a:lnTo>
                    <a:pt x="31799" y="7268"/>
                  </a:lnTo>
                  <a:lnTo>
                    <a:pt x="31487" y="6839"/>
                  </a:lnTo>
                  <a:lnTo>
                    <a:pt x="31156" y="6391"/>
                  </a:lnTo>
                  <a:lnTo>
                    <a:pt x="30805" y="5943"/>
                  </a:lnTo>
                  <a:lnTo>
                    <a:pt x="30435" y="5514"/>
                  </a:lnTo>
                  <a:lnTo>
                    <a:pt x="30064" y="5105"/>
                  </a:lnTo>
                  <a:lnTo>
                    <a:pt x="29675" y="4715"/>
                  </a:lnTo>
                  <a:lnTo>
                    <a:pt x="29266" y="4306"/>
                  </a:lnTo>
                  <a:lnTo>
                    <a:pt x="28856" y="3936"/>
                  </a:lnTo>
                  <a:lnTo>
                    <a:pt x="28428" y="3585"/>
                  </a:lnTo>
                  <a:lnTo>
                    <a:pt x="27999" y="3234"/>
                  </a:lnTo>
                  <a:lnTo>
                    <a:pt x="27532" y="2884"/>
                  </a:lnTo>
                  <a:lnTo>
                    <a:pt x="27064" y="2552"/>
                  </a:lnTo>
                  <a:lnTo>
                    <a:pt x="26596" y="2241"/>
                  </a:lnTo>
                  <a:lnTo>
                    <a:pt x="26129" y="1948"/>
                  </a:lnTo>
                  <a:lnTo>
                    <a:pt x="25583" y="1656"/>
                  </a:lnTo>
                  <a:lnTo>
                    <a:pt x="25077" y="1383"/>
                  </a:lnTo>
                  <a:lnTo>
                    <a:pt x="24570" y="1150"/>
                  </a:lnTo>
                  <a:lnTo>
                    <a:pt x="24083" y="935"/>
                  </a:lnTo>
                  <a:lnTo>
                    <a:pt x="23342" y="643"/>
                  </a:lnTo>
                  <a:lnTo>
                    <a:pt x="22602" y="370"/>
                  </a:lnTo>
                  <a:lnTo>
                    <a:pt x="22134" y="292"/>
                  </a:lnTo>
                  <a:lnTo>
                    <a:pt x="21667" y="214"/>
                  </a:lnTo>
                  <a:lnTo>
                    <a:pt x="21199" y="136"/>
                  </a:lnTo>
                  <a:lnTo>
                    <a:pt x="20732" y="97"/>
                  </a:lnTo>
                  <a:lnTo>
                    <a:pt x="20245" y="39"/>
                  </a:lnTo>
                  <a:lnTo>
                    <a:pt x="19777" y="20"/>
                  </a:lnTo>
                  <a:lnTo>
                    <a:pt x="19290" y="0"/>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7" name="Google Shape;2617;p46"/>
            <p:cNvSpPr/>
            <p:nvPr/>
          </p:nvSpPr>
          <p:spPr>
            <a:xfrm>
              <a:off x="3856975" y="1543550"/>
              <a:ext cx="870475" cy="865600"/>
            </a:xfrm>
            <a:custGeom>
              <a:avLst/>
              <a:gdLst/>
              <a:ahLst/>
              <a:cxnLst/>
              <a:rect l="l" t="t" r="r" b="b"/>
              <a:pathLst>
                <a:path w="34819" h="34624" fill="none" extrusionOk="0">
                  <a:moveTo>
                    <a:pt x="1" y="18783"/>
                  </a:moveTo>
                  <a:lnTo>
                    <a:pt x="1" y="18783"/>
                  </a:lnTo>
                  <a:lnTo>
                    <a:pt x="20" y="19445"/>
                  </a:lnTo>
                  <a:lnTo>
                    <a:pt x="59" y="20088"/>
                  </a:lnTo>
                  <a:lnTo>
                    <a:pt x="118" y="20731"/>
                  </a:lnTo>
                  <a:lnTo>
                    <a:pt x="196" y="21374"/>
                  </a:lnTo>
                  <a:lnTo>
                    <a:pt x="293" y="22017"/>
                  </a:lnTo>
                  <a:lnTo>
                    <a:pt x="410" y="22640"/>
                  </a:lnTo>
                  <a:lnTo>
                    <a:pt x="546" y="23264"/>
                  </a:lnTo>
                  <a:lnTo>
                    <a:pt x="702" y="23868"/>
                  </a:lnTo>
                  <a:lnTo>
                    <a:pt x="702" y="23868"/>
                  </a:lnTo>
                  <a:lnTo>
                    <a:pt x="507" y="23069"/>
                  </a:lnTo>
                  <a:lnTo>
                    <a:pt x="332" y="22270"/>
                  </a:lnTo>
                  <a:lnTo>
                    <a:pt x="196" y="21452"/>
                  </a:lnTo>
                  <a:lnTo>
                    <a:pt x="98" y="20634"/>
                  </a:lnTo>
                  <a:lnTo>
                    <a:pt x="98" y="20634"/>
                  </a:lnTo>
                  <a:lnTo>
                    <a:pt x="235" y="21199"/>
                  </a:lnTo>
                  <a:lnTo>
                    <a:pt x="371" y="21744"/>
                  </a:lnTo>
                  <a:lnTo>
                    <a:pt x="371" y="21744"/>
                  </a:lnTo>
                  <a:lnTo>
                    <a:pt x="546" y="22329"/>
                  </a:lnTo>
                  <a:lnTo>
                    <a:pt x="722" y="22874"/>
                  </a:lnTo>
                  <a:lnTo>
                    <a:pt x="722" y="22874"/>
                  </a:lnTo>
                  <a:lnTo>
                    <a:pt x="916" y="23400"/>
                  </a:lnTo>
                  <a:lnTo>
                    <a:pt x="1111" y="23887"/>
                  </a:lnTo>
                  <a:lnTo>
                    <a:pt x="1111" y="23887"/>
                  </a:lnTo>
                  <a:lnTo>
                    <a:pt x="1345" y="24433"/>
                  </a:lnTo>
                  <a:lnTo>
                    <a:pt x="1618" y="24978"/>
                  </a:lnTo>
                  <a:lnTo>
                    <a:pt x="1871" y="25485"/>
                  </a:lnTo>
                  <a:lnTo>
                    <a:pt x="2163" y="25972"/>
                  </a:lnTo>
                  <a:lnTo>
                    <a:pt x="2163" y="25972"/>
                  </a:lnTo>
                  <a:lnTo>
                    <a:pt x="2456" y="26459"/>
                  </a:lnTo>
                  <a:lnTo>
                    <a:pt x="2748" y="26927"/>
                  </a:lnTo>
                  <a:lnTo>
                    <a:pt x="2748" y="26927"/>
                  </a:lnTo>
                  <a:lnTo>
                    <a:pt x="3079" y="27375"/>
                  </a:lnTo>
                  <a:lnTo>
                    <a:pt x="3410" y="27804"/>
                  </a:lnTo>
                  <a:lnTo>
                    <a:pt x="3410" y="27804"/>
                  </a:lnTo>
                  <a:lnTo>
                    <a:pt x="3761" y="28252"/>
                  </a:lnTo>
                  <a:lnTo>
                    <a:pt x="4131" y="28700"/>
                  </a:lnTo>
                  <a:lnTo>
                    <a:pt x="4501" y="29109"/>
                  </a:lnTo>
                  <a:lnTo>
                    <a:pt x="4891" y="29499"/>
                  </a:lnTo>
                  <a:lnTo>
                    <a:pt x="4891" y="29499"/>
                  </a:lnTo>
                  <a:lnTo>
                    <a:pt x="5320" y="29908"/>
                  </a:lnTo>
                  <a:lnTo>
                    <a:pt x="5729" y="30278"/>
                  </a:lnTo>
                  <a:lnTo>
                    <a:pt x="5729" y="30278"/>
                  </a:lnTo>
                  <a:lnTo>
                    <a:pt x="6138" y="30629"/>
                  </a:lnTo>
                  <a:lnTo>
                    <a:pt x="6567" y="30980"/>
                  </a:lnTo>
                  <a:lnTo>
                    <a:pt x="6567" y="30980"/>
                  </a:lnTo>
                  <a:lnTo>
                    <a:pt x="7034" y="31330"/>
                  </a:lnTo>
                  <a:lnTo>
                    <a:pt x="7502" y="31642"/>
                  </a:lnTo>
                  <a:lnTo>
                    <a:pt x="7970" y="31954"/>
                  </a:lnTo>
                  <a:lnTo>
                    <a:pt x="8437" y="32246"/>
                  </a:lnTo>
                  <a:lnTo>
                    <a:pt x="8437" y="32246"/>
                  </a:lnTo>
                  <a:lnTo>
                    <a:pt x="8963" y="32538"/>
                  </a:lnTo>
                  <a:lnTo>
                    <a:pt x="9470" y="32792"/>
                  </a:lnTo>
                  <a:lnTo>
                    <a:pt x="9470" y="32792"/>
                  </a:lnTo>
                  <a:lnTo>
                    <a:pt x="9976" y="33025"/>
                  </a:lnTo>
                  <a:lnTo>
                    <a:pt x="10444" y="33259"/>
                  </a:lnTo>
                  <a:lnTo>
                    <a:pt x="10444" y="33259"/>
                  </a:lnTo>
                  <a:lnTo>
                    <a:pt x="11009" y="33473"/>
                  </a:lnTo>
                  <a:lnTo>
                    <a:pt x="11555" y="33668"/>
                  </a:lnTo>
                  <a:lnTo>
                    <a:pt x="12120" y="33863"/>
                  </a:lnTo>
                  <a:lnTo>
                    <a:pt x="12665" y="34019"/>
                  </a:lnTo>
                  <a:lnTo>
                    <a:pt x="12665" y="34019"/>
                  </a:lnTo>
                  <a:lnTo>
                    <a:pt x="13269" y="34175"/>
                  </a:lnTo>
                  <a:lnTo>
                    <a:pt x="13815" y="34292"/>
                  </a:lnTo>
                  <a:lnTo>
                    <a:pt x="13815" y="34292"/>
                  </a:lnTo>
                  <a:lnTo>
                    <a:pt x="14360" y="34389"/>
                  </a:lnTo>
                  <a:lnTo>
                    <a:pt x="14906" y="34467"/>
                  </a:lnTo>
                  <a:lnTo>
                    <a:pt x="14906" y="34467"/>
                  </a:lnTo>
                  <a:lnTo>
                    <a:pt x="15510" y="34545"/>
                  </a:lnTo>
                  <a:lnTo>
                    <a:pt x="16094" y="34584"/>
                  </a:lnTo>
                  <a:lnTo>
                    <a:pt x="16679" y="34623"/>
                  </a:lnTo>
                  <a:lnTo>
                    <a:pt x="17283" y="34623"/>
                  </a:lnTo>
                  <a:lnTo>
                    <a:pt x="17283" y="34623"/>
                  </a:lnTo>
                  <a:lnTo>
                    <a:pt x="17906" y="34623"/>
                  </a:lnTo>
                  <a:lnTo>
                    <a:pt x="18491" y="34584"/>
                  </a:lnTo>
                  <a:lnTo>
                    <a:pt x="18491" y="34584"/>
                  </a:lnTo>
                  <a:lnTo>
                    <a:pt x="19095" y="34545"/>
                  </a:lnTo>
                  <a:lnTo>
                    <a:pt x="19660" y="34467"/>
                  </a:lnTo>
                  <a:lnTo>
                    <a:pt x="19660" y="34467"/>
                  </a:lnTo>
                  <a:lnTo>
                    <a:pt x="20245" y="34370"/>
                  </a:lnTo>
                  <a:lnTo>
                    <a:pt x="20829" y="34272"/>
                  </a:lnTo>
                  <a:lnTo>
                    <a:pt x="21394" y="34136"/>
                  </a:lnTo>
                  <a:lnTo>
                    <a:pt x="21940" y="34000"/>
                  </a:lnTo>
                  <a:lnTo>
                    <a:pt x="21940" y="34000"/>
                  </a:lnTo>
                  <a:lnTo>
                    <a:pt x="22505" y="33844"/>
                  </a:lnTo>
                  <a:lnTo>
                    <a:pt x="23031" y="33668"/>
                  </a:lnTo>
                  <a:lnTo>
                    <a:pt x="23031" y="33668"/>
                  </a:lnTo>
                  <a:lnTo>
                    <a:pt x="23557" y="33473"/>
                  </a:lnTo>
                  <a:lnTo>
                    <a:pt x="24063" y="33259"/>
                  </a:lnTo>
                  <a:lnTo>
                    <a:pt x="24063" y="33259"/>
                  </a:lnTo>
                  <a:lnTo>
                    <a:pt x="24609" y="33025"/>
                  </a:lnTo>
                  <a:lnTo>
                    <a:pt x="25135" y="32772"/>
                  </a:lnTo>
                  <a:lnTo>
                    <a:pt x="25642" y="32499"/>
                  </a:lnTo>
                  <a:lnTo>
                    <a:pt x="26148" y="32226"/>
                  </a:lnTo>
                  <a:lnTo>
                    <a:pt x="26148" y="32226"/>
                  </a:lnTo>
                  <a:lnTo>
                    <a:pt x="26616" y="31934"/>
                  </a:lnTo>
                  <a:lnTo>
                    <a:pt x="27083" y="31622"/>
                  </a:lnTo>
                  <a:lnTo>
                    <a:pt x="27551" y="31311"/>
                  </a:lnTo>
                  <a:lnTo>
                    <a:pt x="27999" y="30960"/>
                  </a:lnTo>
                  <a:lnTo>
                    <a:pt x="27999" y="30960"/>
                  </a:lnTo>
                  <a:lnTo>
                    <a:pt x="28428" y="30609"/>
                  </a:lnTo>
                  <a:lnTo>
                    <a:pt x="28856" y="30259"/>
                  </a:lnTo>
                  <a:lnTo>
                    <a:pt x="29285" y="29869"/>
                  </a:lnTo>
                  <a:lnTo>
                    <a:pt x="29675" y="29499"/>
                  </a:lnTo>
                  <a:lnTo>
                    <a:pt x="29675" y="29499"/>
                  </a:lnTo>
                  <a:lnTo>
                    <a:pt x="30064" y="29090"/>
                  </a:lnTo>
                  <a:lnTo>
                    <a:pt x="30435" y="28680"/>
                  </a:lnTo>
                  <a:lnTo>
                    <a:pt x="30805" y="28252"/>
                  </a:lnTo>
                  <a:lnTo>
                    <a:pt x="31156" y="27804"/>
                  </a:lnTo>
                  <a:lnTo>
                    <a:pt x="31156" y="27804"/>
                  </a:lnTo>
                  <a:lnTo>
                    <a:pt x="31506" y="27336"/>
                  </a:lnTo>
                  <a:lnTo>
                    <a:pt x="31837" y="26868"/>
                  </a:lnTo>
                  <a:lnTo>
                    <a:pt x="32149" y="26381"/>
                  </a:lnTo>
                  <a:lnTo>
                    <a:pt x="32441" y="25914"/>
                  </a:lnTo>
                  <a:lnTo>
                    <a:pt x="32441" y="25914"/>
                  </a:lnTo>
                  <a:lnTo>
                    <a:pt x="32714" y="25388"/>
                  </a:lnTo>
                  <a:lnTo>
                    <a:pt x="32968" y="24920"/>
                  </a:lnTo>
                  <a:lnTo>
                    <a:pt x="32968" y="24920"/>
                  </a:lnTo>
                  <a:lnTo>
                    <a:pt x="33221" y="24413"/>
                  </a:lnTo>
                  <a:lnTo>
                    <a:pt x="33435" y="23907"/>
                  </a:lnTo>
                  <a:lnTo>
                    <a:pt x="33435" y="23907"/>
                  </a:lnTo>
                  <a:lnTo>
                    <a:pt x="33649" y="23361"/>
                  </a:lnTo>
                  <a:lnTo>
                    <a:pt x="33864" y="22816"/>
                  </a:lnTo>
                  <a:lnTo>
                    <a:pt x="34039" y="22270"/>
                  </a:lnTo>
                  <a:lnTo>
                    <a:pt x="34195" y="21725"/>
                  </a:lnTo>
                  <a:lnTo>
                    <a:pt x="34195" y="21725"/>
                  </a:lnTo>
                  <a:lnTo>
                    <a:pt x="34351" y="21140"/>
                  </a:lnTo>
                  <a:lnTo>
                    <a:pt x="34468" y="20575"/>
                  </a:lnTo>
                  <a:lnTo>
                    <a:pt x="34468" y="20575"/>
                  </a:lnTo>
                  <a:lnTo>
                    <a:pt x="34565" y="20030"/>
                  </a:lnTo>
                  <a:lnTo>
                    <a:pt x="34643" y="19484"/>
                  </a:lnTo>
                  <a:lnTo>
                    <a:pt x="34643" y="19484"/>
                  </a:lnTo>
                  <a:lnTo>
                    <a:pt x="34721" y="18880"/>
                  </a:lnTo>
                  <a:lnTo>
                    <a:pt x="34780" y="18276"/>
                  </a:lnTo>
                  <a:lnTo>
                    <a:pt x="34799" y="17691"/>
                  </a:lnTo>
                  <a:lnTo>
                    <a:pt x="34819" y="17087"/>
                  </a:lnTo>
                  <a:lnTo>
                    <a:pt x="34819" y="17087"/>
                  </a:lnTo>
                  <a:lnTo>
                    <a:pt x="34799" y="16444"/>
                  </a:lnTo>
                  <a:lnTo>
                    <a:pt x="34760" y="15860"/>
                  </a:lnTo>
                  <a:lnTo>
                    <a:pt x="34760" y="15860"/>
                  </a:lnTo>
                  <a:lnTo>
                    <a:pt x="34721" y="15295"/>
                  </a:lnTo>
                  <a:lnTo>
                    <a:pt x="34643" y="14730"/>
                  </a:lnTo>
                  <a:lnTo>
                    <a:pt x="34643" y="14730"/>
                  </a:lnTo>
                  <a:lnTo>
                    <a:pt x="34565" y="14145"/>
                  </a:lnTo>
                  <a:lnTo>
                    <a:pt x="34448" y="13561"/>
                  </a:lnTo>
                  <a:lnTo>
                    <a:pt x="34331" y="12996"/>
                  </a:lnTo>
                  <a:lnTo>
                    <a:pt x="34176" y="12431"/>
                  </a:lnTo>
                  <a:lnTo>
                    <a:pt x="34176" y="12431"/>
                  </a:lnTo>
                  <a:lnTo>
                    <a:pt x="34020" y="11846"/>
                  </a:lnTo>
                  <a:lnTo>
                    <a:pt x="33844" y="11340"/>
                  </a:lnTo>
                  <a:lnTo>
                    <a:pt x="33844" y="11340"/>
                  </a:lnTo>
                  <a:lnTo>
                    <a:pt x="33649" y="10814"/>
                  </a:lnTo>
                  <a:lnTo>
                    <a:pt x="33435" y="10288"/>
                  </a:lnTo>
                  <a:lnTo>
                    <a:pt x="33435" y="10288"/>
                  </a:lnTo>
                  <a:lnTo>
                    <a:pt x="33201" y="9742"/>
                  </a:lnTo>
                  <a:lnTo>
                    <a:pt x="32948" y="9216"/>
                  </a:lnTo>
                  <a:lnTo>
                    <a:pt x="32675" y="8709"/>
                  </a:lnTo>
                  <a:lnTo>
                    <a:pt x="32403" y="8222"/>
                  </a:lnTo>
                  <a:lnTo>
                    <a:pt x="32403" y="8222"/>
                  </a:lnTo>
                  <a:lnTo>
                    <a:pt x="32091" y="7735"/>
                  </a:lnTo>
                  <a:lnTo>
                    <a:pt x="31799" y="7268"/>
                  </a:lnTo>
                  <a:lnTo>
                    <a:pt x="31799" y="7268"/>
                  </a:lnTo>
                  <a:lnTo>
                    <a:pt x="31487" y="6839"/>
                  </a:lnTo>
                  <a:lnTo>
                    <a:pt x="31156" y="6391"/>
                  </a:lnTo>
                  <a:lnTo>
                    <a:pt x="31156" y="6391"/>
                  </a:lnTo>
                  <a:lnTo>
                    <a:pt x="30805" y="5943"/>
                  </a:lnTo>
                  <a:lnTo>
                    <a:pt x="30435" y="5514"/>
                  </a:lnTo>
                  <a:lnTo>
                    <a:pt x="30064" y="5105"/>
                  </a:lnTo>
                  <a:lnTo>
                    <a:pt x="29675" y="4715"/>
                  </a:lnTo>
                  <a:lnTo>
                    <a:pt x="29675" y="4715"/>
                  </a:lnTo>
                  <a:lnTo>
                    <a:pt x="29266" y="4306"/>
                  </a:lnTo>
                  <a:lnTo>
                    <a:pt x="28856" y="3936"/>
                  </a:lnTo>
                  <a:lnTo>
                    <a:pt x="28856" y="3936"/>
                  </a:lnTo>
                  <a:lnTo>
                    <a:pt x="28428" y="3585"/>
                  </a:lnTo>
                  <a:lnTo>
                    <a:pt x="27999" y="3234"/>
                  </a:lnTo>
                  <a:lnTo>
                    <a:pt x="27999" y="3234"/>
                  </a:lnTo>
                  <a:lnTo>
                    <a:pt x="27532" y="2884"/>
                  </a:lnTo>
                  <a:lnTo>
                    <a:pt x="27064" y="2552"/>
                  </a:lnTo>
                  <a:lnTo>
                    <a:pt x="26596" y="2241"/>
                  </a:lnTo>
                  <a:lnTo>
                    <a:pt x="26129" y="1948"/>
                  </a:lnTo>
                  <a:lnTo>
                    <a:pt x="26129" y="1948"/>
                  </a:lnTo>
                  <a:lnTo>
                    <a:pt x="25583" y="1656"/>
                  </a:lnTo>
                  <a:lnTo>
                    <a:pt x="25077" y="1383"/>
                  </a:lnTo>
                  <a:lnTo>
                    <a:pt x="25077" y="1383"/>
                  </a:lnTo>
                  <a:lnTo>
                    <a:pt x="24570" y="1150"/>
                  </a:lnTo>
                  <a:lnTo>
                    <a:pt x="24083" y="935"/>
                  </a:lnTo>
                  <a:lnTo>
                    <a:pt x="24083" y="935"/>
                  </a:lnTo>
                  <a:lnTo>
                    <a:pt x="23342" y="643"/>
                  </a:lnTo>
                  <a:lnTo>
                    <a:pt x="22602" y="370"/>
                  </a:lnTo>
                  <a:lnTo>
                    <a:pt x="22602" y="370"/>
                  </a:lnTo>
                  <a:lnTo>
                    <a:pt x="22134" y="292"/>
                  </a:lnTo>
                  <a:lnTo>
                    <a:pt x="21667" y="214"/>
                  </a:lnTo>
                  <a:lnTo>
                    <a:pt x="21199" y="136"/>
                  </a:lnTo>
                  <a:lnTo>
                    <a:pt x="20732" y="97"/>
                  </a:lnTo>
                  <a:lnTo>
                    <a:pt x="20245" y="39"/>
                  </a:lnTo>
                  <a:lnTo>
                    <a:pt x="19777" y="20"/>
                  </a:lnTo>
                  <a:lnTo>
                    <a:pt x="19290" y="0"/>
                  </a:lnTo>
                  <a:lnTo>
                    <a:pt x="18803" y="0"/>
                  </a:lnTo>
                  <a:lnTo>
                    <a:pt x="18803" y="0"/>
                  </a:lnTo>
                  <a:lnTo>
                    <a:pt x="18316" y="0"/>
                  </a:ln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8" name="Google Shape;2618;p46"/>
            <p:cNvSpPr/>
            <p:nvPr/>
          </p:nvSpPr>
          <p:spPr>
            <a:xfrm>
              <a:off x="3856975" y="1543050"/>
              <a:ext cx="870475" cy="866100"/>
            </a:xfrm>
            <a:custGeom>
              <a:avLst/>
              <a:gdLst/>
              <a:ahLst/>
              <a:cxnLst/>
              <a:rect l="l" t="t" r="r" b="b"/>
              <a:pathLst>
                <a:path w="34819" h="34644" extrusionOk="0">
                  <a:moveTo>
                    <a:pt x="18803" y="1"/>
                  </a:move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lnTo>
                    <a:pt x="20" y="19699"/>
                  </a:lnTo>
                  <a:lnTo>
                    <a:pt x="79" y="20595"/>
                  </a:lnTo>
                  <a:lnTo>
                    <a:pt x="98" y="20654"/>
                  </a:lnTo>
                  <a:lnTo>
                    <a:pt x="235" y="21219"/>
                  </a:lnTo>
                  <a:lnTo>
                    <a:pt x="371" y="21764"/>
                  </a:lnTo>
                  <a:lnTo>
                    <a:pt x="546" y="22349"/>
                  </a:lnTo>
                  <a:lnTo>
                    <a:pt x="722" y="22894"/>
                  </a:lnTo>
                  <a:lnTo>
                    <a:pt x="916" y="23420"/>
                  </a:lnTo>
                  <a:lnTo>
                    <a:pt x="1111" y="23907"/>
                  </a:lnTo>
                  <a:lnTo>
                    <a:pt x="1345" y="24453"/>
                  </a:lnTo>
                  <a:lnTo>
                    <a:pt x="1618" y="24998"/>
                  </a:lnTo>
                  <a:lnTo>
                    <a:pt x="1871" y="25505"/>
                  </a:lnTo>
                  <a:lnTo>
                    <a:pt x="2163" y="25992"/>
                  </a:lnTo>
                  <a:lnTo>
                    <a:pt x="2456" y="26479"/>
                  </a:lnTo>
                  <a:lnTo>
                    <a:pt x="2748" y="26947"/>
                  </a:lnTo>
                  <a:lnTo>
                    <a:pt x="3079" y="27395"/>
                  </a:lnTo>
                  <a:lnTo>
                    <a:pt x="3410" y="27824"/>
                  </a:lnTo>
                  <a:lnTo>
                    <a:pt x="3761" y="28272"/>
                  </a:lnTo>
                  <a:lnTo>
                    <a:pt x="4131" y="28720"/>
                  </a:lnTo>
                  <a:lnTo>
                    <a:pt x="4501" y="29129"/>
                  </a:lnTo>
                  <a:lnTo>
                    <a:pt x="4891" y="29519"/>
                  </a:lnTo>
                  <a:lnTo>
                    <a:pt x="5320" y="29928"/>
                  </a:lnTo>
                  <a:lnTo>
                    <a:pt x="5729" y="30298"/>
                  </a:lnTo>
                  <a:lnTo>
                    <a:pt x="6138" y="30649"/>
                  </a:lnTo>
                  <a:lnTo>
                    <a:pt x="6567" y="31000"/>
                  </a:lnTo>
                  <a:lnTo>
                    <a:pt x="7034" y="31350"/>
                  </a:lnTo>
                  <a:lnTo>
                    <a:pt x="7502" y="31662"/>
                  </a:lnTo>
                  <a:lnTo>
                    <a:pt x="7970" y="31974"/>
                  </a:lnTo>
                  <a:lnTo>
                    <a:pt x="8437" y="32266"/>
                  </a:lnTo>
                  <a:lnTo>
                    <a:pt x="8963" y="32558"/>
                  </a:lnTo>
                  <a:lnTo>
                    <a:pt x="9470" y="32812"/>
                  </a:lnTo>
                  <a:lnTo>
                    <a:pt x="9976" y="33045"/>
                  </a:lnTo>
                  <a:lnTo>
                    <a:pt x="10444" y="33279"/>
                  </a:lnTo>
                  <a:lnTo>
                    <a:pt x="11009" y="33493"/>
                  </a:lnTo>
                  <a:lnTo>
                    <a:pt x="11555" y="33688"/>
                  </a:lnTo>
                  <a:lnTo>
                    <a:pt x="12120" y="33883"/>
                  </a:lnTo>
                  <a:lnTo>
                    <a:pt x="12665" y="34039"/>
                  </a:lnTo>
                  <a:lnTo>
                    <a:pt x="13269" y="34195"/>
                  </a:lnTo>
                  <a:lnTo>
                    <a:pt x="13815" y="34312"/>
                  </a:lnTo>
                  <a:lnTo>
                    <a:pt x="14360" y="34409"/>
                  </a:lnTo>
                  <a:lnTo>
                    <a:pt x="14906" y="34487"/>
                  </a:lnTo>
                  <a:lnTo>
                    <a:pt x="15510" y="34565"/>
                  </a:lnTo>
                  <a:lnTo>
                    <a:pt x="16094" y="34604"/>
                  </a:lnTo>
                  <a:lnTo>
                    <a:pt x="16698" y="34643"/>
                  </a:lnTo>
                  <a:lnTo>
                    <a:pt x="17906" y="34643"/>
                  </a:lnTo>
                  <a:lnTo>
                    <a:pt x="18491" y="34604"/>
                  </a:lnTo>
                  <a:lnTo>
                    <a:pt x="19095" y="34565"/>
                  </a:lnTo>
                  <a:lnTo>
                    <a:pt x="19660" y="34487"/>
                  </a:lnTo>
                  <a:lnTo>
                    <a:pt x="20245" y="34390"/>
                  </a:lnTo>
                  <a:lnTo>
                    <a:pt x="20829" y="34292"/>
                  </a:lnTo>
                  <a:lnTo>
                    <a:pt x="21394" y="34156"/>
                  </a:lnTo>
                  <a:lnTo>
                    <a:pt x="21940" y="34020"/>
                  </a:lnTo>
                  <a:lnTo>
                    <a:pt x="22505" y="33864"/>
                  </a:lnTo>
                  <a:lnTo>
                    <a:pt x="23031" y="33688"/>
                  </a:lnTo>
                  <a:lnTo>
                    <a:pt x="23557" y="33493"/>
                  </a:lnTo>
                  <a:lnTo>
                    <a:pt x="24063" y="33279"/>
                  </a:lnTo>
                  <a:lnTo>
                    <a:pt x="24609" y="33045"/>
                  </a:lnTo>
                  <a:lnTo>
                    <a:pt x="25135" y="32792"/>
                  </a:lnTo>
                  <a:lnTo>
                    <a:pt x="25642" y="32519"/>
                  </a:lnTo>
                  <a:lnTo>
                    <a:pt x="26148" y="32246"/>
                  </a:lnTo>
                  <a:lnTo>
                    <a:pt x="26616" y="31954"/>
                  </a:lnTo>
                  <a:lnTo>
                    <a:pt x="27083" y="31642"/>
                  </a:lnTo>
                  <a:lnTo>
                    <a:pt x="27551" y="31331"/>
                  </a:lnTo>
                  <a:lnTo>
                    <a:pt x="27999" y="30980"/>
                  </a:lnTo>
                  <a:lnTo>
                    <a:pt x="28428" y="30629"/>
                  </a:lnTo>
                  <a:lnTo>
                    <a:pt x="28856" y="30279"/>
                  </a:lnTo>
                  <a:lnTo>
                    <a:pt x="29285" y="29889"/>
                  </a:lnTo>
                  <a:lnTo>
                    <a:pt x="29675" y="29519"/>
                  </a:lnTo>
                  <a:lnTo>
                    <a:pt x="30064" y="29110"/>
                  </a:lnTo>
                  <a:lnTo>
                    <a:pt x="30435" y="28700"/>
                  </a:lnTo>
                  <a:lnTo>
                    <a:pt x="30805" y="28272"/>
                  </a:lnTo>
                  <a:lnTo>
                    <a:pt x="31156" y="27824"/>
                  </a:lnTo>
                  <a:lnTo>
                    <a:pt x="31506" y="27356"/>
                  </a:lnTo>
                  <a:lnTo>
                    <a:pt x="31837" y="26888"/>
                  </a:lnTo>
                  <a:lnTo>
                    <a:pt x="32149" y="26401"/>
                  </a:lnTo>
                  <a:lnTo>
                    <a:pt x="32441" y="25934"/>
                  </a:lnTo>
                  <a:lnTo>
                    <a:pt x="32714" y="25408"/>
                  </a:lnTo>
                  <a:lnTo>
                    <a:pt x="32968" y="24940"/>
                  </a:lnTo>
                  <a:lnTo>
                    <a:pt x="33221" y="24433"/>
                  </a:lnTo>
                  <a:lnTo>
                    <a:pt x="33435" y="23927"/>
                  </a:lnTo>
                  <a:lnTo>
                    <a:pt x="33649" y="23381"/>
                  </a:lnTo>
                  <a:lnTo>
                    <a:pt x="33864" y="22836"/>
                  </a:lnTo>
                  <a:lnTo>
                    <a:pt x="34039" y="22290"/>
                  </a:lnTo>
                  <a:lnTo>
                    <a:pt x="34195" y="21745"/>
                  </a:lnTo>
                  <a:lnTo>
                    <a:pt x="34351" y="21160"/>
                  </a:lnTo>
                  <a:lnTo>
                    <a:pt x="34468" y="20595"/>
                  </a:lnTo>
                  <a:lnTo>
                    <a:pt x="34565" y="20050"/>
                  </a:lnTo>
                  <a:lnTo>
                    <a:pt x="34643" y="19504"/>
                  </a:lnTo>
                  <a:lnTo>
                    <a:pt x="34721" y="18900"/>
                  </a:lnTo>
                  <a:lnTo>
                    <a:pt x="34780" y="18296"/>
                  </a:lnTo>
                  <a:lnTo>
                    <a:pt x="34799" y="17711"/>
                  </a:lnTo>
                  <a:lnTo>
                    <a:pt x="34819" y="17107"/>
                  </a:lnTo>
                  <a:lnTo>
                    <a:pt x="34799" y="16464"/>
                  </a:lnTo>
                  <a:lnTo>
                    <a:pt x="34760" y="15880"/>
                  </a:lnTo>
                  <a:lnTo>
                    <a:pt x="34721" y="15315"/>
                  </a:lnTo>
                  <a:lnTo>
                    <a:pt x="34643" y="14750"/>
                  </a:lnTo>
                  <a:lnTo>
                    <a:pt x="34565" y="14165"/>
                  </a:lnTo>
                  <a:lnTo>
                    <a:pt x="34448" y="13581"/>
                  </a:lnTo>
                  <a:lnTo>
                    <a:pt x="34331" y="13016"/>
                  </a:lnTo>
                  <a:lnTo>
                    <a:pt x="34176" y="12451"/>
                  </a:lnTo>
                  <a:lnTo>
                    <a:pt x="34020" y="11866"/>
                  </a:lnTo>
                  <a:lnTo>
                    <a:pt x="33844" y="11360"/>
                  </a:lnTo>
                  <a:lnTo>
                    <a:pt x="33649" y="10834"/>
                  </a:lnTo>
                  <a:lnTo>
                    <a:pt x="33435" y="10308"/>
                  </a:lnTo>
                  <a:lnTo>
                    <a:pt x="33201" y="9762"/>
                  </a:lnTo>
                  <a:lnTo>
                    <a:pt x="32948" y="9236"/>
                  </a:lnTo>
                  <a:lnTo>
                    <a:pt x="32675" y="8729"/>
                  </a:lnTo>
                  <a:lnTo>
                    <a:pt x="32403" y="8242"/>
                  </a:lnTo>
                  <a:lnTo>
                    <a:pt x="32091" y="7755"/>
                  </a:lnTo>
                  <a:lnTo>
                    <a:pt x="31799" y="7288"/>
                  </a:lnTo>
                  <a:lnTo>
                    <a:pt x="31487" y="6859"/>
                  </a:lnTo>
                  <a:lnTo>
                    <a:pt x="31156" y="6411"/>
                  </a:lnTo>
                  <a:lnTo>
                    <a:pt x="30805" y="5963"/>
                  </a:lnTo>
                  <a:lnTo>
                    <a:pt x="30435" y="5534"/>
                  </a:lnTo>
                  <a:lnTo>
                    <a:pt x="30064" y="5125"/>
                  </a:lnTo>
                  <a:lnTo>
                    <a:pt x="29675" y="4735"/>
                  </a:lnTo>
                  <a:lnTo>
                    <a:pt x="29266" y="4326"/>
                  </a:lnTo>
                  <a:lnTo>
                    <a:pt x="28856" y="3956"/>
                  </a:lnTo>
                  <a:lnTo>
                    <a:pt x="28428" y="3605"/>
                  </a:lnTo>
                  <a:lnTo>
                    <a:pt x="27999" y="3254"/>
                  </a:lnTo>
                  <a:lnTo>
                    <a:pt x="27532" y="2904"/>
                  </a:lnTo>
                  <a:lnTo>
                    <a:pt x="27064" y="2572"/>
                  </a:lnTo>
                  <a:lnTo>
                    <a:pt x="26596" y="2261"/>
                  </a:lnTo>
                  <a:lnTo>
                    <a:pt x="26129" y="1968"/>
                  </a:lnTo>
                  <a:lnTo>
                    <a:pt x="25583" y="1676"/>
                  </a:lnTo>
                  <a:lnTo>
                    <a:pt x="25077" y="1403"/>
                  </a:lnTo>
                  <a:lnTo>
                    <a:pt x="24570" y="1170"/>
                  </a:lnTo>
                  <a:lnTo>
                    <a:pt x="24083" y="955"/>
                  </a:lnTo>
                  <a:lnTo>
                    <a:pt x="23459" y="702"/>
                  </a:lnTo>
                  <a:lnTo>
                    <a:pt x="22855" y="488"/>
                  </a:lnTo>
                  <a:lnTo>
                    <a:pt x="22524" y="371"/>
                  </a:lnTo>
                  <a:lnTo>
                    <a:pt x="21608" y="215"/>
                  </a:lnTo>
                  <a:lnTo>
                    <a:pt x="20693" y="98"/>
                  </a:lnTo>
                  <a:lnTo>
                    <a:pt x="20225" y="59"/>
                  </a:lnTo>
                  <a:lnTo>
                    <a:pt x="19738" y="20"/>
                  </a:lnTo>
                  <a:lnTo>
                    <a:pt x="19270" y="20"/>
                  </a:lnTo>
                  <a:lnTo>
                    <a:pt x="18803"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9" name="Google Shape;2619;p46"/>
            <p:cNvSpPr/>
            <p:nvPr/>
          </p:nvSpPr>
          <p:spPr>
            <a:xfrm>
              <a:off x="3856975" y="1543050"/>
              <a:ext cx="870475" cy="866100"/>
            </a:xfrm>
            <a:custGeom>
              <a:avLst/>
              <a:gdLst/>
              <a:ahLst/>
              <a:cxnLst/>
              <a:rect l="l" t="t" r="r" b="b"/>
              <a:pathLst>
                <a:path w="34819" h="34644" fill="none" extrusionOk="0">
                  <a:moveTo>
                    <a:pt x="1" y="18803"/>
                  </a:moveTo>
                  <a:lnTo>
                    <a:pt x="1" y="18803"/>
                  </a:lnTo>
                  <a:lnTo>
                    <a:pt x="20" y="19699"/>
                  </a:lnTo>
                  <a:lnTo>
                    <a:pt x="79" y="20595"/>
                  </a:lnTo>
                  <a:lnTo>
                    <a:pt x="79" y="20595"/>
                  </a:lnTo>
                  <a:lnTo>
                    <a:pt x="118" y="20712"/>
                  </a:lnTo>
                  <a:lnTo>
                    <a:pt x="118" y="20712"/>
                  </a:lnTo>
                  <a:lnTo>
                    <a:pt x="98" y="20654"/>
                  </a:lnTo>
                  <a:lnTo>
                    <a:pt x="98" y="20654"/>
                  </a:lnTo>
                  <a:lnTo>
                    <a:pt x="235" y="21219"/>
                  </a:lnTo>
                  <a:lnTo>
                    <a:pt x="371" y="21764"/>
                  </a:lnTo>
                  <a:lnTo>
                    <a:pt x="371" y="21764"/>
                  </a:lnTo>
                  <a:lnTo>
                    <a:pt x="546" y="22349"/>
                  </a:lnTo>
                  <a:lnTo>
                    <a:pt x="722" y="22894"/>
                  </a:lnTo>
                  <a:lnTo>
                    <a:pt x="722" y="22894"/>
                  </a:lnTo>
                  <a:lnTo>
                    <a:pt x="916" y="23420"/>
                  </a:lnTo>
                  <a:lnTo>
                    <a:pt x="1111" y="23907"/>
                  </a:lnTo>
                  <a:lnTo>
                    <a:pt x="1111" y="23907"/>
                  </a:lnTo>
                  <a:lnTo>
                    <a:pt x="1345" y="24453"/>
                  </a:lnTo>
                  <a:lnTo>
                    <a:pt x="1618" y="24998"/>
                  </a:lnTo>
                  <a:lnTo>
                    <a:pt x="1871" y="25505"/>
                  </a:lnTo>
                  <a:lnTo>
                    <a:pt x="2163" y="25992"/>
                  </a:lnTo>
                  <a:lnTo>
                    <a:pt x="2163" y="25992"/>
                  </a:lnTo>
                  <a:lnTo>
                    <a:pt x="2456" y="26479"/>
                  </a:lnTo>
                  <a:lnTo>
                    <a:pt x="2748" y="26947"/>
                  </a:lnTo>
                  <a:lnTo>
                    <a:pt x="2748" y="26947"/>
                  </a:lnTo>
                  <a:lnTo>
                    <a:pt x="3079" y="27395"/>
                  </a:lnTo>
                  <a:lnTo>
                    <a:pt x="3410" y="27824"/>
                  </a:lnTo>
                  <a:lnTo>
                    <a:pt x="3410" y="27824"/>
                  </a:lnTo>
                  <a:lnTo>
                    <a:pt x="3761" y="28272"/>
                  </a:lnTo>
                  <a:lnTo>
                    <a:pt x="4131" y="28720"/>
                  </a:lnTo>
                  <a:lnTo>
                    <a:pt x="4501" y="29129"/>
                  </a:lnTo>
                  <a:lnTo>
                    <a:pt x="4891" y="29519"/>
                  </a:lnTo>
                  <a:lnTo>
                    <a:pt x="4891" y="29519"/>
                  </a:lnTo>
                  <a:lnTo>
                    <a:pt x="5320" y="29928"/>
                  </a:lnTo>
                  <a:lnTo>
                    <a:pt x="5729" y="30298"/>
                  </a:lnTo>
                  <a:lnTo>
                    <a:pt x="5729" y="30298"/>
                  </a:lnTo>
                  <a:lnTo>
                    <a:pt x="6138" y="30649"/>
                  </a:lnTo>
                  <a:lnTo>
                    <a:pt x="6567" y="31000"/>
                  </a:lnTo>
                  <a:lnTo>
                    <a:pt x="6567" y="31000"/>
                  </a:lnTo>
                  <a:lnTo>
                    <a:pt x="7034" y="31350"/>
                  </a:lnTo>
                  <a:lnTo>
                    <a:pt x="7502" y="31662"/>
                  </a:lnTo>
                  <a:lnTo>
                    <a:pt x="7970" y="31974"/>
                  </a:lnTo>
                  <a:lnTo>
                    <a:pt x="8437" y="32266"/>
                  </a:lnTo>
                  <a:lnTo>
                    <a:pt x="8437" y="32266"/>
                  </a:lnTo>
                  <a:lnTo>
                    <a:pt x="8963" y="32558"/>
                  </a:lnTo>
                  <a:lnTo>
                    <a:pt x="9470" y="32812"/>
                  </a:lnTo>
                  <a:lnTo>
                    <a:pt x="9470" y="32812"/>
                  </a:lnTo>
                  <a:lnTo>
                    <a:pt x="9976" y="33045"/>
                  </a:lnTo>
                  <a:lnTo>
                    <a:pt x="10444" y="33279"/>
                  </a:lnTo>
                  <a:lnTo>
                    <a:pt x="10444" y="33279"/>
                  </a:lnTo>
                  <a:lnTo>
                    <a:pt x="11009" y="33493"/>
                  </a:lnTo>
                  <a:lnTo>
                    <a:pt x="11555" y="33688"/>
                  </a:lnTo>
                  <a:lnTo>
                    <a:pt x="12120" y="33883"/>
                  </a:lnTo>
                  <a:lnTo>
                    <a:pt x="12665" y="34039"/>
                  </a:lnTo>
                  <a:lnTo>
                    <a:pt x="12665" y="34039"/>
                  </a:lnTo>
                  <a:lnTo>
                    <a:pt x="13269" y="34195"/>
                  </a:lnTo>
                  <a:lnTo>
                    <a:pt x="13815" y="34312"/>
                  </a:lnTo>
                  <a:lnTo>
                    <a:pt x="13815" y="34312"/>
                  </a:lnTo>
                  <a:lnTo>
                    <a:pt x="14360" y="34409"/>
                  </a:lnTo>
                  <a:lnTo>
                    <a:pt x="14906" y="34487"/>
                  </a:lnTo>
                  <a:lnTo>
                    <a:pt x="14906" y="34487"/>
                  </a:lnTo>
                  <a:lnTo>
                    <a:pt x="15510" y="34565"/>
                  </a:lnTo>
                  <a:lnTo>
                    <a:pt x="16094" y="34604"/>
                  </a:lnTo>
                  <a:lnTo>
                    <a:pt x="16698" y="34643"/>
                  </a:lnTo>
                  <a:lnTo>
                    <a:pt x="17283" y="34643"/>
                  </a:lnTo>
                  <a:lnTo>
                    <a:pt x="17283" y="34643"/>
                  </a:lnTo>
                  <a:lnTo>
                    <a:pt x="17906" y="34643"/>
                  </a:lnTo>
                  <a:lnTo>
                    <a:pt x="18491" y="34604"/>
                  </a:lnTo>
                  <a:lnTo>
                    <a:pt x="18491" y="34604"/>
                  </a:lnTo>
                  <a:lnTo>
                    <a:pt x="19095" y="34565"/>
                  </a:lnTo>
                  <a:lnTo>
                    <a:pt x="19660" y="34487"/>
                  </a:lnTo>
                  <a:lnTo>
                    <a:pt x="19660" y="34487"/>
                  </a:lnTo>
                  <a:lnTo>
                    <a:pt x="20245" y="34390"/>
                  </a:lnTo>
                  <a:lnTo>
                    <a:pt x="20829" y="34292"/>
                  </a:lnTo>
                  <a:lnTo>
                    <a:pt x="21394" y="34156"/>
                  </a:lnTo>
                  <a:lnTo>
                    <a:pt x="21940" y="34020"/>
                  </a:lnTo>
                  <a:lnTo>
                    <a:pt x="21940" y="34020"/>
                  </a:lnTo>
                  <a:lnTo>
                    <a:pt x="22505" y="33864"/>
                  </a:lnTo>
                  <a:lnTo>
                    <a:pt x="23031" y="33688"/>
                  </a:lnTo>
                  <a:lnTo>
                    <a:pt x="23031" y="33688"/>
                  </a:lnTo>
                  <a:lnTo>
                    <a:pt x="23557" y="33493"/>
                  </a:lnTo>
                  <a:lnTo>
                    <a:pt x="24063" y="33279"/>
                  </a:lnTo>
                  <a:lnTo>
                    <a:pt x="24063" y="33279"/>
                  </a:lnTo>
                  <a:lnTo>
                    <a:pt x="24609" y="33045"/>
                  </a:lnTo>
                  <a:lnTo>
                    <a:pt x="25135" y="32792"/>
                  </a:lnTo>
                  <a:lnTo>
                    <a:pt x="25642" y="32519"/>
                  </a:lnTo>
                  <a:lnTo>
                    <a:pt x="26148" y="32246"/>
                  </a:lnTo>
                  <a:lnTo>
                    <a:pt x="26148" y="32246"/>
                  </a:lnTo>
                  <a:lnTo>
                    <a:pt x="26616" y="31954"/>
                  </a:lnTo>
                  <a:lnTo>
                    <a:pt x="27083" y="31642"/>
                  </a:lnTo>
                  <a:lnTo>
                    <a:pt x="27551" y="31331"/>
                  </a:lnTo>
                  <a:lnTo>
                    <a:pt x="27999" y="30980"/>
                  </a:lnTo>
                  <a:lnTo>
                    <a:pt x="27999" y="30980"/>
                  </a:lnTo>
                  <a:lnTo>
                    <a:pt x="28428" y="30629"/>
                  </a:lnTo>
                  <a:lnTo>
                    <a:pt x="28856" y="30279"/>
                  </a:lnTo>
                  <a:lnTo>
                    <a:pt x="29285" y="29889"/>
                  </a:lnTo>
                  <a:lnTo>
                    <a:pt x="29675" y="29519"/>
                  </a:lnTo>
                  <a:lnTo>
                    <a:pt x="29675" y="29519"/>
                  </a:lnTo>
                  <a:lnTo>
                    <a:pt x="30064" y="29110"/>
                  </a:lnTo>
                  <a:lnTo>
                    <a:pt x="30435" y="28700"/>
                  </a:lnTo>
                  <a:lnTo>
                    <a:pt x="30805" y="28272"/>
                  </a:lnTo>
                  <a:lnTo>
                    <a:pt x="31156" y="27824"/>
                  </a:lnTo>
                  <a:lnTo>
                    <a:pt x="31156" y="27824"/>
                  </a:lnTo>
                  <a:lnTo>
                    <a:pt x="31506" y="27356"/>
                  </a:lnTo>
                  <a:lnTo>
                    <a:pt x="31837" y="26888"/>
                  </a:lnTo>
                  <a:lnTo>
                    <a:pt x="32149" y="26401"/>
                  </a:lnTo>
                  <a:lnTo>
                    <a:pt x="32441" y="25934"/>
                  </a:lnTo>
                  <a:lnTo>
                    <a:pt x="32441" y="25934"/>
                  </a:lnTo>
                  <a:lnTo>
                    <a:pt x="32714" y="25408"/>
                  </a:lnTo>
                  <a:lnTo>
                    <a:pt x="32968" y="24940"/>
                  </a:lnTo>
                  <a:lnTo>
                    <a:pt x="32968" y="24940"/>
                  </a:lnTo>
                  <a:lnTo>
                    <a:pt x="33221" y="24433"/>
                  </a:lnTo>
                  <a:lnTo>
                    <a:pt x="33435" y="23927"/>
                  </a:lnTo>
                  <a:lnTo>
                    <a:pt x="33435" y="23927"/>
                  </a:lnTo>
                  <a:lnTo>
                    <a:pt x="33649" y="23381"/>
                  </a:lnTo>
                  <a:lnTo>
                    <a:pt x="33864" y="22836"/>
                  </a:lnTo>
                  <a:lnTo>
                    <a:pt x="34039" y="22290"/>
                  </a:lnTo>
                  <a:lnTo>
                    <a:pt x="34195" y="21745"/>
                  </a:lnTo>
                  <a:lnTo>
                    <a:pt x="34195" y="21745"/>
                  </a:lnTo>
                  <a:lnTo>
                    <a:pt x="34351" y="21160"/>
                  </a:lnTo>
                  <a:lnTo>
                    <a:pt x="34468" y="20595"/>
                  </a:lnTo>
                  <a:lnTo>
                    <a:pt x="34468" y="20595"/>
                  </a:lnTo>
                  <a:lnTo>
                    <a:pt x="34565" y="20050"/>
                  </a:lnTo>
                  <a:lnTo>
                    <a:pt x="34643" y="19504"/>
                  </a:lnTo>
                  <a:lnTo>
                    <a:pt x="34643" y="19504"/>
                  </a:lnTo>
                  <a:lnTo>
                    <a:pt x="34721" y="18900"/>
                  </a:lnTo>
                  <a:lnTo>
                    <a:pt x="34780" y="18296"/>
                  </a:lnTo>
                  <a:lnTo>
                    <a:pt x="34799" y="17711"/>
                  </a:lnTo>
                  <a:lnTo>
                    <a:pt x="34819" y="17107"/>
                  </a:lnTo>
                  <a:lnTo>
                    <a:pt x="34819" y="17107"/>
                  </a:lnTo>
                  <a:lnTo>
                    <a:pt x="34799" y="16464"/>
                  </a:lnTo>
                  <a:lnTo>
                    <a:pt x="34760" y="15880"/>
                  </a:lnTo>
                  <a:lnTo>
                    <a:pt x="34760" y="15880"/>
                  </a:lnTo>
                  <a:lnTo>
                    <a:pt x="34721" y="15315"/>
                  </a:lnTo>
                  <a:lnTo>
                    <a:pt x="34643" y="14750"/>
                  </a:lnTo>
                  <a:lnTo>
                    <a:pt x="34643" y="14750"/>
                  </a:lnTo>
                  <a:lnTo>
                    <a:pt x="34565" y="14165"/>
                  </a:lnTo>
                  <a:lnTo>
                    <a:pt x="34448" y="13581"/>
                  </a:lnTo>
                  <a:lnTo>
                    <a:pt x="34331" y="13016"/>
                  </a:lnTo>
                  <a:lnTo>
                    <a:pt x="34176" y="12451"/>
                  </a:lnTo>
                  <a:lnTo>
                    <a:pt x="34176" y="12451"/>
                  </a:lnTo>
                  <a:lnTo>
                    <a:pt x="34020" y="11866"/>
                  </a:lnTo>
                  <a:lnTo>
                    <a:pt x="33844" y="11360"/>
                  </a:lnTo>
                  <a:lnTo>
                    <a:pt x="33844" y="11360"/>
                  </a:lnTo>
                  <a:lnTo>
                    <a:pt x="33649" y="10834"/>
                  </a:lnTo>
                  <a:lnTo>
                    <a:pt x="33435" y="10308"/>
                  </a:lnTo>
                  <a:lnTo>
                    <a:pt x="33435" y="10308"/>
                  </a:lnTo>
                  <a:lnTo>
                    <a:pt x="33201" y="9762"/>
                  </a:lnTo>
                  <a:lnTo>
                    <a:pt x="32948" y="9236"/>
                  </a:lnTo>
                  <a:lnTo>
                    <a:pt x="32675" y="8729"/>
                  </a:lnTo>
                  <a:lnTo>
                    <a:pt x="32403" y="8242"/>
                  </a:lnTo>
                  <a:lnTo>
                    <a:pt x="32403" y="8242"/>
                  </a:lnTo>
                  <a:lnTo>
                    <a:pt x="32091" y="7755"/>
                  </a:lnTo>
                  <a:lnTo>
                    <a:pt x="31799" y="7288"/>
                  </a:lnTo>
                  <a:lnTo>
                    <a:pt x="31799" y="7288"/>
                  </a:lnTo>
                  <a:lnTo>
                    <a:pt x="31487" y="6859"/>
                  </a:lnTo>
                  <a:lnTo>
                    <a:pt x="31156" y="6411"/>
                  </a:lnTo>
                  <a:lnTo>
                    <a:pt x="31156" y="6411"/>
                  </a:lnTo>
                  <a:lnTo>
                    <a:pt x="30805" y="5963"/>
                  </a:lnTo>
                  <a:lnTo>
                    <a:pt x="30435" y="5534"/>
                  </a:lnTo>
                  <a:lnTo>
                    <a:pt x="30064" y="5125"/>
                  </a:lnTo>
                  <a:lnTo>
                    <a:pt x="29675" y="4735"/>
                  </a:lnTo>
                  <a:lnTo>
                    <a:pt x="29675" y="4735"/>
                  </a:lnTo>
                  <a:lnTo>
                    <a:pt x="29266" y="4326"/>
                  </a:lnTo>
                  <a:lnTo>
                    <a:pt x="28856" y="3956"/>
                  </a:lnTo>
                  <a:lnTo>
                    <a:pt x="28856" y="3956"/>
                  </a:lnTo>
                  <a:lnTo>
                    <a:pt x="28428" y="3605"/>
                  </a:lnTo>
                  <a:lnTo>
                    <a:pt x="27999" y="3254"/>
                  </a:lnTo>
                  <a:lnTo>
                    <a:pt x="27999" y="3254"/>
                  </a:lnTo>
                  <a:lnTo>
                    <a:pt x="27532" y="2904"/>
                  </a:lnTo>
                  <a:lnTo>
                    <a:pt x="27064" y="2572"/>
                  </a:lnTo>
                  <a:lnTo>
                    <a:pt x="26596" y="2261"/>
                  </a:lnTo>
                  <a:lnTo>
                    <a:pt x="26129" y="1968"/>
                  </a:lnTo>
                  <a:lnTo>
                    <a:pt x="26129" y="1968"/>
                  </a:lnTo>
                  <a:lnTo>
                    <a:pt x="25583" y="1676"/>
                  </a:lnTo>
                  <a:lnTo>
                    <a:pt x="25077" y="1403"/>
                  </a:lnTo>
                  <a:lnTo>
                    <a:pt x="25077" y="1403"/>
                  </a:lnTo>
                  <a:lnTo>
                    <a:pt x="24570" y="1170"/>
                  </a:lnTo>
                  <a:lnTo>
                    <a:pt x="24083" y="955"/>
                  </a:lnTo>
                  <a:lnTo>
                    <a:pt x="24083" y="955"/>
                  </a:lnTo>
                  <a:lnTo>
                    <a:pt x="23459" y="702"/>
                  </a:lnTo>
                  <a:lnTo>
                    <a:pt x="22855" y="488"/>
                  </a:lnTo>
                  <a:lnTo>
                    <a:pt x="22855" y="488"/>
                  </a:lnTo>
                  <a:lnTo>
                    <a:pt x="22524" y="371"/>
                  </a:lnTo>
                  <a:lnTo>
                    <a:pt x="22524" y="371"/>
                  </a:lnTo>
                  <a:lnTo>
                    <a:pt x="21608" y="215"/>
                  </a:lnTo>
                  <a:lnTo>
                    <a:pt x="20693" y="98"/>
                  </a:lnTo>
                  <a:lnTo>
                    <a:pt x="20225" y="59"/>
                  </a:lnTo>
                  <a:lnTo>
                    <a:pt x="19738" y="20"/>
                  </a:lnTo>
                  <a:lnTo>
                    <a:pt x="19270" y="20"/>
                  </a:lnTo>
                  <a:lnTo>
                    <a:pt x="18803" y="1"/>
                  </a:lnTo>
                  <a:lnTo>
                    <a:pt x="18803" y="1"/>
                  </a:ln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0" name="Google Shape;2620;p46"/>
            <p:cNvSpPr/>
            <p:nvPr/>
          </p:nvSpPr>
          <p:spPr>
            <a:xfrm>
              <a:off x="3859425" y="1552800"/>
              <a:ext cx="937200" cy="930375"/>
            </a:xfrm>
            <a:custGeom>
              <a:avLst/>
              <a:gdLst/>
              <a:ahLst/>
              <a:cxnLst/>
              <a:rect l="l" t="t" r="r" b="b"/>
              <a:pathLst>
                <a:path w="37488" h="37215" extrusionOk="0">
                  <a:moveTo>
                    <a:pt x="22465" y="0"/>
                  </a:moveTo>
                  <a:lnTo>
                    <a:pt x="23225" y="273"/>
                  </a:lnTo>
                  <a:lnTo>
                    <a:pt x="23985" y="565"/>
                  </a:lnTo>
                  <a:lnTo>
                    <a:pt x="24472" y="780"/>
                  </a:lnTo>
                  <a:lnTo>
                    <a:pt x="24979" y="1013"/>
                  </a:lnTo>
                  <a:lnTo>
                    <a:pt x="25485" y="1286"/>
                  </a:lnTo>
                  <a:lnTo>
                    <a:pt x="26031" y="1578"/>
                  </a:lnTo>
                  <a:lnTo>
                    <a:pt x="26498" y="1871"/>
                  </a:lnTo>
                  <a:lnTo>
                    <a:pt x="26966" y="2182"/>
                  </a:lnTo>
                  <a:lnTo>
                    <a:pt x="27434" y="2514"/>
                  </a:lnTo>
                  <a:lnTo>
                    <a:pt x="27901" y="2864"/>
                  </a:lnTo>
                  <a:lnTo>
                    <a:pt x="28330" y="3215"/>
                  </a:lnTo>
                  <a:lnTo>
                    <a:pt x="28758" y="3566"/>
                  </a:lnTo>
                  <a:lnTo>
                    <a:pt x="29168" y="3936"/>
                  </a:lnTo>
                  <a:lnTo>
                    <a:pt x="29577" y="4345"/>
                  </a:lnTo>
                  <a:lnTo>
                    <a:pt x="29966" y="4735"/>
                  </a:lnTo>
                  <a:lnTo>
                    <a:pt x="30337" y="5144"/>
                  </a:lnTo>
                  <a:lnTo>
                    <a:pt x="30707" y="5573"/>
                  </a:lnTo>
                  <a:lnTo>
                    <a:pt x="31058" y="6021"/>
                  </a:lnTo>
                  <a:lnTo>
                    <a:pt x="31389" y="6469"/>
                  </a:lnTo>
                  <a:lnTo>
                    <a:pt x="31701" y="6898"/>
                  </a:lnTo>
                  <a:lnTo>
                    <a:pt x="31993" y="7365"/>
                  </a:lnTo>
                  <a:lnTo>
                    <a:pt x="32305" y="7852"/>
                  </a:lnTo>
                  <a:lnTo>
                    <a:pt x="32577" y="8339"/>
                  </a:lnTo>
                  <a:lnTo>
                    <a:pt x="32850" y="8846"/>
                  </a:lnTo>
                  <a:lnTo>
                    <a:pt x="33103" y="9372"/>
                  </a:lnTo>
                  <a:lnTo>
                    <a:pt x="33337" y="9918"/>
                  </a:lnTo>
                  <a:lnTo>
                    <a:pt x="33551" y="10444"/>
                  </a:lnTo>
                  <a:lnTo>
                    <a:pt x="33746" y="10970"/>
                  </a:lnTo>
                  <a:lnTo>
                    <a:pt x="33922" y="11476"/>
                  </a:lnTo>
                  <a:lnTo>
                    <a:pt x="34078" y="12061"/>
                  </a:lnTo>
                  <a:lnTo>
                    <a:pt x="34233" y="12626"/>
                  </a:lnTo>
                  <a:lnTo>
                    <a:pt x="34350" y="13191"/>
                  </a:lnTo>
                  <a:lnTo>
                    <a:pt x="34467" y="13775"/>
                  </a:lnTo>
                  <a:lnTo>
                    <a:pt x="34545" y="14360"/>
                  </a:lnTo>
                  <a:lnTo>
                    <a:pt x="34623" y="14925"/>
                  </a:lnTo>
                  <a:lnTo>
                    <a:pt x="34662" y="15490"/>
                  </a:lnTo>
                  <a:lnTo>
                    <a:pt x="34701" y="16074"/>
                  </a:lnTo>
                  <a:lnTo>
                    <a:pt x="34721" y="16717"/>
                  </a:lnTo>
                  <a:lnTo>
                    <a:pt x="34701" y="17321"/>
                  </a:lnTo>
                  <a:lnTo>
                    <a:pt x="34682" y="17906"/>
                  </a:lnTo>
                  <a:lnTo>
                    <a:pt x="34623" y="18510"/>
                  </a:lnTo>
                  <a:lnTo>
                    <a:pt x="34545" y="19114"/>
                  </a:lnTo>
                  <a:lnTo>
                    <a:pt x="34467" y="19660"/>
                  </a:lnTo>
                  <a:lnTo>
                    <a:pt x="34370" y="20205"/>
                  </a:lnTo>
                  <a:lnTo>
                    <a:pt x="34253" y="20770"/>
                  </a:lnTo>
                  <a:lnTo>
                    <a:pt x="34097" y="21355"/>
                  </a:lnTo>
                  <a:lnTo>
                    <a:pt x="33941" y="21900"/>
                  </a:lnTo>
                  <a:lnTo>
                    <a:pt x="33766" y="22446"/>
                  </a:lnTo>
                  <a:lnTo>
                    <a:pt x="33551" y="22991"/>
                  </a:lnTo>
                  <a:lnTo>
                    <a:pt x="33337" y="23537"/>
                  </a:lnTo>
                  <a:lnTo>
                    <a:pt x="33123" y="24043"/>
                  </a:lnTo>
                  <a:lnTo>
                    <a:pt x="32870" y="24550"/>
                  </a:lnTo>
                  <a:lnTo>
                    <a:pt x="32616" y="25018"/>
                  </a:lnTo>
                  <a:lnTo>
                    <a:pt x="32343" y="25544"/>
                  </a:lnTo>
                  <a:lnTo>
                    <a:pt x="32051" y="26011"/>
                  </a:lnTo>
                  <a:lnTo>
                    <a:pt x="31739" y="26498"/>
                  </a:lnTo>
                  <a:lnTo>
                    <a:pt x="31408" y="26966"/>
                  </a:lnTo>
                  <a:lnTo>
                    <a:pt x="31058" y="27434"/>
                  </a:lnTo>
                  <a:lnTo>
                    <a:pt x="30707" y="27882"/>
                  </a:lnTo>
                  <a:lnTo>
                    <a:pt x="30337" y="28310"/>
                  </a:lnTo>
                  <a:lnTo>
                    <a:pt x="29966" y="28720"/>
                  </a:lnTo>
                  <a:lnTo>
                    <a:pt x="29577" y="29129"/>
                  </a:lnTo>
                  <a:lnTo>
                    <a:pt x="29187" y="29499"/>
                  </a:lnTo>
                  <a:lnTo>
                    <a:pt x="28758" y="29889"/>
                  </a:lnTo>
                  <a:lnTo>
                    <a:pt x="28330" y="30239"/>
                  </a:lnTo>
                  <a:lnTo>
                    <a:pt x="27901" y="30590"/>
                  </a:lnTo>
                  <a:lnTo>
                    <a:pt x="27453" y="30941"/>
                  </a:lnTo>
                  <a:lnTo>
                    <a:pt x="26985" y="31252"/>
                  </a:lnTo>
                  <a:lnTo>
                    <a:pt x="26518" y="31564"/>
                  </a:lnTo>
                  <a:lnTo>
                    <a:pt x="26050" y="31856"/>
                  </a:lnTo>
                  <a:lnTo>
                    <a:pt x="25544" y="32129"/>
                  </a:lnTo>
                  <a:lnTo>
                    <a:pt x="25037" y="32402"/>
                  </a:lnTo>
                  <a:lnTo>
                    <a:pt x="24511" y="32655"/>
                  </a:lnTo>
                  <a:lnTo>
                    <a:pt x="23965" y="32889"/>
                  </a:lnTo>
                  <a:lnTo>
                    <a:pt x="23459" y="33103"/>
                  </a:lnTo>
                  <a:lnTo>
                    <a:pt x="22933" y="33298"/>
                  </a:lnTo>
                  <a:lnTo>
                    <a:pt x="22407" y="33474"/>
                  </a:lnTo>
                  <a:lnTo>
                    <a:pt x="21842" y="33630"/>
                  </a:lnTo>
                  <a:lnTo>
                    <a:pt x="21296" y="33766"/>
                  </a:lnTo>
                  <a:lnTo>
                    <a:pt x="20731" y="33902"/>
                  </a:lnTo>
                  <a:lnTo>
                    <a:pt x="20147" y="34000"/>
                  </a:lnTo>
                  <a:lnTo>
                    <a:pt x="19562" y="34097"/>
                  </a:lnTo>
                  <a:lnTo>
                    <a:pt x="18997" y="34175"/>
                  </a:lnTo>
                  <a:lnTo>
                    <a:pt x="18393" y="34214"/>
                  </a:lnTo>
                  <a:lnTo>
                    <a:pt x="17808" y="34253"/>
                  </a:lnTo>
                  <a:lnTo>
                    <a:pt x="16600" y="34253"/>
                  </a:lnTo>
                  <a:lnTo>
                    <a:pt x="15996" y="34214"/>
                  </a:lnTo>
                  <a:lnTo>
                    <a:pt x="15412" y="34175"/>
                  </a:lnTo>
                  <a:lnTo>
                    <a:pt x="14808" y="34097"/>
                  </a:lnTo>
                  <a:lnTo>
                    <a:pt x="14262" y="34019"/>
                  </a:lnTo>
                  <a:lnTo>
                    <a:pt x="13717" y="33922"/>
                  </a:lnTo>
                  <a:lnTo>
                    <a:pt x="13171" y="33805"/>
                  </a:lnTo>
                  <a:lnTo>
                    <a:pt x="12567" y="33649"/>
                  </a:lnTo>
                  <a:lnTo>
                    <a:pt x="12022" y="33493"/>
                  </a:lnTo>
                  <a:lnTo>
                    <a:pt x="11457" y="33298"/>
                  </a:lnTo>
                  <a:lnTo>
                    <a:pt x="10911" y="33103"/>
                  </a:lnTo>
                  <a:lnTo>
                    <a:pt x="10346" y="32889"/>
                  </a:lnTo>
                  <a:lnTo>
                    <a:pt x="9878" y="32655"/>
                  </a:lnTo>
                  <a:lnTo>
                    <a:pt x="9372" y="32422"/>
                  </a:lnTo>
                  <a:lnTo>
                    <a:pt x="8865" y="32168"/>
                  </a:lnTo>
                  <a:lnTo>
                    <a:pt x="8339" y="31876"/>
                  </a:lnTo>
                  <a:lnTo>
                    <a:pt x="7872" y="31584"/>
                  </a:lnTo>
                  <a:lnTo>
                    <a:pt x="7404" y="31272"/>
                  </a:lnTo>
                  <a:lnTo>
                    <a:pt x="6936" y="30960"/>
                  </a:lnTo>
                  <a:lnTo>
                    <a:pt x="6469" y="30610"/>
                  </a:lnTo>
                  <a:lnTo>
                    <a:pt x="6040" y="30259"/>
                  </a:lnTo>
                  <a:lnTo>
                    <a:pt x="5631" y="29908"/>
                  </a:lnTo>
                  <a:lnTo>
                    <a:pt x="5222" y="29538"/>
                  </a:lnTo>
                  <a:lnTo>
                    <a:pt x="4793" y="29129"/>
                  </a:lnTo>
                  <a:lnTo>
                    <a:pt x="4403" y="28739"/>
                  </a:lnTo>
                  <a:lnTo>
                    <a:pt x="4033" y="28330"/>
                  </a:lnTo>
                  <a:lnTo>
                    <a:pt x="3663" y="27882"/>
                  </a:lnTo>
                  <a:lnTo>
                    <a:pt x="3312" y="27434"/>
                  </a:lnTo>
                  <a:lnTo>
                    <a:pt x="2981" y="27005"/>
                  </a:lnTo>
                  <a:lnTo>
                    <a:pt x="2650" y="26557"/>
                  </a:lnTo>
                  <a:lnTo>
                    <a:pt x="2358" y="26089"/>
                  </a:lnTo>
                  <a:lnTo>
                    <a:pt x="2065" y="25602"/>
                  </a:lnTo>
                  <a:lnTo>
                    <a:pt x="1773" y="25115"/>
                  </a:lnTo>
                  <a:lnTo>
                    <a:pt x="1520" y="24608"/>
                  </a:lnTo>
                  <a:lnTo>
                    <a:pt x="1247" y="24063"/>
                  </a:lnTo>
                  <a:lnTo>
                    <a:pt x="1013" y="23517"/>
                  </a:lnTo>
                  <a:lnTo>
                    <a:pt x="818" y="23030"/>
                  </a:lnTo>
                  <a:lnTo>
                    <a:pt x="624" y="22504"/>
                  </a:lnTo>
                  <a:lnTo>
                    <a:pt x="448" y="21959"/>
                  </a:lnTo>
                  <a:lnTo>
                    <a:pt x="273" y="21374"/>
                  </a:lnTo>
                  <a:lnTo>
                    <a:pt x="137" y="20829"/>
                  </a:lnTo>
                  <a:lnTo>
                    <a:pt x="0" y="20264"/>
                  </a:lnTo>
                  <a:lnTo>
                    <a:pt x="117" y="21121"/>
                  </a:lnTo>
                  <a:lnTo>
                    <a:pt x="253" y="21978"/>
                  </a:lnTo>
                  <a:lnTo>
                    <a:pt x="429" y="22816"/>
                  </a:lnTo>
                  <a:lnTo>
                    <a:pt x="643" y="23654"/>
                  </a:lnTo>
                  <a:lnTo>
                    <a:pt x="916" y="24472"/>
                  </a:lnTo>
                  <a:lnTo>
                    <a:pt x="1208" y="25271"/>
                  </a:lnTo>
                  <a:lnTo>
                    <a:pt x="1539" y="26070"/>
                  </a:lnTo>
                  <a:lnTo>
                    <a:pt x="1890" y="26830"/>
                  </a:lnTo>
                  <a:lnTo>
                    <a:pt x="2299" y="27590"/>
                  </a:lnTo>
                  <a:lnTo>
                    <a:pt x="2728" y="28330"/>
                  </a:lnTo>
                  <a:lnTo>
                    <a:pt x="3195" y="29051"/>
                  </a:lnTo>
                  <a:lnTo>
                    <a:pt x="3702" y="29733"/>
                  </a:lnTo>
                  <a:lnTo>
                    <a:pt x="4248" y="30415"/>
                  </a:lnTo>
                  <a:lnTo>
                    <a:pt x="4813" y="31077"/>
                  </a:lnTo>
                  <a:lnTo>
                    <a:pt x="5417" y="31701"/>
                  </a:lnTo>
                  <a:lnTo>
                    <a:pt x="6040" y="32305"/>
                  </a:lnTo>
                  <a:lnTo>
                    <a:pt x="6703" y="32870"/>
                  </a:lnTo>
                  <a:lnTo>
                    <a:pt x="7385" y="33415"/>
                  </a:lnTo>
                  <a:lnTo>
                    <a:pt x="8105" y="33922"/>
                  </a:lnTo>
                  <a:lnTo>
                    <a:pt x="8826" y="34409"/>
                  </a:lnTo>
                  <a:lnTo>
                    <a:pt x="9567" y="34838"/>
                  </a:lnTo>
                  <a:lnTo>
                    <a:pt x="10327" y="35247"/>
                  </a:lnTo>
                  <a:lnTo>
                    <a:pt x="11106" y="35617"/>
                  </a:lnTo>
                  <a:lnTo>
                    <a:pt x="11905" y="35948"/>
                  </a:lnTo>
                  <a:lnTo>
                    <a:pt x="12723" y="36240"/>
                  </a:lnTo>
                  <a:lnTo>
                    <a:pt x="13541" y="36494"/>
                  </a:lnTo>
                  <a:lnTo>
                    <a:pt x="14379" y="36708"/>
                  </a:lnTo>
                  <a:lnTo>
                    <a:pt x="15237" y="36883"/>
                  </a:lnTo>
                  <a:lnTo>
                    <a:pt x="16094" y="37020"/>
                  </a:lnTo>
                  <a:lnTo>
                    <a:pt x="16951" y="37117"/>
                  </a:lnTo>
                  <a:lnTo>
                    <a:pt x="17828" y="37176"/>
                  </a:lnTo>
                  <a:lnTo>
                    <a:pt x="18705" y="37215"/>
                  </a:lnTo>
                  <a:lnTo>
                    <a:pt x="19192" y="37195"/>
                  </a:lnTo>
                  <a:lnTo>
                    <a:pt x="19659" y="37176"/>
                  </a:lnTo>
                  <a:lnTo>
                    <a:pt x="20147" y="37156"/>
                  </a:lnTo>
                  <a:lnTo>
                    <a:pt x="20614" y="37117"/>
                  </a:lnTo>
                  <a:lnTo>
                    <a:pt x="21082" y="37059"/>
                  </a:lnTo>
                  <a:lnTo>
                    <a:pt x="21549" y="36981"/>
                  </a:lnTo>
                  <a:lnTo>
                    <a:pt x="22017" y="36903"/>
                  </a:lnTo>
                  <a:lnTo>
                    <a:pt x="22485" y="36825"/>
                  </a:lnTo>
                  <a:lnTo>
                    <a:pt x="22933" y="36727"/>
                  </a:lnTo>
                  <a:lnTo>
                    <a:pt x="23400" y="36611"/>
                  </a:lnTo>
                  <a:lnTo>
                    <a:pt x="24277" y="36357"/>
                  </a:lnTo>
                  <a:lnTo>
                    <a:pt x="25154" y="36065"/>
                  </a:lnTo>
                  <a:lnTo>
                    <a:pt x="26011" y="35734"/>
                  </a:lnTo>
                  <a:lnTo>
                    <a:pt x="26849" y="35344"/>
                  </a:lnTo>
                  <a:lnTo>
                    <a:pt x="27648" y="34935"/>
                  </a:lnTo>
                  <a:lnTo>
                    <a:pt x="28447" y="34487"/>
                  </a:lnTo>
                  <a:lnTo>
                    <a:pt x="29207" y="34000"/>
                  </a:lnTo>
                  <a:lnTo>
                    <a:pt x="29947" y="33474"/>
                  </a:lnTo>
                  <a:lnTo>
                    <a:pt x="30648" y="32909"/>
                  </a:lnTo>
                  <a:lnTo>
                    <a:pt x="31330" y="32324"/>
                  </a:lnTo>
                  <a:lnTo>
                    <a:pt x="31993" y="31701"/>
                  </a:lnTo>
                  <a:lnTo>
                    <a:pt x="32616" y="31038"/>
                  </a:lnTo>
                  <a:lnTo>
                    <a:pt x="33201" y="30356"/>
                  </a:lnTo>
                  <a:lnTo>
                    <a:pt x="33766" y="29655"/>
                  </a:lnTo>
                  <a:lnTo>
                    <a:pt x="34272" y="28914"/>
                  </a:lnTo>
                  <a:lnTo>
                    <a:pt x="34779" y="28155"/>
                  </a:lnTo>
                  <a:lnTo>
                    <a:pt x="35227" y="27356"/>
                  </a:lnTo>
                  <a:lnTo>
                    <a:pt x="35636" y="26557"/>
                  </a:lnTo>
                  <a:lnTo>
                    <a:pt x="36006" y="25719"/>
                  </a:lnTo>
                  <a:lnTo>
                    <a:pt x="36357" y="24862"/>
                  </a:lnTo>
                  <a:lnTo>
                    <a:pt x="36649" y="23985"/>
                  </a:lnTo>
                  <a:lnTo>
                    <a:pt x="36903" y="23108"/>
                  </a:lnTo>
                  <a:lnTo>
                    <a:pt x="37020" y="22641"/>
                  </a:lnTo>
                  <a:lnTo>
                    <a:pt x="37117" y="22192"/>
                  </a:lnTo>
                  <a:lnTo>
                    <a:pt x="37195" y="21725"/>
                  </a:lnTo>
                  <a:lnTo>
                    <a:pt x="37273" y="21277"/>
                  </a:lnTo>
                  <a:lnTo>
                    <a:pt x="37351" y="20809"/>
                  </a:lnTo>
                  <a:lnTo>
                    <a:pt x="37390" y="20322"/>
                  </a:lnTo>
                  <a:lnTo>
                    <a:pt x="37448" y="19854"/>
                  </a:lnTo>
                  <a:lnTo>
                    <a:pt x="37468" y="19367"/>
                  </a:lnTo>
                  <a:lnTo>
                    <a:pt x="37487" y="18900"/>
                  </a:lnTo>
                  <a:lnTo>
                    <a:pt x="37487" y="18413"/>
                  </a:lnTo>
                  <a:lnTo>
                    <a:pt x="37468" y="17575"/>
                  </a:lnTo>
                  <a:lnTo>
                    <a:pt x="37429" y="16756"/>
                  </a:lnTo>
                  <a:lnTo>
                    <a:pt x="37331" y="15938"/>
                  </a:lnTo>
                  <a:lnTo>
                    <a:pt x="37214" y="15139"/>
                  </a:lnTo>
                  <a:lnTo>
                    <a:pt x="37039" y="14340"/>
                  </a:lnTo>
                  <a:lnTo>
                    <a:pt x="36864" y="13561"/>
                  </a:lnTo>
                  <a:lnTo>
                    <a:pt x="36630" y="12782"/>
                  </a:lnTo>
                  <a:lnTo>
                    <a:pt x="36377" y="12022"/>
                  </a:lnTo>
                  <a:lnTo>
                    <a:pt x="36084" y="11281"/>
                  </a:lnTo>
                  <a:lnTo>
                    <a:pt x="35773" y="10561"/>
                  </a:lnTo>
                  <a:lnTo>
                    <a:pt x="35422" y="9840"/>
                  </a:lnTo>
                  <a:lnTo>
                    <a:pt x="35032" y="9138"/>
                  </a:lnTo>
                  <a:lnTo>
                    <a:pt x="34623" y="8456"/>
                  </a:lnTo>
                  <a:lnTo>
                    <a:pt x="34194" y="7794"/>
                  </a:lnTo>
                  <a:lnTo>
                    <a:pt x="33727" y="7151"/>
                  </a:lnTo>
                  <a:lnTo>
                    <a:pt x="33240" y="6527"/>
                  </a:lnTo>
                  <a:lnTo>
                    <a:pt x="32733" y="5923"/>
                  </a:lnTo>
                  <a:lnTo>
                    <a:pt x="32188" y="5339"/>
                  </a:lnTo>
                  <a:lnTo>
                    <a:pt x="31642" y="4793"/>
                  </a:lnTo>
                  <a:lnTo>
                    <a:pt x="31058" y="4248"/>
                  </a:lnTo>
                  <a:lnTo>
                    <a:pt x="30434" y="3741"/>
                  </a:lnTo>
                  <a:lnTo>
                    <a:pt x="29811" y="3254"/>
                  </a:lnTo>
                  <a:lnTo>
                    <a:pt x="29168" y="2806"/>
                  </a:lnTo>
                  <a:lnTo>
                    <a:pt x="28486" y="2377"/>
                  </a:lnTo>
                  <a:lnTo>
                    <a:pt x="27804" y="1968"/>
                  </a:lnTo>
                  <a:lnTo>
                    <a:pt x="27083" y="1598"/>
                  </a:lnTo>
                  <a:lnTo>
                    <a:pt x="26362" y="1247"/>
                  </a:lnTo>
                  <a:lnTo>
                    <a:pt x="25622" y="935"/>
                  </a:lnTo>
                  <a:lnTo>
                    <a:pt x="24842" y="643"/>
                  </a:lnTo>
                  <a:lnTo>
                    <a:pt x="24082" y="390"/>
                  </a:lnTo>
                  <a:lnTo>
                    <a:pt x="23283" y="176"/>
                  </a:lnTo>
                  <a:lnTo>
                    <a:pt x="2246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1" name="Google Shape;2621;p46"/>
            <p:cNvSpPr/>
            <p:nvPr/>
          </p:nvSpPr>
          <p:spPr>
            <a:xfrm>
              <a:off x="4637300" y="1660450"/>
              <a:ext cx="148125" cy="250375"/>
            </a:xfrm>
            <a:custGeom>
              <a:avLst/>
              <a:gdLst/>
              <a:ahLst/>
              <a:cxnLst/>
              <a:rect l="l" t="t" r="r" b="b"/>
              <a:pathLst>
                <a:path w="5925" h="10015" extrusionOk="0">
                  <a:moveTo>
                    <a:pt x="1" y="0"/>
                  </a:moveTo>
                  <a:lnTo>
                    <a:pt x="410" y="390"/>
                  </a:lnTo>
                  <a:lnTo>
                    <a:pt x="615" y="575"/>
                  </a:lnTo>
                  <a:lnTo>
                    <a:pt x="615" y="575"/>
                  </a:lnTo>
                  <a:lnTo>
                    <a:pt x="547" y="507"/>
                  </a:lnTo>
                  <a:lnTo>
                    <a:pt x="1" y="0"/>
                  </a:lnTo>
                  <a:close/>
                  <a:moveTo>
                    <a:pt x="615" y="575"/>
                  </a:moveTo>
                  <a:lnTo>
                    <a:pt x="1053" y="1013"/>
                  </a:lnTo>
                  <a:lnTo>
                    <a:pt x="1560" y="1559"/>
                  </a:lnTo>
                  <a:lnTo>
                    <a:pt x="1629" y="1637"/>
                  </a:lnTo>
                  <a:lnTo>
                    <a:pt x="1629" y="1637"/>
                  </a:lnTo>
                  <a:lnTo>
                    <a:pt x="1579" y="1578"/>
                  </a:lnTo>
                  <a:lnTo>
                    <a:pt x="1209" y="1169"/>
                  </a:lnTo>
                  <a:lnTo>
                    <a:pt x="819" y="760"/>
                  </a:lnTo>
                  <a:lnTo>
                    <a:pt x="615" y="575"/>
                  </a:lnTo>
                  <a:close/>
                  <a:moveTo>
                    <a:pt x="1629" y="1637"/>
                  </a:moveTo>
                  <a:lnTo>
                    <a:pt x="1930" y="1988"/>
                  </a:lnTo>
                  <a:lnTo>
                    <a:pt x="2281" y="2416"/>
                  </a:lnTo>
                  <a:lnTo>
                    <a:pt x="2631" y="2864"/>
                  </a:lnTo>
                  <a:lnTo>
                    <a:pt x="2943" y="3312"/>
                  </a:lnTo>
                  <a:lnTo>
                    <a:pt x="2963" y="3332"/>
                  </a:lnTo>
                  <a:lnTo>
                    <a:pt x="2982" y="3371"/>
                  </a:lnTo>
                  <a:lnTo>
                    <a:pt x="3489" y="4131"/>
                  </a:lnTo>
                  <a:lnTo>
                    <a:pt x="3956" y="4910"/>
                  </a:lnTo>
                  <a:lnTo>
                    <a:pt x="4385" y="5709"/>
                  </a:lnTo>
                  <a:lnTo>
                    <a:pt x="4775" y="6527"/>
                  </a:lnTo>
                  <a:lnTo>
                    <a:pt x="5125" y="7365"/>
                  </a:lnTo>
                  <a:lnTo>
                    <a:pt x="5395" y="812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629" y="1637"/>
                  </a:lnTo>
                  <a:close/>
                  <a:moveTo>
                    <a:pt x="5395" y="8124"/>
                  </a:moveTo>
                  <a:lnTo>
                    <a:pt x="5524" y="8521"/>
                  </a:lnTo>
                  <a:lnTo>
                    <a:pt x="5437" y="8242"/>
                  </a:lnTo>
                  <a:lnTo>
                    <a:pt x="5395" y="8124"/>
                  </a:lnTo>
                  <a:close/>
                  <a:moveTo>
                    <a:pt x="5524" y="8521"/>
                  </a:moveTo>
                  <a:lnTo>
                    <a:pt x="5544" y="8585"/>
                  </a:lnTo>
                  <a:lnTo>
                    <a:pt x="5534" y="8554"/>
                  </a:lnTo>
                  <a:lnTo>
                    <a:pt x="5524" y="8521"/>
                  </a:lnTo>
                  <a:close/>
                  <a:moveTo>
                    <a:pt x="5544" y="8585"/>
                  </a:moveTo>
                  <a:lnTo>
                    <a:pt x="5740" y="9245"/>
                  </a:lnTo>
                  <a:lnTo>
                    <a:pt x="5710" y="9119"/>
                  </a:lnTo>
                  <a:lnTo>
                    <a:pt x="5544" y="8585"/>
                  </a:lnTo>
                  <a:close/>
                  <a:moveTo>
                    <a:pt x="5740" y="9245"/>
                  </a:moveTo>
                  <a:lnTo>
                    <a:pt x="5924" y="10015"/>
                  </a:lnTo>
                  <a:lnTo>
                    <a:pt x="5749" y="9275"/>
                  </a:lnTo>
                  <a:lnTo>
                    <a:pt x="5740" y="9245"/>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2" name="Google Shape;2622;p46"/>
            <p:cNvSpPr/>
            <p:nvPr/>
          </p:nvSpPr>
          <p:spPr>
            <a:xfrm>
              <a:off x="4637300" y="1660450"/>
              <a:ext cx="148125" cy="250375"/>
            </a:xfrm>
            <a:custGeom>
              <a:avLst/>
              <a:gdLst/>
              <a:ahLst/>
              <a:cxnLst/>
              <a:rect l="l" t="t" r="r" b="b"/>
              <a:pathLst>
                <a:path w="5925" h="10015" fill="none" extrusionOk="0">
                  <a:moveTo>
                    <a:pt x="2943" y="3312"/>
                  </a:moveTo>
                  <a:lnTo>
                    <a:pt x="2943" y="3312"/>
                  </a:lnTo>
                  <a:lnTo>
                    <a:pt x="2963" y="3332"/>
                  </a:lnTo>
                  <a:lnTo>
                    <a:pt x="2963" y="3332"/>
                  </a:lnTo>
                  <a:lnTo>
                    <a:pt x="2982" y="3371"/>
                  </a:lnTo>
                  <a:lnTo>
                    <a:pt x="2982" y="3371"/>
                  </a:lnTo>
                  <a:lnTo>
                    <a:pt x="3489" y="4131"/>
                  </a:lnTo>
                  <a:lnTo>
                    <a:pt x="3956" y="4910"/>
                  </a:lnTo>
                  <a:lnTo>
                    <a:pt x="4385" y="5709"/>
                  </a:lnTo>
                  <a:lnTo>
                    <a:pt x="4775" y="6527"/>
                  </a:lnTo>
                  <a:lnTo>
                    <a:pt x="5125" y="7365"/>
                  </a:lnTo>
                  <a:lnTo>
                    <a:pt x="5437" y="8242"/>
                  </a:lnTo>
                  <a:lnTo>
                    <a:pt x="5710" y="9119"/>
                  </a:lnTo>
                  <a:lnTo>
                    <a:pt x="5924" y="10015"/>
                  </a:lnTo>
                  <a:lnTo>
                    <a:pt x="5924" y="10015"/>
                  </a:lnTo>
                  <a:lnTo>
                    <a:pt x="5749" y="9275"/>
                  </a:lnTo>
                  <a:lnTo>
                    <a:pt x="5534" y="855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560" y="1559"/>
                  </a:lnTo>
                  <a:lnTo>
                    <a:pt x="1053" y="1013"/>
                  </a:lnTo>
                  <a:lnTo>
                    <a:pt x="547" y="507"/>
                  </a:lnTo>
                  <a:lnTo>
                    <a:pt x="1" y="0"/>
                  </a:lnTo>
                  <a:lnTo>
                    <a:pt x="1" y="0"/>
                  </a:lnTo>
                  <a:lnTo>
                    <a:pt x="410" y="390"/>
                  </a:lnTo>
                  <a:lnTo>
                    <a:pt x="819" y="760"/>
                  </a:lnTo>
                  <a:lnTo>
                    <a:pt x="1209" y="1169"/>
                  </a:lnTo>
                  <a:lnTo>
                    <a:pt x="1579" y="1578"/>
                  </a:lnTo>
                  <a:lnTo>
                    <a:pt x="1930" y="1988"/>
                  </a:lnTo>
                  <a:lnTo>
                    <a:pt x="2281" y="2416"/>
                  </a:lnTo>
                  <a:lnTo>
                    <a:pt x="2631" y="2864"/>
                  </a:lnTo>
                  <a:lnTo>
                    <a:pt x="2943" y="331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3" name="Google Shape;2623;p46"/>
            <p:cNvSpPr/>
            <p:nvPr/>
          </p:nvSpPr>
          <p:spPr>
            <a:xfrm>
              <a:off x="4609050" y="2284900"/>
              <a:ext cx="25" cy="25"/>
            </a:xfrm>
            <a:custGeom>
              <a:avLst/>
              <a:gdLst/>
              <a:ahLst/>
              <a:cxnLst/>
              <a:rect l="l" t="t" r="r" b="b"/>
              <a:pathLst>
                <a:path w="1" h="1" extrusionOk="0">
                  <a:moveTo>
                    <a:pt x="1" y="1"/>
                  </a:moveTo>
                  <a:lnTo>
                    <a:pt x="1" y="1"/>
                  </a:lnTo>
                  <a:lnTo>
                    <a:pt x="1"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4" name="Google Shape;2624;p46"/>
            <p:cNvSpPr/>
            <p:nvPr/>
          </p:nvSpPr>
          <p:spPr>
            <a:xfrm>
              <a:off x="4609050" y="228490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5" name="Google Shape;2625;p46"/>
            <p:cNvSpPr/>
            <p:nvPr/>
          </p:nvSpPr>
          <p:spPr>
            <a:xfrm>
              <a:off x="4326550" y="1670675"/>
              <a:ext cx="25" cy="25"/>
            </a:xfrm>
            <a:custGeom>
              <a:avLst/>
              <a:gdLst/>
              <a:ahLst/>
              <a:cxnLst/>
              <a:rect l="l" t="t" r="r" b="b"/>
              <a:pathLst>
                <a:path w="1" h="1" extrusionOk="0">
                  <a:moveTo>
                    <a:pt x="0" y="0"/>
                  </a:moveTo>
                  <a:lnTo>
                    <a:pt x="0" y="0"/>
                  </a:lnTo>
                  <a:lnTo>
                    <a:pt x="0" y="0"/>
                  </a:lnTo>
                  <a:lnTo>
                    <a:pt x="0"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6" name="Google Shape;2626;p46"/>
            <p:cNvSpPr/>
            <p:nvPr/>
          </p:nvSpPr>
          <p:spPr>
            <a:xfrm>
              <a:off x="4218900" y="1653125"/>
              <a:ext cx="25" cy="25"/>
            </a:xfrm>
            <a:custGeom>
              <a:avLst/>
              <a:gdLst/>
              <a:ahLst/>
              <a:cxnLst/>
              <a:rect l="l" t="t" r="r" b="b"/>
              <a:pathLst>
                <a:path w="1" h="1" extrusionOk="0">
                  <a:moveTo>
                    <a:pt x="0" y="1"/>
                  </a:moveTo>
                  <a:lnTo>
                    <a:pt x="0" y="1"/>
                  </a:lnTo>
                  <a:lnTo>
                    <a:pt x="0" y="1"/>
                  </a:lnTo>
                  <a:lnTo>
                    <a:pt x="0"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7" name="Google Shape;2627;p46"/>
            <p:cNvSpPr/>
            <p:nvPr/>
          </p:nvSpPr>
          <p:spPr>
            <a:xfrm>
              <a:off x="4218900" y="165312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8" name="Google Shape;2628;p46"/>
            <p:cNvSpPr/>
            <p:nvPr/>
          </p:nvSpPr>
          <p:spPr>
            <a:xfrm>
              <a:off x="4264675" y="1712075"/>
              <a:ext cx="25" cy="25"/>
            </a:xfrm>
            <a:custGeom>
              <a:avLst/>
              <a:gdLst/>
              <a:ahLst/>
              <a:cxnLst/>
              <a:rect l="l" t="t" r="r" b="b"/>
              <a:pathLst>
                <a:path w="1" h="1" extrusionOk="0">
                  <a:moveTo>
                    <a:pt x="1" y="0"/>
                  </a:moveTo>
                  <a:lnTo>
                    <a:pt x="1" y="0"/>
                  </a:lnTo>
                  <a:lnTo>
                    <a:pt x="1" y="0"/>
                  </a:lnTo>
                  <a:lnTo>
                    <a:pt x="1"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9" name="Google Shape;2629;p46"/>
            <p:cNvSpPr/>
            <p:nvPr/>
          </p:nvSpPr>
          <p:spPr>
            <a:xfrm>
              <a:off x="3932000" y="2222075"/>
              <a:ext cx="292775" cy="244050"/>
            </a:xfrm>
            <a:custGeom>
              <a:avLst/>
              <a:gdLst/>
              <a:ahLst/>
              <a:cxnLst/>
              <a:rect l="l" t="t" r="r" b="b"/>
              <a:pathLst>
                <a:path w="11711" h="9762" extrusionOk="0">
                  <a:moveTo>
                    <a:pt x="3936" y="0"/>
                  </a:moveTo>
                  <a:lnTo>
                    <a:pt x="3507" y="59"/>
                  </a:lnTo>
                  <a:lnTo>
                    <a:pt x="3235" y="98"/>
                  </a:lnTo>
                  <a:lnTo>
                    <a:pt x="2903" y="156"/>
                  </a:lnTo>
                  <a:lnTo>
                    <a:pt x="2611" y="234"/>
                  </a:lnTo>
                  <a:lnTo>
                    <a:pt x="2533" y="253"/>
                  </a:lnTo>
                  <a:lnTo>
                    <a:pt x="2241" y="351"/>
                  </a:lnTo>
                  <a:lnTo>
                    <a:pt x="1949" y="468"/>
                  </a:lnTo>
                  <a:lnTo>
                    <a:pt x="1598" y="624"/>
                  </a:lnTo>
                  <a:lnTo>
                    <a:pt x="1286" y="799"/>
                  </a:lnTo>
                  <a:lnTo>
                    <a:pt x="955" y="1013"/>
                  </a:lnTo>
                  <a:lnTo>
                    <a:pt x="916" y="1052"/>
                  </a:lnTo>
                  <a:lnTo>
                    <a:pt x="877" y="1072"/>
                  </a:lnTo>
                  <a:lnTo>
                    <a:pt x="838" y="1091"/>
                  </a:lnTo>
                  <a:lnTo>
                    <a:pt x="799" y="1130"/>
                  </a:lnTo>
                  <a:lnTo>
                    <a:pt x="780" y="1150"/>
                  </a:lnTo>
                  <a:lnTo>
                    <a:pt x="682" y="1208"/>
                  </a:lnTo>
                  <a:lnTo>
                    <a:pt x="663" y="1247"/>
                  </a:lnTo>
                  <a:lnTo>
                    <a:pt x="546" y="1325"/>
                  </a:lnTo>
                  <a:lnTo>
                    <a:pt x="526" y="1364"/>
                  </a:lnTo>
                  <a:lnTo>
                    <a:pt x="273" y="1578"/>
                  </a:lnTo>
                  <a:lnTo>
                    <a:pt x="117" y="1754"/>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911" y="9586"/>
                  </a:lnTo>
                  <a:lnTo>
                    <a:pt x="11028" y="9391"/>
                  </a:lnTo>
                  <a:lnTo>
                    <a:pt x="11184" y="9119"/>
                  </a:lnTo>
                  <a:lnTo>
                    <a:pt x="11320" y="8826"/>
                  </a:lnTo>
                  <a:lnTo>
                    <a:pt x="11437" y="8515"/>
                  </a:lnTo>
                  <a:lnTo>
                    <a:pt x="11535" y="8203"/>
                  </a:lnTo>
                  <a:lnTo>
                    <a:pt x="11613" y="7891"/>
                  </a:lnTo>
                  <a:lnTo>
                    <a:pt x="11652" y="7579"/>
                  </a:lnTo>
                  <a:lnTo>
                    <a:pt x="11691" y="7190"/>
                  </a:lnTo>
                  <a:lnTo>
                    <a:pt x="11710" y="6820"/>
                  </a:lnTo>
                  <a:lnTo>
                    <a:pt x="11691" y="6469"/>
                  </a:lnTo>
                  <a:lnTo>
                    <a:pt x="11652" y="6079"/>
                  </a:lnTo>
                  <a:lnTo>
                    <a:pt x="11593" y="5670"/>
                  </a:lnTo>
                  <a:lnTo>
                    <a:pt x="11496" y="5280"/>
                  </a:lnTo>
                  <a:lnTo>
                    <a:pt x="11359" y="4891"/>
                  </a:lnTo>
                  <a:lnTo>
                    <a:pt x="11223" y="4501"/>
                  </a:lnTo>
                  <a:lnTo>
                    <a:pt x="11028" y="4092"/>
                  </a:lnTo>
                  <a:lnTo>
                    <a:pt x="10814" y="3683"/>
                  </a:lnTo>
                  <a:lnTo>
                    <a:pt x="10580" y="3332"/>
                  </a:lnTo>
                  <a:lnTo>
                    <a:pt x="10327" y="2981"/>
                  </a:lnTo>
                  <a:lnTo>
                    <a:pt x="10015" y="2592"/>
                  </a:lnTo>
                  <a:lnTo>
                    <a:pt x="9684" y="2260"/>
                  </a:lnTo>
                  <a:lnTo>
                    <a:pt x="9353" y="1929"/>
                  </a:lnTo>
                  <a:lnTo>
                    <a:pt x="8982" y="1617"/>
                  </a:lnTo>
                  <a:lnTo>
                    <a:pt x="8534" y="1306"/>
                  </a:lnTo>
                  <a:lnTo>
                    <a:pt x="8106" y="1033"/>
                  </a:lnTo>
                  <a:lnTo>
                    <a:pt x="7638" y="780"/>
                  </a:lnTo>
                  <a:lnTo>
                    <a:pt x="7170" y="565"/>
                  </a:lnTo>
                  <a:lnTo>
                    <a:pt x="6703" y="390"/>
                  </a:lnTo>
                  <a:lnTo>
                    <a:pt x="6255" y="253"/>
                  </a:lnTo>
                  <a:lnTo>
                    <a:pt x="5767" y="137"/>
                  </a:lnTo>
                  <a:lnTo>
                    <a:pt x="5300" y="59"/>
                  </a:lnTo>
                  <a:lnTo>
                    <a:pt x="483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0" name="Google Shape;2630;p46"/>
            <p:cNvSpPr/>
            <p:nvPr/>
          </p:nvSpPr>
          <p:spPr>
            <a:xfrm>
              <a:off x="3932000" y="2222075"/>
              <a:ext cx="292775" cy="244050"/>
            </a:xfrm>
            <a:custGeom>
              <a:avLst/>
              <a:gdLst/>
              <a:ahLst/>
              <a:cxnLst/>
              <a:rect l="l" t="t" r="r" b="b"/>
              <a:pathLst>
                <a:path w="11711" h="9762" fill="none" extrusionOk="0">
                  <a:moveTo>
                    <a:pt x="4384" y="0"/>
                  </a:moveTo>
                  <a:lnTo>
                    <a:pt x="4384" y="0"/>
                  </a:lnTo>
                  <a:lnTo>
                    <a:pt x="4345" y="0"/>
                  </a:lnTo>
                  <a:lnTo>
                    <a:pt x="4345" y="0"/>
                  </a:lnTo>
                  <a:lnTo>
                    <a:pt x="3936" y="0"/>
                  </a:lnTo>
                  <a:lnTo>
                    <a:pt x="3507" y="59"/>
                  </a:lnTo>
                  <a:lnTo>
                    <a:pt x="3507" y="59"/>
                  </a:lnTo>
                  <a:lnTo>
                    <a:pt x="3235" y="98"/>
                  </a:lnTo>
                  <a:lnTo>
                    <a:pt x="3235" y="98"/>
                  </a:lnTo>
                  <a:lnTo>
                    <a:pt x="2903" y="156"/>
                  </a:lnTo>
                  <a:lnTo>
                    <a:pt x="2611" y="234"/>
                  </a:lnTo>
                  <a:lnTo>
                    <a:pt x="2533" y="253"/>
                  </a:lnTo>
                  <a:lnTo>
                    <a:pt x="2533" y="253"/>
                  </a:lnTo>
                  <a:lnTo>
                    <a:pt x="2241" y="351"/>
                  </a:lnTo>
                  <a:lnTo>
                    <a:pt x="1949" y="468"/>
                  </a:lnTo>
                  <a:lnTo>
                    <a:pt x="1949" y="468"/>
                  </a:lnTo>
                  <a:lnTo>
                    <a:pt x="1598" y="624"/>
                  </a:lnTo>
                  <a:lnTo>
                    <a:pt x="1286" y="799"/>
                  </a:lnTo>
                  <a:lnTo>
                    <a:pt x="1286" y="799"/>
                  </a:lnTo>
                  <a:lnTo>
                    <a:pt x="955" y="1013"/>
                  </a:lnTo>
                  <a:lnTo>
                    <a:pt x="916" y="1052"/>
                  </a:lnTo>
                  <a:lnTo>
                    <a:pt x="877" y="1072"/>
                  </a:lnTo>
                  <a:lnTo>
                    <a:pt x="838" y="1091"/>
                  </a:lnTo>
                  <a:lnTo>
                    <a:pt x="799" y="1130"/>
                  </a:lnTo>
                  <a:lnTo>
                    <a:pt x="780" y="1150"/>
                  </a:lnTo>
                  <a:lnTo>
                    <a:pt x="682" y="1208"/>
                  </a:lnTo>
                  <a:lnTo>
                    <a:pt x="663" y="1247"/>
                  </a:lnTo>
                  <a:lnTo>
                    <a:pt x="663" y="1247"/>
                  </a:lnTo>
                  <a:lnTo>
                    <a:pt x="546" y="1325"/>
                  </a:lnTo>
                  <a:lnTo>
                    <a:pt x="526" y="1364"/>
                  </a:lnTo>
                  <a:lnTo>
                    <a:pt x="526" y="1364"/>
                  </a:lnTo>
                  <a:lnTo>
                    <a:pt x="273" y="1578"/>
                  </a:lnTo>
                  <a:lnTo>
                    <a:pt x="273" y="1578"/>
                  </a:lnTo>
                  <a:lnTo>
                    <a:pt x="117" y="1754"/>
                  </a:lnTo>
                  <a:lnTo>
                    <a:pt x="117" y="1754"/>
                  </a:lnTo>
                  <a:lnTo>
                    <a:pt x="0" y="1871"/>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775" y="9762"/>
                  </a:lnTo>
                  <a:lnTo>
                    <a:pt x="10911" y="9586"/>
                  </a:lnTo>
                  <a:lnTo>
                    <a:pt x="11028" y="9391"/>
                  </a:lnTo>
                  <a:lnTo>
                    <a:pt x="11028" y="9391"/>
                  </a:lnTo>
                  <a:lnTo>
                    <a:pt x="11184" y="9119"/>
                  </a:lnTo>
                  <a:lnTo>
                    <a:pt x="11320" y="8826"/>
                  </a:lnTo>
                  <a:lnTo>
                    <a:pt x="11320" y="8826"/>
                  </a:lnTo>
                  <a:lnTo>
                    <a:pt x="11437" y="8515"/>
                  </a:lnTo>
                  <a:lnTo>
                    <a:pt x="11535" y="8203"/>
                  </a:lnTo>
                  <a:lnTo>
                    <a:pt x="11535" y="8203"/>
                  </a:lnTo>
                  <a:lnTo>
                    <a:pt x="11613" y="7891"/>
                  </a:lnTo>
                  <a:lnTo>
                    <a:pt x="11652" y="7579"/>
                  </a:lnTo>
                  <a:lnTo>
                    <a:pt x="11652" y="7579"/>
                  </a:lnTo>
                  <a:lnTo>
                    <a:pt x="11691" y="7190"/>
                  </a:lnTo>
                  <a:lnTo>
                    <a:pt x="11710" y="6820"/>
                  </a:lnTo>
                  <a:lnTo>
                    <a:pt x="11710" y="6820"/>
                  </a:lnTo>
                  <a:lnTo>
                    <a:pt x="11691" y="6469"/>
                  </a:lnTo>
                  <a:lnTo>
                    <a:pt x="11652" y="6079"/>
                  </a:lnTo>
                  <a:lnTo>
                    <a:pt x="11652" y="6079"/>
                  </a:lnTo>
                  <a:lnTo>
                    <a:pt x="11593" y="5670"/>
                  </a:lnTo>
                  <a:lnTo>
                    <a:pt x="11496" y="5280"/>
                  </a:lnTo>
                  <a:lnTo>
                    <a:pt x="11496" y="5280"/>
                  </a:lnTo>
                  <a:lnTo>
                    <a:pt x="11359" y="4891"/>
                  </a:lnTo>
                  <a:lnTo>
                    <a:pt x="11223" y="4501"/>
                  </a:lnTo>
                  <a:lnTo>
                    <a:pt x="11223" y="4501"/>
                  </a:lnTo>
                  <a:lnTo>
                    <a:pt x="11028" y="4092"/>
                  </a:lnTo>
                  <a:lnTo>
                    <a:pt x="10814" y="3683"/>
                  </a:lnTo>
                  <a:lnTo>
                    <a:pt x="10814" y="3683"/>
                  </a:lnTo>
                  <a:lnTo>
                    <a:pt x="10580" y="3332"/>
                  </a:lnTo>
                  <a:lnTo>
                    <a:pt x="10327" y="2981"/>
                  </a:lnTo>
                  <a:lnTo>
                    <a:pt x="10327" y="2981"/>
                  </a:lnTo>
                  <a:lnTo>
                    <a:pt x="10015" y="2592"/>
                  </a:lnTo>
                  <a:lnTo>
                    <a:pt x="9684" y="2260"/>
                  </a:lnTo>
                  <a:lnTo>
                    <a:pt x="9684" y="2260"/>
                  </a:lnTo>
                  <a:lnTo>
                    <a:pt x="9353" y="1929"/>
                  </a:lnTo>
                  <a:lnTo>
                    <a:pt x="8982" y="1617"/>
                  </a:lnTo>
                  <a:lnTo>
                    <a:pt x="8982" y="1617"/>
                  </a:lnTo>
                  <a:lnTo>
                    <a:pt x="8534" y="1306"/>
                  </a:lnTo>
                  <a:lnTo>
                    <a:pt x="8106" y="1033"/>
                  </a:lnTo>
                  <a:lnTo>
                    <a:pt x="8106" y="1033"/>
                  </a:lnTo>
                  <a:lnTo>
                    <a:pt x="7638" y="780"/>
                  </a:lnTo>
                  <a:lnTo>
                    <a:pt x="7170" y="565"/>
                  </a:lnTo>
                  <a:lnTo>
                    <a:pt x="7170" y="565"/>
                  </a:lnTo>
                  <a:lnTo>
                    <a:pt x="6703" y="390"/>
                  </a:lnTo>
                  <a:lnTo>
                    <a:pt x="6255" y="253"/>
                  </a:lnTo>
                  <a:lnTo>
                    <a:pt x="6255" y="253"/>
                  </a:lnTo>
                  <a:lnTo>
                    <a:pt x="5767" y="137"/>
                  </a:lnTo>
                  <a:lnTo>
                    <a:pt x="5300" y="59"/>
                  </a:lnTo>
                  <a:lnTo>
                    <a:pt x="5300" y="59"/>
                  </a:lnTo>
                  <a:lnTo>
                    <a:pt x="4832" y="0"/>
                  </a:lnTo>
                  <a:lnTo>
                    <a:pt x="4384"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1" name="Google Shape;2631;p46"/>
            <p:cNvSpPr/>
            <p:nvPr/>
          </p:nvSpPr>
          <p:spPr>
            <a:xfrm>
              <a:off x="3901300" y="2042325"/>
              <a:ext cx="119375" cy="150050"/>
            </a:xfrm>
            <a:custGeom>
              <a:avLst/>
              <a:gdLst/>
              <a:ahLst/>
              <a:cxnLst/>
              <a:rect l="l" t="t" r="r" b="b"/>
              <a:pathLst>
                <a:path w="4775" h="6002" extrusionOk="0">
                  <a:moveTo>
                    <a:pt x="1579" y="1"/>
                  </a:moveTo>
                  <a:lnTo>
                    <a:pt x="1384" y="20"/>
                  </a:lnTo>
                  <a:lnTo>
                    <a:pt x="1189" y="59"/>
                  </a:lnTo>
                  <a:lnTo>
                    <a:pt x="994" y="117"/>
                  </a:lnTo>
                  <a:lnTo>
                    <a:pt x="878" y="176"/>
                  </a:lnTo>
                  <a:lnTo>
                    <a:pt x="839" y="195"/>
                  </a:lnTo>
                  <a:lnTo>
                    <a:pt x="683" y="293"/>
                  </a:lnTo>
                  <a:lnTo>
                    <a:pt x="527" y="449"/>
                  </a:lnTo>
                  <a:lnTo>
                    <a:pt x="468" y="488"/>
                  </a:lnTo>
                  <a:lnTo>
                    <a:pt x="429" y="546"/>
                  </a:lnTo>
                  <a:lnTo>
                    <a:pt x="410" y="566"/>
                  </a:lnTo>
                  <a:lnTo>
                    <a:pt x="274" y="780"/>
                  </a:lnTo>
                  <a:lnTo>
                    <a:pt x="235" y="877"/>
                  </a:lnTo>
                  <a:lnTo>
                    <a:pt x="196" y="936"/>
                  </a:lnTo>
                  <a:lnTo>
                    <a:pt x="137" y="1111"/>
                  </a:lnTo>
                  <a:lnTo>
                    <a:pt x="79" y="1267"/>
                  </a:lnTo>
                  <a:lnTo>
                    <a:pt x="20" y="1559"/>
                  </a:lnTo>
                  <a:lnTo>
                    <a:pt x="20" y="1579"/>
                  </a:lnTo>
                  <a:lnTo>
                    <a:pt x="1" y="1832"/>
                  </a:lnTo>
                  <a:lnTo>
                    <a:pt x="1" y="2046"/>
                  </a:lnTo>
                  <a:lnTo>
                    <a:pt x="1" y="2105"/>
                  </a:lnTo>
                  <a:lnTo>
                    <a:pt x="20" y="2417"/>
                  </a:lnTo>
                  <a:lnTo>
                    <a:pt x="20" y="2475"/>
                  </a:lnTo>
                  <a:lnTo>
                    <a:pt x="79" y="2767"/>
                  </a:lnTo>
                  <a:lnTo>
                    <a:pt x="137" y="3040"/>
                  </a:lnTo>
                  <a:lnTo>
                    <a:pt x="176" y="3176"/>
                  </a:lnTo>
                  <a:lnTo>
                    <a:pt x="274" y="3449"/>
                  </a:lnTo>
                  <a:lnTo>
                    <a:pt x="293" y="3488"/>
                  </a:lnTo>
                  <a:lnTo>
                    <a:pt x="312" y="3547"/>
                  </a:lnTo>
                  <a:lnTo>
                    <a:pt x="332" y="3566"/>
                  </a:lnTo>
                  <a:lnTo>
                    <a:pt x="371" y="3664"/>
                  </a:lnTo>
                  <a:lnTo>
                    <a:pt x="507" y="3975"/>
                  </a:lnTo>
                  <a:lnTo>
                    <a:pt x="683" y="4268"/>
                  </a:lnTo>
                  <a:lnTo>
                    <a:pt x="955" y="4657"/>
                  </a:lnTo>
                  <a:lnTo>
                    <a:pt x="1131" y="4891"/>
                  </a:lnTo>
                  <a:lnTo>
                    <a:pt x="1326" y="5086"/>
                  </a:lnTo>
                  <a:lnTo>
                    <a:pt x="1501" y="5261"/>
                  </a:lnTo>
                  <a:lnTo>
                    <a:pt x="1715" y="5437"/>
                  </a:lnTo>
                  <a:lnTo>
                    <a:pt x="1891" y="5554"/>
                  </a:lnTo>
                  <a:lnTo>
                    <a:pt x="2047" y="5651"/>
                  </a:lnTo>
                  <a:lnTo>
                    <a:pt x="2222" y="5748"/>
                  </a:lnTo>
                  <a:lnTo>
                    <a:pt x="2417" y="5846"/>
                  </a:lnTo>
                  <a:lnTo>
                    <a:pt x="2690" y="5943"/>
                  </a:lnTo>
                  <a:lnTo>
                    <a:pt x="2962" y="5982"/>
                  </a:lnTo>
                  <a:lnTo>
                    <a:pt x="3177" y="6002"/>
                  </a:lnTo>
                  <a:lnTo>
                    <a:pt x="3391" y="6002"/>
                  </a:lnTo>
                  <a:lnTo>
                    <a:pt x="3566" y="5963"/>
                  </a:lnTo>
                  <a:lnTo>
                    <a:pt x="3742" y="5904"/>
                  </a:lnTo>
                  <a:lnTo>
                    <a:pt x="3937" y="5807"/>
                  </a:lnTo>
                  <a:lnTo>
                    <a:pt x="4073" y="5709"/>
                  </a:lnTo>
                  <a:lnTo>
                    <a:pt x="4248" y="5573"/>
                  </a:lnTo>
                  <a:lnTo>
                    <a:pt x="4346" y="5437"/>
                  </a:lnTo>
                  <a:lnTo>
                    <a:pt x="4463" y="5261"/>
                  </a:lnTo>
                  <a:lnTo>
                    <a:pt x="4560" y="5066"/>
                  </a:lnTo>
                  <a:lnTo>
                    <a:pt x="4638" y="4891"/>
                  </a:lnTo>
                  <a:lnTo>
                    <a:pt x="4677" y="4735"/>
                  </a:lnTo>
                  <a:lnTo>
                    <a:pt x="4735" y="4443"/>
                  </a:lnTo>
                  <a:lnTo>
                    <a:pt x="4755" y="4209"/>
                  </a:lnTo>
                  <a:lnTo>
                    <a:pt x="4774" y="3995"/>
                  </a:lnTo>
                  <a:lnTo>
                    <a:pt x="4755" y="3761"/>
                  </a:lnTo>
                  <a:lnTo>
                    <a:pt x="4735" y="3508"/>
                  </a:lnTo>
                  <a:lnTo>
                    <a:pt x="4677" y="3215"/>
                  </a:lnTo>
                  <a:lnTo>
                    <a:pt x="4599" y="2943"/>
                  </a:lnTo>
                  <a:lnTo>
                    <a:pt x="4521" y="2650"/>
                  </a:lnTo>
                  <a:lnTo>
                    <a:pt x="4404" y="2378"/>
                  </a:lnTo>
                  <a:lnTo>
                    <a:pt x="4268" y="2085"/>
                  </a:lnTo>
                  <a:lnTo>
                    <a:pt x="4131" y="1852"/>
                  </a:lnTo>
                  <a:lnTo>
                    <a:pt x="3975" y="1598"/>
                  </a:lnTo>
                  <a:lnTo>
                    <a:pt x="3800" y="1345"/>
                  </a:lnTo>
                  <a:lnTo>
                    <a:pt x="3625" y="1111"/>
                  </a:lnTo>
                  <a:lnTo>
                    <a:pt x="3449" y="936"/>
                  </a:lnTo>
                  <a:lnTo>
                    <a:pt x="3255" y="741"/>
                  </a:lnTo>
                  <a:lnTo>
                    <a:pt x="3060" y="585"/>
                  </a:lnTo>
                  <a:lnTo>
                    <a:pt x="2884" y="449"/>
                  </a:lnTo>
                  <a:lnTo>
                    <a:pt x="2709" y="351"/>
                  </a:lnTo>
                  <a:lnTo>
                    <a:pt x="2378" y="176"/>
                  </a:lnTo>
                  <a:lnTo>
                    <a:pt x="2105" y="79"/>
                  </a:lnTo>
                  <a:lnTo>
                    <a:pt x="1949" y="40"/>
                  </a:lnTo>
                  <a:lnTo>
                    <a:pt x="1793" y="20"/>
                  </a:lnTo>
                  <a:lnTo>
                    <a:pt x="157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2" name="Google Shape;2632;p46"/>
            <p:cNvSpPr/>
            <p:nvPr/>
          </p:nvSpPr>
          <p:spPr>
            <a:xfrm>
              <a:off x="3901300" y="2042325"/>
              <a:ext cx="119375" cy="150050"/>
            </a:xfrm>
            <a:custGeom>
              <a:avLst/>
              <a:gdLst/>
              <a:ahLst/>
              <a:cxnLst/>
              <a:rect l="l" t="t" r="r" b="b"/>
              <a:pathLst>
                <a:path w="4775" h="6002" fill="none" extrusionOk="0">
                  <a:moveTo>
                    <a:pt x="1579" y="1"/>
                  </a:moveTo>
                  <a:lnTo>
                    <a:pt x="1579" y="1"/>
                  </a:lnTo>
                  <a:lnTo>
                    <a:pt x="1579" y="1"/>
                  </a:lnTo>
                  <a:lnTo>
                    <a:pt x="1384" y="20"/>
                  </a:lnTo>
                  <a:lnTo>
                    <a:pt x="1384" y="20"/>
                  </a:lnTo>
                  <a:lnTo>
                    <a:pt x="1189" y="59"/>
                  </a:lnTo>
                  <a:lnTo>
                    <a:pt x="1189" y="59"/>
                  </a:lnTo>
                  <a:lnTo>
                    <a:pt x="994" y="117"/>
                  </a:lnTo>
                  <a:lnTo>
                    <a:pt x="994" y="117"/>
                  </a:lnTo>
                  <a:lnTo>
                    <a:pt x="878" y="176"/>
                  </a:lnTo>
                  <a:lnTo>
                    <a:pt x="839" y="195"/>
                  </a:lnTo>
                  <a:lnTo>
                    <a:pt x="839" y="195"/>
                  </a:lnTo>
                  <a:lnTo>
                    <a:pt x="683" y="293"/>
                  </a:lnTo>
                  <a:lnTo>
                    <a:pt x="683" y="293"/>
                  </a:lnTo>
                  <a:lnTo>
                    <a:pt x="527" y="449"/>
                  </a:lnTo>
                  <a:lnTo>
                    <a:pt x="527" y="449"/>
                  </a:lnTo>
                  <a:lnTo>
                    <a:pt x="468" y="488"/>
                  </a:lnTo>
                  <a:lnTo>
                    <a:pt x="429" y="546"/>
                  </a:lnTo>
                  <a:lnTo>
                    <a:pt x="410" y="566"/>
                  </a:lnTo>
                  <a:lnTo>
                    <a:pt x="410" y="566"/>
                  </a:lnTo>
                  <a:lnTo>
                    <a:pt x="274" y="780"/>
                  </a:lnTo>
                  <a:lnTo>
                    <a:pt x="274" y="780"/>
                  </a:lnTo>
                  <a:lnTo>
                    <a:pt x="235" y="877"/>
                  </a:lnTo>
                  <a:lnTo>
                    <a:pt x="235" y="877"/>
                  </a:lnTo>
                  <a:lnTo>
                    <a:pt x="196" y="936"/>
                  </a:lnTo>
                  <a:lnTo>
                    <a:pt x="196" y="936"/>
                  </a:lnTo>
                  <a:lnTo>
                    <a:pt x="137" y="1111"/>
                  </a:lnTo>
                  <a:lnTo>
                    <a:pt x="79" y="1267"/>
                  </a:lnTo>
                  <a:lnTo>
                    <a:pt x="79" y="1267"/>
                  </a:lnTo>
                  <a:lnTo>
                    <a:pt x="20" y="1559"/>
                  </a:lnTo>
                  <a:lnTo>
                    <a:pt x="20" y="1559"/>
                  </a:lnTo>
                  <a:lnTo>
                    <a:pt x="20" y="1579"/>
                  </a:lnTo>
                  <a:lnTo>
                    <a:pt x="20" y="1579"/>
                  </a:lnTo>
                  <a:lnTo>
                    <a:pt x="1" y="1832"/>
                  </a:lnTo>
                  <a:lnTo>
                    <a:pt x="1" y="2046"/>
                  </a:lnTo>
                  <a:lnTo>
                    <a:pt x="1" y="2105"/>
                  </a:lnTo>
                  <a:lnTo>
                    <a:pt x="1" y="2105"/>
                  </a:lnTo>
                  <a:lnTo>
                    <a:pt x="20" y="2417"/>
                  </a:lnTo>
                  <a:lnTo>
                    <a:pt x="20" y="2417"/>
                  </a:lnTo>
                  <a:lnTo>
                    <a:pt x="20" y="2475"/>
                  </a:lnTo>
                  <a:lnTo>
                    <a:pt x="20" y="2475"/>
                  </a:lnTo>
                  <a:lnTo>
                    <a:pt x="79" y="2767"/>
                  </a:lnTo>
                  <a:lnTo>
                    <a:pt x="137" y="3040"/>
                  </a:lnTo>
                  <a:lnTo>
                    <a:pt x="137" y="3040"/>
                  </a:lnTo>
                  <a:lnTo>
                    <a:pt x="176" y="3176"/>
                  </a:lnTo>
                  <a:lnTo>
                    <a:pt x="176" y="3176"/>
                  </a:lnTo>
                  <a:lnTo>
                    <a:pt x="274" y="3449"/>
                  </a:lnTo>
                  <a:lnTo>
                    <a:pt x="293" y="3488"/>
                  </a:lnTo>
                  <a:lnTo>
                    <a:pt x="312" y="3547"/>
                  </a:lnTo>
                  <a:lnTo>
                    <a:pt x="332" y="3566"/>
                  </a:lnTo>
                  <a:lnTo>
                    <a:pt x="371" y="3664"/>
                  </a:lnTo>
                  <a:lnTo>
                    <a:pt x="371" y="3664"/>
                  </a:lnTo>
                  <a:lnTo>
                    <a:pt x="507" y="3975"/>
                  </a:lnTo>
                  <a:lnTo>
                    <a:pt x="507" y="3975"/>
                  </a:lnTo>
                  <a:lnTo>
                    <a:pt x="683" y="4268"/>
                  </a:lnTo>
                  <a:lnTo>
                    <a:pt x="683" y="4268"/>
                  </a:lnTo>
                  <a:lnTo>
                    <a:pt x="955" y="4657"/>
                  </a:lnTo>
                  <a:lnTo>
                    <a:pt x="955" y="4657"/>
                  </a:lnTo>
                  <a:lnTo>
                    <a:pt x="1131" y="4891"/>
                  </a:lnTo>
                  <a:lnTo>
                    <a:pt x="1326" y="5086"/>
                  </a:lnTo>
                  <a:lnTo>
                    <a:pt x="1326" y="5086"/>
                  </a:lnTo>
                  <a:lnTo>
                    <a:pt x="1501" y="5261"/>
                  </a:lnTo>
                  <a:lnTo>
                    <a:pt x="1715" y="5437"/>
                  </a:lnTo>
                  <a:lnTo>
                    <a:pt x="1715" y="5437"/>
                  </a:lnTo>
                  <a:lnTo>
                    <a:pt x="1891" y="5554"/>
                  </a:lnTo>
                  <a:lnTo>
                    <a:pt x="2047" y="5651"/>
                  </a:lnTo>
                  <a:lnTo>
                    <a:pt x="2047" y="5651"/>
                  </a:lnTo>
                  <a:lnTo>
                    <a:pt x="2222" y="5748"/>
                  </a:lnTo>
                  <a:lnTo>
                    <a:pt x="2417" y="5846"/>
                  </a:lnTo>
                  <a:lnTo>
                    <a:pt x="2417" y="5846"/>
                  </a:lnTo>
                  <a:lnTo>
                    <a:pt x="2690" y="5943"/>
                  </a:lnTo>
                  <a:lnTo>
                    <a:pt x="2690" y="5943"/>
                  </a:lnTo>
                  <a:lnTo>
                    <a:pt x="2962" y="5982"/>
                  </a:lnTo>
                  <a:lnTo>
                    <a:pt x="2962" y="5982"/>
                  </a:lnTo>
                  <a:lnTo>
                    <a:pt x="3177" y="6002"/>
                  </a:lnTo>
                  <a:lnTo>
                    <a:pt x="3177" y="6002"/>
                  </a:lnTo>
                  <a:lnTo>
                    <a:pt x="3391" y="6002"/>
                  </a:lnTo>
                  <a:lnTo>
                    <a:pt x="3391" y="6002"/>
                  </a:lnTo>
                  <a:lnTo>
                    <a:pt x="3566" y="5963"/>
                  </a:lnTo>
                  <a:lnTo>
                    <a:pt x="3566" y="5963"/>
                  </a:lnTo>
                  <a:lnTo>
                    <a:pt x="3742" y="5904"/>
                  </a:lnTo>
                  <a:lnTo>
                    <a:pt x="3742" y="5904"/>
                  </a:lnTo>
                  <a:lnTo>
                    <a:pt x="3937" y="5807"/>
                  </a:lnTo>
                  <a:lnTo>
                    <a:pt x="3937" y="5807"/>
                  </a:lnTo>
                  <a:lnTo>
                    <a:pt x="4073" y="5709"/>
                  </a:lnTo>
                  <a:lnTo>
                    <a:pt x="4073" y="5709"/>
                  </a:lnTo>
                  <a:lnTo>
                    <a:pt x="4248" y="5573"/>
                  </a:lnTo>
                  <a:lnTo>
                    <a:pt x="4248" y="5573"/>
                  </a:lnTo>
                  <a:lnTo>
                    <a:pt x="4346" y="5437"/>
                  </a:lnTo>
                  <a:lnTo>
                    <a:pt x="4346" y="5437"/>
                  </a:lnTo>
                  <a:lnTo>
                    <a:pt x="4463" y="5261"/>
                  </a:lnTo>
                  <a:lnTo>
                    <a:pt x="4463" y="5261"/>
                  </a:lnTo>
                  <a:lnTo>
                    <a:pt x="4560" y="5066"/>
                  </a:lnTo>
                  <a:lnTo>
                    <a:pt x="4560" y="5066"/>
                  </a:lnTo>
                  <a:lnTo>
                    <a:pt x="4638" y="4891"/>
                  </a:lnTo>
                  <a:lnTo>
                    <a:pt x="4677" y="4735"/>
                  </a:lnTo>
                  <a:lnTo>
                    <a:pt x="4677" y="4735"/>
                  </a:lnTo>
                  <a:lnTo>
                    <a:pt x="4735" y="4443"/>
                  </a:lnTo>
                  <a:lnTo>
                    <a:pt x="4735" y="4443"/>
                  </a:lnTo>
                  <a:lnTo>
                    <a:pt x="4755" y="4209"/>
                  </a:lnTo>
                  <a:lnTo>
                    <a:pt x="4774" y="3995"/>
                  </a:lnTo>
                  <a:lnTo>
                    <a:pt x="4774" y="3995"/>
                  </a:lnTo>
                  <a:lnTo>
                    <a:pt x="4755" y="3761"/>
                  </a:lnTo>
                  <a:lnTo>
                    <a:pt x="4735" y="3508"/>
                  </a:lnTo>
                  <a:lnTo>
                    <a:pt x="4735" y="3508"/>
                  </a:lnTo>
                  <a:lnTo>
                    <a:pt x="4677" y="3215"/>
                  </a:lnTo>
                  <a:lnTo>
                    <a:pt x="4599" y="2943"/>
                  </a:lnTo>
                  <a:lnTo>
                    <a:pt x="4599" y="2943"/>
                  </a:lnTo>
                  <a:lnTo>
                    <a:pt x="4521" y="2650"/>
                  </a:lnTo>
                  <a:lnTo>
                    <a:pt x="4404" y="2378"/>
                  </a:lnTo>
                  <a:lnTo>
                    <a:pt x="4404" y="2378"/>
                  </a:lnTo>
                  <a:lnTo>
                    <a:pt x="4268" y="2085"/>
                  </a:lnTo>
                  <a:lnTo>
                    <a:pt x="4131" y="1852"/>
                  </a:lnTo>
                  <a:lnTo>
                    <a:pt x="4131" y="1852"/>
                  </a:lnTo>
                  <a:lnTo>
                    <a:pt x="3975" y="1598"/>
                  </a:lnTo>
                  <a:lnTo>
                    <a:pt x="3800" y="1345"/>
                  </a:lnTo>
                  <a:lnTo>
                    <a:pt x="3800" y="1345"/>
                  </a:lnTo>
                  <a:lnTo>
                    <a:pt x="3625" y="1111"/>
                  </a:lnTo>
                  <a:lnTo>
                    <a:pt x="3449" y="936"/>
                  </a:lnTo>
                  <a:lnTo>
                    <a:pt x="3449" y="936"/>
                  </a:lnTo>
                  <a:lnTo>
                    <a:pt x="3255" y="741"/>
                  </a:lnTo>
                  <a:lnTo>
                    <a:pt x="3060" y="585"/>
                  </a:lnTo>
                  <a:lnTo>
                    <a:pt x="3060" y="585"/>
                  </a:lnTo>
                  <a:lnTo>
                    <a:pt x="2884" y="449"/>
                  </a:lnTo>
                  <a:lnTo>
                    <a:pt x="2709" y="351"/>
                  </a:lnTo>
                  <a:lnTo>
                    <a:pt x="2709" y="351"/>
                  </a:lnTo>
                  <a:lnTo>
                    <a:pt x="2378" y="176"/>
                  </a:lnTo>
                  <a:lnTo>
                    <a:pt x="2378" y="176"/>
                  </a:lnTo>
                  <a:lnTo>
                    <a:pt x="2105" y="79"/>
                  </a:lnTo>
                  <a:lnTo>
                    <a:pt x="2105" y="79"/>
                  </a:lnTo>
                  <a:lnTo>
                    <a:pt x="1949" y="40"/>
                  </a:lnTo>
                  <a:lnTo>
                    <a:pt x="1949" y="40"/>
                  </a:lnTo>
                  <a:lnTo>
                    <a:pt x="1793" y="20"/>
                  </a:lnTo>
                  <a:lnTo>
                    <a:pt x="1793" y="20"/>
                  </a:lnTo>
                  <a:lnTo>
                    <a:pt x="157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3" name="Google Shape;2633;p46"/>
            <p:cNvSpPr/>
            <p:nvPr/>
          </p:nvSpPr>
          <p:spPr>
            <a:xfrm>
              <a:off x="4280275" y="1542575"/>
              <a:ext cx="268900" cy="161250"/>
            </a:xfrm>
            <a:custGeom>
              <a:avLst/>
              <a:gdLst/>
              <a:ahLst/>
              <a:cxnLst/>
              <a:rect l="l" t="t" r="r" b="b"/>
              <a:pathLst>
                <a:path w="10756" h="6450" extrusionOk="0">
                  <a:moveTo>
                    <a:pt x="1871" y="0"/>
                  </a:moveTo>
                  <a:lnTo>
                    <a:pt x="1130" y="20"/>
                  </a:lnTo>
                  <a:lnTo>
                    <a:pt x="390" y="59"/>
                  </a:lnTo>
                  <a:lnTo>
                    <a:pt x="331" y="195"/>
                  </a:lnTo>
                  <a:lnTo>
                    <a:pt x="312" y="253"/>
                  </a:lnTo>
                  <a:lnTo>
                    <a:pt x="273" y="312"/>
                  </a:lnTo>
                  <a:lnTo>
                    <a:pt x="156" y="624"/>
                  </a:lnTo>
                  <a:lnTo>
                    <a:pt x="117" y="760"/>
                  </a:lnTo>
                  <a:lnTo>
                    <a:pt x="59" y="994"/>
                  </a:lnTo>
                  <a:lnTo>
                    <a:pt x="20" y="1228"/>
                  </a:lnTo>
                  <a:lnTo>
                    <a:pt x="20" y="1247"/>
                  </a:lnTo>
                  <a:lnTo>
                    <a:pt x="20" y="1305"/>
                  </a:lnTo>
                  <a:lnTo>
                    <a:pt x="0" y="1656"/>
                  </a:lnTo>
                  <a:lnTo>
                    <a:pt x="0" y="1715"/>
                  </a:lnTo>
                  <a:lnTo>
                    <a:pt x="0" y="1793"/>
                  </a:lnTo>
                  <a:lnTo>
                    <a:pt x="20" y="2104"/>
                  </a:lnTo>
                  <a:lnTo>
                    <a:pt x="20" y="2163"/>
                  </a:lnTo>
                  <a:lnTo>
                    <a:pt x="20" y="2202"/>
                  </a:lnTo>
                  <a:lnTo>
                    <a:pt x="39" y="2241"/>
                  </a:lnTo>
                  <a:lnTo>
                    <a:pt x="39" y="2280"/>
                  </a:lnTo>
                  <a:lnTo>
                    <a:pt x="39" y="2299"/>
                  </a:lnTo>
                  <a:lnTo>
                    <a:pt x="59" y="2338"/>
                  </a:lnTo>
                  <a:lnTo>
                    <a:pt x="59" y="2358"/>
                  </a:lnTo>
                  <a:lnTo>
                    <a:pt x="59" y="2397"/>
                  </a:lnTo>
                  <a:lnTo>
                    <a:pt x="98" y="2533"/>
                  </a:lnTo>
                  <a:lnTo>
                    <a:pt x="137" y="2689"/>
                  </a:lnTo>
                  <a:lnTo>
                    <a:pt x="195" y="2923"/>
                  </a:lnTo>
                  <a:lnTo>
                    <a:pt x="293" y="3156"/>
                  </a:lnTo>
                  <a:lnTo>
                    <a:pt x="312" y="3234"/>
                  </a:lnTo>
                  <a:lnTo>
                    <a:pt x="448" y="3507"/>
                  </a:lnTo>
                  <a:lnTo>
                    <a:pt x="565" y="3702"/>
                  </a:lnTo>
                  <a:lnTo>
                    <a:pt x="721" y="3936"/>
                  </a:lnTo>
                  <a:lnTo>
                    <a:pt x="897" y="4189"/>
                  </a:lnTo>
                  <a:lnTo>
                    <a:pt x="1013" y="4325"/>
                  </a:lnTo>
                  <a:lnTo>
                    <a:pt x="1033" y="4364"/>
                  </a:lnTo>
                  <a:lnTo>
                    <a:pt x="1208" y="4540"/>
                  </a:lnTo>
                  <a:lnTo>
                    <a:pt x="1423" y="4774"/>
                  </a:lnTo>
                  <a:lnTo>
                    <a:pt x="1617" y="4949"/>
                  </a:lnTo>
                  <a:lnTo>
                    <a:pt x="1851" y="5124"/>
                  </a:lnTo>
                  <a:lnTo>
                    <a:pt x="2182" y="5358"/>
                  </a:lnTo>
                  <a:lnTo>
                    <a:pt x="2494" y="5572"/>
                  </a:lnTo>
                  <a:lnTo>
                    <a:pt x="2845" y="5748"/>
                  </a:lnTo>
                  <a:lnTo>
                    <a:pt x="3196" y="5923"/>
                  </a:lnTo>
                  <a:lnTo>
                    <a:pt x="3624" y="6079"/>
                  </a:lnTo>
                  <a:lnTo>
                    <a:pt x="4053" y="6215"/>
                  </a:lnTo>
                  <a:lnTo>
                    <a:pt x="4482" y="6313"/>
                  </a:lnTo>
                  <a:lnTo>
                    <a:pt x="4910" y="6391"/>
                  </a:lnTo>
                  <a:lnTo>
                    <a:pt x="5358" y="6430"/>
                  </a:lnTo>
                  <a:lnTo>
                    <a:pt x="5787" y="6449"/>
                  </a:lnTo>
                  <a:lnTo>
                    <a:pt x="6216" y="6430"/>
                  </a:lnTo>
                  <a:lnTo>
                    <a:pt x="6644" y="6391"/>
                  </a:lnTo>
                  <a:lnTo>
                    <a:pt x="7053" y="6313"/>
                  </a:lnTo>
                  <a:lnTo>
                    <a:pt x="7404" y="6235"/>
                  </a:lnTo>
                  <a:lnTo>
                    <a:pt x="7774" y="6118"/>
                  </a:lnTo>
                  <a:lnTo>
                    <a:pt x="8125" y="5982"/>
                  </a:lnTo>
                  <a:lnTo>
                    <a:pt x="8437" y="5845"/>
                  </a:lnTo>
                  <a:lnTo>
                    <a:pt x="8710" y="5689"/>
                  </a:lnTo>
                  <a:lnTo>
                    <a:pt x="8982" y="5514"/>
                  </a:lnTo>
                  <a:lnTo>
                    <a:pt x="9236" y="5339"/>
                  </a:lnTo>
                  <a:lnTo>
                    <a:pt x="9469" y="5163"/>
                  </a:lnTo>
                  <a:lnTo>
                    <a:pt x="9645" y="4988"/>
                  </a:lnTo>
                  <a:lnTo>
                    <a:pt x="9820" y="4793"/>
                  </a:lnTo>
                  <a:lnTo>
                    <a:pt x="9996" y="4598"/>
                  </a:lnTo>
                  <a:lnTo>
                    <a:pt x="10132" y="4384"/>
                  </a:lnTo>
                  <a:lnTo>
                    <a:pt x="10249" y="4209"/>
                  </a:lnTo>
                  <a:lnTo>
                    <a:pt x="10366" y="3994"/>
                  </a:lnTo>
                  <a:lnTo>
                    <a:pt x="10483" y="3780"/>
                  </a:lnTo>
                  <a:lnTo>
                    <a:pt x="10561" y="3546"/>
                  </a:lnTo>
                  <a:lnTo>
                    <a:pt x="10638" y="3332"/>
                  </a:lnTo>
                  <a:lnTo>
                    <a:pt x="10677" y="3098"/>
                  </a:lnTo>
                  <a:lnTo>
                    <a:pt x="10736" y="2864"/>
                  </a:lnTo>
                  <a:lnTo>
                    <a:pt x="10755" y="2630"/>
                  </a:lnTo>
                  <a:lnTo>
                    <a:pt x="10755" y="2397"/>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125" y="292"/>
                  </a:lnTo>
                  <a:lnTo>
                    <a:pt x="4676" y="214"/>
                  </a:lnTo>
                  <a:lnTo>
                    <a:pt x="4209" y="156"/>
                  </a:lnTo>
                  <a:lnTo>
                    <a:pt x="3741" y="97"/>
                  </a:lnTo>
                  <a:lnTo>
                    <a:pt x="2806" y="39"/>
                  </a:lnTo>
                  <a:lnTo>
                    <a:pt x="2338"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4" name="Google Shape;2634;p46"/>
            <p:cNvSpPr/>
            <p:nvPr/>
          </p:nvSpPr>
          <p:spPr>
            <a:xfrm>
              <a:off x="4280275" y="1542575"/>
              <a:ext cx="268900" cy="161250"/>
            </a:xfrm>
            <a:custGeom>
              <a:avLst/>
              <a:gdLst/>
              <a:ahLst/>
              <a:cxnLst/>
              <a:rect l="l" t="t" r="r" b="b"/>
              <a:pathLst>
                <a:path w="10756" h="6450" fill="none" extrusionOk="0">
                  <a:moveTo>
                    <a:pt x="1871" y="0"/>
                  </a:moveTo>
                  <a:lnTo>
                    <a:pt x="1871" y="0"/>
                  </a:lnTo>
                  <a:lnTo>
                    <a:pt x="1130" y="20"/>
                  </a:lnTo>
                  <a:lnTo>
                    <a:pt x="390" y="59"/>
                  </a:lnTo>
                  <a:lnTo>
                    <a:pt x="390" y="59"/>
                  </a:lnTo>
                  <a:lnTo>
                    <a:pt x="331" y="195"/>
                  </a:lnTo>
                  <a:lnTo>
                    <a:pt x="312" y="253"/>
                  </a:lnTo>
                  <a:lnTo>
                    <a:pt x="273" y="312"/>
                  </a:lnTo>
                  <a:lnTo>
                    <a:pt x="273" y="312"/>
                  </a:lnTo>
                  <a:lnTo>
                    <a:pt x="156" y="624"/>
                  </a:lnTo>
                  <a:lnTo>
                    <a:pt x="156" y="624"/>
                  </a:lnTo>
                  <a:lnTo>
                    <a:pt x="117" y="760"/>
                  </a:lnTo>
                  <a:lnTo>
                    <a:pt x="117" y="760"/>
                  </a:lnTo>
                  <a:lnTo>
                    <a:pt x="59" y="994"/>
                  </a:lnTo>
                  <a:lnTo>
                    <a:pt x="20" y="1228"/>
                  </a:lnTo>
                  <a:lnTo>
                    <a:pt x="20" y="1228"/>
                  </a:lnTo>
                  <a:lnTo>
                    <a:pt x="20" y="1247"/>
                  </a:lnTo>
                  <a:lnTo>
                    <a:pt x="20" y="1305"/>
                  </a:lnTo>
                  <a:lnTo>
                    <a:pt x="20" y="1305"/>
                  </a:lnTo>
                  <a:lnTo>
                    <a:pt x="0" y="1656"/>
                  </a:lnTo>
                  <a:lnTo>
                    <a:pt x="0" y="1715"/>
                  </a:lnTo>
                  <a:lnTo>
                    <a:pt x="0" y="1715"/>
                  </a:lnTo>
                  <a:lnTo>
                    <a:pt x="0" y="1793"/>
                  </a:lnTo>
                  <a:lnTo>
                    <a:pt x="0" y="1793"/>
                  </a:lnTo>
                  <a:lnTo>
                    <a:pt x="20" y="2104"/>
                  </a:lnTo>
                  <a:lnTo>
                    <a:pt x="20" y="2163"/>
                  </a:lnTo>
                  <a:lnTo>
                    <a:pt x="20" y="2163"/>
                  </a:lnTo>
                  <a:lnTo>
                    <a:pt x="20" y="2202"/>
                  </a:lnTo>
                  <a:lnTo>
                    <a:pt x="39" y="2241"/>
                  </a:lnTo>
                  <a:lnTo>
                    <a:pt x="39" y="2280"/>
                  </a:lnTo>
                  <a:lnTo>
                    <a:pt x="39" y="2280"/>
                  </a:lnTo>
                  <a:lnTo>
                    <a:pt x="39" y="2299"/>
                  </a:lnTo>
                  <a:lnTo>
                    <a:pt x="59" y="2338"/>
                  </a:lnTo>
                  <a:lnTo>
                    <a:pt x="59" y="2358"/>
                  </a:lnTo>
                  <a:lnTo>
                    <a:pt x="59" y="2358"/>
                  </a:lnTo>
                  <a:lnTo>
                    <a:pt x="59" y="2397"/>
                  </a:lnTo>
                  <a:lnTo>
                    <a:pt x="59" y="2397"/>
                  </a:lnTo>
                  <a:lnTo>
                    <a:pt x="98" y="2533"/>
                  </a:lnTo>
                  <a:lnTo>
                    <a:pt x="137" y="2689"/>
                  </a:lnTo>
                  <a:lnTo>
                    <a:pt x="137" y="2689"/>
                  </a:lnTo>
                  <a:lnTo>
                    <a:pt x="195" y="2923"/>
                  </a:lnTo>
                  <a:lnTo>
                    <a:pt x="293" y="3156"/>
                  </a:lnTo>
                  <a:lnTo>
                    <a:pt x="312" y="3234"/>
                  </a:lnTo>
                  <a:lnTo>
                    <a:pt x="312" y="3234"/>
                  </a:lnTo>
                  <a:lnTo>
                    <a:pt x="448" y="3507"/>
                  </a:lnTo>
                  <a:lnTo>
                    <a:pt x="448" y="3507"/>
                  </a:lnTo>
                  <a:lnTo>
                    <a:pt x="565" y="3702"/>
                  </a:lnTo>
                  <a:lnTo>
                    <a:pt x="565" y="3702"/>
                  </a:lnTo>
                  <a:lnTo>
                    <a:pt x="721" y="3936"/>
                  </a:lnTo>
                  <a:lnTo>
                    <a:pt x="897" y="4189"/>
                  </a:lnTo>
                  <a:lnTo>
                    <a:pt x="897" y="4189"/>
                  </a:lnTo>
                  <a:lnTo>
                    <a:pt x="1013" y="4325"/>
                  </a:lnTo>
                  <a:lnTo>
                    <a:pt x="1033" y="4364"/>
                  </a:lnTo>
                  <a:lnTo>
                    <a:pt x="1033" y="4364"/>
                  </a:lnTo>
                  <a:lnTo>
                    <a:pt x="1208" y="4540"/>
                  </a:lnTo>
                  <a:lnTo>
                    <a:pt x="1208" y="4540"/>
                  </a:lnTo>
                  <a:lnTo>
                    <a:pt x="1423" y="4774"/>
                  </a:lnTo>
                  <a:lnTo>
                    <a:pt x="1423" y="4774"/>
                  </a:lnTo>
                  <a:lnTo>
                    <a:pt x="1617" y="4949"/>
                  </a:lnTo>
                  <a:lnTo>
                    <a:pt x="1851" y="5124"/>
                  </a:lnTo>
                  <a:lnTo>
                    <a:pt x="1851" y="5124"/>
                  </a:lnTo>
                  <a:lnTo>
                    <a:pt x="2182" y="5358"/>
                  </a:lnTo>
                  <a:lnTo>
                    <a:pt x="2494" y="5572"/>
                  </a:lnTo>
                  <a:lnTo>
                    <a:pt x="2494" y="5572"/>
                  </a:lnTo>
                  <a:lnTo>
                    <a:pt x="2845" y="5748"/>
                  </a:lnTo>
                  <a:lnTo>
                    <a:pt x="3196" y="5923"/>
                  </a:lnTo>
                  <a:lnTo>
                    <a:pt x="3196" y="5923"/>
                  </a:lnTo>
                  <a:lnTo>
                    <a:pt x="3624" y="6079"/>
                  </a:lnTo>
                  <a:lnTo>
                    <a:pt x="4053" y="6215"/>
                  </a:lnTo>
                  <a:lnTo>
                    <a:pt x="4053" y="6215"/>
                  </a:lnTo>
                  <a:lnTo>
                    <a:pt x="4482" y="6313"/>
                  </a:lnTo>
                  <a:lnTo>
                    <a:pt x="4910" y="6391"/>
                  </a:lnTo>
                  <a:lnTo>
                    <a:pt x="4910" y="6391"/>
                  </a:lnTo>
                  <a:lnTo>
                    <a:pt x="5358" y="6430"/>
                  </a:lnTo>
                  <a:lnTo>
                    <a:pt x="5787" y="6449"/>
                  </a:lnTo>
                  <a:lnTo>
                    <a:pt x="5787" y="6449"/>
                  </a:lnTo>
                  <a:lnTo>
                    <a:pt x="6216" y="6430"/>
                  </a:lnTo>
                  <a:lnTo>
                    <a:pt x="6644" y="6391"/>
                  </a:lnTo>
                  <a:lnTo>
                    <a:pt x="6644" y="6391"/>
                  </a:lnTo>
                  <a:lnTo>
                    <a:pt x="7053" y="6313"/>
                  </a:lnTo>
                  <a:lnTo>
                    <a:pt x="7404" y="6235"/>
                  </a:lnTo>
                  <a:lnTo>
                    <a:pt x="7404" y="6235"/>
                  </a:lnTo>
                  <a:lnTo>
                    <a:pt x="7774" y="6118"/>
                  </a:lnTo>
                  <a:lnTo>
                    <a:pt x="8125" y="5982"/>
                  </a:lnTo>
                  <a:lnTo>
                    <a:pt x="8125" y="5982"/>
                  </a:lnTo>
                  <a:lnTo>
                    <a:pt x="8437" y="5845"/>
                  </a:lnTo>
                  <a:lnTo>
                    <a:pt x="8710" y="5689"/>
                  </a:lnTo>
                  <a:lnTo>
                    <a:pt x="8710" y="5689"/>
                  </a:lnTo>
                  <a:lnTo>
                    <a:pt x="8982" y="5514"/>
                  </a:lnTo>
                  <a:lnTo>
                    <a:pt x="9236" y="5339"/>
                  </a:lnTo>
                  <a:lnTo>
                    <a:pt x="9236" y="5339"/>
                  </a:lnTo>
                  <a:lnTo>
                    <a:pt x="9469" y="5163"/>
                  </a:lnTo>
                  <a:lnTo>
                    <a:pt x="9645" y="4988"/>
                  </a:lnTo>
                  <a:lnTo>
                    <a:pt x="9645" y="4988"/>
                  </a:lnTo>
                  <a:lnTo>
                    <a:pt x="9820" y="4793"/>
                  </a:lnTo>
                  <a:lnTo>
                    <a:pt x="9996" y="4598"/>
                  </a:lnTo>
                  <a:lnTo>
                    <a:pt x="9996" y="4598"/>
                  </a:lnTo>
                  <a:lnTo>
                    <a:pt x="10132" y="4384"/>
                  </a:lnTo>
                  <a:lnTo>
                    <a:pt x="10249" y="4209"/>
                  </a:lnTo>
                  <a:lnTo>
                    <a:pt x="10249" y="4209"/>
                  </a:lnTo>
                  <a:lnTo>
                    <a:pt x="10366" y="3994"/>
                  </a:lnTo>
                  <a:lnTo>
                    <a:pt x="10483" y="3780"/>
                  </a:lnTo>
                  <a:lnTo>
                    <a:pt x="10483" y="3780"/>
                  </a:lnTo>
                  <a:lnTo>
                    <a:pt x="10561" y="3546"/>
                  </a:lnTo>
                  <a:lnTo>
                    <a:pt x="10638" y="3332"/>
                  </a:lnTo>
                  <a:lnTo>
                    <a:pt x="10638" y="3332"/>
                  </a:lnTo>
                  <a:lnTo>
                    <a:pt x="10677" y="3098"/>
                  </a:lnTo>
                  <a:lnTo>
                    <a:pt x="10736" y="2864"/>
                  </a:lnTo>
                  <a:lnTo>
                    <a:pt x="10736" y="2864"/>
                  </a:lnTo>
                  <a:lnTo>
                    <a:pt x="10755" y="2630"/>
                  </a:lnTo>
                  <a:lnTo>
                    <a:pt x="10755" y="2397"/>
                  </a:lnTo>
                  <a:lnTo>
                    <a:pt x="10755" y="2397"/>
                  </a:lnTo>
                  <a:lnTo>
                    <a:pt x="10755" y="2260"/>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592" y="370"/>
                  </a:lnTo>
                  <a:lnTo>
                    <a:pt x="5125" y="292"/>
                  </a:lnTo>
                  <a:lnTo>
                    <a:pt x="4676" y="214"/>
                  </a:lnTo>
                  <a:lnTo>
                    <a:pt x="4209" y="156"/>
                  </a:lnTo>
                  <a:lnTo>
                    <a:pt x="3741" y="97"/>
                  </a:lnTo>
                  <a:lnTo>
                    <a:pt x="2806" y="39"/>
                  </a:lnTo>
                  <a:lnTo>
                    <a:pt x="2338"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5" name="Google Shape;2635;p46"/>
            <p:cNvSpPr/>
            <p:nvPr/>
          </p:nvSpPr>
          <p:spPr>
            <a:xfrm>
              <a:off x="4187225" y="1652650"/>
              <a:ext cx="95500" cy="63825"/>
            </a:xfrm>
            <a:custGeom>
              <a:avLst/>
              <a:gdLst/>
              <a:ahLst/>
              <a:cxnLst/>
              <a:rect l="l" t="t" r="r" b="b"/>
              <a:pathLst>
                <a:path w="3820" h="2553" extrusionOk="0">
                  <a:moveTo>
                    <a:pt x="1326" y="0"/>
                  </a:moveTo>
                  <a:lnTo>
                    <a:pt x="1287" y="20"/>
                  </a:lnTo>
                  <a:lnTo>
                    <a:pt x="1248" y="20"/>
                  </a:lnTo>
                  <a:lnTo>
                    <a:pt x="1111" y="39"/>
                  </a:lnTo>
                  <a:lnTo>
                    <a:pt x="995" y="78"/>
                  </a:lnTo>
                  <a:lnTo>
                    <a:pt x="858" y="117"/>
                  </a:lnTo>
                  <a:lnTo>
                    <a:pt x="702" y="176"/>
                  </a:lnTo>
                  <a:lnTo>
                    <a:pt x="683" y="176"/>
                  </a:lnTo>
                  <a:lnTo>
                    <a:pt x="585" y="234"/>
                  </a:lnTo>
                  <a:lnTo>
                    <a:pt x="546" y="254"/>
                  </a:lnTo>
                  <a:lnTo>
                    <a:pt x="429" y="332"/>
                  </a:lnTo>
                  <a:lnTo>
                    <a:pt x="410" y="332"/>
                  </a:lnTo>
                  <a:lnTo>
                    <a:pt x="313" y="410"/>
                  </a:lnTo>
                  <a:lnTo>
                    <a:pt x="254" y="468"/>
                  </a:lnTo>
                  <a:lnTo>
                    <a:pt x="176" y="565"/>
                  </a:lnTo>
                  <a:lnTo>
                    <a:pt x="118" y="643"/>
                  </a:lnTo>
                  <a:lnTo>
                    <a:pt x="98" y="702"/>
                  </a:lnTo>
                  <a:lnTo>
                    <a:pt x="59" y="760"/>
                  </a:lnTo>
                  <a:lnTo>
                    <a:pt x="20" y="877"/>
                  </a:lnTo>
                  <a:lnTo>
                    <a:pt x="1" y="936"/>
                  </a:lnTo>
                  <a:lnTo>
                    <a:pt x="1" y="1033"/>
                  </a:lnTo>
                  <a:lnTo>
                    <a:pt x="1" y="1111"/>
                  </a:lnTo>
                  <a:lnTo>
                    <a:pt x="1" y="1189"/>
                  </a:lnTo>
                  <a:lnTo>
                    <a:pt x="1" y="1228"/>
                  </a:lnTo>
                  <a:lnTo>
                    <a:pt x="20" y="1247"/>
                  </a:lnTo>
                  <a:lnTo>
                    <a:pt x="20" y="1286"/>
                  </a:lnTo>
                  <a:lnTo>
                    <a:pt x="40" y="1325"/>
                  </a:lnTo>
                  <a:lnTo>
                    <a:pt x="79" y="1442"/>
                  </a:lnTo>
                  <a:lnTo>
                    <a:pt x="98" y="1481"/>
                  </a:lnTo>
                  <a:lnTo>
                    <a:pt x="137" y="1579"/>
                  </a:lnTo>
                  <a:lnTo>
                    <a:pt x="215" y="1696"/>
                  </a:lnTo>
                  <a:lnTo>
                    <a:pt x="235" y="1715"/>
                  </a:lnTo>
                  <a:lnTo>
                    <a:pt x="274" y="1754"/>
                  </a:lnTo>
                  <a:lnTo>
                    <a:pt x="391" y="1890"/>
                  </a:lnTo>
                  <a:lnTo>
                    <a:pt x="546" y="2007"/>
                  </a:lnTo>
                  <a:lnTo>
                    <a:pt x="800" y="2183"/>
                  </a:lnTo>
                  <a:lnTo>
                    <a:pt x="1092" y="2339"/>
                  </a:lnTo>
                  <a:lnTo>
                    <a:pt x="1287" y="2416"/>
                  </a:lnTo>
                  <a:lnTo>
                    <a:pt x="1462" y="2455"/>
                  </a:lnTo>
                  <a:lnTo>
                    <a:pt x="1832" y="2533"/>
                  </a:lnTo>
                  <a:lnTo>
                    <a:pt x="2183" y="2553"/>
                  </a:lnTo>
                  <a:lnTo>
                    <a:pt x="2241" y="2553"/>
                  </a:lnTo>
                  <a:lnTo>
                    <a:pt x="2573" y="2533"/>
                  </a:lnTo>
                  <a:lnTo>
                    <a:pt x="2845" y="2475"/>
                  </a:lnTo>
                  <a:lnTo>
                    <a:pt x="3099" y="2397"/>
                  </a:lnTo>
                  <a:lnTo>
                    <a:pt x="3274" y="2300"/>
                  </a:lnTo>
                  <a:lnTo>
                    <a:pt x="3430" y="2183"/>
                  </a:lnTo>
                  <a:lnTo>
                    <a:pt x="3547" y="2105"/>
                  </a:lnTo>
                  <a:lnTo>
                    <a:pt x="3625" y="2007"/>
                  </a:lnTo>
                  <a:lnTo>
                    <a:pt x="3703" y="1890"/>
                  </a:lnTo>
                  <a:lnTo>
                    <a:pt x="3761" y="1793"/>
                  </a:lnTo>
                  <a:lnTo>
                    <a:pt x="3800" y="1657"/>
                  </a:lnTo>
                  <a:lnTo>
                    <a:pt x="3800" y="1579"/>
                  </a:lnTo>
                  <a:lnTo>
                    <a:pt x="3820" y="1442"/>
                  </a:lnTo>
                  <a:lnTo>
                    <a:pt x="3800" y="1345"/>
                  </a:lnTo>
                  <a:lnTo>
                    <a:pt x="3781" y="1228"/>
                  </a:lnTo>
                  <a:lnTo>
                    <a:pt x="3742" y="1130"/>
                  </a:lnTo>
                  <a:lnTo>
                    <a:pt x="3664" y="955"/>
                  </a:lnTo>
                  <a:lnTo>
                    <a:pt x="3566" y="838"/>
                  </a:lnTo>
                  <a:lnTo>
                    <a:pt x="3411" y="663"/>
                  </a:lnTo>
                  <a:lnTo>
                    <a:pt x="3255" y="526"/>
                  </a:lnTo>
                  <a:lnTo>
                    <a:pt x="3118" y="429"/>
                  </a:lnTo>
                  <a:lnTo>
                    <a:pt x="2982" y="351"/>
                  </a:lnTo>
                  <a:lnTo>
                    <a:pt x="2729" y="215"/>
                  </a:lnTo>
                  <a:lnTo>
                    <a:pt x="2514" y="137"/>
                  </a:lnTo>
                  <a:lnTo>
                    <a:pt x="2339" y="78"/>
                  </a:lnTo>
                  <a:lnTo>
                    <a:pt x="1949"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6" name="Google Shape;2636;p46"/>
            <p:cNvSpPr/>
            <p:nvPr/>
          </p:nvSpPr>
          <p:spPr>
            <a:xfrm>
              <a:off x="4187225" y="1652650"/>
              <a:ext cx="95500" cy="63825"/>
            </a:xfrm>
            <a:custGeom>
              <a:avLst/>
              <a:gdLst/>
              <a:ahLst/>
              <a:cxnLst/>
              <a:rect l="l" t="t" r="r" b="b"/>
              <a:pathLst>
                <a:path w="3820" h="2553" fill="none" extrusionOk="0">
                  <a:moveTo>
                    <a:pt x="1618" y="0"/>
                  </a:moveTo>
                  <a:lnTo>
                    <a:pt x="1618" y="0"/>
                  </a:lnTo>
                  <a:lnTo>
                    <a:pt x="1540" y="0"/>
                  </a:lnTo>
                  <a:lnTo>
                    <a:pt x="1540" y="0"/>
                  </a:lnTo>
                  <a:lnTo>
                    <a:pt x="1326" y="0"/>
                  </a:lnTo>
                  <a:lnTo>
                    <a:pt x="1287" y="20"/>
                  </a:lnTo>
                  <a:lnTo>
                    <a:pt x="1248" y="20"/>
                  </a:lnTo>
                  <a:lnTo>
                    <a:pt x="1248" y="20"/>
                  </a:lnTo>
                  <a:lnTo>
                    <a:pt x="1111" y="39"/>
                  </a:lnTo>
                  <a:lnTo>
                    <a:pt x="995" y="78"/>
                  </a:lnTo>
                  <a:lnTo>
                    <a:pt x="995" y="78"/>
                  </a:lnTo>
                  <a:lnTo>
                    <a:pt x="858" y="117"/>
                  </a:lnTo>
                  <a:lnTo>
                    <a:pt x="858" y="117"/>
                  </a:lnTo>
                  <a:lnTo>
                    <a:pt x="702" y="176"/>
                  </a:lnTo>
                  <a:lnTo>
                    <a:pt x="683" y="176"/>
                  </a:lnTo>
                  <a:lnTo>
                    <a:pt x="683" y="176"/>
                  </a:lnTo>
                  <a:lnTo>
                    <a:pt x="585" y="234"/>
                  </a:lnTo>
                  <a:lnTo>
                    <a:pt x="546" y="254"/>
                  </a:lnTo>
                  <a:lnTo>
                    <a:pt x="546" y="254"/>
                  </a:lnTo>
                  <a:lnTo>
                    <a:pt x="429" y="332"/>
                  </a:lnTo>
                  <a:lnTo>
                    <a:pt x="410" y="332"/>
                  </a:lnTo>
                  <a:lnTo>
                    <a:pt x="410" y="332"/>
                  </a:lnTo>
                  <a:lnTo>
                    <a:pt x="313" y="410"/>
                  </a:lnTo>
                  <a:lnTo>
                    <a:pt x="313" y="410"/>
                  </a:lnTo>
                  <a:lnTo>
                    <a:pt x="254" y="468"/>
                  </a:lnTo>
                  <a:lnTo>
                    <a:pt x="254" y="468"/>
                  </a:lnTo>
                  <a:lnTo>
                    <a:pt x="176" y="565"/>
                  </a:lnTo>
                  <a:lnTo>
                    <a:pt x="176" y="565"/>
                  </a:lnTo>
                  <a:lnTo>
                    <a:pt x="118" y="643"/>
                  </a:lnTo>
                  <a:lnTo>
                    <a:pt x="98" y="702"/>
                  </a:lnTo>
                  <a:lnTo>
                    <a:pt x="98" y="702"/>
                  </a:lnTo>
                  <a:lnTo>
                    <a:pt x="59" y="760"/>
                  </a:lnTo>
                  <a:lnTo>
                    <a:pt x="59" y="760"/>
                  </a:lnTo>
                  <a:lnTo>
                    <a:pt x="20" y="877"/>
                  </a:lnTo>
                  <a:lnTo>
                    <a:pt x="20" y="877"/>
                  </a:lnTo>
                  <a:lnTo>
                    <a:pt x="1" y="936"/>
                  </a:lnTo>
                  <a:lnTo>
                    <a:pt x="1" y="936"/>
                  </a:lnTo>
                  <a:lnTo>
                    <a:pt x="1" y="1033"/>
                  </a:lnTo>
                  <a:lnTo>
                    <a:pt x="1" y="1033"/>
                  </a:lnTo>
                  <a:lnTo>
                    <a:pt x="1" y="1111"/>
                  </a:lnTo>
                  <a:lnTo>
                    <a:pt x="1" y="1111"/>
                  </a:lnTo>
                  <a:lnTo>
                    <a:pt x="1" y="1189"/>
                  </a:lnTo>
                  <a:lnTo>
                    <a:pt x="1" y="1228"/>
                  </a:lnTo>
                  <a:lnTo>
                    <a:pt x="20" y="1247"/>
                  </a:lnTo>
                  <a:lnTo>
                    <a:pt x="20" y="1286"/>
                  </a:lnTo>
                  <a:lnTo>
                    <a:pt x="20" y="1286"/>
                  </a:lnTo>
                  <a:lnTo>
                    <a:pt x="40" y="1325"/>
                  </a:lnTo>
                  <a:lnTo>
                    <a:pt x="40" y="1325"/>
                  </a:lnTo>
                  <a:lnTo>
                    <a:pt x="79" y="1442"/>
                  </a:lnTo>
                  <a:lnTo>
                    <a:pt x="98" y="1481"/>
                  </a:lnTo>
                  <a:lnTo>
                    <a:pt x="98" y="1481"/>
                  </a:lnTo>
                  <a:lnTo>
                    <a:pt x="137" y="1579"/>
                  </a:lnTo>
                  <a:lnTo>
                    <a:pt x="215" y="1696"/>
                  </a:lnTo>
                  <a:lnTo>
                    <a:pt x="235" y="1715"/>
                  </a:lnTo>
                  <a:lnTo>
                    <a:pt x="274" y="1754"/>
                  </a:lnTo>
                  <a:lnTo>
                    <a:pt x="274" y="1754"/>
                  </a:lnTo>
                  <a:lnTo>
                    <a:pt x="391" y="1890"/>
                  </a:lnTo>
                  <a:lnTo>
                    <a:pt x="391" y="1890"/>
                  </a:lnTo>
                  <a:lnTo>
                    <a:pt x="546" y="2007"/>
                  </a:lnTo>
                  <a:lnTo>
                    <a:pt x="546" y="2007"/>
                  </a:lnTo>
                  <a:lnTo>
                    <a:pt x="800" y="2183"/>
                  </a:lnTo>
                  <a:lnTo>
                    <a:pt x="800" y="2183"/>
                  </a:lnTo>
                  <a:lnTo>
                    <a:pt x="1092" y="2339"/>
                  </a:lnTo>
                  <a:lnTo>
                    <a:pt x="1092" y="2339"/>
                  </a:lnTo>
                  <a:lnTo>
                    <a:pt x="1287" y="2416"/>
                  </a:lnTo>
                  <a:lnTo>
                    <a:pt x="1462" y="2455"/>
                  </a:lnTo>
                  <a:lnTo>
                    <a:pt x="1462" y="2455"/>
                  </a:lnTo>
                  <a:lnTo>
                    <a:pt x="1832" y="2533"/>
                  </a:lnTo>
                  <a:lnTo>
                    <a:pt x="1832" y="2533"/>
                  </a:lnTo>
                  <a:lnTo>
                    <a:pt x="2183" y="2553"/>
                  </a:lnTo>
                  <a:lnTo>
                    <a:pt x="2241" y="2553"/>
                  </a:lnTo>
                  <a:lnTo>
                    <a:pt x="2241" y="2553"/>
                  </a:lnTo>
                  <a:lnTo>
                    <a:pt x="2573" y="2533"/>
                  </a:lnTo>
                  <a:lnTo>
                    <a:pt x="2573" y="2533"/>
                  </a:lnTo>
                  <a:lnTo>
                    <a:pt x="2845" y="2475"/>
                  </a:lnTo>
                  <a:lnTo>
                    <a:pt x="2845" y="2475"/>
                  </a:lnTo>
                  <a:lnTo>
                    <a:pt x="3099" y="2397"/>
                  </a:lnTo>
                  <a:lnTo>
                    <a:pt x="3099" y="2397"/>
                  </a:lnTo>
                  <a:lnTo>
                    <a:pt x="3274" y="2300"/>
                  </a:lnTo>
                  <a:lnTo>
                    <a:pt x="3274" y="2300"/>
                  </a:lnTo>
                  <a:lnTo>
                    <a:pt x="3430" y="2183"/>
                  </a:lnTo>
                  <a:lnTo>
                    <a:pt x="3430" y="2183"/>
                  </a:lnTo>
                  <a:lnTo>
                    <a:pt x="3547" y="2105"/>
                  </a:lnTo>
                  <a:lnTo>
                    <a:pt x="3547" y="2105"/>
                  </a:lnTo>
                  <a:lnTo>
                    <a:pt x="3625" y="2007"/>
                  </a:lnTo>
                  <a:lnTo>
                    <a:pt x="3625" y="2007"/>
                  </a:lnTo>
                  <a:lnTo>
                    <a:pt x="3703" y="1890"/>
                  </a:lnTo>
                  <a:lnTo>
                    <a:pt x="3703" y="1890"/>
                  </a:lnTo>
                  <a:lnTo>
                    <a:pt x="3761" y="1793"/>
                  </a:lnTo>
                  <a:lnTo>
                    <a:pt x="3761" y="1793"/>
                  </a:lnTo>
                  <a:lnTo>
                    <a:pt x="3800" y="1657"/>
                  </a:lnTo>
                  <a:lnTo>
                    <a:pt x="3800" y="1657"/>
                  </a:lnTo>
                  <a:lnTo>
                    <a:pt x="3800" y="1579"/>
                  </a:lnTo>
                  <a:lnTo>
                    <a:pt x="3800" y="1579"/>
                  </a:lnTo>
                  <a:lnTo>
                    <a:pt x="3820" y="1442"/>
                  </a:lnTo>
                  <a:lnTo>
                    <a:pt x="3820" y="1442"/>
                  </a:lnTo>
                  <a:lnTo>
                    <a:pt x="3800" y="1345"/>
                  </a:lnTo>
                  <a:lnTo>
                    <a:pt x="3800" y="1345"/>
                  </a:lnTo>
                  <a:lnTo>
                    <a:pt x="3781" y="1228"/>
                  </a:lnTo>
                  <a:lnTo>
                    <a:pt x="3781" y="1228"/>
                  </a:lnTo>
                  <a:lnTo>
                    <a:pt x="3742" y="1130"/>
                  </a:lnTo>
                  <a:lnTo>
                    <a:pt x="3742" y="1130"/>
                  </a:lnTo>
                  <a:lnTo>
                    <a:pt x="3664" y="955"/>
                  </a:lnTo>
                  <a:lnTo>
                    <a:pt x="3664" y="955"/>
                  </a:lnTo>
                  <a:lnTo>
                    <a:pt x="3566" y="838"/>
                  </a:lnTo>
                  <a:lnTo>
                    <a:pt x="3566" y="838"/>
                  </a:lnTo>
                  <a:lnTo>
                    <a:pt x="3411" y="663"/>
                  </a:lnTo>
                  <a:lnTo>
                    <a:pt x="3411" y="663"/>
                  </a:lnTo>
                  <a:lnTo>
                    <a:pt x="3255" y="526"/>
                  </a:lnTo>
                  <a:lnTo>
                    <a:pt x="3255" y="526"/>
                  </a:lnTo>
                  <a:lnTo>
                    <a:pt x="3118" y="429"/>
                  </a:lnTo>
                  <a:lnTo>
                    <a:pt x="2982" y="351"/>
                  </a:lnTo>
                  <a:lnTo>
                    <a:pt x="2982" y="351"/>
                  </a:lnTo>
                  <a:lnTo>
                    <a:pt x="2729" y="215"/>
                  </a:lnTo>
                  <a:lnTo>
                    <a:pt x="2729" y="215"/>
                  </a:lnTo>
                  <a:lnTo>
                    <a:pt x="2514" y="137"/>
                  </a:lnTo>
                  <a:lnTo>
                    <a:pt x="2339" y="78"/>
                  </a:lnTo>
                  <a:lnTo>
                    <a:pt x="2339" y="78"/>
                  </a:lnTo>
                  <a:lnTo>
                    <a:pt x="1949" y="20"/>
                  </a:lnTo>
                  <a:lnTo>
                    <a:pt x="1949" y="20"/>
                  </a:lnTo>
                  <a:lnTo>
                    <a:pt x="1871" y="0"/>
                  </a:lnTo>
                  <a:lnTo>
                    <a:pt x="1871" y="0"/>
                  </a:lnTo>
                  <a:lnTo>
                    <a:pt x="161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7" name="Google Shape;2637;p46"/>
            <p:cNvSpPr/>
            <p:nvPr/>
          </p:nvSpPr>
          <p:spPr>
            <a:xfrm>
              <a:off x="4479500" y="2166550"/>
              <a:ext cx="150050" cy="131525"/>
            </a:xfrm>
            <a:custGeom>
              <a:avLst/>
              <a:gdLst/>
              <a:ahLst/>
              <a:cxnLst/>
              <a:rect l="l" t="t" r="r" b="b"/>
              <a:pathLst>
                <a:path w="6002" h="5261" extrusionOk="0">
                  <a:moveTo>
                    <a:pt x="2280" y="0"/>
                  </a:moveTo>
                  <a:lnTo>
                    <a:pt x="2046" y="19"/>
                  </a:lnTo>
                  <a:lnTo>
                    <a:pt x="1773" y="78"/>
                  </a:lnTo>
                  <a:lnTo>
                    <a:pt x="1734" y="97"/>
                  </a:lnTo>
                  <a:lnTo>
                    <a:pt x="1578" y="136"/>
                  </a:lnTo>
                  <a:lnTo>
                    <a:pt x="1539" y="136"/>
                  </a:lnTo>
                  <a:lnTo>
                    <a:pt x="1325" y="234"/>
                  </a:lnTo>
                  <a:lnTo>
                    <a:pt x="1306" y="234"/>
                  </a:lnTo>
                  <a:lnTo>
                    <a:pt x="1072" y="351"/>
                  </a:lnTo>
                  <a:lnTo>
                    <a:pt x="896" y="448"/>
                  </a:lnTo>
                  <a:lnTo>
                    <a:pt x="877" y="487"/>
                  </a:lnTo>
                  <a:lnTo>
                    <a:pt x="838" y="507"/>
                  </a:lnTo>
                  <a:lnTo>
                    <a:pt x="819" y="526"/>
                  </a:lnTo>
                  <a:lnTo>
                    <a:pt x="741" y="565"/>
                  </a:lnTo>
                  <a:lnTo>
                    <a:pt x="702" y="604"/>
                  </a:lnTo>
                  <a:lnTo>
                    <a:pt x="585" y="721"/>
                  </a:lnTo>
                  <a:lnTo>
                    <a:pt x="429" y="896"/>
                  </a:lnTo>
                  <a:lnTo>
                    <a:pt x="273" y="1130"/>
                  </a:lnTo>
                  <a:lnTo>
                    <a:pt x="215" y="1266"/>
                  </a:lnTo>
                  <a:lnTo>
                    <a:pt x="156" y="1364"/>
                  </a:lnTo>
                  <a:lnTo>
                    <a:pt x="137" y="1403"/>
                  </a:lnTo>
                  <a:lnTo>
                    <a:pt x="98" y="1520"/>
                  </a:lnTo>
                  <a:lnTo>
                    <a:pt x="98" y="1559"/>
                  </a:lnTo>
                  <a:lnTo>
                    <a:pt x="78" y="1598"/>
                  </a:lnTo>
                  <a:lnTo>
                    <a:pt x="78" y="1617"/>
                  </a:lnTo>
                  <a:lnTo>
                    <a:pt x="59" y="1656"/>
                  </a:lnTo>
                  <a:lnTo>
                    <a:pt x="59" y="1695"/>
                  </a:lnTo>
                  <a:lnTo>
                    <a:pt x="39" y="1734"/>
                  </a:lnTo>
                  <a:lnTo>
                    <a:pt x="39" y="1754"/>
                  </a:lnTo>
                  <a:lnTo>
                    <a:pt x="39" y="1793"/>
                  </a:lnTo>
                  <a:lnTo>
                    <a:pt x="20" y="1890"/>
                  </a:lnTo>
                  <a:lnTo>
                    <a:pt x="0" y="2163"/>
                  </a:lnTo>
                  <a:lnTo>
                    <a:pt x="0" y="2221"/>
                  </a:lnTo>
                  <a:lnTo>
                    <a:pt x="20" y="2416"/>
                  </a:lnTo>
                  <a:lnTo>
                    <a:pt x="20" y="2455"/>
                  </a:lnTo>
                  <a:lnTo>
                    <a:pt x="59" y="2669"/>
                  </a:lnTo>
                  <a:lnTo>
                    <a:pt x="78" y="2806"/>
                  </a:lnTo>
                  <a:lnTo>
                    <a:pt x="195" y="3137"/>
                  </a:lnTo>
                  <a:lnTo>
                    <a:pt x="331" y="3410"/>
                  </a:lnTo>
                  <a:lnTo>
                    <a:pt x="351" y="3429"/>
                  </a:lnTo>
                  <a:lnTo>
                    <a:pt x="370" y="3468"/>
                  </a:lnTo>
                  <a:lnTo>
                    <a:pt x="390" y="3507"/>
                  </a:lnTo>
                  <a:lnTo>
                    <a:pt x="409" y="3546"/>
                  </a:lnTo>
                  <a:lnTo>
                    <a:pt x="565" y="3780"/>
                  </a:lnTo>
                  <a:lnTo>
                    <a:pt x="624" y="3838"/>
                  </a:lnTo>
                  <a:lnTo>
                    <a:pt x="857" y="4111"/>
                  </a:lnTo>
                  <a:lnTo>
                    <a:pt x="896" y="4150"/>
                  </a:lnTo>
                  <a:lnTo>
                    <a:pt x="1228" y="4462"/>
                  </a:lnTo>
                  <a:lnTo>
                    <a:pt x="1461" y="4618"/>
                  </a:lnTo>
                  <a:lnTo>
                    <a:pt x="1656" y="4754"/>
                  </a:lnTo>
                  <a:lnTo>
                    <a:pt x="1871" y="4871"/>
                  </a:lnTo>
                  <a:lnTo>
                    <a:pt x="2104" y="4968"/>
                  </a:lnTo>
                  <a:lnTo>
                    <a:pt x="2338" y="5066"/>
                  </a:lnTo>
                  <a:lnTo>
                    <a:pt x="2572" y="5124"/>
                  </a:lnTo>
                  <a:lnTo>
                    <a:pt x="2825" y="5183"/>
                  </a:lnTo>
                  <a:lnTo>
                    <a:pt x="3059" y="5241"/>
                  </a:lnTo>
                  <a:lnTo>
                    <a:pt x="3293" y="5261"/>
                  </a:lnTo>
                  <a:lnTo>
                    <a:pt x="3761" y="5261"/>
                  </a:lnTo>
                  <a:lnTo>
                    <a:pt x="3975" y="5222"/>
                  </a:lnTo>
                  <a:lnTo>
                    <a:pt x="4111" y="5202"/>
                  </a:lnTo>
                  <a:lnTo>
                    <a:pt x="4326" y="5163"/>
                  </a:lnTo>
                  <a:lnTo>
                    <a:pt x="4657" y="5046"/>
                  </a:lnTo>
                  <a:lnTo>
                    <a:pt x="4949" y="4890"/>
                  </a:lnTo>
                  <a:lnTo>
                    <a:pt x="5183" y="4735"/>
                  </a:lnTo>
                  <a:lnTo>
                    <a:pt x="5417" y="4540"/>
                  </a:lnTo>
                  <a:lnTo>
                    <a:pt x="5573" y="4345"/>
                  </a:lnTo>
                  <a:lnTo>
                    <a:pt x="5670" y="4228"/>
                  </a:lnTo>
                  <a:lnTo>
                    <a:pt x="5748" y="4092"/>
                  </a:lnTo>
                  <a:lnTo>
                    <a:pt x="5845" y="3897"/>
                  </a:lnTo>
                  <a:lnTo>
                    <a:pt x="5923" y="3624"/>
                  </a:lnTo>
                  <a:lnTo>
                    <a:pt x="5982" y="3351"/>
                  </a:lnTo>
                  <a:lnTo>
                    <a:pt x="6001" y="3215"/>
                  </a:lnTo>
                  <a:lnTo>
                    <a:pt x="6001" y="3059"/>
                  </a:lnTo>
                  <a:lnTo>
                    <a:pt x="5982" y="2767"/>
                  </a:lnTo>
                  <a:lnTo>
                    <a:pt x="5943" y="2572"/>
                  </a:lnTo>
                  <a:lnTo>
                    <a:pt x="5904" y="2416"/>
                  </a:lnTo>
                  <a:lnTo>
                    <a:pt x="5806" y="2124"/>
                  </a:lnTo>
                  <a:lnTo>
                    <a:pt x="5709" y="1929"/>
                  </a:lnTo>
                  <a:lnTo>
                    <a:pt x="5612" y="1754"/>
                  </a:lnTo>
                  <a:lnTo>
                    <a:pt x="5417" y="1442"/>
                  </a:lnTo>
                  <a:lnTo>
                    <a:pt x="5241" y="1247"/>
                  </a:lnTo>
                  <a:lnTo>
                    <a:pt x="5105" y="1091"/>
                  </a:lnTo>
                  <a:lnTo>
                    <a:pt x="4930" y="935"/>
                  </a:lnTo>
                  <a:lnTo>
                    <a:pt x="4754" y="799"/>
                  </a:lnTo>
                  <a:lnTo>
                    <a:pt x="4540" y="623"/>
                  </a:lnTo>
                  <a:lnTo>
                    <a:pt x="4326" y="507"/>
                  </a:lnTo>
                  <a:lnTo>
                    <a:pt x="4111" y="390"/>
                  </a:lnTo>
                  <a:lnTo>
                    <a:pt x="3897" y="292"/>
                  </a:lnTo>
                  <a:lnTo>
                    <a:pt x="3644" y="195"/>
                  </a:lnTo>
                  <a:lnTo>
                    <a:pt x="3410" y="117"/>
                  </a:lnTo>
                  <a:lnTo>
                    <a:pt x="3176" y="58"/>
                  </a:lnTo>
                  <a:lnTo>
                    <a:pt x="2942" y="19"/>
                  </a:lnTo>
                  <a:lnTo>
                    <a:pt x="266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8" name="Google Shape;2638;p46"/>
            <p:cNvSpPr/>
            <p:nvPr/>
          </p:nvSpPr>
          <p:spPr>
            <a:xfrm>
              <a:off x="4701600" y="1993625"/>
              <a:ext cx="95500" cy="198275"/>
            </a:xfrm>
            <a:custGeom>
              <a:avLst/>
              <a:gdLst/>
              <a:ahLst/>
              <a:cxnLst/>
              <a:rect l="l" t="t" r="r" b="b"/>
              <a:pathLst>
                <a:path w="3820" h="7931" extrusionOk="0">
                  <a:moveTo>
                    <a:pt x="2807" y="0"/>
                  </a:moveTo>
                  <a:lnTo>
                    <a:pt x="2495" y="20"/>
                  </a:lnTo>
                  <a:lnTo>
                    <a:pt x="2183" y="98"/>
                  </a:lnTo>
                  <a:lnTo>
                    <a:pt x="2144" y="98"/>
                  </a:lnTo>
                  <a:lnTo>
                    <a:pt x="1910" y="195"/>
                  </a:lnTo>
                  <a:lnTo>
                    <a:pt x="1676" y="292"/>
                  </a:lnTo>
                  <a:lnTo>
                    <a:pt x="1618" y="331"/>
                  </a:lnTo>
                  <a:lnTo>
                    <a:pt x="1404" y="468"/>
                  </a:lnTo>
                  <a:lnTo>
                    <a:pt x="1365" y="507"/>
                  </a:lnTo>
                  <a:lnTo>
                    <a:pt x="1345" y="526"/>
                  </a:lnTo>
                  <a:lnTo>
                    <a:pt x="1189" y="663"/>
                  </a:lnTo>
                  <a:lnTo>
                    <a:pt x="1053" y="780"/>
                  </a:lnTo>
                  <a:lnTo>
                    <a:pt x="878" y="994"/>
                  </a:lnTo>
                  <a:lnTo>
                    <a:pt x="858" y="1013"/>
                  </a:lnTo>
                  <a:lnTo>
                    <a:pt x="819" y="1052"/>
                  </a:lnTo>
                  <a:lnTo>
                    <a:pt x="644" y="1306"/>
                  </a:lnTo>
                  <a:lnTo>
                    <a:pt x="624" y="1325"/>
                  </a:lnTo>
                  <a:lnTo>
                    <a:pt x="566" y="1442"/>
                  </a:lnTo>
                  <a:lnTo>
                    <a:pt x="507" y="1539"/>
                  </a:lnTo>
                  <a:lnTo>
                    <a:pt x="488" y="1578"/>
                  </a:lnTo>
                  <a:lnTo>
                    <a:pt x="468" y="1637"/>
                  </a:lnTo>
                  <a:lnTo>
                    <a:pt x="430" y="1695"/>
                  </a:lnTo>
                  <a:lnTo>
                    <a:pt x="352" y="1851"/>
                  </a:lnTo>
                  <a:lnTo>
                    <a:pt x="254" y="2143"/>
                  </a:lnTo>
                  <a:lnTo>
                    <a:pt x="157" y="2436"/>
                  </a:lnTo>
                  <a:lnTo>
                    <a:pt x="98" y="2650"/>
                  </a:lnTo>
                  <a:lnTo>
                    <a:pt x="59" y="2903"/>
                  </a:lnTo>
                  <a:lnTo>
                    <a:pt x="40" y="3059"/>
                  </a:lnTo>
                  <a:lnTo>
                    <a:pt x="1" y="3390"/>
                  </a:lnTo>
                  <a:lnTo>
                    <a:pt x="1" y="3702"/>
                  </a:lnTo>
                  <a:lnTo>
                    <a:pt x="1" y="3819"/>
                  </a:lnTo>
                  <a:lnTo>
                    <a:pt x="20" y="4111"/>
                  </a:lnTo>
                  <a:lnTo>
                    <a:pt x="40" y="4404"/>
                  </a:lnTo>
                  <a:lnTo>
                    <a:pt x="59" y="4462"/>
                  </a:lnTo>
                  <a:lnTo>
                    <a:pt x="59" y="4520"/>
                  </a:lnTo>
                  <a:lnTo>
                    <a:pt x="157" y="4988"/>
                  </a:lnTo>
                  <a:lnTo>
                    <a:pt x="196" y="5124"/>
                  </a:lnTo>
                  <a:lnTo>
                    <a:pt x="215" y="5222"/>
                  </a:lnTo>
                  <a:lnTo>
                    <a:pt x="313" y="5495"/>
                  </a:lnTo>
                  <a:lnTo>
                    <a:pt x="410" y="5748"/>
                  </a:lnTo>
                  <a:lnTo>
                    <a:pt x="546" y="6060"/>
                  </a:lnTo>
                  <a:lnTo>
                    <a:pt x="683" y="6313"/>
                  </a:lnTo>
                  <a:lnTo>
                    <a:pt x="839" y="6586"/>
                  </a:lnTo>
                  <a:lnTo>
                    <a:pt x="1014" y="6820"/>
                  </a:lnTo>
                  <a:lnTo>
                    <a:pt x="1170" y="7014"/>
                  </a:lnTo>
                  <a:lnTo>
                    <a:pt x="1326" y="7190"/>
                  </a:lnTo>
                  <a:lnTo>
                    <a:pt x="1521" y="7365"/>
                  </a:lnTo>
                  <a:lnTo>
                    <a:pt x="1715" y="7521"/>
                  </a:lnTo>
                  <a:lnTo>
                    <a:pt x="1871" y="7657"/>
                  </a:lnTo>
                  <a:lnTo>
                    <a:pt x="2066" y="7774"/>
                  </a:lnTo>
                  <a:lnTo>
                    <a:pt x="2397" y="7930"/>
                  </a:lnTo>
                  <a:lnTo>
                    <a:pt x="2729" y="7073"/>
                  </a:lnTo>
                  <a:lnTo>
                    <a:pt x="3021" y="6216"/>
                  </a:lnTo>
                  <a:lnTo>
                    <a:pt x="3255" y="5319"/>
                  </a:lnTo>
                  <a:lnTo>
                    <a:pt x="3450" y="4443"/>
                  </a:lnTo>
                  <a:lnTo>
                    <a:pt x="3605" y="3527"/>
                  </a:lnTo>
                  <a:lnTo>
                    <a:pt x="3722" y="2631"/>
                  </a:lnTo>
                  <a:lnTo>
                    <a:pt x="3800" y="1695"/>
                  </a:lnTo>
                  <a:lnTo>
                    <a:pt x="3820" y="780"/>
                  </a:lnTo>
                  <a:lnTo>
                    <a:pt x="3800" y="215"/>
                  </a:lnTo>
                  <a:lnTo>
                    <a:pt x="3605" y="137"/>
                  </a:lnTo>
                  <a:lnTo>
                    <a:pt x="3488" y="98"/>
                  </a:lnTo>
                  <a:lnTo>
                    <a:pt x="3313" y="59"/>
                  </a:lnTo>
                  <a:lnTo>
                    <a:pt x="3138" y="20"/>
                  </a:lnTo>
                  <a:lnTo>
                    <a:pt x="2982" y="20"/>
                  </a:lnTo>
                  <a:lnTo>
                    <a:pt x="2846"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9" name="Google Shape;2639;p46"/>
            <p:cNvSpPr/>
            <p:nvPr/>
          </p:nvSpPr>
          <p:spPr>
            <a:xfrm>
              <a:off x="4701600" y="1993625"/>
              <a:ext cx="95500" cy="198275"/>
            </a:xfrm>
            <a:custGeom>
              <a:avLst/>
              <a:gdLst/>
              <a:ahLst/>
              <a:cxnLst/>
              <a:rect l="l" t="t" r="r" b="b"/>
              <a:pathLst>
                <a:path w="3820" h="7931" fill="none" extrusionOk="0">
                  <a:moveTo>
                    <a:pt x="2846" y="0"/>
                  </a:moveTo>
                  <a:lnTo>
                    <a:pt x="2807" y="0"/>
                  </a:lnTo>
                  <a:lnTo>
                    <a:pt x="2807" y="0"/>
                  </a:lnTo>
                  <a:lnTo>
                    <a:pt x="2495" y="20"/>
                  </a:lnTo>
                  <a:lnTo>
                    <a:pt x="2495" y="20"/>
                  </a:lnTo>
                  <a:lnTo>
                    <a:pt x="2183" y="98"/>
                  </a:lnTo>
                  <a:lnTo>
                    <a:pt x="2183" y="98"/>
                  </a:lnTo>
                  <a:lnTo>
                    <a:pt x="2144" y="98"/>
                  </a:lnTo>
                  <a:lnTo>
                    <a:pt x="2144" y="98"/>
                  </a:lnTo>
                  <a:lnTo>
                    <a:pt x="1910" y="195"/>
                  </a:lnTo>
                  <a:lnTo>
                    <a:pt x="1910" y="195"/>
                  </a:lnTo>
                  <a:lnTo>
                    <a:pt x="1676" y="292"/>
                  </a:lnTo>
                  <a:lnTo>
                    <a:pt x="1618" y="331"/>
                  </a:lnTo>
                  <a:lnTo>
                    <a:pt x="1618" y="331"/>
                  </a:lnTo>
                  <a:lnTo>
                    <a:pt x="1404" y="468"/>
                  </a:lnTo>
                  <a:lnTo>
                    <a:pt x="1365" y="507"/>
                  </a:lnTo>
                  <a:lnTo>
                    <a:pt x="1365" y="507"/>
                  </a:lnTo>
                  <a:lnTo>
                    <a:pt x="1345" y="526"/>
                  </a:lnTo>
                  <a:lnTo>
                    <a:pt x="1345" y="526"/>
                  </a:lnTo>
                  <a:lnTo>
                    <a:pt x="1189" y="663"/>
                  </a:lnTo>
                  <a:lnTo>
                    <a:pt x="1053" y="780"/>
                  </a:lnTo>
                  <a:lnTo>
                    <a:pt x="1053" y="780"/>
                  </a:lnTo>
                  <a:lnTo>
                    <a:pt x="878" y="994"/>
                  </a:lnTo>
                  <a:lnTo>
                    <a:pt x="858" y="1013"/>
                  </a:lnTo>
                  <a:lnTo>
                    <a:pt x="819" y="1052"/>
                  </a:lnTo>
                  <a:lnTo>
                    <a:pt x="819" y="1052"/>
                  </a:lnTo>
                  <a:lnTo>
                    <a:pt x="644" y="1306"/>
                  </a:lnTo>
                  <a:lnTo>
                    <a:pt x="644" y="1306"/>
                  </a:lnTo>
                  <a:lnTo>
                    <a:pt x="624" y="1325"/>
                  </a:lnTo>
                  <a:lnTo>
                    <a:pt x="624" y="1325"/>
                  </a:lnTo>
                  <a:lnTo>
                    <a:pt x="566" y="1442"/>
                  </a:lnTo>
                  <a:lnTo>
                    <a:pt x="566" y="1442"/>
                  </a:lnTo>
                  <a:lnTo>
                    <a:pt x="507" y="1539"/>
                  </a:lnTo>
                  <a:lnTo>
                    <a:pt x="488" y="1578"/>
                  </a:lnTo>
                  <a:lnTo>
                    <a:pt x="468" y="1637"/>
                  </a:lnTo>
                  <a:lnTo>
                    <a:pt x="430" y="1695"/>
                  </a:lnTo>
                  <a:lnTo>
                    <a:pt x="430" y="1695"/>
                  </a:lnTo>
                  <a:lnTo>
                    <a:pt x="352" y="1851"/>
                  </a:lnTo>
                  <a:lnTo>
                    <a:pt x="352" y="1851"/>
                  </a:lnTo>
                  <a:lnTo>
                    <a:pt x="254" y="2143"/>
                  </a:lnTo>
                  <a:lnTo>
                    <a:pt x="157" y="2436"/>
                  </a:lnTo>
                  <a:lnTo>
                    <a:pt x="157" y="2436"/>
                  </a:lnTo>
                  <a:lnTo>
                    <a:pt x="98" y="2650"/>
                  </a:lnTo>
                  <a:lnTo>
                    <a:pt x="59" y="2903"/>
                  </a:lnTo>
                  <a:lnTo>
                    <a:pt x="59" y="2903"/>
                  </a:lnTo>
                  <a:lnTo>
                    <a:pt x="40" y="3059"/>
                  </a:lnTo>
                  <a:lnTo>
                    <a:pt x="40" y="3059"/>
                  </a:lnTo>
                  <a:lnTo>
                    <a:pt x="1" y="3390"/>
                  </a:lnTo>
                  <a:lnTo>
                    <a:pt x="1" y="3390"/>
                  </a:lnTo>
                  <a:lnTo>
                    <a:pt x="1" y="3702"/>
                  </a:lnTo>
                  <a:lnTo>
                    <a:pt x="1" y="3702"/>
                  </a:lnTo>
                  <a:lnTo>
                    <a:pt x="1" y="3819"/>
                  </a:lnTo>
                  <a:lnTo>
                    <a:pt x="1" y="3819"/>
                  </a:lnTo>
                  <a:lnTo>
                    <a:pt x="20" y="4111"/>
                  </a:lnTo>
                  <a:lnTo>
                    <a:pt x="40" y="4404"/>
                  </a:lnTo>
                  <a:lnTo>
                    <a:pt x="59" y="4462"/>
                  </a:lnTo>
                  <a:lnTo>
                    <a:pt x="59" y="4520"/>
                  </a:lnTo>
                  <a:lnTo>
                    <a:pt x="59" y="4520"/>
                  </a:lnTo>
                  <a:lnTo>
                    <a:pt x="157" y="4988"/>
                  </a:lnTo>
                  <a:lnTo>
                    <a:pt x="196" y="5124"/>
                  </a:lnTo>
                  <a:lnTo>
                    <a:pt x="196" y="5124"/>
                  </a:lnTo>
                  <a:lnTo>
                    <a:pt x="215" y="5222"/>
                  </a:lnTo>
                  <a:lnTo>
                    <a:pt x="215" y="5222"/>
                  </a:lnTo>
                  <a:lnTo>
                    <a:pt x="313" y="5495"/>
                  </a:lnTo>
                  <a:lnTo>
                    <a:pt x="410" y="5748"/>
                  </a:lnTo>
                  <a:lnTo>
                    <a:pt x="410" y="5748"/>
                  </a:lnTo>
                  <a:lnTo>
                    <a:pt x="546" y="6060"/>
                  </a:lnTo>
                  <a:lnTo>
                    <a:pt x="683" y="6313"/>
                  </a:lnTo>
                  <a:lnTo>
                    <a:pt x="683" y="6313"/>
                  </a:lnTo>
                  <a:lnTo>
                    <a:pt x="839" y="6586"/>
                  </a:lnTo>
                  <a:lnTo>
                    <a:pt x="1014" y="6820"/>
                  </a:lnTo>
                  <a:lnTo>
                    <a:pt x="1014" y="6820"/>
                  </a:lnTo>
                  <a:lnTo>
                    <a:pt x="1170" y="7014"/>
                  </a:lnTo>
                  <a:lnTo>
                    <a:pt x="1326" y="7190"/>
                  </a:lnTo>
                  <a:lnTo>
                    <a:pt x="1326" y="7190"/>
                  </a:lnTo>
                  <a:lnTo>
                    <a:pt x="1521" y="7365"/>
                  </a:lnTo>
                  <a:lnTo>
                    <a:pt x="1715" y="7521"/>
                  </a:lnTo>
                  <a:lnTo>
                    <a:pt x="1715" y="7521"/>
                  </a:lnTo>
                  <a:lnTo>
                    <a:pt x="1871" y="7657"/>
                  </a:lnTo>
                  <a:lnTo>
                    <a:pt x="2066" y="7774"/>
                  </a:lnTo>
                  <a:lnTo>
                    <a:pt x="2066" y="7774"/>
                  </a:lnTo>
                  <a:lnTo>
                    <a:pt x="2397" y="7930"/>
                  </a:lnTo>
                  <a:lnTo>
                    <a:pt x="2397" y="7930"/>
                  </a:lnTo>
                  <a:lnTo>
                    <a:pt x="2729" y="7073"/>
                  </a:lnTo>
                  <a:lnTo>
                    <a:pt x="3021" y="6216"/>
                  </a:lnTo>
                  <a:lnTo>
                    <a:pt x="3255" y="5319"/>
                  </a:lnTo>
                  <a:lnTo>
                    <a:pt x="3450" y="4443"/>
                  </a:lnTo>
                  <a:lnTo>
                    <a:pt x="3605" y="3527"/>
                  </a:lnTo>
                  <a:lnTo>
                    <a:pt x="3722" y="2631"/>
                  </a:lnTo>
                  <a:lnTo>
                    <a:pt x="3800" y="1695"/>
                  </a:lnTo>
                  <a:lnTo>
                    <a:pt x="3820" y="780"/>
                  </a:lnTo>
                  <a:lnTo>
                    <a:pt x="3820" y="780"/>
                  </a:lnTo>
                  <a:lnTo>
                    <a:pt x="3800" y="215"/>
                  </a:lnTo>
                  <a:lnTo>
                    <a:pt x="3800" y="215"/>
                  </a:lnTo>
                  <a:lnTo>
                    <a:pt x="3605" y="137"/>
                  </a:lnTo>
                  <a:lnTo>
                    <a:pt x="3605" y="137"/>
                  </a:lnTo>
                  <a:lnTo>
                    <a:pt x="3488" y="98"/>
                  </a:lnTo>
                  <a:lnTo>
                    <a:pt x="3488" y="98"/>
                  </a:lnTo>
                  <a:lnTo>
                    <a:pt x="3313" y="59"/>
                  </a:lnTo>
                  <a:lnTo>
                    <a:pt x="3313" y="59"/>
                  </a:lnTo>
                  <a:lnTo>
                    <a:pt x="3138" y="20"/>
                  </a:lnTo>
                  <a:lnTo>
                    <a:pt x="3138" y="20"/>
                  </a:lnTo>
                  <a:lnTo>
                    <a:pt x="2982" y="20"/>
                  </a:lnTo>
                  <a:lnTo>
                    <a:pt x="2982" y="20"/>
                  </a:lnTo>
                  <a:lnTo>
                    <a:pt x="284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0" name="Google Shape;2640;p46"/>
            <p:cNvSpPr/>
            <p:nvPr/>
          </p:nvSpPr>
          <p:spPr>
            <a:xfrm>
              <a:off x="4220850" y="2229850"/>
              <a:ext cx="86225" cy="70175"/>
            </a:xfrm>
            <a:custGeom>
              <a:avLst/>
              <a:gdLst/>
              <a:ahLst/>
              <a:cxnLst/>
              <a:rect l="l" t="t" r="r" b="b"/>
              <a:pathLst>
                <a:path w="3449" h="2807" extrusionOk="0">
                  <a:moveTo>
                    <a:pt x="1325" y="1"/>
                  </a:moveTo>
                  <a:lnTo>
                    <a:pt x="1286" y="20"/>
                  </a:lnTo>
                  <a:lnTo>
                    <a:pt x="1091" y="59"/>
                  </a:lnTo>
                  <a:lnTo>
                    <a:pt x="819" y="157"/>
                  </a:lnTo>
                  <a:lnTo>
                    <a:pt x="721" y="196"/>
                  </a:lnTo>
                  <a:lnTo>
                    <a:pt x="643" y="235"/>
                  </a:lnTo>
                  <a:lnTo>
                    <a:pt x="507" y="332"/>
                  </a:lnTo>
                  <a:lnTo>
                    <a:pt x="487" y="352"/>
                  </a:lnTo>
                  <a:lnTo>
                    <a:pt x="331" y="469"/>
                  </a:lnTo>
                  <a:lnTo>
                    <a:pt x="273" y="546"/>
                  </a:lnTo>
                  <a:lnTo>
                    <a:pt x="254" y="585"/>
                  </a:lnTo>
                  <a:lnTo>
                    <a:pt x="215" y="624"/>
                  </a:lnTo>
                  <a:lnTo>
                    <a:pt x="176" y="683"/>
                  </a:lnTo>
                  <a:lnTo>
                    <a:pt x="156" y="722"/>
                  </a:lnTo>
                  <a:lnTo>
                    <a:pt x="98" y="839"/>
                  </a:lnTo>
                  <a:lnTo>
                    <a:pt x="78" y="897"/>
                  </a:lnTo>
                  <a:lnTo>
                    <a:pt x="39" y="995"/>
                  </a:lnTo>
                  <a:lnTo>
                    <a:pt x="0" y="1131"/>
                  </a:lnTo>
                  <a:lnTo>
                    <a:pt x="0" y="1248"/>
                  </a:lnTo>
                  <a:lnTo>
                    <a:pt x="0" y="1423"/>
                  </a:lnTo>
                  <a:lnTo>
                    <a:pt x="20" y="1482"/>
                  </a:lnTo>
                  <a:lnTo>
                    <a:pt x="39" y="1560"/>
                  </a:lnTo>
                  <a:lnTo>
                    <a:pt x="39" y="1599"/>
                  </a:lnTo>
                  <a:lnTo>
                    <a:pt x="98" y="1774"/>
                  </a:lnTo>
                  <a:lnTo>
                    <a:pt x="176" y="1930"/>
                  </a:lnTo>
                  <a:lnTo>
                    <a:pt x="292" y="2086"/>
                  </a:lnTo>
                  <a:lnTo>
                    <a:pt x="448" y="2261"/>
                  </a:lnTo>
                  <a:lnTo>
                    <a:pt x="604" y="2378"/>
                  </a:lnTo>
                  <a:lnTo>
                    <a:pt x="799" y="2514"/>
                  </a:lnTo>
                  <a:lnTo>
                    <a:pt x="1033" y="2631"/>
                  </a:lnTo>
                  <a:lnTo>
                    <a:pt x="1286" y="2729"/>
                  </a:lnTo>
                  <a:lnTo>
                    <a:pt x="1559" y="2787"/>
                  </a:lnTo>
                  <a:lnTo>
                    <a:pt x="1851" y="2807"/>
                  </a:lnTo>
                  <a:lnTo>
                    <a:pt x="2104" y="2787"/>
                  </a:lnTo>
                  <a:lnTo>
                    <a:pt x="2397" y="2729"/>
                  </a:lnTo>
                  <a:lnTo>
                    <a:pt x="2592" y="2651"/>
                  </a:lnTo>
                  <a:lnTo>
                    <a:pt x="2825" y="2534"/>
                  </a:lnTo>
                  <a:lnTo>
                    <a:pt x="2962" y="2436"/>
                  </a:lnTo>
                  <a:lnTo>
                    <a:pt x="3118" y="2320"/>
                  </a:lnTo>
                  <a:lnTo>
                    <a:pt x="3196" y="2222"/>
                  </a:lnTo>
                  <a:lnTo>
                    <a:pt x="3312" y="2066"/>
                  </a:lnTo>
                  <a:lnTo>
                    <a:pt x="3351" y="1949"/>
                  </a:lnTo>
                  <a:lnTo>
                    <a:pt x="3410" y="1774"/>
                  </a:lnTo>
                  <a:lnTo>
                    <a:pt x="3449" y="1657"/>
                  </a:lnTo>
                  <a:lnTo>
                    <a:pt x="3449" y="1521"/>
                  </a:lnTo>
                  <a:lnTo>
                    <a:pt x="3449" y="1365"/>
                  </a:lnTo>
                  <a:lnTo>
                    <a:pt x="3410" y="1170"/>
                  </a:lnTo>
                  <a:lnTo>
                    <a:pt x="3351" y="1053"/>
                  </a:lnTo>
                  <a:lnTo>
                    <a:pt x="3274" y="878"/>
                  </a:lnTo>
                  <a:lnTo>
                    <a:pt x="3176" y="722"/>
                  </a:lnTo>
                  <a:lnTo>
                    <a:pt x="3020" y="566"/>
                  </a:lnTo>
                  <a:lnTo>
                    <a:pt x="2845" y="410"/>
                  </a:lnTo>
                  <a:lnTo>
                    <a:pt x="2650" y="274"/>
                  </a:lnTo>
                  <a:lnTo>
                    <a:pt x="2455" y="176"/>
                  </a:lnTo>
                  <a:lnTo>
                    <a:pt x="2260" y="98"/>
                  </a:lnTo>
                  <a:lnTo>
                    <a:pt x="2124" y="59"/>
                  </a:lnTo>
                  <a:lnTo>
                    <a:pt x="18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1" name="Google Shape;2641;p46"/>
            <p:cNvSpPr/>
            <p:nvPr/>
          </p:nvSpPr>
          <p:spPr>
            <a:xfrm>
              <a:off x="4220850" y="2229850"/>
              <a:ext cx="86225" cy="70175"/>
            </a:xfrm>
            <a:custGeom>
              <a:avLst/>
              <a:gdLst/>
              <a:ahLst/>
              <a:cxnLst/>
              <a:rect l="l" t="t" r="r" b="b"/>
              <a:pathLst>
                <a:path w="3449" h="2807" fill="none" extrusionOk="0">
                  <a:moveTo>
                    <a:pt x="1598" y="1"/>
                  </a:moveTo>
                  <a:lnTo>
                    <a:pt x="1578" y="1"/>
                  </a:lnTo>
                  <a:lnTo>
                    <a:pt x="1578" y="1"/>
                  </a:lnTo>
                  <a:lnTo>
                    <a:pt x="1325" y="1"/>
                  </a:lnTo>
                  <a:lnTo>
                    <a:pt x="1286" y="20"/>
                  </a:lnTo>
                  <a:lnTo>
                    <a:pt x="1286" y="20"/>
                  </a:lnTo>
                  <a:lnTo>
                    <a:pt x="1091" y="59"/>
                  </a:lnTo>
                  <a:lnTo>
                    <a:pt x="1091" y="59"/>
                  </a:lnTo>
                  <a:lnTo>
                    <a:pt x="819" y="157"/>
                  </a:lnTo>
                  <a:lnTo>
                    <a:pt x="819" y="157"/>
                  </a:lnTo>
                  <a:lnTo>
                    <a:pt x="721" y="196"/>
                  </a:lnTo>
                  <a:lnTo>
                    <a:pt x="721" y="196"/>
                  </a:lnTo>
                  <a:lnTo>
                    <a:pt x="643" y="235"/>
                  </a:lnTo>
                  <a:lnTo>
                    <a:pt x="643" y="235"/>
                  </a:lnTo>
                  <a:lnTo>
                    <a:pt x="507" y="332"/>
                  </a:lnTo>
                  <a:lnTo>
                    <a:pt x="487" y="352"/>
                  </a:lnTo>
                  <a:lnTo>
                    <a:pt x="487" y="352"/>
                  </a:lnTo>
                  <a:lnTo>
                    <a:pt x="331" y="469"/>
                  </a:lnTo>
                  <a:lnTo>
                    <a:pt x="331" y="469"/>
                  </a:lnTo>
                  <a:lnTo>
                    <a:pt x="273" y="546"/>
                  </a:lnTo>
                  <a:lnTo>
                    <a:pt x="254" y="585"/>
                  </a:lnTo>
                  <a:lnTo>
                    <a:pt x="215" y="624"/>
                  </a:lnTo>
                  <a:lnTo>
                    <a:pt x="215" y="624"/>
                  </a:lnTo>
                  <a:lnTo>
                    <a:pt x="176" y="683"/>
                  </a:lnTo>
                  <a:lnTo>
                    <a:pt x="156" y="722"/>
                  </a:lnTo>
                  <a:lnTo>
                    <a:pt x="156" y="722"/>
                  </a:lnTo>
                  <a:lnTo>
                    <a:pt x="98" y="839"/>
                  </a:lnTo>
                  <a:lnTo>
                    <a:pt x="78" y="897"/>
                  </a:lnTo>
                  <a:lnTo>
                    <a:pt x="78" y="897"/>
                  </a:lnTo>
                  <a:lnTo>
                    <a:pt x="39" y="995"/>
                  </a:lnTo>
                  <a:lnTo>
                    <a:pt x="39" y="995"/>
                  </a:lnTo>
                  <a:lnTo>
                    <a:pt x="0" y="1131"/>
                  </a:lnTo>
                  <a:lnTo>
                    <a:pt x="0" y="1131"/>
                  </a:lnTo>
                  <a:lnTo>
                    <a:pt x="0" y="1248"/>
                  </a:lnTo>
                  <a:lnTo>
                    <a:pt x="0" y="1248"/>
                  </a:lnTo>
                  <a:lnTo>
                    <a:pt x="0" y="1423"/>
                  </a:lnTo>
                  <a:lnTo>
                    <a:pt x="20" y="1482"/>
                  </a:lnTo>
                  <a:lnTo>
                    <a:pt x="39" y="1560"/>
                  </a:lnTo>
                  <a:lnTo>
                    <a:pt x="39" y="1560"/>
                  </a:lnTo>
                  <a:lnTo>
                    <a:pt x="39" y="1599"/>
                  </a:lnTo>
                  <a:lnTo>
                    <a:pt x="39" y="1599"/>
                  </a:lnTo>
                  <a:lnTo>
                    <a:pt x="98" y="1774"/>
                  </a:lnTo>
                  <a:lnTo>
                    <a:pt x="98" y="1774"/>
                  </a:lnTo>
                  <a:lnTo>
                    <a:pt x="176" y="1930"/>
                  </a:lnTo>
                  <a:lnTo>
                    <a:pt x="176" y="1930"/>
                  </a:lnTo>
                  <a:lnTo>
                    <a:pt x="292" y="2086"/>
                  </a:lnTo>
                  <a:lnTo>
                    <a:pt x="292" y="2086"/>
                  </a:lnTo>
                  <a:lnTo>
                    <a:pt x="448" y="2261"/>
                  </a:lnTo>
                  <a:lnTo>
                    <a:pt x="448" y="2261"/>
                  </a:lnTo>
                  <a:lnTo>
                    <a:pt x="604" y="2378"/>
                  </a:lnTo>
                  <a:lnTo>
                    <a:pt x="604" y="2378"/>
                  </a:lnTo>
                  <a:lnTo>
                    <a:pt x="799" y="2514"/>
                  </a:lnTo>
                  <a:lnTo>
                    <a:pt x="799" y="2514"/>
                  </a:lnTo>
                  <a:lnTo>
                    <a:pt x="1033" y="2631"/>
                  </a:lnTo>
                  <a:lnTo>
                    <a:pt x="1033" y="2631"/>
                  </a:lnTo>
                  <a:lnTo>
                    <a:pt x="1286" y="2729"/>
                  </a:lnTo>
                  <a:lnTo>
                    <a:pt x="1286" y="2729"/>
                  </a:lnTo>
                  <a:lnTo>
                    <a:pt x="1559" y="2787"/>
                  </a:lnTo>
                  <a:lnTo>
                    <a:pt x="1559" y="2787"/>
                  </a:lnTo>
                  <a:lnTo>
                    <a:pt x="1851" y="2807"/>
                  </a:lnTo>
                  <a:lnTo>
                    <a:pt x="1851" y="2807"/>
                  </a:lnTo>
                  <a:lnTo>
                    <a:pt x="2104" y="2787"/>
                  </a:lnTo>
                  <a:lnTo>
                    <a:pt x="2104" y="2787"/>
                  </a:lnTo>
                  <a:lnTo>
                    <a:pt x="2397" y="2729"/>
                  </a:lnTo>
                  <a:lnTo>
                    <a:pt x="2397" y="2729"/>
                  </a:lnTo>
                  <a:lnTo>
                    <a:pt x="2592" y="2651"/>
                  </a:lnTo>
                  <a:lnTo>
                    <a:pt x="2592" y="2651"/>
                  </a:lnTo>
                  <a:lnTo>
                    <a:pt x="2825" y="2534"/>
                  </a:lnTo>
                  <a:lnTo>
                    <a:pt x="2825" y="2534"/>
                  </a:lnTo>
                  <a:lnTo>
                    <a:pt x="2962" y="2436"/>
                  </a:lnTo>
                  <a:lnTo>
                    <a:pt x="2962" y="2436"/>
                  </a:lnTo>
                  <a:lnTo>
                    <a:pt x="3118" y="2320"/>
                  </a:lnTo>
                  <a:lnTo>
                    <a:pt x="3196" y="2222"/>
                  </a:lnTo>
                  <a:lnTo>
                    <a:pt x="3196" y="2222"/>
                  </a:lnTo>
                  <a:lnTo>
                    <a:pt x="3312" y="2066"/>
                  </a:lnTo>
                  <a:lnTo>
                    <a:pt x="3312" y="2066"/>
                  </a:lnTo>
                  <a:lnTo>
                    <a:pt x="3351" y="1949"/>
                  </a:lnTo>
                  <a:lnTo>
                    <a:pt x="3351" y="1949"/>
                  </a:lnTo>
                  <a:lnTo>
                    <a:pt x="3410" y="1774"/>
                  </a:lnTo>
                  <a:lnTo>
                    <a:pt x="3410" y="1774"/>
                  </a:lnTo>
                  <a:lnTo>
                    <a:pt x="3449" y="1657"/>
                  </a:lnTo>
                  <a:lnTo>
                    <a:pt x="3449" y="1657"/>
                  </a:lnTo>
                  <a:lnTo>
                    <a:pt x="3449" y="1521"/>
                  </a:lnTo>
                  <a:lnTo>
                    <a:pt x="3449" y="1521"/>
                  </a:lnTo>
                  <a:lnTo>
                    <a:pt x="3449" y="1365"/>
                  </a:lnTo>
                  <a:lnTo>
                    <a:pt x="3449" y="1365"/>
                  </a:lnTo>
                  <a:lnTo>
                    <a:pt x="3410" y="1170"/>
                  </a:lnTo>
                  <a:lnTo>
                    <a:pt x="3410" y="1170"/>
                  </a:lnTo>
                  <a:lnTo>
                    <a:pt x="3351" y="1053"/>
                  </a:lnTo>
                  <a:lnTo>
                    <a:pt x="3351" y="1053"/>
                  </a:lnTo>
                  <a:lnTo>
                    <a:pt x="3274" y="878"/>
                  </a:lnTo>
                  <a:lnTo>
                    <a:pt x="3274" y="878"/>
                  </a:lnTo>
                  <a:lnTo>
                    <a:pt x="3176" y="722"/>
                  </a:lnTo>
                  <a:lnTo>
                    <a:pt x="3176" y="722"/>
                  </a:lnTo>
                  <a:lnTo>
                    <a:pt x="3020" y="566"/>
                  </a:lnTo>
                  <a:lnTo>
                    <a:pt x="3020" y="566"/>
                  </a:lnTo>
                  <a:lnTo>
                    <a:pt x="2845" y="410"/>
                  </a:lnTo>
                  <a:lnTo>
                    <a:pt x="2845" y="410"/>
                  </a:lnTo>
                  <a:lnTo>
                    <a:pt x="2650" y="274"/>
                  </a:lnTo>
                  <a:lnTo>
                    <a:pt x="2650" y="274"/>
                  </a:lnTo>
                  <a:lnTo>
                    <a:pt x="2455" y="176"/>
                  </a:lnTo>
                  <a:lnTo>
                    <a:pt x="2455" y="176"/>
                  </a:lnTo>
                  <a:lnTo>
                    <a:pt x="2260" y="98"/>
                  </a:lnTo>
                  <a:lnTo>
                    <a:pt x="2124" y="59"/>
                  </a:lnTo>
                  <a:lnTo>
                    <a:pt x="2124" y="59"/>
                  </a:lnTo>
                  <a:lnTo>
                    <a:pt x="1871" y="1"/>
                  </a:lnTo>
                  <a:lnTo>
                    <a:pt x="1871" y="1"/>
                  </a:lnTo>
                  <a:lnTo>
                    <a:pt x="1598"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2" name="Google Shape;2642;p46"/>
            <p:cNvSpPr/>
            <p:nvPr/>
          </p:nvSpPr>
          <p:spPr>
            <a:xfrm>
              <a:off x="4485825" y="1767600"/>
              <a:ext cx="164175" cy="247950"/>
            </a:xfrm>
            <a:custGeom>
              <a:avLst/>
              <a:gdLst/>
              <a:ahLst/>
              <a:cxnLst/>
              <a:rect l="l" t="t" r="r" b="b"/>
              <a:pathLst>
                <a:path w="6567" h="9918" extrusionOk="0">
                  <a:moveTo>
                    <a:pt x="1832" y="1"/>
                  </a:moveTo>
                  <a:lnTo>
                    <a:pt x="1559" y="40"/>
                  </a:lnTo>
                  <a:lnTo>
                    <a:pt x="1306" y="79"/>
                  </a:lnTo>
                  <a:lnTo>
                    <a:pt x="1033" y="137"/>
                  </a:lnTo>
                  <a:lnTo>
                    <a:pt x="799" y="215"/>
                  </a:lnTo>
                  <a:lnTo>
                    <a:pt x="546" y="312"/>
                  </a:lnTo>
                  <a:lnTo>
                    <a:pt x="312" y="410"/>
                  </a:lnTo>
                  <a:lnTo>
                    <a:pt x="78" y="527"/>
                  </a:lnTo>
                  <a:lnTo>
                    <a:pt x="449" y="585"/>
                  </a:lnTo>
                  <a:lnTo>
                    <a:pt x="799" y="683"/>
                  </a:lnTo>
                  <a:lnTo>
                    <a:pt x="1072" y="780"/>
                  </a:lnTo>
                  <a:lnTo>
                    <a:pt x="1345" y="897"/>
                  </a:lnTo>
                  <a:lnTo>
                    <a:pt x="1598" y="1033"/>
                  </a:lnTo>
                  <a:lnTo>
                    <a:pt x="1832" y="1209"/>
                  </a:lnTo>
                  <a:lnTo>
                    <a:pt x="2046" y="1384"/>
                  </a:lnTo>
                  <a:lnTo>
                    <a:pt x="2261" y="1579"/>
                  </a:lnTo>
                  <a:lnTo>
                    <a:pt x="2436" y="1774"/>
                  </a:lnTo>
                  <a:lnTo>
                    <a:pt x="2611" y="2007"/>
                  </a:lnTo>
                  <a:lnTo>
                    <a:pt x="2748" y="2241"/>
                  </a:lnTo>
                  <a:lnTo>
                    <a:pt x="2884" y="2475"/>
                  </a:lnTo>
                  <a:lnTo>
                    <a:pt x="3001" y="2728"/>
                  </a:lnTo>
                  <a:lnTo>
                    <a:pt x="3098" y="3001"/>
                  </a:lnTo>
                  <a:lnTo>
                    <a:pt x="3196" y="3274"/>
                  </a:lnTo>
                  <a:lnTo>
                    <a:pt x="3254" y="3547"/>
                  </a:lnTo>
                  <a:lnTo>
                    <a:pt x="3313" y="3839"/>
                  </a:lnTo>
                  <a:lnTo>
                    <a:pt x="3352" y="4131"/>
                  </a:lnTo>
                  <a:lnTo>
                    <a:pt x="3371" y="4424"/>
                  </a:lnTo>
                  <a:lnTo>
                    <a:pt x="3391" y="4716"/>
                  </a:lnTo>
                  <a:lnTo>
                    <a:pt x="3371" y="5008"/>
                  </a:lnTo>
                  <a:lnTo>
                    <a:pt x="3352" y="5300"/>
                  </a:lnTo>
                  <a:lnTo>
                    <a:pt x="3313" y="5593"/>
                  </a:lnTo>
                  <a:lnTo>
                    <a:pt x="3274" y="5885"/>
                  </a:lnTo>
                  <a:lnTo>
                    <a:pt x="3196" y="6177"/>
                  </a:lnTo>
                  <a:lnTo>
                    <a:pt x="3118" y="6450"/>
                  </a:lnTo>
                  <a:lnTo>
                    <a:pt x="3020" y="6723"/>
                  </a:lnTo>
                  <a:lnTo>
                    <a:pt x="2904" y="6995"/>
                  </a:lnTo>
                  <a:lnTo>
                    <a:pt x="2787" y="7268"/>
                  </a:lnTo>
                  <a:lnTo>
                    <a:pt x="2650" y="7521"/>
                  </a:lnTo>
                  <a:lnTo>
                    <a:pt x="2494" y="7755"/>
                  </a:lnTo>
                  <a:lnTo>
                    <a:pt x="2319" y="7970"/>
                  </a:lnTo>
                  <a:lnTo>
                    <a:pt x="2144" y="8184"/>
                  </a:lnTo>
                  <a:lnTo>
                    <a:pt x="1949" y="8398"/>
                  </a:lnTo>
                  <a:lnTo>
                    <a:pt x="1754" y="8574"/>
                  </a:lnTo>
                  <a:lnTo>
                    <a:pt x="1520" y="8749"/>
                  </a:lnTo>
                  <a:lnTo>
                    <a:pt x="1286" y="8905"/>
                  </a:lnTo>
                  <a:lnTo>
                    <a:pt x="1053" y="9022"/>
                  </a:lnTo>
                  <a:lnTo>
                    <a:pt x="780" y="9139"/>
                  </a:lnTo>
                  <a:lnTo>
                    <a:pt x="507" y="9217"/>
                  </a:lnTo>
                  <a:lnTo>
                    <a:pt x="254" y="9294"/>
                  </a:lnTo>
                  <a:lnTo>
                    <a:pt x="0" y="9333"/>
                  </a:lnTo>
                  <a:lnTo>
                    <a:pt x="234" y="9450"/>
                  </a:lnTo>
                  <a:lnTo>
                    <a:pt x="488" y="9567"/>
                  </a:lnTo>
                  <a:lnTo>
                    <a:pt x="741" y="9684"/>
                  </a:lnTo>
                  <a:lnTo>
                    <a:pt x="994" y="9762"/>
                  </a:lnTo>
                  <a:lnTo>
                    <a:pt x="1267" y="9821"/>
                  </a:lnTo>
                  <a:lnTo>
                    <a:pt x="1540" y="9879"/>
                  </a:lnTo>
                  <a:lnTo>
                    <a:pt x="1812" y="9898"/>
                  </a:lnTo>
                  <a:lnTo>
                    <a:pt x="2105" y="9918"/>
                  </a:lnTo>
                  <a:lnTo>
                    <a:pt x="2319" y="9898"/>
                  </a:lnTo>
                  <a:lnTo>
                    <a:pt x="2553" y="9879"/>
                  </a:lnTo>
                  <a:lnTo>
                    <a:pt x="2787" y="9860"/>
                  </a:lnTo>
                  <a:lnTo>
                    <a:pt x="3001" y="9801"/>
                  </a:lnTo>
                  <a:lnTo>
                    <a:pt x="3215" y="9762"/>
                  </a:lnTo>
                  <a:lnTo>
                    <a:pt x="3430" y="9684"/>
                  </a:lnTo>
                  <a:lnTo>
                    <a:pt x="3624" y="9606"/>
                  </a:lnTo>
                  <a:lnTo>
                    <a:pt x="3839" y="9528"/>
                  </a:lnTo>
                  <a:lnTo>
                    <a:pt x="4228" y="9314"/>
                  </a:lnTo>
                  <a:lnTo>
                    <a:pt x="4599" y="9061"/>
                  </a:lnTo>
                  <a:lnTo>
                    <a:pt x="4949" y="8768"/>
                  </a:lnTo>
                  <a:lnTo>
                    <a:pt x="5261" y="8457"/>
                  </a:lnTo>
                  <a:lnTo>
                    <a:pt x="5553" y="8106"/>
                  </a:lnTo>
                  <a:lnTo>
                    <a:pt x="5807" y="7716"/>
                  </a:lnTo>
                  <a:lnTo>
                    <a:pt x="6021" y="7307"/>
                  </a:lnTo>
                  <a:lnTo>
                    <a:pt x="6216" y="6878"/>
                  </a:lnTo>
                  <a:lnTo>
                    <a:pt x="6372" y="6430"/>
                  </a:lnTo>
                  <a:lnTo>
                    <a:pt x="6469" y="5963"/>
                  </a:lnTo>
                  <a:lnTo>
                    <a:pt x="6547" y="5456"/>
                  </a:lnTo>
                  <a:lnTo>
                    <a:pt x="6567" y="5203"/>
                  </a:lnTo>
                  <a:lnTo>
                    <a:pt x="6567" y="4950"/>
                  </a:lnTo>
                  <a:lnTo>
                    <a:pt x="6567" y="4696"/>
                  </a:lnTo>
                  <a:lnTo>
                    <a:pt x="6547" y="4443"/>
                  </a:lnTo>
                  <a:lnTo>
                    <a:pt x="6469" y="3956"/>
                  </a:lnTo>
                  <a:lnTo>
                    <a:pt x="6372" y="3488"/>
                  </a:lnTo>
                  <a:lnTo>
                    <a:pt x="6216" y="3021"/>
                  </a:lnTo>
                  <a:lnTo>
                    <a:pt x="6021" y="2592"/>
                  </a:lnTo>
                  <a:lnTo>
                    <a:pt x="5807" y="2183"/>
                  </a:lnTo>
                  <a:lnTo>
                    <a:pt x="5553" y="1813"/>
                  </a:lnTo>
                  <a:lnTo>
                    <a:pt x="5261" y="1462"/>
                  </a:lnTo>
                  <a:lnTo>
                    <a:pt x="4949" y="1131"/>
                  </a:lnTo>
                  <a:lnTo>
                    <a:pt x="4599" y="838"/>
                  </a:lnTo>
                  <a:lnTo>
                    <a:pt x="4228" y="605"/>
                  </a:lnTo>
                  <a:lnTo>
                    <a:pt x="3839" y="390"/>
                  </a:lnTo>
                  <a:lnTo>
                    <a:pt x="3624" y="293"/>
                  </a:lnTo>
                  <a:lnTo>
                    <a:pt x="3430" y="215"/>
                  </a:lnTo>
                  <a:lnTo>
                    <a:pt x="3215" y="157"/>
                  </a:lnTo>
                  <a:lnTo>
                    <a:pt x="3001" y="98"/>
                  </a:lnTo>
                  <a:lnTo>
                    <a:pt x="2787" y="59"/>
                  </a:lnTo>
                  <a:lnTo>
                    <a:pt x="2553" y="20"/>
                  </a:lnTo>
                  <a:lnTo>
                    <a:pt x="23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3" name="Google Shape;2643;p46"/>
            <p:cNvSpPr/>
            <p:nvPr/>
          </p:nvSpPr>
          <p:spPr>
            <a:xfrm>
              <a:off x="4485825" y="1767600"/>
              <a:ext cx="164175" cy="247950"/>
            </a:xfrm>
            <a:custGeom>
              <a:avLst/>
              <a:gdLst/>
              <a:ahLst/>
              <a:cxnLst/>
              <a:rect l="l" t="t" r="r" b="b"/>
              <a:pathLst>
                <a:path w="6567" h="9918" fill="none" extrusionOk="0">
                  <a:moveTo>
                    <a:pt x="6567" y="4950"/>
                  </a:moveTo>
                  <a:lnTo>
                    <a:pt x="6567" y="4950"/>
                  </a:lnTo>
                  <a:lnTo>
                    <a:pt x="6567" y="5203"/>
                  </a:lnTo>
                  <a:lnTo>
                    <a:pt x="6547" y="5456"/>
                  </a:lnTo>
                  <a:lnTo>
                    <a:pt x="6469" y="5963"/>
                  </a:lnTo>
                  <a:lnTo>
                    <a:pt x="6372" y="6430"/>
                  </a:lnTo>
                  <a:lnTo>
                    <a:pt x="6216" y="6878"/>
                  </a:lnTo>
                  <a:lnTo>
                    <a:pt x="6021" y="7307"/>
                  </a:lnTo>
                  <a:lnTo>
                    <a:pt x="5807" y="7716"/>
                  </a:lnTo>
                  <a:lnTo>
                    <a:pt x="5553" y="8106"/>
                  </a:lnTo>
                  <a:lnTo>
                    <a:pt x="5261" y="8457"/>
                  </a:lnTo>
                  <a:lnTo>
                    <a:pt x="4949" y="8768"/>
                  </a:lnTo>
                  <a:lnTo>
                    <a:pt x="4599" y="9061"/>
                  </a:lnTo>
                  <a:lnTo>
                    <a:pt x="4228" y="9314"/>
                  </a:lnTo>
                  <a:lnTo>
                    <a:pt x="3839" y="9528"/>
                  </a:lnTo>
                  <a:lnTo>
                    <a:pt x="3624" y="9606"/>
                  </a:lnTo>
                  <a:lnTo>
                    <a:pt x="3430" y="9684"/>
                  </a:lnTo>
                  <a:lnTo>
                    <a:pt x="3215" y="9762"/>
                  </a:lnTo>
                  <a:lnTo>
                    <a:pt x="3001" y="9801"/>
                  </a:lnTo>
                  <a:lnTo>
                    <a:pt x="2787" y="9860"/>
                  </a:lnTo>
                  <a:lnTo>
                    <a:pt x="2553" y="9879"/>
                  </a:lnTo>
                  <a:lnTo>
                    <a:pt x="2319" y="9898"/>
                  </a:lnTo>
                  <a:lnTo>
                    <a:pt x="2105" y="9918"/>
                  </a:lnTo>
                  <a:lnTo>
                    <a:pt x="2105" y="9918"/>
                  </a:lnTo>
                  <a:lnTo>
                    <a:pt x="1812" y="9898"/>
                  </a:lnTo>
                  <a:lnTo>
                    <a:pt x="1540" y="9879"/>
                  </a:lnTo>
                  <a:lnTo>
                    <a:pt x="1267" y="9821"/>
                  </a:lnTo>
                  <a:lnTo>
                    <a:pt x="994" y="9762"/>
                  </a:lnTo>
                  <a:lnTo>
                    <a:pt x="741" y="9684"/>
                  </a:lnTo>
                  <a:lnTo>
                    <a:pt x="488" y="9567"/>
                  </a:lnTo>
                  <a:lnTo>
                    <a:pt x="234" y="9450"/>
                  </a:lnTo>
                  <a:lnTo>
                    <a:pt x="0" y="9333"/>
                  </a:lnTo>
                  <a:lnTo>
                    <a:pt x="0" y="9333"/>
                  </a:lnTo>
                  <a:lnTo>
                    <a:pt x="254" y="9294"/>
                  </a:lnTo>
                  <a:lnTo>
                    <a:pt x="507" y="9217"/>
                  </a:lnTo>
                  <a:lnTo>
                    <a:pt x="507" y="9217"/>
                  </a:lnTo>
                  <a:lnTo>
                    <a:pt x="780" y="9139"/>
                  </a:lnTo>
                  <a:lnTo>
                    <a:pt x="1053" y="9022"/>
                  </a:lnTo>
                  <a:lnTo>
                    <a:pt x="1053" y="9022"/>
                  </a:lnTo>
                  <a:lnTo>
                    <a:pt x="1286" y="8905"/>
                  </a:lnTo>
                  <a:lnTo>
                    <a:pt x="1520" y="8749"/>
                  </a:lnTo>
                  <a:lnTo>
                    <a:pt x="1754" y="8574"/>
                  </a:lnTo>
                  <a:lnTo>
                    <a:pt x="1949" y="8398"/>
                  </a:lnTo>
                  <a:lnTo>
                    <a:pt x="1949" y="8398"/>
                  </a:lnTo>
                  <a:lnTo>
                    <a:pt x="2144" y="8184"/>
                  </a:lnTo>
                  <a:lnTo>
                    <a:pt x="2319" y="7970"/>
                  </a:lnTo>
                  <a:lnTo>
                    <a:pt x="2494" y="7755"/>
                  </a:lnTo>
                  <a:lnTo>
                    <a:pt x="2650" y="7521"/>
                  </a:lnTo>
                  <a:lnTo>
                    <a:pt x="2650" y="7521"/>
                  </a:lnTo>
                  <a:lnTo>
                    <a:pt x="2787" y="7268"/>
                  </a:lnTo>
                  <a:lnTo>
                    <a:pt x="2904" y="6995"/>
                  </a:lnTo>
                  <a:lnTo>
                    <a:pt x="3020" y="6723"/>
                  </a:lnTo>
                  <a:lnTo>
                    <a:pt x="3118" y="6450"/>
                  </a:lnTo>
                  <a:lnTo>
                    <a:pt x="3196" y="6177"/>
                  </a:lnTo>
                  <a:lnTo>
                    <a:pt x="3274" y="5885"/>
                  </a:lnTo>
                  <a:lnTo>
                    <a:pt x="3313" y="5593"/>
                  </a:lnTo>
                  <a:lnTo>
                    <a:pt x="3352" y="5300"/>
                  </a:lnTo>
                  <a:lnTo>
                    <a:pt x="3352" y="5300"/>
                  </a:lnTo>
                  <a:lnTo>
                    <a:pt x="3371" y="5008"/>
                  </a:lnTo>
                  <a:lnTo>
                    <a:pt x="3391" y="4716"/>
                  </a:lnTo>
                  <a:lnTo>
                    <a:pt x="3371" y="4424"/>
                  </a:lnTo>
                  <a:lnTo>
                    <a:pt x="3352" y="4131"/>
                  </a:lnTo>
                  <a:lnTo>
                    <a:pt x="3352" y="4131"/>
                  </a:lnTo>
                  <a:lnTo>
                    <a:pt x="3313" y="3839"/>
                  </a:lnTo>
                  <a:lnTo>
                    <a:pt x="3254" y="3547"/>
                  </a:lnTo>
                  <a:lnTo>
                    <a:pt x="3196" y="3274"/>
                  </a:lnTo>
                  <a:lnTo>
                    <a:pt x="3098" y="3001"/>
                  </a:lnTo>
                  <a:lnTo>
                    <a:pt x="3098" y="3001"/>
                  </a:lnTo>
                  <a:lnTo>
                    <a:pt x="3001" y="2728"/>
                  </a:lnTo>
                  <a:lnTo>
                    <a:pt x="2884" y="2475"/>
                  </a:lnTo>
                  <a:lnTo>
                    <a:pt x="2748" y="2241"/>
                  </a:lnTo>
                  <a:lnTo>
                    <a:pt x="2611" y="2007"/>
                  </a:lnTo>
                  <a:lnTo>
                    <a:pt x="2611" y="2007"/>
                  </a:lnTo>
                  <a:lnTo>
                    <a:pt x="2436" y="1774"/>
                  </a:lnTo>
                  <a:lnTo>
                    <a:pt x="2261" y="1579"/>
                  </a:lnTo>
                  <a:lnTo>
                    <a:pt x="2046" y="1384"/>
                  </a:lnTo>
                  <a:lnTo>
                    <a:pt x="1832" y="1209"/>
                  </a:lnTo>
                  <a:lnTo>
                    <a:pt x="1832" y="1209"/>
                  </a:lnTo>
                  <a:lnTo>
                    <a:pt x="1598" y="1033"/>
                  </a:lnTo>
                  <a:lnTo>
                    <a:pt x="1345" y="897"/>
                  </a:lnTo>
                  <a:lnTo>
                    <a:pt x="1072" y="780"/>
                  </a:lnTo>
                  <a:lnTo>
                    <a:pt x="799" y="683"/>
                  </a:lnTo>
                  <a:lnTo>
                    <a:pt x="799" y="683"/>
                  </a:lnTo>
                  <a:lnTo>
                    <a:pt x="449" y="585"/>
                  </a:lnTo>
                  <a:lnTo>
                    <a:pt x="78" y="527"/>
                  </a:lnTo>
                  <a:lnTo>
                    <a:pt x="78" y="527"/>
                  </a:lnTo>
                  <a:lnTo>
                    <a:pt x="312" y="410"/>
                  </a:lnTo>
                  <a:lnTo>
                    <a:pt x="546" y="312"/>
                  </a:lnTo>
                  <a:lnTo>
                    <a:pt x="799" y="215"/>
                  </a:lnTo>
                  <a:lnTo>
                    <a:pt x="1033" y="137"/>
                  </a:lnTo>
                  <a:lnTo>
                    <a:pt x="1306" y="79"/>
                  </a:lnTo>
                  <a:lnTo>
                    <a:pt x="1559" y="40"/>
                  </a:lnTo>
                  <a:lnTo>
                    <a:pt x="1832" y="1"/>
                  </a:lnTo>
                  <a:lnTo>
                    <a:pt x="2105" y="1"/>
                  </a:lnTo>
                  <a:lnTo>
                    <a:pt x="2105" y="1"/>
                  </a:lnTo>
                  <a:lnTo>
                    <a:pt x="2319" y="1"/>
                  </a:lnTo>
                  <a:lnTo>
                    <a:pt x="2553" y="20"/>
                  </a:lnTo>
                  <a:lnTo>
                    <a:pt x="2787" y="59"/>
                  </a:lnTo>
                  <a:lnTo>
                    <a:pt x="3001" y="98"/>
                  </a:lnTo>
                  <a:lnTo>
                    <a:pt x="3215" y="157"/>
                  </a:lnTo>
                  <a:lnTo>
                    <a:pt x="3430" y="215"/>
                  </a:lnTo>
                  <a:lnTo>
                    <a:pt x="3624" y="293"/>
                  </a:lnTo>
                  <a:lnTo>
                    <a:pt x="3839" y="390"/>
                  </a:lnTo>
                  <a:lnTo>
                    <a:pt x="4228" y="605"/>
                  </a:lnTo>
                  <a:lnTo>
                    <a:pt x="4599" y="838"/>
                  </a:lnTo>
                  <a:lnTo>
                    <a:pt x="4949" y="1131"/>
                  </a:lnTo>
                  <a:lnTo>
                    <a:pt x="5261" y="1462"/>
                  </a:lnTo>
                  <a:lnTo>
                    <a:pt x="5553" y="1813"/>
                  </a:lnTo>
                  <a:lnTo>
                    <a:pt x="5807" y="2183"/>
                  </a:lnTo>
                  <a:lnTo>
                    <a:pt x="6021" y="2592"/>
                  </a:lnTo>
                  <a:lnTo>
                    <a:pt x="6216" y="3021"/>
                  </a:lnTo>
                  <a:lnTo>
                    <a:pt x="6372" y="3488"/>
                  </a:lnTo>
                  <a:lnTo>
                    <a:pt x="6469" y="3956"/>
                  </a:lnTo>
                  <a:lnTo>
                    <a:pt x="6547" y="4443"/>
                  </a:lnTo>
                  <a:lnTo>
                    <a:pt x="6567" y="4696"/>
                  </a:lnTo>
                  <a:lnTo>
                    <a:pt x="6567"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4" name="Google Shape;2644;p46"/>
            <p:cNvSpPr/>
            <p:nvPr/>
          </p:nvSpPr>
          <p:spPr>
            <a:xfrm>
              <a:off x="4426400" y="1777825"/>
              <a:ext cx="163700" cy="227025"/>
            </a:xfrm>
            <a:custGeom>
              <a:avLst/>
              <a:gdLst/>
              <a:ahLst/>
              <a:cxnLst/>
              <a:rect l="l" t="t" r="r" b="b"/>
              <a:pathLst>
                <a:path w="6548" h="9081" extrusionOk="0">
                  <a:moveTo>
                    <a:pt x="2904" y="1"/>
                  </a:moveTo>
                  <a:lnTo>
                    <a:pt x="2670" y="20"/>
                  </a:lnTo>
                  <a:lnTo>
                    <a:pt x="2377" y="176"/>
                  </a:lnTo>
                  <a:lnTo>
                    <a:pt x="2105" y="352"/>
                  </a:lnTo>
                  <a:lnTo>
                    <a:pt x="1832" y="546"/>
                  </a:lnTo>
                  <a:lnTo>
                    <a:pt x="1579" y="761"/>
                  </a:lnTo>
                  <a:lnTo>
                    <a:pt x="1345" y="994"/>
                  </a:lnTo>
                  <a:lnTo>
                    <a:pt x="1131" y="1248"/>
                  </a:lnTo>
                  <a:lnTo>
                    <a:pt x="936" y="1521"/>
                  </a:lnTo>
                  <a:lnTo>
                    <a:pt x="741" y="1813"/>
                  </a:lnTo>
                  <a:lnTo>
                    <a:pt x="585" y="2125"/>
                  </a:lnTo>
                  <a:lnTo>
                    <a:pt x="429" y="2436"/>
                  </a:lnTo>
                  <a:lnTo>
                    <a:pt x="312" y="2748"/>
                  </a:lnTo>
                  <a:lnTo>
                    <a:pt x="195" y="3099"/>
                  </a:lnTo>
                  <a:lnTo>
                    <a:pt x="117" y="3449"/>
                  </a:lnTo>
                  <a:lnTo>
                    <a:pt x="59" y="3800"/>
                  </a:lnTo>
                  <a:lnTo>
                    <a:pt x="20" y="4170"/>
                  </a:lnTo>
                  <a:lnTo>
                    <a:pt x="0" y="4541"/>
                  </a:lnTo>
                  <a:lnTo>
                    <a:pt x="20" y="4911"/>
                  </a:lnTo>
                  <a:lnTo>
                    <a:pt x="59" y="5281"/>
                  </a:lnTo>
                  <a:lnTo>
                    <a:pt x="117" y="5651"/>
                  </a:lnTo>
                  <a:lnTo>
                    <a:pt x="195" y="5982"/>
                  </a:lnTo>
                  <a:lnTo>
                    <a:pt x="312" y="6333"/>
                  </a:lnTo>
                  <a:lnTo>
                    <a:pt x="429" y="6664"/>
                  </a:lnTo>
                  <a:lnTo>
                    <a:pt x="585" y="6976"/>
                  </a:lnTo>
                  <a:lnTo>
                    <a:pt x="741" y="7268"/>
                  </a:lnTo>
                  <a:lnTo>
                    <a:pt x="916" y="7561"/>
                  </a:lnTo>
                  <a:lnTo>
                    <a:pt x="1131" y="7833"/>
                  </a:lnTo>
                  <a:lnTo>
                    <a:pt x="1345" y="8087"/>
                  </a:lnTo>
                  <a:lnTo>
                    <a:pt x="1579" y="8320"/>
                  </a:lnTo>
                  <a:lnTo>
                    <a:pt x="1832" y="8535"/>
                  </a:lnTo>
                  <a:lnTo>
                    <a:pt x="2085" y="8730"/>
                  </a:lnTo>
                  <a:lnTo>
                    <a:pt x="2358" y="8905"/>
                  </a:lnTo>
                  <a:lnTo>
                    <a:pt x="2650" y="9061"/>
                  </a:lnTo>
                  <a:lnTo>
                    <a:pt x="2923" y="9080"/>
                  </a:lnTo>
                  <a:lnTo>
                    <a:pt x="3118" y="9080"/>
                  </a:lnTo>
                  <a:lnTo>
                    <a:pt x="3313" y="9061"/>
                  </a:lnTo>
                  <a:lnTo>
                    <a:pt x="3683" y="8983"/>
                  </a:lnTo>
                  <a:lnTo>
                    <a:pt x="3897" y="8924"/>
                  </a:lnTo>
                  <a:lnTo>
                    <a:pt x="4112" y="8847"/>
                  </a:lnTo>
                  <a:lnTo>
                    <a:pt x="4092" y="8847"/>
                  </a:lnTo>
                  <a:lnTo>
                    <a:pt x="4267" y="8749"/>
                  </a:lnTo>
                  <a:lnTo>
                    <a:pt x="4462" y="8652"/>
                  </a:lnTo>
                  <a:lnTo>
                    <a:pt x="4657" y="8535"/>
                  </a:lnTo>
                  <a:lnTo>
                    <a:pt x="4832" y="8398"/>
                  </a:lnTo>
                  <a:lnTo>
                    <a:pt x="4852" y="8398"/>
                  </a:lnTo>
                  <a:lnTo>
                    <a:pt x="5027" y="8243"/>
                  </a:lnTo>
                  <a:lnTo>
                    <a:pt x="5203" y="8087"/>
                  </a:lnTo>
                  <a:lnTo>
                    <a:pt x="5378" y="7892"/>
                  </a:lnTo>
                  <a:lnTo>
                    <a:pt x="5534" y="7697"/>
                  </a:lnTo>
                  <a:lnTo>
                    <a:pt x="5553" y="7677"/>
                  </a:lnTo>
                  <a:lnTo>
                    <a:pt x="5709" y="7444"/>
                  </a:lnTo>
                  <a:lnTo>
                    <a:pt x="5865" y="7210"/>
                  </a:lnTo>
                  <a:lnTo>
                    <a:pt x="6001" y="6937"/>
                  </a:lnTo>
                  <a:lnTo>
                    <a:pt x="6138" y="6645"/>
                  </a:lnTo>
                  <a:lnTo>
                    <a:pt x="6138" y="6664"/>
                  </a:lnTo>
                  <a:lnTo>
                    <a:pt x="6255" y="6333"/>
                  </a:lnTo>
                  <a:lnTo>
                    <a:pt x="6372" y="6002"/>
                  </a:lnTo>
                  <a:lnTo>
                    <a:pt x="6450" y="5651"/>
                  </a:lnTo>
                  <a:lnTo>
                    <a:pt x="6508" y="5300"/>
                  </a:lnTo>
                  <a:lnTo>
                    <a:pt x="6508" y="5320"/>
                  </a:lnTo>
                  <a:lnTo>
                    <a:pt x="6547" y="4930"/>
                  </a:lnTo>
                  <a:lnTo>
                    <a:pt x="6547" y="4541"/>
                  </a:lnTo>
                  <a:lnTo>
                    <a:pt x="6547" y="4151"/>
                  </a:lnTo>
                  <a:lnTo>
                    <a:pt x="6508" y="3761"/>
                  </a:lnTo>
                  <a:lnTo>
                    <a:pt x="6411" y="3313"/>
                  </a:lnTo>
                  <a:lnTo>
                    <a:pt x="6333" y="2982"/>
                  </a:lnTo>
                  <a:lnTo>
                    <a:pt x="6313" y="2923"/>
                  </a:lnTo>
                  <a:lnTo>
                    <a:pt x="6138" y="2436"/>
                  </a:lnTo>
                  <a:lnTo>
                    <a:pt x="6118" y="2397"/>
                  </a:lnTo>
                  <a:lnTo>
                    <a:pt x="6021" y="2164"/>
                  </a:lnTo>
                  <a:lnTo>
                    <a:pt x="5885" y="1930"/>
                  </a:lnTo>
                  <a:lnTo>
                    <a:pt x="5748" y="1696"/>
                  </a:lnTo>
                  <a:lnTo>
                    <a:pt x="5592" y="1462"/>
                  </a:lnTo>
                  <a:lnTo>
                    <a:pt x="5553" y="1423"/>
                  </a:lnTo>
                  <a:lnTo>
                    <a:pt x="5553" y="1404"/>
                  </a:lnTo>
                  <a:lnTo>
                    <a:pt x="5397" y="1228"/>
                  </a:lnTo>
                  <a:lnTo>
                    <a:pt x="5222" y="1033"/>
                  </a:lnTo>
                  <a:lnTo>
                    <a:pt x="5086" y="897"/>
                  </a:lnTo>
                  <a:lnTo>
                    <a:pt x="5066" y="878"/>
                  </a:lnTo>
                  <a:lnTo>
                    <a:pt x="4910" y="741"/>
                  </a:lnTo>
                  <a:lnTo>
                    <a:pt x="4832" y="683"/>
                  </a:lnTo>
                  <a:lnTo>
                    <a:pt x="4657" y="566"/>
                  </a:lnTo>
                  <a:lnTo>
                    <a:pt x="4501" y="449"/>
                  </a:lnTo>
                  <a:lnTo>
                    <a:pt x="4443" y="429"/>
                  </a:lnTo>
                  <a:lnTo>
                    <a:pt x="4423" y="410"/>
                  </a:lnTo>
                  <a:lnTo>
                    <a:pt x="4404" y="390"/>
                  </a:lnTo>
                  <a:lnTo>
                    <a:pt x="4365" y="371"/>
                  </a:lnTo>
                  <a:lnTo>
                    <a:pt x="4073" y="235"/>
                  </a:lnTo>
                  <a:lnTo>
                    <a:pt x="4053" y="235"/>
                  </a:lnTo>
                  <a:lnTo>
                    <a:pt x="4034" y="215"/>
                  </a:lnTo>
                  <a:lnTo>
                    <a:pt x="3995" y="215"/>
                  </a:lnTo>
                  <a:lnTo>
                    <a:pt x="3995" y="196"/>
                  </a:lnTo>
                  <a:lnTo>
                    <a:pt x="3936" y="196"/>
                  </a:lnTo>
                  <a:lnTo>
                    <a:pt x="3683" y="98"/>
                  </a:lnTo>
                  <a:lnTo>
                    <a:pt x="3449" y="59"/>
                  </a:lnTo>
                  <a:lnTo>
                    <a:pt x="3430" y="59"/>
                  </a:lnTo>
                  <a:lnTo>
                    <a:pt x="3391"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5" name="Google Shape;2645;p46"/>
            <p:cNvSpPr/>
            <p:nvPr/>
          </p:nvSpPr>
          <p:spPr>
            <a:xfrm>
              <a:off x="4426400" y="1777825"/>
              <a:ext cx="163700" cy="227025"/>
            </a:xfrm>
            <a:custGeom>
              <a:avLst/>
              <a:gdLst/>
              <a:ahLst/>
              <a:cxnLst/>
              <a:rect l="l" t="t" r="r" b="b"/>
              <a:pathLst>
                <a:path w="6548" h="9081" fill="none" extrusionOk="0">
                  <a:moveTo>
                    <a:pt x="2923" y="1"/>
                  </a:moveTo>
                  <a:lnTo>
                    <a:pt x="2923" y="1"/>
                  </a:lnTo>
                  <a:lnTo>
                    <a:pt x="3293" y="20"/>
                  </a:lnTo>
                  <a:lnTo>
                    <a:pt x="3293" y="20"/>
                  </a:lnTo>
                  <a:lnTo>
                    <a:pt x="3371" y="40"/>
                  </a:lnTo>
                  <a:lnTo>
                    <a:pt x="3371" y="40"/>
                  </a:lnTo>
                  <a:lnTo>
                    <a:pt x="3391" y="40"/>
                  </a:lnTo>
                  <a:lnTo>
                    <a:pt x="3391" y="40"/>
                  </a:lnTo>
                  <a:lnTo>
                    <a:pt x="3430" y="59"/>
                  </a:lnTo>
                  <a:lnTo>
                    <a:pt x="3449" y="59"/>
                  </a:lnTo>
                  <a:lnTo>
                    <a:pt x="3449" y="59"/>
                  </a:lnTo>
                  <a:lnTo>
                    <a:pt x="3683" y="98"/>
                  </a:lnTo>
                  <a:lnTo>
                    <a:pt x="3683" y="98"/>
                  </a:lnTo>
                  <a:lnTo>
                    <a:pt x="3936" y="196"/>
                  </a:lnTo>
                  <a:lnTo>
                    <a:pt x="3936" y="196"/>
                  </a:lnTo>
                  <a:lnTo>
                    <a:pt x="3936" y="196"/>
                  </a:lnTo>
                  <a:lnTo>
                    <a:pt x="3995" y="196"/>
                  </a:lnTo>
                  <a:lnTo>
                    <a:pt x="3995" y="215"/>
                  </a:lnTo>
                  <a:lnTo>
                    <a:pt x="3995" y="215"/>
                  </a:lnTo>
                  <a:lnTo>
                    <a:pt x="4034" y="215"/>
                  </a:lnTo>
                  <a:lnTo>
                    <a:pt x="4053" y="235"/>
                  </a:lnTo>
                  <a:lnTo>
                    <a:pt x="4053" y="235"/>
                  </a:lnTo>
                  <a:lnTo>
                    <a:pt x="4092" y="235"/>
                  </a:lnTo>
                  <a:lnTo>
                    <a:pt x="4073" y="235"/>
                  </a:lnTo>
                  <a:lnTo>
                    <a:pt x="4073" y="235"/>
                  </a:lnTo>
                  <a:lnTo>
                    <a:pt x="4073" y="235"/>
                  </a:lnTo>
                  <a:lnTo>
                    <a:pt x="4073" y="235"/>
                  </a:lnTo>
                  <a:lnTo>
                    <a:pt x="4365" y="371"/>
                  </a:lnTo>
                  <a:lnTo>
                    <a:pt x="4404" y="390"/>
                  </a:lnTo>
                  <a:lnTo>
                    <a:pt x="4423" y="410"/>
                  </a:lnTo>
                  <a:lnTo>
                    <a:pt x="4443" y="429"/>
                  </a:lnTo>
                  <a:lnTo>
                    <a:pt x="4443" y="429"/>
                  </a:lnTo>
                  <a:lnTo>
                    <a:pt x="4501" y="449"/>
                  </a:lnTo>
                  <a:lnTo>
                    <a:pt x="4501" y="449"/>
                  </a:lnTo>
                  <a:lnTo>
                    <a:pt x="4657" y="566"/>
                  </a:lnTo>
                  <a:lnTo>
                    <a:pt x="465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6" y="897"/>
                  </a:lnTo>
                  <a:lnTo>
                    <a:pt x="5086" y="897"/>
                  </a:lnTo>
                  <a:lnTo>
                    <a:pt x="5222" y="1033"/>
                  </a:lnTo>
                  <a:lnTo>
                    <a:pt x="5222" y="1033"/>
                  </a:lnTo>
                  <a:lnTo>
                    <a:pt x="5397" y="1228"/>
                  </a:lnTo>
                  <a:lnTo>
                    <a:pt x="5397" y="1228"/>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23"/>
                  </a:lnTo>
                  <a:lnTo>
                    <a:pt x="5553" y="1404"/>
                  </a:lnTo>
                  <a:lnTo>
                    <a:pt x="5553" y="1423"/>
                  </a:lnTo>
                  <a:lnTo>
                    <a:pt x="5553" y="1423"/>
                  </a:lnTo>
                  <a:lnTo>
                    <a:pt x="5553" y="1423"/>
                  </a:lnTo>
                  <a:lnTo>
                    <a:pt x="5553" y="1423"/>
                  </a:lnTo>
                  <a:lnTo>
                    <a:pt x="5592" y="1462"/>
                  </a:lnTo>
                  <a:lnTo>
                    <a:pt x="5592" y="1462"/>
                  </a:lnTo>
                  <a:lnTo>
                    <a:pt x="5748" y="1696"/>
                  </a:lnTo>
                  <a:lnTo>
                    <a:pt x="5748" y="1696"/>
                  </a:lnTo>
                  <a:lnTo>
                    <a:pt x="5885" y="1930"/>
                  </a:lnTo>
                  <a:lnTo>
                    <a:pt x="5885" y="1930"/>
                  </a:lnTo>
                  <a:lnTo>
                    <a:pt x="6021" y="2164"/>
                  </a:lnTo>
                  <a:lnTo>
                    <a:pt x="6118" y="2397"/>
                  </a:lnTo>
                  <a:lnTo>
                    <a:pt x="6118" y="2397"/>
                  </a:lnTo>
                  <a:lnTo>
                    <a:pt x="6118" y="2397"/>
                  </a:lnTo>
                  <a:lnTo>
                    <a:pt x="6118" y="2397"/>
                  </a:lnTo>
                  <a:lnTo>
                    <a:pt x="6138" y="2436"/>
                  </a:lnTo>
                  <a:lnTo>
                    <a:pt x="6138" y="2456"/>
                  </a:lnTo>
                  <a:lnTo>
                    <a:pt x="6138" y="2436"/>
                  </a:lnTo>
                  <a:lnTo>
                    <a:pt x="6138" y="2436"/>
                  </a:lnTo>
                  <a:lnTo>
                    <a:pt x="6138" y="2436"/>
                  </a:lnTo>
                  <a:lnTo>
                    <a:pt x="6313" y="2923"/>
                  </a:lnTo>
                  <a:lnTo>
                    <a:pt x="6333" y="2982"/>
                  </a:lnTo>
                  <a:lnTo>
                    <a:pt x="6333" y="2982"/>
                  </a:lnTo>
                  <a:lnTo>
                    <a:pt x="6411" y="3313"/>
                  </a:lnTo>
                  <a:lnTo>
                    <a:pt x="6411" y="3313"/>
                  </a:lnTo>
                  <a:lnTo>
                    <a:pt x="6508" y="3761"/>
                  </a:lnTo>
                  <a:lnTo>
                    <a:pt x="6508" y="3781"/>
                  </a:lnTo>
                  <a:lnTo>
                    <a:pt x="6508" y="3761"/>
                  </a:lnTo>
                  <a:lnTo>
                    <a:pt x="6508" y="3761"/>
                  </a:lnTo>
                  <a:lnTo>
                    <a:pt x="6508" y="3761"/>
                  </a:lnTo>
                  <a:lnTo>
                    <a:pt x="6547" y="4151"/>
                  </a:lnTo>
                  <a:lnTo>
                    <a:pt x="6547" y="4541"/>
                  </a:lnTo>
                  <a:lnTo>
                    <a:pt x="6547" y="4541"/>
                  </a:lnTo>
                  <a:lnTo>
                    <a:pt x="6547" y="4930"/>
                  </a:lnTo>
                  <a:lnTo>
                    <a:pt x="6508" y="5320"/>
                  </a:lnTo>
                  <a:lnTo>
                    <a:pt x="6508" y="5320"/>
                  </a:lnTo>
                  <a:lnTo>
                    <a:pt x="6508" y="5300"/>
                  </a:lnTo>
                  <a:lnTo>
                    <a:pt x="6508" y="5300"/>
                  </a:lnTo>
                  <a:lnTo>
                    <a:pt x="6450" y="5651"/>
                  </a:lnTo>
                  <a:lnTo>
                    <a:pt x="6372" y="6002"/>
                  </a:lnTo>
                  <a:lnTo>
                    <a:pt x="6372" y="6002"/>
                  </a:lnTo>
                  <a:lnTo>
                    <a:pt x="6255" y="6333"/>
                  </a:lnTo>
                  <a:lnTo>
                    <a:pt x="6138" y="6664"/>
                  </a:lnTo>
                  <a:lnTo>
                    <a:pt x="6138" y="6664"/>
                  </a:lnTo>
                  <a:lnTo>
                    <a:pt x="6138" y="6664"/>
                  </a:lnTo>
                  <a:lnTo>
                    <a:pt x="6138" y="6645"/>
                  </a:lnTo>
                  <a:lnTo>
                    <a:pt x="6138" y="6645"/>
                  </a:lnTo>
                  <a:lnTo>
                    <a:pt x="6001" y="6937"/>
                  </a:lnTo>
                  <a:lnTo>
                    <a:pt x="5865" y="7210"/>
                  </a:lnTo>
                  <a:lnTo>
                    <a:pt x="5865" y="7210"/>
                  </a:lnTo>
                  <a:lnTo>
                    <a:pt x="5709" y="7444"/>
                  </a:lnTo>
                  <a:lnTo>
                    <a:pt x="5553" y="7677"/>
                  </a:lnTo>
                  <a:lnTo>
                    <a:pt x="5553" y="7677"/>
                  </a:lnTo>
                  <a:lnTo>
                    <a:pt x="5534" y="7677"/>
                  </a:lnTo>
                  <a:lnTo>
                    <a:pt x="5553" y="7677"/>
                  </a:lnTo>
                  <a:lnTo>
                    <a:pt x="5534" y="7697"/>
                  </a:lnTo>
                  <a:lnTo>
                    <a:pt x="5534" y="7697"/>
                  </a:lnTo>
                  <a:lnTo>
                    <a:pt x="5534" y="7697"/>
                  </a:lnTo>
                  <a:lnTo>
                    <a:pt x="5534" y="7697"/>
                  </a:lnTo>
                  <a:lnTo>
                    <a:pt x="5534" y="7697"/>
                  </a:lnTo>
                  <a:lnTo>
                    <a:pt x="5534" y="7697"/>
                  </a:lnTo>
                  <a:lnTo>
                    <a:pt x="5534" y="7697"/>
                  </a:lnTo>
                  <a:lnTo>
                    <a:pt x="5378" y="7892"/>
                  </a:lnTo>
                  <a:lnTo>
                    <a:pt x="5203" y="8087"/>
                  </a:lnTo>
                  <a:lnTo>
                    <a:pt x="5203" y="8087"/>
                  </a:lnTo>
                  <a:lnTo>
                    <a:pt x="5027" y="8243"/>
                  </a:lnTo>
                  <a:lnTo>
                    <a:pt x="4852" y="8398"/>
                  </a:lnTo>
                  <a:lnTo>
                    <a:pt x="4852" y="8398"/>
                  </a:lnTo>
                  <a:lnTo>
                    <a:pt x="4852" y="8398"/>
                  </a:lnTo>
                  <a:lnTo>
                    <a:pt x="4852" y="8398"/>
                  </a:lnTo>
                  <a:lnTo>
                    <a:pt x="4832" y="8398"/>
                  </a:lnTo>
                  <a:lnTo>
                    <a:pt x="4832" y="8398"/>
                  </a:lnTo>
                  <a:lnTo>
                    <a:pt x="4657" y="8535"/>
                  </a:lnTo>
                  <a:lnTo>
                    <a:pt x="4462" y="8652"/>
                  </a:lnTo>
                  <a:lnTo>
                    <a:pt x="4462" y="8652"/>
                  </a:lnTo>
                  <a:lnTo>
                    <a:pt x="4267" y="8749"/>
                  </a:lnTo>
                  <a:lnTo>
                    <a:pt x="4092" y="8847"/>
                  </a:lnTo>
                  <a:lnTo>
                    <a:pt x="4112" y="8847"/>
                  </a:lnTo>
                  <a:lnTo>
                    <a:pt x="4112" y="8847"/>
                  </a:lnTo>
                  <a:lnTo>
                    <a:pt x="3897" y="8924"/>
                  </a:lnTo>
                  <a:lnTo>
                    <a:pt x="3683" y="8983"/>
                  </a:lnTo>
                  <a:lnTo>
                    <a:pt x="3683" y="8983"/>
                  </a:lnTo>
                  <a:lnTo>
                    <a:pt x="3313" y="9061"/>
                  </a:lnTo>
                  <a:lnTo>
                    <a:pt x="3313" y="9061"/>
                  </a:lnTo>
                  <a:lnTo>
                    <a:pt x="3313" y="9061"/>
                  </a:lnTo>
                  <a:lnTo>
                    <a:pt x="3118" y="9080"/>
                  </a:lnTo>
                  <a:lnTo>
                    <a:pt x="2923" y="9080"/>
                  </a:lnTo>
                  <a:lnTo>
                    <a:pt x="2923" y="9080"/>
                  </a:lnTo>
                  <a:lnTo>
                    <a:pt x="2650" y="9061"/>
                  </a:lnTo>
                  <a:lnTo>
                    <a:pt x="2650" y="9061"/>
                  </a:lnTo>
                  <a:lnTo>
                    <a:pt x="2358" y="8905"/>
                  </a:lnTo>
                  <a:lnTo>
                    <a:pt x="2085" y="8730"/>
                  </a:lnTo>
                  <a:lnTo>
                    <a:pt x="1832" y="8535"/>
                  </a:lnTo>
                  <a:lnTo>
                    <a:pt x="1579" y="8320"/>
                  </a:lnTo>
                  <a:lnTo>
                    <a:pt x="1345" y="8087"/>
                  </a:lnTo>
                  <a:lnTo>
                    <a:pt x="1131" y="7833"/>
                  </a:lnTo>
                  <a:lnTo>
                    <a:pt x="916" y="7561"/>
                  </a:lnTo>
                  <a:lnTo>
                    <a:pt x="741" y="7268"/>
                  </a:lnTo>
                  <a:lnTo>
                    <a:pt x="585" y="6976"/>
                  </a:lnTo>
                  <a:lnTo>
                    <a:pt x="429" y="6664"/>
                  </a:lnTo>
                  <a:lnTo>
                    <a:pt x="312" y="6333"/>
                  </a:lnTo>
                  <a:lnTo>
                    <a:pt x="195" y="5982"/>
                  </a:lnTo>
                  <a:lnTo>
                    <a:pt x="117" y="5651"/>
                  </a:lnTo>
                  <a:lnTo>
                    <a:pt x="59" y="5281"/>
                  </a:lnTo>
                  <a:lnTo>
                    <a:pt x="20" y="4911"/>
                  </a:lnTo>
                  <a:lnTo>
                    <a:pt x="0" y="4541"/>
                  </a:lnTo>
                  <a:lnTo>
                    <a:pt x="0" y="4541"/>
                  </a:lnTo>
                  <a:lnTo>
                    <a:pt x="20" y="4170"/>
                  </a:lnTo>
                  <a:lnTo>
                    <a:pt x="59" y="3800"/>
                  </a:lnTo>
                  <a:lnTo>
                    <a:pt x="117" y="3449"/>
                  </a:lnTo>
                  <a:lnTo>
                    <a:pt x="195" y="3099"/>
                  </a:lnTo>
                  <a:lnTo>
                    <a:pt x="312" y="2748"/>
                  </a:lnTo>
                  <a:lnTo>
                    <a:pt x="429" y="2436"/>
                  </a:lnTo>
                  <a:lnTo>
                    <a:pt x="585" y="2125"/>
                  </a:lnTo>
                  <a:lnTo>
                    <a:pt x="741" y="1813"/>
                  </a:lnTo>
                  <a:lnTo>
                    <a:pt x="936" y="1521"/>
                  </a:lnTo>
                  <a:lnTo>
                    <a:pt x="1131" y="1248"/>
                  </a:lnTo>
                  <a:lnTo>
                    <a:pt x="1345" y="994"/>
                  </a:lnTo>
                  <a:lnTo>
                    <a:pt x="1579" y="761"/>
                  </a:lnTo>
                  <a:lnTo>
                    <a:pt x="1832" y="546"/>
                  </a:lnTo>
                  <a:lnTo>
                    <a:pt x="2105" y="352"/>
                  </a:lnTo>
                  <a:lnTo>
                    <a:pt x="2377" y="176"/>
                  </a:lnTo>
                  <a:lnTo>
                    <a:pt x="2670" y="20"/>
                  </a:lnTo>
                  <a:lnTo>
                    <a:pt x="2670" y="20"/>
                  </a:lnTo>
                  <a:lnTo>
                    <a:pt x="2904"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6" name="Google Shape;2646;p46"/>
            <p:cNvSpPr/>
            <p:nvPr/>
          </p:nvSpPr>
          <p:spPr>
            <a:xfrm>
              <a:off x="4579825"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7" name="Google Shape;2647;p46"/>
            <p:cNvSpPr/>
            <p:nvPr/>
          </p:nvSpPr>
          <p:spPr>
            <a:xfrm>
              <a:off x="4547200" y="19877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8" name="Google Shape;2648;p46"/>
            <p:cNvSpPr/>
            <p:nvPr/>
          </p:nvSpPr>
          <p:spPr>
            <a:xfrm>
              <a:off x="4555000" y="1876725"/>
              <a:ext cx="67725" cy="28275"/>
            </a:xfrm>
            <a:custGeom>
              <a:avLst/>
              <a:gdLst/>
              <a:ahLst/>
              <a:cxnLst/>
              <a:rect l="l" t="t" r="r" b="b"/>
              <a:pathLst>
                <a:path w="2709" h="1131" extrusionOk="0">
                  <a:moveTo>
                    <a:pt x="1364" y="0"/>
                  </a:moveTo>
                  <a:lnTo>
                    <a:pt x="1072" y="20"/>
                  </a:lnTo>
                  <a:lnTo>
                    <a:pt x="819" y="39"/>
                  </a:lnTo>
                  <a:lnTo>
                    <a:pt x="604" y="97"/>
                  </a:lnTo>
                  <a:lnTo>
                    <a:pt x="390" y="175"/>
                  </a:lnTo>
                  <a:lnTo>
                    <a:pt x="234" y="253"/>
                  </a:lnTo>
                  <a:lnTo>
                    <a:pt x="98" y="351"/>
                  </a:lnTo>
                  <a:lnTo>
                    <a:pt x="20" y="448"/>
                  </a:lnTo>
                  <a:lnTo>
                    <a:pt x="0" y="507"/>
                  </a:lnTo>
                  <a:lnTo>
                    <a:pt x="0" y="565"/>
                  </a:lnTo>
                  <a:lnTo>
                    <a:pt x="0" y="624"/>
                  </a:lnTo>
                  <a:lnTo>
                    <a:pt x="20" y="682"/>
                  </a:lnTo>
                  <a:lnTo>
                    <a:pt x="98" y="779"/>
                  </a:lnTo>
                  <a:lnTo>
                    <a:pt x="234" y="877"/>
                  </a:lnTo>
                  <a:lnTo>
                    <a:pt x="390" y="974"/>
                  </a:lnTo>
                  <a:lnTo>
                    <a:pt x="604" y="1033"/>
                  </a:lnTo>
                  <a:lnTo>
                    <a:pt x="819" y="1091"/>
                  </a:lnTo>
                  <a:lnTo>
                    <a:pt x="1072" y="1111"/>
                  </a:lnTo>
                  <a:lnTo>
                    <a:pt x="1364" y="1130"/>
                  </a:lnTo>
                  <a:lnTo>
                    <a:pt x="1637" y="1111"/>
                  </a:lnTo>
                  <a:lnTo>
                    <a:pt x="1890" y="1091"/>
                  </a:lnTo>
                  <a:lnTo>
                    <a:pt x="2104" y="1033"/>
                  </a:lnTo>
                  <a:lnTo>
                    <a:pt x="2319" y="974"/>
                  </a:lnTo>
                  <a:lnTo>
                    <a:pt x="2475" y="877"/>
                  </a:lnTo>
                  <a:lnTo>
                    <a:pt x="2611" y="779"/>
                  </a:lnTo>
                  <a:lnTo>
                    <a:pt x="2689" y="682"/>
                  </a:lnTo>
                  <a:lnTo>
                    <a:pt x="2708" y="624"/>
                  </a:lnTo>
                  <a:lnTo>
                    <a:pt x="2708" y="565"/>
                  </a:lnTo>
                  <a:lnTo>
                    <a:pt x="2708" y="507"/>
                  </a:lnTo>
                  <a:lnTo>
                    <a:pt x="2689" y="448"/>
                  </a:lnTo>
                  <a:lnTo>
                    <a:pt x="2611" y="351"/>
                  </a:lnTo>
                  <a:lnTo>
                    <a:pt x="2475" y="253"/>
                  </a:lnTo>
                  <a:lnTo>
                    <a:pt x="2319" y="175"/>
                  </a:lnTo>
                  <a:lnTo>
                    <a:pt x="210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9" name="Google Shape;2649;p46"/>
            <p:cNvSpPr/>
            <p:nvPr/>
          </p:nvSpPr>
          <p:spPr>
            <a:xfrm>
              <a:off x="4555000" y="1876725"/>
              <a:ext cx="67725" cy="28275"/>
            </a:xfrm>
            <a:custGeom>
              <a:avLst/>
              <a:gdLst/>
              <a:ahLst/>
              <a:cxnLst/>
              <a:rect l="l" t="t" r="r" b="b"/>
              <a:pathLst>
                <a:path w="2709" h="1131" fill="none" extrusionOk="0">
                  <a:moveTo>
                    <a:pt x="2708" y="565"/>
                  </a:moveTo>
                  <a:lnTo>
                    <a:pt x="2708" y="565"/>
                  </a:lnTo>
                  <a:lnTo>
                    <a:pt x="2708" y="624"/>
                  </a:lnTo>
                  <a:lnTo>
                    <a:pt x="2689" y="682"/>
                  </a:lnTo>
                  <a:lnTo>
                    <a:pt x="2611" y="779"/>
                  </a:lnTo>
                  <a:lnTo>
                    <a:pt x="2475" y="877"/>
                  </a:lnTo>
                  <a:lnTo>
                    <a:pt x="2319" y="974"/>
                  </a:lnTo>
                  <a:lnTo>
                    <a:pt x="2104" y="1033"/>
                  </a:lnTo>
                  <a:lnTo>
                    <a:pt x="1890" y="1091"/>
                  </a:lnTo>
                  <a:lnTo>
                    <a:pt x="1637" y="1111"/>
                  </a:lnTo>
                  <a:lnTo>
                    <a:pt x="1364" y="1130"/>
                  </a:lnTo>
                  <a:lnTo>
                    <a:pt x="1364" y="1130"/>
                  </a:lnTo>
                  <a:lnTo>
                    <a:pt x="1072" y="1111"/>
                  </a:lnTo>
                  <a:lnTo>
                    <a:pt x="819" y="1091"/>
                  </a:lnTo>
                  <a:lnTo>
                    <a:pt x="604" y="1033"/>
                  </a:lnTo>
                  <a:lnTo>
                    <a:pt x="390" y="974"/>
                  </a:lnTo>
                  <a:lnTo>
                    <a:pt x="234" y="877"/>
                  </a:lnTo>
                  <a:lnTo>
                    <a:pt x="98" y="779"/>
                  </a:lnTo>
                  <a:lnTo>
                    <a:pt x="20" y="682"/>
                  </a:lnTo>
                  <a:lnTo>
                    <a:pt x="0" y="624"/>
                  </a:lnTo>
                  <a:lnTo>
                    <a:pt x="0" y="565"/>
                  </a:lnTo>
                  <a:lnTo>
                    <a:pt x="0" y="565"/>
                  </a:lnTo>
                  <a:lnTo>
                    <a:pt x="0" y="507"/>
                  </a:lnTo>
                  <a:lnTo>
                    <a:pt x="20" y="448"/>
                  </a:lnTo>
                  <a:lnTo>
                    <a:pt x="98" y="351"/>
                  </a:lnTo>
                  <a:lnTo>
                    <a:pt x="234" y="253"/>
                  </a:lnTo>
                  <a:lnTo>
                    <a:pt x="390" y="175"/>
                  </a:lnTo>
                  <a:lnTo>
                    <a:pt x="604" y="97"/>
                  </a:lnTo>
                  <a:lnTo>
                    <a:pt x="819" y="39"/>
                  </a:lnTo>
                  <a:lnTo>
                    <a:pt x="1072" y="20"/>
                  </a:lnTo>
                  <a:lnTo>
                    <a:pt x="1364" y="0"/>
                  </a:lnTo>
                  <a:lnTo>
                    <a:pt x="1364" y="0"/>
                  </a:lnTo>
                  <a:lnTo>
                    <a:pt x="1637" y="20"/>
                  </a:lnTo>
                  <a:lnTo>
                    <a:pt x="1890" y="39"/>
                  </a:lnTo>
                  <a:lnTo>
                    <a:pt x="2104" y="97"/>
                  </a:lnTo>
                  <a:lnTo>
                    <a:pt x="2319" y="175"/>
                  </a:lnTo>
                  <a:lnTo>
                    <a:pt x="2475" y="253"/>
                  </a:lnTo>
                  <a:lnTo>
                    <a:pt x="2611" y="351"/>
                  </a:lnTo>
                  <a:lnTo>
                    <a:pt x="2689" y="448"/>
                  </a:lnTo>
                  <a:lnTo>
                    <a:pt x="2708" y="507"/>
                  </a:lnTo>
                  <a:lnTo>
                    <a:pt x="270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0" name="Google Shape;2650;p46"/>
            <p:cNvSpPr/>
            <p:nvPr/>
          </p:nvSpPr>
          <p:spPr>
            <a:xfrm>
              <a:off x="4043050" y="1767600"/>
              <a:ext cx="164675" cy="247950"/>
            </a:xfrm>
            <a:custGeom>
              <a:avLst/>
              <a:gdLst/>
              <a:ahLst/>
              <a:cxnLst/>
              <a:rect l="l" t="t" r="r" b="b"/>
              <a:pathLst>
                <a:path w="6587" h="9918" extrusionOk="0">
                  <a:moveTo>
                    <a:pt x="1832" y="1"/>
                  </a:moveTo>
                  <a:lnTo>
                    <a:pt x="1579" y="40"/>
                  </a:lnTo>
                  <a:lnTo>
                    <a:pt x="1306" y="79"/>
                  </a:lnTo>
                  <a:lnTo>
                    <a:pt x="1053" y="137"/>
                  </a:lnTo>
                  <a:lnTo>
                    <a:pt x="799" y="215"/>
                  </a:lnTo>
                  <a:lnTo>
                    <a:pt x="566" y="312"/>
                  </a:lnTo>
                  <a:lnTo>
                    <a:pt x="312" y="410"/>
                  </a:lnTo>
                  <a:lnTo>
                    <a:pt x="79" y="527"/>
                  </a:lnTo>
                  <a:lnTo>
                    <a:pt x="449" y="585"/>
                  </a:lnTo>
                  <a:lnTo>
                    <a:pt x="819" y="683"/>
                  </a:lnTo>
                  <a:lnTo>
                    <a:pt x="1092" y="780"/>
                  </a:lnTo>
                  <a:lnTo>
                    <a:pt x="1364" y="897"/>
                  </a:lnTo>
                  <a:lnTo>
                    <a:pt x="1618" y="1033"/>
                  </a:lnTo>
                  <a:lnTo>
                    <a:pt x="1852" y="1209"/>
                  </a:lnTo>
                  <a:lnTo>
                    <a:pt x="2066" y="1384"/>
                  </a:lnTo>
                  <a:lnTo>
                    <a:pt x="2261" y="1579"/>
                  </a:lnTo>
                  <a:lnTo>
                    <a:pt x="2436" y="1774"/>
                  </a:lnTo>
                  <a:lnTo>
                    <a:pt x="2611" y="2007"/>
                  </a:lnTo>
                  <a:lnTo>
                    <a:pt x="2767" y="2241"/>
                  </a:lnTo>
                  <a:lnTo>
                    <a:pt x="2904" y="2475"/>
                  </a:lnTo>
                  <a:lnTo>
                    <a:pt x="3021" y="2728"/>
                  </a:lnTo>
                  <a:lnTo>
                    <a:pt x="3118" y="3001"/>
                  </a:lnTo>
                  <a:lnTo>
                    <a:pt x="3196" y="3274"/>
                  </a:lnTo>
                  <a:lnTo>
                    <a:pt x="3274" y="3547"/>
                  </a:lnTo>
                  <a:lnTo>
                    <a:pt x="3332" y="3839"/>
                  </a:lnTo>
                  <a:lnTo>
                    <a:pt x="3371" y="4131"/>
                  </a:lnTo>
                  <a:lnTo>
                    <a:pt x="3391" y="4424"/>
                  </a:lnTo>
                  <a:lnTo>
                    <a:pt x="3391" y="4716"/>
                  </a:lnTo>
                  <a:lnTo>
                    <a:pt x="3391" y="5008"/>
                  </a:lnTo>
                  <a:lnTo>
                    <a:pt x="3371" y="5300"/>
                  </a:lnTo>
                  <a:lnTo>
                    <a:pt x="3332" y="5593"/>
                  </a:lnTo>
                  <a:lnTo>
                    <a:pt x="3274" y="5885"/>
                  </a:lnTo>
                  <a:lnTo>
                    <a:pt x="3215" y="6177"/>
                  </a:lnTo>
                  <a:lnTo>
                    <a:pt x="3137" y="6450"/>
                  </a:lnTo>
                  <a:lnTo>
                    <a:pt x="3040" y="6723"/>
                  </a:lnTo>
                  <a:lnTo>
                    <a:pt x="2923" y="6995"/>
                  </a:lnTo>
                  <a:lnTo>
                    <a:pt x="2787" y="7268"/>
                  </a:lnTo>
                  <a:lnTo>
                    <a:pt x="2650" y="7521"/>
                  </a:lnTo>
                  <a:lnTo>
                    <a:pt x="2495" y="7755"/>
                  </a:lnTo>
                  <a:lnTo>
                    <a:pt x="2339" y="7970"/>
                  </a:lnTo>
                  <a:lnTo>
                    <a:pt x="2163" y="8184"/>
                  </a:lnTo>
                  <a:lnTo>
                    <a:pt x="1968" y="8398"/>
                  </a:lnTo>
                  <a:lnTo>
                    <a:pt x="1754" y="8574"/>
                  </a:lnTo>
                  <a:lnTo>
                    <a:pt x="1540" y="8749"/>
                  </a:lnTo>
                  <a:lnTo>
                    <a:pt x="1306" y="8905"/>
                  </a:lnTo>
                  <a:lnTo>
                    <a:pt x="1053" y="9022"/>
                  </a:lnTo>
                  <a:lnTo>
                    <a:pt x="799" y="9139"/>
                  </a:lnTo>
                  <a:lnTo>
                    <a:pt x="527" y="9217"/>
                  </a:lnTo>
                  <a:lnTo>
                    <a:pt x="273" y="9294"/>
                  </a:lnTo>
                  <a:lnTo>
                    <a:pt x="1" y="9333"/>
                  </a:lnTo>
                  <a:lnTo>
                    <a:pt x="234" y="9450"/>
                  </a:lnTo>
                  <a:lnTo>
                    <a:pt x="488" y="9567"/>
                  </a:lnTo>
                  <a:lnTo>
                    <a:pt x="741" y="9684"/>
                  </a:lnTo>
                  <a:lnTo>
                    <a:pt x="1014" y="9762"/>
                  </a:lnTo>
                  <a:lnTo>
                    <a:pt x="1267" y="9821"/>
                  </a:lnTo>
                  <a:lnTo>
                    <a:pt x="1540" y="9879"/>
                  </a:lnTo>
                  <a:lnTo>
                    <a:pt x="1832" y="9898"/>
                  </a:lnTo>
                  <a:lnTo>
                    <a:pt x="2105" y="9918"/>
                  </a:lnTo>
                  <a:lnTo>
                    <a:pt x="2339" y="9898"/>
                  </a:lnTo>
                  <a:lnTo>
                    <a:pt x="2572" y="9879"/>
                  </a:lnTo>
                  <a:lnTo>
                    <a:pt x="2787" y="9860"/>
                  </a:lnTo>
                  <a:lnTo>
                    <a:pt x="3001" y="9801"/>
                  </a:lnTo>
                  <a:lnTo>
                    <a:pt x="3215" y="9762"/>
                  </a:lnTo>
                  <a:lnTo>
                    <a:pt x="3430" y="9684"/>
                  </a:lnTo>
                  <a:lnTo>
                    <a:pt x="3644" y="9606"/>
                  </a:lnTo>
                  <a:lnTo>
                    <a:pt x="3839" y="9528"/>
                  </a:lnTo>
                  <a:lnTo>
                    <a:pt x="4229" y="9314"/>
                  </a:lnTo>
                  <a:lnTo>
                    <a:pt x="4599" y="9061"/>
                  </a:lnTo>
                  <a:lnTo>
                    <a:pt x="4949" y="8768"/>
                  </a:lnTo>
                  <a:lnTo>
                    <a:pt x="5261" y="8457"/>
                  </a:lnTo>
                  <a:lnTo>
                    <a:pt x="5553" y="8106"/>
                  </a:lnTo>
                  <a:lnTo>
                    <a:pt x="5807" y="7716"/>
                  </a:lnTo>
                  <a:lnTo>
                    <a:pt x="6041" y="7307"/>
                  </a:lnTo>
                  <a:lnTo>
                    <a:pt x="6235" y="6878"/>
                  </a:lnTo>
                  <a:lnTo>
                    <a:pt x="6372" y="6430"/>
                  </a:lnTo>
                  <a:lnTo>
                    <a:pt x="6489" y="5963"/>
                  </a:lnTo>
                  <a:lnTo>
                    <a:pt x="6547" y="5456"/>
                  </a:lnTo>
                  <a:lnTo>
                    <a:pt x="6567" y="5203"/>
                  </a:lnTo>
                  <a:lnTo>
                    <a:pt x="6586" y="4950"/>
                  </a:lnTo>
                  <a:lnTo>
                    <a:pt x="6567" y="4696"/>
                  </a:lnTo>
                  <a:lnTo>
                    <a:pt x="6547" y="4443"/>
                  </a:lnTo>
                  <a:lnTo>
                    <a:pt x="6489" y="3956"/>
                  </a:lnTo>
                  <a:lnTo>
                    <a:pt x="6372" y="3488"/>
                  </a:lnTo>
                  <a:lnTo>
                    <a:pt x="6235" y="3021"/>
                  </a:lnTo>
                  <a:lnTo>
                    <a:pt x="6041" y="2592"/>
                  </a:lnTo>
                  <a:lnTo>
                    <a:pt x="5807" y="2183"/>
                  </a:lnTo>
                  <a:lnTo>
                    <a:pt x="5553" y="1813"/>
                  </a:lnTo>
                  <a:lnTo>
                    <a:pt x="5261" y="1462"/>
                  </a:lnTo>
                  <a:lnTo>
                    <a:pt x="4949" y="1131"/>
                  </a:lnTo>
                  <a:lnTo>
                    <a:pt x="4599" y="838"/>
                  </a:lnTo>
                  <a:lnTo>
                    <a:pt x="4229" y="605"/>
                  </a:lnTo>
                  <a:lnTo>
                    <a:pt x="3839" y="390"/>
                  </a:lnTo>
                  <a:lnTo>
                    <a:pt x="3644" y="293"/>
                  </a:lnTo>
                  <a:lnTo>
                    <a:pt x="3430" y="215"/>
                  </a:lnTo>
                  <a:lnTo>
                    <a:pt x="3215" y="157"/>
                  </a:lnTo>
                  <a:lnTo>
                    <a:pt x="3001" y="98"/>
                  </a:lnTo>
                  <a:lnTo>
                    <a:pt x="2787" y="59"/>
                  </a:lnTo>
                  <a:lnTo>
                    <a:pt x="2572" y="20"/>
                  </a:lnTo>
                  <a:lnTo>
                    <a:pt x="233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1" name="Google Shape;2651;p46"/>
            <p:cNvSpPr/>
            <p:nvPr/>
          </p:nvSpPr>
          <p:spPr>
            <a:xfrm>
              <a:off x="4043050" y="1767600"/>
              <a:ext cx="164675" cy="247950"/>
            </a:xfrm>
            <a:custGeom>
              <a:avLst/>
              <a:gdLst/>
              <a:ahLst/>
              <a:cxnLst/>
              <a:rect l="l" t="t" r="r" b="b"/>
              <a:pathLst>
                <a:path w="6587" h="9918" fill="none" extrusionOk="0">
                  <a:moveTo>
                    <a:pt x="6586" y="4950"/>
                  </a:moveTo>
                  <a:lnTo>
                    <a:pt x="6586" y="4950"/>
                  </a:lnTo>
                  <a:lnTo>
                    <a:pt x="6567" y="5203"/>
                  </a:lnTo>
                  <a:lnTo>
                    <a:pt x="6547" y="5456"/>
                  </a:lnTo>
                  <a:lnTo>
                    <a:pt x="6489" y="5963"/>
                  </a:lnTo>
                  <a:lnTo>
                    <a:pt x="6372" y="6430"/>
                  </a:lnTo>
                  <a:lnTo>
                    <a:pt x="6235" y="6878"/>
                  </a:lnTo>
                  <a:lnTo>
                    <a:pt x="6041" y="7307"/>
                  </a:lnTo>
                  <a:lnTo>
                    <a:pt x="5807" y="7716"/>
                  </a:lnTo>
                  <a:lnTo>
                    <a:pt x="5553" y="8106"/>
                  </a:lnTo>
                  <a:lnTo>
                    <a:pt x="5261" y="8457"/>
                  </a:lnTo>
                  <a:lnTo>
                    <a:pt x="4949" y="8768"/>
                  </a:lnTo>
                  <a:lnTo>
                    <a:pt x="4599" y="9061"/>
                  </a:lnTo>
                  <a:lnTo>
                    <a:pt x="4229" y="9314"/>
                  </a:lnTo>
                  <a:lnTo>
                    <a:pt x="3839" y="9528"/>
                  </a:lnTo>
                  <a:lnTo>
                    <a:pt x="3644" y="9606"/>
                  </a:lnTo>
                  <a:lnTo>
                    <a:pt x="3430" y="9684"/>
                  </a:lnTo>
                  <a:lnTo>
                    <a:pt x="3215" y="9762"/>
                  </a:lnTo>
                  <a:lnTo>
                    <a:pt x="3001" y="9801"/>
                  </a:lnTo>
                  <a:lnTo>
                    <a:pt x="2787" y="9860"/>
                  </a:lnTo>
                  <a:lnTo>
                    <a:pt x="2572" y="9879"/>
                  </a:lnTo>
                  <a:lnTo>
                    <a:pt x="2339" y="9898"/>
                  </a:lnTo>
                  <a:lnTo>
                    <a:pt x="2105" y="9918"/>
                  </a:lnTo>
                  <a:lnTo>
                    <a:pt x="2105" y="9918"/>
                  </a:lnTo>
                  <a:lnTo>
                    <a:pt x="1832" y="9898"/>
                  </a:lnTo>
                  <a:lnTo>
                    <a:pt x="1540" y="9879"/>
                  </a:lnTo>
                  <a:lnTo>
                    <a:pt x="1267" y="9821"/>
                  </a:lnTo>
                  <a:lnTo>
                    <a:pt x="1014" y="9762"/>
                  </a:lnTo>
                  <a:lnTo>
                    <a:pt x="741" y="9684"/>
                  </a:lnTo>
                  <a:lnTo>
                    <a:pt x="488" y="9567"/>
                  </a:lnTo>
                  <a:lnTo>
                    <a:pt x="234" y="9450"/>
                  </a:lnTo>
                  <a:lnTo>
                    <a:pt x="1" y="9333"/>
                  </a:lnTo>
                  <a:lnTo>
                    <a:pt x="1" y="9333"/>
                  </a:lnTo>
                  <a:lnTo>
                    <a:pt x="273" y="9294"/>
                  </a:lnTo>
                  <a:lnTo>
                    <a:pt x="527" y="9217"/>
                  </a:lnTo>
                  <a:lnTo>
                    <a:pt x="527" y="9217"/>
                  </a:lnTo>
                  <a:lnTo>
                    <a:pt x="799" y="9139"/>
                  </a:lnTo>
                  <a:lnTo>
                    <a:pt x="1053" y="9022"/>
                  </a:lnTo>
                  <a:lnTo>
                    <a:pt x="1053" y="9022"/>
                  </a:lnTo>
                  <a:lnTo>
                    <a:pt x="1306" y="8905"/>
                  </a:lnTo>
                  <a:lnTo>
                    <a:pt x="1540" y="8749"/>
                  </a:lnTo>
                  <a:lnTo>
                    <a:pt x="1754" y="8574"/>
                  </a:lnTo>
                  <a:lnTo>
                    <a:pt x="1968" y="8398"/>
                  </a:lnTo>
                  <a:lnTo>
                    <a:pt x="1968" y="8398"/>
                  </a:lnTo>
                  <a:lnTo>
                    <a:pt x="2163" y="8184"/>
                  </a:lnTo>
                  <a:lnTo>
                    <a:pt x="2339" y="7970"/>
                  </a:lnTo>
                  <a:lnTo>
                    <a:pt x="2495" y="7755"/>
                  </a:lnTo>
                  <a:lnTo>
                    <a:pt x="2650" y="7521"/>
                  </a:lnTo>
                  <a:lnTo>
                    <a:pt x="2650" y="7521"/>
                  </a:lnTo>
                  <a:lnTo>
                    <a:pt x="2787" y="7268"/>
                  </a:lnTo>
                  <a:lnTo>
                    <a:pt x="2923" y="6995"/>
                  </a:lnTo>
                  <a:lnTo>
                    <a:pt x="3040" y="6723"/>
                  </a:lnTo>
                  <a:lnTo>
                    <a:pt x="3137" y="6450"/>
                  </a:lnTo>
                  <a:lnTo>
                    <a:pt x="3215" y="6177"/>
                  </a:lnTo>
                  <a:lnTo>
                    <a:pt x="3274" y="5885"/>
                  </a:lnTo>
                  <a:lnTo>
                    <a:pt x="3332" y="5593"/>
                  </a:lnTo>
                  <a:lnTo>
                    <a:pt x="3371" y="5300"/>
                  </a:lnTo>
                  <a:lnTo>
                    <a:pt x="3371" y="5300"/>
                  </a:lnTo>
                  <a:lnTo>
                    <a:pt x="3391" y="5008"/>
                  </a:lnTo>
                  <a:lnTo>
                    <a:pt x="3391" y="4716"/>
                  </a:lnTo>
                  <a:lnTo>
                    <a:pt x="3391" y="4424"/>
                  </a:lnTo>
                  <a:lnTo>
                    <a:pt x="3371" y="4131"/>
                  </a:lnTo>
                  <a:lnTo>
                    <a:pt x="3371" y="4131"/>
                  </a:lnTo>
                  <a:lnTo>
                    <a:pt x="3332" y="3839"/>
                  </a:lnTo>
                  <a:lnTo>
                    <a:pt x="3274" y="3547"/>
                  </a:lnTo>
                  <a:lnTo>
                    <a:pt x="3196" y="3274"/>
                  </a:lnTo>
                  <a:lnTo>
                    <a:pt x="3118" y="3001"/>
                  </a:lnTo>
                  <a:lnTo>
                    <a:pt x="3118" y="3001"/>
                  </a:lnTo>
                  <a:lnTo>
                    <a:pt x="3021" y="2728"/>
                  </a:lnTo>
                  <a:lnTo>
                    <a:pt x="2904" y="2475"/>
                  </a:lnTo>
                  <a:lnTo>
                    <a:pt x="2767" y="2241"/>
                  </a:lnTo>
                  <a:lnTo>
                    <a:pt x="2611" y="2007"/>
                  </a:lnTo>
                  <a:lnTo>
                    <a:pt x="2611" y="2007"/>
                  </a:lnTo>
                  <a:lnTo>
                    <a:pt x="2436" y="1774"/>
                  </a:lnTo>
                  <a:lnTo>
                    <a:pt x="2261" y="1579"/>
                  </a:lnTo>
                  <a:lnTo>
                    <a:pt x="2066" y="1384"/>
                  </a:lnTo>
                  <a:lnTo>
                    <a:pt x="1852" y="1209"/>
                  </a:lnTo>
                  <a:lnTo>
                    <a:pt x="1852" y="1209"/>
                  </a:lnTo>
                  <a:lnTo>
                    <a:pt x="1618" y="1033"/>
                  </a:lnTo>
                  <a:lnTo>
                    <a:pt x="1364" y="897"/>
                  </a:lnTo>
                  <a:lnTo>
                    <a:pt x="1092" y="780"/>
                  </a:lnTo>
                  <a:lnTo>
                    <a:pt x="819" y="683"/>
                  </a:lnTo>
                  <a:lnTo>
                    <a:pt x="819" y="683"/>
                  </a:lnTo>
                  <a:lnTo>
                    <a:pt x="449" y="585"/>
                  </a:lnTo>
                  <a:lnTo>
                    <a:pt x="79" y="527"/>
                  </a:lnTo>
                  <a:lnTo>
                    <a:pt x="79" y="527"/>
                  </a:lnTo>
                  <a:lnTo>
                    <a:pt x="312" y="410"/>
                  </a:lnTo>
                  <a:lnTo>
                    <a:pt x="566" y="312"/>
                  </a:lnTo>
                  <a:lnTo>
                    <a:pt x="799" y="215"/>
                  </a:lnTo>
                  <a:lnTo>
                    <a:pt x="1053" y="137"/>
                  </a:lnTo>
                  <a:lnTo>
                    <a:pt x="1306" y="79"/>
                  </a:lnTo>
                  <a:lnTo>
                    <a:pt x="1579" y="40"/>
                  </a:lnTo>
                  <a:lnTo>
                    <a:pt x="1832" y="1"/>
                  </a:lnTo>
                  <a:lnTo>
                    <a:pt x="2105" y="1"/>
                  </a:lnTo>
                  <a:lnTo>
                    <a:pt x="2105" y="1"/>
                  </a:lnTo>
                  <a:lnTo>
                    <a:pt x="2339" y="1"/>
                  </a:lnTo>
                  <a:lnTo>
                    <a:pt x="2572" y="20"/>
                  </a:lnTo>
                  <a:lnTo>
                    <a:pt x="2787" y="59"/>
                  </a:lnTo>
                  <a:lnTo>
                    <a:pt x="3001" y="98"/>
                  </a:lnTo>
                  <a:lnTo>
                    <a:pt x="3215" y="157"/>
                  </a:lnTo>
                  <a:lnTo>
                    <a:pt x="3430" y="215"/>
                  </a:lnTo>
                  <a:lnTo>
                    <a:pt x="3644" y="293"/>
                  </a:lnTo>
                  <a:lnTo>
                    <a:pt x="3839" y="390"/>
                  </a:lnTo>
                  <a:lnTo>
                    <a:pt x="4229" y="605"/>
                  </a:lnTo>
                  <a:lnTo>
                    <a:pt x="4599" y="838"/>
                  </a:lnTo>
                  <a:lnTo>
                    <a:pt x="4949" y="1131"/>
                  </a:lnTo>
                  <a:lnTo>
                    <a:pt x="5261" y="1462"/>
                  </a:lnTo>
                  <a:lnTo>
                    <a:pt x="5553" y="1813"/>
                  </a:lnTo>
                  <a:lnTo>
                    <a:pt x="5807" y="2183"/>
                  </a:lnTo>
                  <a:lnTo>
                    <a:pt x="6041" y="2592"/>
                  </a:lnTo>
                  <a:lnTo>
                    <a:pt x="6235" y="3021"/>
                  </a:lnTo>
                  <a:lnTo>
                    <a:pt x="6372" y="3488"/>
                  </a:lnTo>
                  <a:lnTo>
                    <a:pt x="6489" y="3956"/>
                  </a:lnTo>
                  <a:lnTo>
                    <a:pt x="6547" y="4443"/>
                  </a:lnTo>
                  <a:lnTo>
                    <a:pt x="6567" y="4696"/>
                  </a:lnTo>
                  <a:lnTo>
                    <a:pt x="6586"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2" name="Google Shape;2652;p46"/>
            <p:cNvSpPr/>
            <p:nvPr/>
          </p:nvSpPr>
          <p:spPr>
            <a:xfrm>
              <a:off x="3984125" y="1777825"/>
              <a:ext cx="163675" cy="227025"/>
            </a:xfrm>
            <a:custGeom>
              <a:avLst/>
              <a:gdLst/>
              <a:ahLst/>
              <a:cxnLst/>
              <a:rect l="l" t="t" r="r" b="b"/>
              <a:pathLst>
                <a:path w="6547" h="9081" extrusionOk="0">
                  <a:moveTo>
                    <a:pt x="2903" y="1"/>
                  </a:moveTo>
                  <a:lnTo>
                    <a:pt x="2650" y="20"/>
                  </a:lnTo>
                  <a:lnTo>
                    <a:pt x="2358" y="176"/>
                  </a:lnTo>
                  <a:lnTo>
                    <a:pt x="2085" y="352"/>
                  </a:lnTo>
                  <a:lnTo>
                    <a:pt x="1832" y="546"/>
                  </a:lnTo>
                  <a:lnTo>
                    <a:pt x="1578" y="761"/>
                  </a:lnTo>
                  <a:lnTo>
                    <a:pt x="1344" y="994"/>
                  </a:lnTo>
                  <a:lnTo>
                    <a:pt x="1130" y="1248"/>
                  </a:lnTo>
                  <a:lnTo>
                    <a:pt x="916" y="1521"/>
                  </a:lnTo>
                  <a:lnTo>
                    <a:pt x="740" y="1813"/>
                  </a:lnTo>
                  <a:lnTo>
                    <a:pt x="565" y="2125"/>
                  </a:lnTo>
                  <a:lnTo>
                    <a:pt x="429" y="2436"/>
                  </a:lnTo>
                  <a:lnTo>
                    <a:pt x="292" y="2748"/>
                  </a:lnTo>
                  <a:lnTo>
                    <a:pt x="195" y="3099"/>
                  </a:lnTo>
                  <a:lnTo>
                    <a:pt x="97" y="3449"/>
                  </a:lnTo>
                  <a:lnTo>
                    <a:pt x="39" y="3800"/>
                  </a:lnTo>
                  <a:lnTo>
                    <a:pt x="0" y="4170"/>
                  </a:lnTo>
                  <a:lnTo>
                    <a:pt x="0" y="4541"/>
                  </a:lnTo>
                  <a:lnTo>
                    <a:pt x="0" y="4911"/>
                  </a:lnTo>
                  <a:lnTo>
                    <a:pt x="39" y="5281"/>
                  </a:lnTo>
                  <a:lnTo>
                    <a:pt x="97" y="5651"/>
                  </a:lnTo>
                  <a:lnTo>
                    <a:pt x="195" y="5982"/>
                  </a:lnTo>
                  <a:lnTo>
                    <a:pt x="292" y="6333"/>
                  </a:lnTo>
                  <a:lnTo>
                    <a:pt x="409" y="6664"/>
                  </a:lnTo>
                  <a:lnTo>
                    <a:pt x="565" y="6976"/>
                  </a:lnTo>
                  <a:lnTo>
                    <a:pt x="721" y="7268"/>
                  </a:lnTo>
                  <a:lnTo>
                    <a:pt x="916" y="7561"/>
                  </a:lnTo>
                  <a:lnTo>
                    <a:pt x="1111" y="7833"/>
                  </a:lnTo>
                  <a:lnTo>
                    <a:pt x="1325" y="8087"/>
                  </a:lnTo>
                  <a:lnTo>
                    <a:pt x="1559" y="8320"/>
                  </a:lnTo>
                  <a:lnTo>
                    <a:pt x="1812" y="8535"/>
                  </a:lnTo>
                  <a:lnTo>
                    <a:pt x="2065" y="8730"/>
                  </a:lnTo>
                  <a:lnTo>
                    <a:pt x="2338" y="8905"/>
                  </a:lnTo>
                  <a:lnTo>
                    <a:pt x="2630" y="9061"/>
                  </a:lnTo>
                  <a:lnTo>
                    <a:pt x="2923" y="9080"/>
                  </a:lnTo>
                  <a:lnTo>
                    <a:pt x="3117" y="9080"/>
                  </a:lnTo>
                  <a:lnTo>
                    <a:pt x="3312" y="9061"/>
                  </a:lnTo>
                  <a:lnTo>
                    <a:pt x="3682" y="8983"/>
                  </a:lnTo>
                  <a:lnTo>
                    <a:pt x="3877" y="8924"/>
                  </a:lnTo>
                  <a:lnTo>
                    <a:pt x="4092" y="8847"/>
                  </a:lnTo>
                  <a:lnTo>
                    <a:pt x="4072" y="8847"/>
                  </a:lnTo>
                  <a:lnTo>
                    <a:pt x="4267" y="8749"/>
                  </a:lnTo>
                  <a:lnTo>
                    <a:pt x="4442" y="8652"/>
                  </a:lnTo>
                  <a:lnTo>
                    <a:pt x="4637" y="8535"/>
                  </a:lnTo>
                  <a:lnTo>
                    <a:pt x="4832" y="8398"/>
                  </a:lnTo>
                  <a:lnTo>
                    <a:pt x="5007" y="8243"/>
                  </a:lnTo>
                  <a:lnTo>
                    <a:pt x="5183" y="8087"/>
                  </a:lnTo>
                  <a:lnTo>
                    <a:pt x="5358" y="7892"/>
                  </a:lnTo>
                  <a:lnTo>
                    <a:pt x="5533" y="7697"/>
                  </a:lnTo>
                  <a:lnTo>
                    <a:pt x="5533" y="7677"/>
                  </a:lnTo>
                  <a:lnTo>
                    <a:pt x="5689" y="7444"/>
                  </a:lnTo>
                  <a:lnTo>
                    <a:pt x="5845" y="7210"/>
                  </a:lnTo>
                  <a:lnTo>
                    <a:pt x="6001" y="6937"/>
                  </a:lnTo>
                  <a:lnTo>
                    <a:pt x="6137" y="6645"/>
                  </a:lnTo>
                  <a:lnTo>
                    <a:pt x="6118" y="6664"/>
                  </a:lnTo>
                  <a:lnTo>
                    <a:pt x="6254" y="6333"/>
                  </a:lnTo>
                  <a:lnTo>
                    <a:pt x="6352" y="6002"/>
                  </a:lnTo>
                  <a:lnTo>
                    <a:pt x="6430" y="5651"/>
                  </a:lnTo>
                  <a:lnTo>
                    <a:pt x="6488" y="5300"/>
                  </a:lnTo>
                  <a:lnTo>
                    <a:pt x="6488" y="5320"/>
                  </a:lnTo>
                  <a:lnTo>
                    <a:pt x="6527" y="4930"/>
                  </a:lnTo>
                  <a:lnTo>
                    <a:pt x="6547" y="4541"/>
                  </a:lnTo>
                  <a:lnTo>
                    <a:pt x="6527" y="4151"/>
                  </a:lnTo>
                  <a:lnTo>
                    <a:pt x="6488" y="3761"/>
                  </a:lnTo>
                  <a:lnTo>
                    <a:pt x="6410" y="3313"/>
                  </a:lnTo>
                  <a:lnTo>
                    <a:pt x="6332" y="2982"/>
                  </a:lnTo>
                  <a:lnTo>
                    <a:pt x="6313" y="2923"/>
                  </a:lnTo>
                  <a:lnTo>
                    <a:pt x="6137" y="2436"/>
                  </a:lnTo>
                  <a:lnTo>
                    <a:pt x="6118" y="2397"/>
                  </a:lnTo>
                  <a:lnTo>
                    <a:pt x="6001" y="2164"/>
                  </a:lnTo>
                  <a:lnTo>
                    <a:pt x="5884" y="1930"/>
                  </a:lnTo>
                  <a:lnTo>
                    <a:pt x="5748" y="1696"/>
                  </a:lnTo>
                  <a:lnTo>
                    <a:pt x="5572" y="1462"/>
                  </a:lnTo>
                  <a:lnTo>
                    <a:pt x="5553" y="1423"/>
                  </a:lnTo>
                  <a:lnTo>
                    <a:pt x="5533" y="1404"/>
                  </a:lnTo>
                  <a:lnTo>
                    <a:pt x="5397" y="1228"/>
                  </a:lnTo>
                  <a:lnTo>
                    <a:pt x="5202" y="1033"/>
                  </a:lnTo>
                  <a:lnTo>
                    <a:pt x="5085" y="897"/>
                  </a:lnTo>
                  <a:lnTo>
                    <a:pt x="5066" y="878"/>
                  </a:lnTo>
                  <a:lnTo>
                    <a:pt x="4910" y="741"/>
                  </a:lnTo>
                  <a:lnTo>
                    <a:pt x="4832" y="683"/>
                  </a:lnTo>
                  <a:lnTo>
                    <a:pt x="4637" y="566"/>
                  </a:lnTo>
                  <a:lnTo>
                    <a:pt x="4481" y="449"/>
                  </a:lnTo>
                  <a:lnTo>
                    <a:pt x="4442" y="429"/>
                  </a:lnTo>
                  <a:lnTo>
                    <a:pt x="4403" y="410"/>
                  </a:lnTo>
                  <a:lnTo>
                    <a:pt x="4384" y="390"/>
                  </a:lnTo>
                  <a:lnTo>
                    <a:pt x="4364" y="371"/>
                  </a:lnTo>
                  <a:lnTo>
                    <a:pt x="4072" y="235"/>
                  </a:lnTo>
                  <a:lnTo>
                    <a:pt x="4033" y="235"/>
                  </a:lnTo>
                  <a:lnTo>
                    <a:pt x="4033" y="215"/>
                  </a:lnTo>
                  <a:lnTo>
                    <a:pt x="3994" y="215"/>
                  </a:lnTo>
                  <a:lnTo>
                    <a:pt x="3975" y="196"/>
                  </a:lnTo>
                  <a:lnTo>
                    <a:pt x="3936" y="196"/>
                  </a:lnTo>
                  <a:lnTo>
                    <a:pt x="3682" y="98"/>
                  </a:lnTo>
                  <a:lnTo>
                    <a:pt x="3429" y="59"/>
                  </a:lnTo>
                  <a:lnTo>
                    <a:pt x="3390"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3" name="Google Shape;2653;p46"/>
            <p:cNvSpPr/>
            <p:nvPr/>
          </p:nvSpPr>
          <p:spPr>
            <a:xfrm>
              <a:off x="3984125" y="1777825"/>
              <a:ext cx="163675" cy="227025"/>
            </a:xfrm>
            <a:custGeom>
              <a:avLst/>
              <a:gdLst/>
              <a:ahLst/>
              <a:cxnLst/>
              <a:rect l="l" t="t" r="r" b="b"/>
              <a:pathLst>
                <a:path w="6547" h="9081" fill="none" extrusionOk="0">
                  <a:moveTo>
                    <a:pt x="2923" y="1"/>
                  </a:moveTo>
                  <a:lnTo>
                    <a:pt x="2923" y="1"/>
                  </a:lnTo>
                  <a:lnTo>
                    <a:pt x="3293" y="20"/>
                  </a:lnTo>
                  <a:lnTo>
                    <a:pt x="3293" y="20"/>
                  </a:lnTo>
                  <a:lnTo>
                    <a:pt x="3371" y="40"/>
                  </a:lnTo>
                  <a:lnTo>
                    <a:pt x="3371" y="40"/>
                  </a:lnTo>
                  <a:lnTo>
                    <a:pt x="3390" y="40"/>
                  </a:lnTo>
                  <a:lnTo>
                    <a:pt x="3390" y="40"/>
                  </a:lnTo>
                  <a:lnTo>
                    <a:pt x="3429" y="59"/>
                  </a:lnTo>
                  <a:lnTo>
                    <a:pt x="3429" y="59"/>
                  </a:lnTo>
                  <a:lnTo>
                    <a:pt x="3429" y="59"/>
                  </a:lnTo>
                  <a:lnTo>
                    <a:pt x="3682" y="98"/>
                  </a:lnTo>
                  <a:lnTo>
                    <a:pt x="3682" y="98"/>
                  </a:lnTo>
                  <a:lnTo>
                    <a:pt x="3936" y="196"/>
                  </a:lnTo>
                  <a:lnTo>
                    <a:pt x="3936" y="196"/>
                  </a:lnTo>
                  <a:lnTo>
                    <a:pt x="3936" y="196"/>
                  </a:lnTo>
                  <a:lnTo>
                    <a:pt x="3975" y="196"/>
                  </a:lnTo>
                  <a:lnTo>
                    <a:pt x="3994" y="215"/>
                  </a:lnTo>
                  <a:lnTo>
                    <a:pt x="3994" y="215"/>
                  </a:lnTo>
                  <a:lnTo>
                    <a:pt x="4033" y="215"/>
                  </a:lnTo>
                  <a:lnTo>
                    <a:pt x="4033" y="235"/>
                  </a:lnTo>
                  <a:lnTo>
                    <a:pt x="4033" y="235"/>
                  </a:lnTo>
                  <a:lnTo>
                    <a:pt x="4072" y="235"/>
                  </a:lnTo>
                  <a:lnTo>
                    <a:pt x="4072" y="235"/>
                  </a:lnTo>
                  <a:lnTo>
                    <a:pt x="4072" y="235"/>
                  </a:lnTo>
                  <a:lnTo>
                    <a:pt x="4072" y="235"/>
                  </a:lnTo>
                  <a:lnTo>
                    <a:pt x="4072" y="235"/>
                  </a:lnTo>
                  <a:lnTo>
                    <a:pt x="4364" y="371"/>
                  </a:lnTo>
                  <a:lnTo>
                    <a:pt x="4384" y="390"/>
                  </a:lnTo>
                  <a:lnTo>
                    <a:pt x="4403" y="410"/>
                  </a:lnTo>
                  <a:lnTo>
                    <a:pt x="4442" y="429"/>
                  </a:lnTo>
                  <a:lnTo>
                    <a:pt x="4442" y="429"/>
                  </a:lnTo>
                  <a:lnTo>
                    <a:pt x="4481" y="449"/>
                  </a:lnTo>
                  <a:lnTo>
                    <a:pt x="4481" y="449"/>
                  </a:lnTo>
                  <a:lnTo>
                    <a:pt x="4637" y="566"/>
                  </a:lnTo>
                  <a:lnTo>
                    <a:pt x="463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5" y="897"/>
                  </a:lnTo>
                  <a:lnTo>
                    <a:pt x="5085" y="897"/>
                  </a:lnTo>
                  <a:lnTo>
                    <a:pt x="5202" y="1033"/>
                  </a:lnTo>
                  <a:lnTo>
                    <a:pt x="5202" y="1033"/>
                  </a:lnTo>
                  <a:lnTo>
                    <a:pt x="5397" y="1228"/>
                  </a:lnTo>
                  <a:lnTo>
                    <a:pt x="5397" y="1228"/>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53" y="1423"/>
                  </a:lnTo>
                  <a:lnTo>
                    <a:pt x="5533" y="1404"/>
                  </a:lnTo>
                  <a:lnTo>
                    <a:pt x="5553" y="1423"/>
                  </a:lnTo>
                  <a:lnTo>
                    <a:pt x="5553" y="1423"/>
                  </a:lnTo>
                  <a:lnTo>
                    <a:pt x="5553" y="1423"/>
                  </a:lnTo>
                  <a:lnTo>
                    <a:pt x="5553" y="1423"/>
                  </a:lnTo>
                  <a:lnTo>
                    <a:pt x="5572" y="1462"/>
                  </a:lnTo>
                  <a:lnTo>
                    <a:pt x="5572" y="1462"/>
                  </a:lnTo>
                  <a:lnTo>
                    <a:pt x="5748" y="1696"/>
                  </a:lnTo>
                  <a:lnTo>
                    <a:pt x="5748" y="1696"/>
                  </a:lnTo>
                  <a:lnTo>
                    <a:pt x="5884" y="1930"/>
                  </a:lnTo>
                  <a:lnTo>
                    <a:pt x="5884" y="1930"/>
                  </a:lnTo>
                  <a:lnTo>
                    <a:pt x="6001" y="2164"/>
                  </a:lnTo>
                  <a:lnTo>
                    <a:pt x="6118" y="2397"/>
                  </a:lnTo>
                  <a:lnTo>
                    <a:pt x="6118" y="2397"/>
                  </a:lnTo>
                  <a:lnTo>
                    <a:pt x="6118" y="2397"/>
                  </a:lnTo>
                  <a:lnTo>
                    <a:pt x="6118" y="2397"/>
                  </a:lnTo>
                  <a:lnTo>
                    <a:pt x="6137" y="2436"/>
                  </a:lnTo>
                  <a:lnTo>
                    <a:pt x="6137" y="2456"/>
                  </a:lnTo>
                  <a:lnTo>
                    <a:pt x="6137" y="2436"/>
                  </a:lnTo>
                  <a:lnTo>
                    <a:pt x="6137" y="2436"/>
                  </a:lnTo>
                  <a:lnTo>
                    <a:pt x="6137" y="2436"/>
                  </a:lnTo>
                  <a:lnTo>
                    <a:pt x="6313" y="2923"/>
                  </a:lnTo>
                  <a:lnTo>
                    <a:pt x="6332" y="2982"/>
                  </a:lnTo>
                  <a:lnTo>
                    <a:pt x="6332" y="2982"/>
                  </a:lnTo>
                  <a:lnTo>
                    <a:pt x="6410" y="3313"/>
                  </a:lnTo>
                  <a:lnTo>
                    <a:pt x="6410" y="3313"/>
                  </a:lnTo>
                  <a:lnTo>
                    <a:pt x="6488" y="3761"/>
                  </a:lnTo>
                  <a:lnTo>
                    <a:pt x="6488" y="3781"/>
                  </a:lnTo>
                  <a:lnTo>
                    <a:pt x="6488" y="3761"/>
                  </a:lnTo>
                  <a:lnTo>
                    <a:pt x="6488" y="3761"/>
                  </a:lnTo>
                  <a:lnTo>
                    <a:pt x="6488" y="3761"/>
                  </a:lnTo>
                  <a:lnTo>
                    <a:pt x="6527" y="4151"/>
                  </a:lnTo>
                  <a:lnTo>
                    <a:pt x="6547" y="4541"/>
                  </a:lnTo>
                  <a:lnTo>
                    <a:pt x="6547" y="4541"/>
                  </a:lnTo>
                  <a:lnTo>
                    <a:pt x="6527" y="4930"/>
                  </a:lnTo>
                  <a:lnTo>
                    <a:pt x="6488" y="5320"/>
                  </a:lnTo>
                  <a:lnTo>
                    <a:pt x="6488" y="5320"/>
                  </a:lnTo>
                  <a:lnTo>
                    <a:pt x="6488" y="5300"/>
                  </a:lnTo>
                  <a:lnTo>
                    <a:pt x="6488" y="5300"/>
                  </a:lnTo>
                  <a:lnTo>
                    <a:pt x="6430" y="5651"/>
                  </a:lnTo>
                  <a:lnTo>
                    <a:pt x="6352" y="6002"/>
                  </a:lnTo>
                  <a:lnTo>
                    <a:pt x="6352" y="6002"/>
                  </a:lnTo>
                  <a:lnTo>
                    <a:pt x="6254" y="6333"/>
                  </a:lnTo>
                  <a:lnTo>
                    <a:pt x="6118" y="6664"/>
                  </a:lnTo>
                  <a:lnTo>
                    <a:pt x="6118" y="6664"/>
                  </a:lnTo>
                  <a:lnTo>
                    <a:pt x="6118" y="6664"/>
                  </a:lnTo>
                  <a:lnTo>
                    <a:pt x="6137" y="6645"/>
                  </a:lnTo>
                  <a:lnTo>
                    <a:pt x="6137" y="6645"/>
                  </a:lnTo>
                  <a:lnTo>
                    <a:pt x="6001" y="6937"/>
                  </a:lnTo>
                  <a:lnTo>
                    <a:pt x="5845" y="7210"/>
                  </a:lnTo>
                  <a:lnTo>
                    <a:pt x="5845" y="7210"/>
                  </a:lnTo>
                  <a:lnTo>
                    <a:pt x="5689" y="7444"/>
                  </a:lnTo>
                  <a:lnTo>
                    <a:pt x="5533" y="7677"/>
                  </a:lnTo>
                  <a:lnTo>
                    <a:pt x="5533" y="7677"/>
                  </a:lnTo>
                  <a:lnTo>
                    <a:pt x="5533" y="7677"/>
                  </a:lnTo>
                  <a:lnTo>
                    <a:pt x="5533" y="7677"/>
                  </a:lnTo>
                  <a:lnTo>
                    <a:pt x="5533" y="7697"/>
                  </a:lnTo>
                  <a:lnTo>
                    <a:pt x="5533" y="7697"/>
                  </a:lnTo>
                  <a:lnTo>
                    <a:pt x="5533" y="7697"/>
                  </a:lnTo>
                  <a:lnTo>
                    <a:pt x="5533" y="7697"/>
                  </a:lnTo>
                  <a:lnTo>
                    <a:pt x="5533" y="7697"/>
                  </a:lnTo>
                  <a:lnTo>
                    <a:pt x="5533" y="7697"/>
                  </a:lnTo>
                  <a:lnTo>
                    <a:pt x="5533" y="7697"/>
                  </a:lnTo>
                  <a:lnTo>
                    <a:pt x="5358" y="7892"/>
                  </a:lnTo>
                  <a:lnTo>
                    <a:pt x="5183" y="8087"/>
                  </a:lnTo>
                  <a:lnTo>
                    <a:pt x="5183" y="8087"/>
                  </a:lnTo>
                  <a:lnTo>
                    <a:pt x="5007" y="8243"/>
                  </a:lnTo>
                  <a:lnTo>
                    <a:pt x="4832" y="8398"/>
                  </a:lnTo>
                  <a:lnTo>
                    <a:pt x="4832" y="8398"/>
                  </a:lnTo>
                  <a:lnTo>
                    <a:pt x="4832" y="8398"/>
                  </a:lnTo>
                  <a:lnTo>
                    <a:pt x="4832" y="8398"/>
                  </a:lnTo>
                  <a:lnTo>
                    <a:pt x="4832" y="8398"/>
                  </a:lnTo>
                  <a:lnTo>
                    <a:pt x="4832" y="8398"/>
                  </a:lnTo>
                  <a:lnTo>
                    <a:pt x="4637" y="8535"/>
                  </a:lnTo>
                  <a:lnTo>
                    <a:pt x="4442" y="8652"/>
                  </a:lnTo>
                  <a:lnTo>
                    <a:pt x="4442" y="8652"/>
                  </a:lnTo>
                  <a:lnTo>
                    <a:pt x="4267" y="8749"/>
                  </a:lnTo>
                  <a:lnTo>
                    <a:pt x="4072" y="8847"/>
                  </a:lnTo>
                  <a:lnTo>
                    <a:pt x="4092" y="8847"/>
                  </a:lnTo>
                  <a:lnTo>
                    <a:pt x="4092" y="8847"/>
                  </a:lnTo>
                  <a:lnTo>
                    <a:pt x="3877" y="8924"/>
                  </a:lnTo>
                  <a:lnTo>
                    <a:pt x="3682" y="8983"/>
                  </a:lnTo>
                  <a:lnTo>
                    <a:pt x="3682" y="8983"/>
                  </a:lnTo>
                  <a:lnTo>
                    <a:pt x="3312" y="9061"/>
                  </a:lnTo>
                  <a:lnTo>
                    <a:pt x="3312" y="9061"/>
                  </a:lnTo>
                  <a:lnTo>
                    <a:pt x="3312" y="9061"/>
                  </a:lnTo>
                  <a:lnTo>
                    <a:pt x="3117" y="9080"/>
                  </a:lnTo>
                  <a:lnTo>
                    <a:pt x="2923" y="9080"/>
                  </a:lnTo>
                  <a:lnTo>
                    <a:pt x="2923" y="9080"/>
                  </a:lnTo>
                  <a:lnTo>
                    <a:pt x="2630" y="9061"/>
                  </a:lnTo>
                  <a:lnTo>
                    <a:pt x="2630" y="9061"/>
                  </a:lnTo>
                  <a:lnTo>
                    <a:pt x="2338" y="8905"/>
                  </a:lnTo>
                  <a:lnTo>
                    <a:pt x="2065" y="8730"/>
                  </a:lnTo>
                  <a:lnTo>
                    <a:pt x="1812" y="8535"/>
                  </a:lnTo>
                  <a:lnTo>
                    <a:pt x="1559" y="8320"/>
                  </a:lnTo>
                  <a:lnTo>
                    <a:pt x="1325" y="8087"/>
                  </a:lnTo>
                  <a:lnTo>
                    <a:pt x="1111" y="7833"/>
                  </a:lnTo>
                  <a:lnTo>
                    <a:pt x="916" y="7561"/>
                  </a:lnTo>
                  <a:lnTo>
                    <a:pt x="721" y="7268"/>
                  </a:lnTo>
                  <a:lnTo>
                    <a:pt x="565" y="6976"/>
                  </a:lnTo>
                  <a:lnTo>
                    <a:pt x="409" y="6664"/>
                  </a:lnTo>
                  <a:lnTo>
                    <a:pt x="292" y="6333"/>
                  </a:lnTo>
                  <a:lnTo>
                    <a:pt x="195" y="5982"/>
                  </a:lnTo>
                  <a:lnTo>
                    <a:pt x="97" y="5651"/>
                  </a:lnTo>
                  <a:lnTo>
                    <a:pt x="39" y="5281"/>
                  </a:lnTo>
                  <a:lnTo>
                    <a:pt x="0" y="4911"/>
                  </a:lnTo>
                  <a:lnTo>
                    <a:pt x="0" y="4541"/>
                  </a:lnTo>
                  <a:lnTo>
                    <a:pt x="0" y="4541"/>
                  </a:lnTo>
                  <a:lnTo>
                    <a:pt x="0" y="4170"/>
                  </a:lnTo>
                  <a:lnTo>
                    <a:pt x="39" y="3800"/>
                  </a:lnTo>
                  <a:lnTo>
                    <a:pt x="97" y="3449"/>
                  </a:lnTo>
                  <a:lnTo>
                    <a:pt x="195" y="3099"/>
                  </a:lnTo>
                  <a:lnTo>
                    <a:pt x="292" y="2748"/>
                  </a:lnTo>
                  <a:lnTo>
                    <a:pt x="429" y="2436"/>
                  </a:lnTo>
                  <a:lnTo>
                    <a:pt x="565" y="2125"/>
                  </a:lnTo>
                  <a:lnTo>
                    <a:pt x="740" y="1813"/>
                  </a:lnTo>
                  <a:lnTo>
                    <a:pt x="916" y="1521"/>
                  </a:lnTo>
                  <a:lnTo>
                    <a:pt x="1130" y="1248"/>
                  </a:lnTo>
                  <a:lnTo>
                    <a:pt x="1344" y="994"/>
                  </a:lnTo>
                  <a:lnTo>
                    <a:pt x="1578" y="761"/>
                  </a:lnTo>
                  <a:lnTo>
                    <a:pt x="1832" y="546"/>
                  </a:lnTo>
                  <a:lnTo>
                    <a:pt x="2085" y="352"/>
                  </a:lnTo>
                  <a:lnTo>
                    <a:pt x="2358" y="176"/>
                  </a:lnTo>
                  <a:lnTo>
                    <a:pt x="2650" y="20"/>
                  </a:lnTo>
                  <a:lnTo>
                    <a:pt x="2650" y="20"/>
                  </a:lnTo>
                  <a:lnTo>
                    <a:pt x="2903"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4" name="Google Shape;2654;p46"/>
            <p:cNvSpPr/>
            <p:nvPr/>
          </p:nvSpPr>
          <p:spPr>
            <a:xfrm>
              <a:off x="4137050"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5" name="Google Shape;2655;p46"/>
            <p:cNvSpPr/>
            <p:nvPr/>
          </p:nvSpPr>
          <p:spPr>
            <a:xfrm>
              <a:off x="4104925" y="1987775"/>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6" name="Google Shape;2656;p46"/>
            <p:cNvSpPr/>
            <p:nvPr/>
          </p:nvSpPr>
          <p:spPr>
            <a:xfrm>
              <a:off x="4112225" y="1876725"/>
              <a:ext cx="68225" cy="28275"/>
            </a:xfrm>
            <a:custGeom>
              <a:avLst/>
              <a:gdLst/>
              <a:ahLst/>
              <a:cxnLst/>
              <a:rect l="l" t="t" r="r" b="b"/>
              <a:pathLst>
                <a:path w="2729" h="1131" extrusionOk="0">
                  <a:moveTo>
                    <a:pt x="1364" y="0"/>
                  </a:moveTo>
                  <a:lnTo>
                    <a:pt x="1091" y="20"/>
                  </a:lnTo>
                  <a:lnTo>
                    <a:pt x="838" y="39"/>
                  </a:lnTo>
                  <a:lnTo>
                    <a:pt x="604" y="97"/>
                  </a:lnTo>
                  <a:lnTo>
                    <a:pt x="409" y="175"/>
                  </a:lnTo>
                  <a:lnTo>
                    <a:pt x="234" y="253"/>
                  </a:lnTo>
                  <a:lnTo>
                    <a:pt x="117" y="351"/>
                  </a:lnTo>
                  <a:lnTo>
                    <a:pt x="39" y="448"/>
                  </a:lnTo>
                  <a:lnTo>
                    <a:pt x="20" y="507"/>
                  </a:lnTo>
                  <a:lnTo>
                    <a:pt x="0" y="565"/>
                  </a:lnTo>
                  <a:lnTo>
                    <a:pt x="20" y="624"/>
                  </a:lnTo>
                  <a:lnTo>
                    <a:pt x="39" y="682"/>
                  </a:lnTo>
                  <a:lnTo>
                    <a:pt x="117" y="779"/>
                  </a:lnTo>
                  <a:lnTo>
                    <a:pt x="234" y="877"/>
                  </a:lnTo>
                  <a:lnTo>
                    <a:pt x="409" y="974"/>
                  </a:lnTo>
                  <a:lnTo>
                    <a:pt x="604" y="1033"/>
                  </a:lnTo>
                  <a:lnTo>
                    <a:pt x="838" y="1091"/>
                  </a:lnTo>
                  <a:lnTo>
                    <a:pt x="1091" y="1111"/>
                  </a:lnTo>
                  <a:lnTo>
                    <a:pt x="1364" y="1130"/>
                  </a:lnTo>
                  <a:lnTo>
                    <a:pt x="1637" y="1111"/>
                  </a:lnTo>
                  <a:lnTo>
                    <a:pt x="1890" y="1091"/>
                  </a:lnTo>
                  <a:lnTo>
                    <a:pt x="2124" y="1033"/>
                  </a:lnTo>
                  <a:lnTo>
                    <a:pt x="2319" y="974"/>
                  </a:lnTo>
                  <a:lnTo>
                    <a:pt x="2494" y="877"/>
                  </a:lnTo>
                  <a:lnTo>
                    <a:pt x="2611" y="779"/>
                  </a:lnTo>
                  <a:lnTo>
                    <a:pt x="2689" y="682"/>
                  </a:lnTo>
                  <a:lnTo>
                    <a:pt x="2709" y="624"/>
                  </a:lnTo>
                  <a:lnTo>
                    <a:pt x="2728" y="565"/>
                  </a:lnTo>
                  <a:lnTo>
                    <a:pt x="2709" y="507"/>
                  </a:lnTo>
                  <a:lnTo>
                    <a:pt x="2689" y="448"/>
                  </a:lnTo>
                  <a:lnTo>
                    <a:pt x="2611" y="351"/>
                  </a:lnTo>
                  <a:lnTo>
                    <a:pt x="2494" y="253"/>
                  </a:lnTo>
                  <a:lnTo>
                    <a:pt x="2319" y="175"/>
                  </a:lnTo>
                  <a:lnTo>
                    <a:pt x="212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7" name="Google Shape;2657;p46"/>
            <p:cNvSpPr/>
            <p:nvPr/>
          </p:nvSpPr>
          <p:spPr>
            <a:xfrm>
              <a:off x="4112225" y="1876725"/>
              <a:ext cx="68225" cy="28275"/>
            </a:xfrm>
            <a:custGeom>
              <a:avLst/>
              <a:gdLst/>
              <a:ahLst/>
              <a:cxnLst/>
              <a:rect l="l" t="t" r="r" b="b"/>
              <a:pathLst>
                <a:path w="2729" h="1131" fill="none" extrusionOk="0">
                  <a:moveTo>
                    <a:pt x="2728" y="565"/>
                  </a:moveTo>
                  <a:lnTo>
                    <a:pt x="2728" y="565"/>
                  </a:lnTo>
                  <a:lnTo>
                    <a:pt x="2709" y="624"/>
                  </a:lnTo>
                  <a:lnTo>
                    <a:pt x="2689" y="682"/>
                  </a:lnTo>
                  <a:lnTo>
                    <a:pt x="2611" y="779"/>
                  </a:lnTo>
                  <a:lnTo>
                    <a:pt x="2494" y="877"/>
                  </a:lnTo>
                  <a:lnTo>
                    <a:pt x="2319" y="974"/>
                  </a:lnTo>
                  <a:lnTo>
                    <a:pt x="2124" y="1033"/>
                  </a:lnTo>
                  <a:lnTo>
                    <a:pt x="1890" y="1091"/>
                  </a:lnTo>
                  <a:lnTo>
                    <a:pt x="1637" y="1111"/>
                  </a:lnTo>
                  <a:lnTo>
                    <a:pt x="1364" y="1130"/>
                  </a:lnTo>
                  <a:lnTo>
                    <a:pt x="1364" y="1130"/>
                  </a:lnTo>
                  <a:lnTo>
                    <a:pt x="1091" y="1111"/>
                  </a:lnTo>
                  <a:lnTo>
                    <a:pt x="838" y="1091"/>
                  </a:lnTo>
                  <a:lnTo>
                    <a:pt x="604" y="1033"/>
                  </a:lnTo>
                  <a:lnTo>
                    <a:pt x="409" y="974"/>
                  </a:lnTo>
                  <a:lnTo>
                    <a:pt x="234" y="877"/>
                  </a:lnTo>
                  <a:lnTo>
                    <a:pt x="117" y="779"/>
                  </a:lnTo>
                  <a:lnTo>
                    <a:pt x="39" y="682"/>
                  </a:lnTo>
                  <a:lnTo>
                    <a:pt x="20" y="624"/>
                  </a:lnTo>
                  <a:lnTo>
                    <a:pt x="0" y="565"/>
                  </a:lnTo>
                  <a:lnTo>
                    <a:pt x="0" y="565"/>
                  </a:lnTo>
                  <a:lnTo>
                    <a:pt x="20" y="507"/>
                  </a:lnTo>
                  <a:lnTo>
                    <a:pt x="39" y="448"/>
                  </a:lnTo>
                  <a:lnTo>
                    <a:pt x="117" y="351"/>
                  </a:lnTo>
                  <a:lnTo>
                    <a:pt x="234" y="253"/>
                  </a:lnTo>
                  <a:lnTo>
                    <a:pt x="409" y="175"/>
                  </a:lnTo>
                  <a:lnTo>
                    <a:pt x="604" y="97"/>
                  </a:lnTo>
                  <a:lnTo>
                    <a:pt x="838" y="39"/>
                  </a:lnTo>
                  <a:lnTo>
                    <a:pt x="1091" y="20"/>
                  </a:lnTo>
                  <a:lnTo>
                    <a:pt x="1364" y="0"/>
                  </a:lnTo>
                  <a:lnTo>
                    <a:pt x="1364" y="0"/>
                  </a:lnTo>
                  <a:lnTo>
                    <a:pt x="1637" y="20"/>
                  </a:lnTo>
                  <a:lnTo>
                    <a:pt x="1890" y="39"/>
                  </a:lnTo>
                  <a:lnTo>
                    <a:pt x="2124" y="97"/>
                  </a:lnTo>
                  <a:lnTo>
                    <a:pt x="2319" y="175"/>
                  </a:lnTo>
                  <a:lnTo>
                    <a:pt x="2494" y="253"/>
                  </a:lnTo>
                  <a:lnTo>
                    <a:pt x="2611" y="351"/>
                  </a:lnTo>
                  <a:lnTo>
                    <a:pt x="2689" y="448"/>
                  </a:lnTo>
                  <a:lnTo>
                    <a:pt x="2709" y="507"/>
                  </a:lnTo>
                  <a:lnTo>
                    <a:pt x="272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8" name="Google Shape;2658;p46"/>
            <p:cNvSpPr/>
            <p:nvPr/>
          </p:nvSpPr>
          <p:spPr>
            <a:xfrm>
              <a:off x="4253975" y="1946850"/>
              <a:ext cx="124700" cy="66775"/>
            </a:xfrm>
            <a:custGeom>
              <a:avLst/>
              <a:gdLst/>
              <a:ahLst/>
              <a:cxnLst/>
              <a:rect l="l" t="t" r="r" b="b"/>
              <a:pathLst>
                <a:path w="4988" h="2671" extrusionOk="0">
                  <a:moveTo>
                    <a:pt x="2591" y="1"/>
                  </a:moveTo>
                  <a:lnTo>
                    <a:pt x="2377" y="20"/>
                  </a:lnTo>
                  <a:lnTo>
                    <a:pt x="2182" y="40"/>
                  </a:lnTo>
                  <a:lnTo>
                    <a:pt x="1968" y="59"/>
                  </a:lnTo>
                  <a:lnTo>
                    <a:pt x="1773" y="118"/>
                  </a:lnTo>
                  <a:lnTo>
                    <a:pt x="1578" y="176"/>
                  </a:lnTo>
                  <a:lnTo>
                    <a:pt x="1403" y="235"/>
                  </a:lnTo>
                  <a:lnTo>
                    <a:pt x="1228" y="312"/>
                  </a:lnTo>
                  <a:lnTo>
                    <a:pt x="1052" y="410"/>
                  </a:lnTo>
                  <a:lnTo>
                    <a:pt x="877" y="527"/>
                  </a:lnTo>
                  <a:lnTo>
                    <a:pt x="604" y="741"/>
                  </a:lnTo>
                  <a:lnTo>
                    <a:pt x="370" y="975"/>
                  </a:lnTo>
                  <a:lnTo>
                    <a:pt x="273" y="1111"/>
                  </a:lnTo>
                  <a:lnTo>
                    <a:pt x="175" y="1267"/>
                  </a:lnTo>
                  <a:lnTo>
                    <a:pt x="98" y="1423"/>
                  </a:lnTo>
                  <a:lnTo>
                    <a:pt x="20" y="1579"/>
                  </a:lnTo>
                  <a:lnTo>
                    <a:pt x="0" y="1657"/>
                  </a:lnTo>
                  <a:lnTo>
                    <a:pt x="20" y="1715"/>
                  </a:lnTo>
                  <a:lnTo>
                    <a:pt x="175" y="1949"/>
                  </a:lnTo>
                  <a:lnTo>
                    <a:pt x="273" y="2047"/>
                  </a:lnTo>
                  <a:lnTo>
                    <a:pt x="370" y="2144"/>
                  </a:lnTo>
                  <a:lnTo>
                    <a:pt x="604" y="2300"/>
                  </a:lnTo>
                  <a:lnTo>
                    <a:pt x="857" y="2417"/>
                  </a:lnTo>
                  <a:lnTo>
                    <a:pt x="1130" y="2514"/>
                  </a:lnTo>
                  <a:lnTo>
                    <a:pt x="1422" y="2592"/>
                  </a:lnTo>
                  <a:lnTo>
                    <a:pt x="1715" y="2631"/>
                  </a:lnTo>
                  <a:lnTo>
                    <a:pt x="2065" y="2670"/>
                  </a:lnTo>
                  <a:lnTo>
                    <a:pt x="2221" y="2670"/>
                  </a:lnTo>
                  <a:lnTo>
                    <a:pt x="2494" y="2651"/>
                  </a:lnTo>
                  <a:lnTo>
                    <a:pt x="2767" y="2631"/>
                  </a:lnTo>
                  <a:lnTo>
                    <a:pt x="3040" y="2592"/>
                  </a:lnTo>
                  <a:lnTo>
                    <a:pt x="3332" y="2553"/>
                  </a:lnTo>
                  <a:lnTo>
                    <a:pt x="3624" y="2475"/>
                  </a:lnTo>
                  <a:lnTo>
                    <a:pt x="3897" y="2397"/>
                  </a:lnTo>
                  <a:lnTo>
                    <a:pt x="4170" y="2300"/>
                  </a:lnTo>
                  <a:lnTo>
                    <a:pt x="4403" y="2202"/>
                  </a:lnTo>
                  <a:lnTo>
                    <a:pt x="4559" y="2124"/>
                  </a:lnTo>
                  <a:lnTo>
                    <a:pt x="4676" y="2047"/>
                  </a:lnTo>
                  <a:lnTo>
                    <a:pt x="4813" y="1930"/>
                  </a:lnTo>
                  <a:lnTo>
                    <a:pt x="4910" y="1793"/>
                  </a:lnTo>
                  <a:lnTo>
                    <a:pt x="4969" y="1676"/>
                  </a:lnTo>
                  <a:lnTo>
                    <a:pt x="4988" y="1520"/>
                  </a:lnTo>
                  <a:lnTo>
                    <a:pt x="4988" y="1404"/>
                  </a:lnTo>
                  <a:lnTo>
                    <a:pt x="4949" y="1248"/>
                  </a:lnTo>
                  <a:lnTo>
                    <a:pt x="4891" y="1111"/>
                  </a:lnTo>
                  <a:lnTo>
                    <a:pt x="4813" y="975"/>
                  </a:lnTo>
                  <a:lnTo>
                    <a:pt x="4715" y="858"/>
                  </a:lnTo>
                  <a:lnTo>
                    <a:pt x="4579" y="722"/>
                  </a:lnTo>
                  <a:lnTo>
                    <a:pt x="4442" y="605"/>
                  </a:lnTo>
                  <a:lnTo>
                    <a:pt x="4306" y="507"/>
                  </a:lnTo>
                  <a:lnTo>
                    <a:pt x="4150" y="410"/>
                  </a:lnTo>
                  <a:lnTo>
                    <a:pt x="3975" y="312"/>
                  </a:lnTo>
                  <a:lnTo>
                    <a:pt x="3644" y="176"/>
                  </a:lnTo>
                  <a:lnTo>
                    <a:pt x="3312" y="79"/>
                  </a:lnTo>
                  <a:lnTo>
                    <a:pt x="2962" y="20"/>
                  </a:lnTo>
                  <a:lnTo>
                    <a:pt x="2591"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9" name="Google Shape;2659;p46"/>
            <p:cNvSpPr/>
            <p:nvPr/>
          </p:nvSpPr>
          <p:spPr>
            <a:xfrm>
              <a:off x="4253975" y="1946850"/>
              <a:ext cx="124700" cy="66775"/>
            </a:xfrm>
            <a:custGeom>
              <a:avLst/>
              <a:gdLst/>
              <a:ahLst/>
              <a:cxnLst/>
              <a:rect l="l" t="t" r="r" b="b"/>
              <a:pathLst>
                <a:path w="4988" h="2671" fill="none" extrusionOk="0">
                  <a:moveTo>
                    <a:pt x="2591" y="1"/>
                  </a:moveTo>
                  <a:lnTo>
                    <a:pt x="2591" y="1"/>
                  </a:lnTo>
                  <a:lnTo>
                    <a:pt x="2377" y="20"/>
                  </a:lnTo>
                  <a:lnTo>
                    <a:pt x="2377" y="20"/>
                  </a:lnTo>
                  <a:lnTo>
                    <a:pt x="2182" y="40"/>
                  </a:lnTo>
                  <a:lnTo>
                    <a:pt x="1968" y="59"/>
                  </a:lnTo>
                  <a:lnTo>
                    <a:pt x="1773" y="118"/>
                  </a:lnTo>
                  <a:lnTo>
                    <a:pt x="1578" y="176"/>
                  </a:lnTo>
                  <a:lnTo>
                    <a:pt x="1578" y="176"/>
                  </a:lnTo>
                  <a:lnTo>
                    <a:pt x="1403" y="235"/>
                  </a:lnTo>
                  <a:lnTo>
                    <a:pt x="1228" y="312"/>
                  </a:lnTo>
                  <a:lnTo>
                    <a:pt x="1052" y="410"/>
                  </a:lnTo>
                  <a:lnTo>
                    <a:pt x="877" y="527"/>
                  </a:lnTo>
                  <a:lnTo>
                    <a:pt x="877" y="527"/>
                  </a:lnTo>
                  <a:lnTo>
                    <a:pt x="604" y="741"/>
                  </a:lnTo>
                  <a:lnTo>
                    <a:pt x="370" y="975"/>
                  </a:lnTo>
                  <a:lnTo>
                    <a:pt x="370" y="975"/>
                  </a:lnTo>
                  <a:lnTo>
                    <a:pt x="273" y="1111"/>
                  </a:lnTo>
                  <a:lnTo>
                    <a:pt x="175" y="1267"/>
                  </a:lnTo>
                  <a:lnTo>
                    <a:pt x="175" y="1267"/>
                  </a:lnTo>
                  <a:lnTo>
                    <a:pt x="98" y="1423"/>
                  </a:lnTo>
                  <a:lnTo>
                    <a:pt x="20" y="1579"/>
                  </a:lnTo>
                  <a:lnTo>
                    <a:pt x="20" y="1579"/>
                  </a:lnTo>
                  <a:lnTo>
                    <a:pt x="0" y="1657"/>
                  </a:lnTo>
                  <a:lnTo>
                    <a:pt x="20" y="1715"/>
                  </a:lnTo>
                  <a:lnTo>
                    <a:pt x="20" y="1715"/>
                  </a:lnTo>
                  <a:lnTo>
                    <a:pt x="175" y="1949"/>
                  </a:lnTo>
                  <a:lnTo>
                    <a:pt x="273" y="2047"/>
                  </a:lnTo>
                  <a:lnTo>
                    <a:pt x="370" y="2144"/>
                  </a:lnTo>
                  <a:lnTo>
                    <a:pt x="370" y="2144"/>
                  </a:lnTo>
                  <a:lnTo>
                    <a:pt x="604" y="2300"/>
                  </a:lnTo>
                  <a:lnTo>
                    <a:pt x="857" y="2417"/>
                  </a:lnTo>
                  <a:lnTo>
                    <a:pt x="857" y="2417"/>
                  </a:lnTo>
                  <a:lnTo>
                    <a:pt x="1130" y="2514"/>
                  </a:lnTo>
                  <a:lnTo>
                    <a:pt x="1422" y="2592"/>
                  </a:lnTo>
                  <a:lnTo>
                    <a:pt x="1715" y="2631"/>
                  </a:lnTo>
                  <a:lnTo>
                    <a:pt x="2065" y="2670"/>
                  </a:lnTo>
                  <a:lnTo>
                    <a:pt x="2065" y="2670"/>
                  </a:lnTo>
                  <a:lnTo>
                    <a:pt x="2221" y="2670"/>
                  </a:lnTo>
                  <a:lnTo>
                    <a:pt x="2221" y="2670"/>
                  </a:lnTo>
                  <a:lnTo>
                    <a:pt x="2494" y="2651"/>
                  </a:lnTo>
                  <a:lnTo>
                    <a:pt x="2767" y="2631"/>
                  </a:lnTo>
                  <a:lnTo>
                    <a:pt x="3040" y="2592"/>
                  </a:lnTo>
                  <a:lnTo>
                    <a:pt x="3332" y="2553"/>
                  </a:lnTo>
                  <a:lnTo>
                    <a:pt x="3332" y="2553"/>
                  </a:lnTo>
                  <a:lnTo>
                    <a:pt x="3624" y="2475"/>
                  </a:lnTo>
                  <a:lnTo>
                    <a:pt x="3897" y="2397"/>
                  </a:lnTo>
                  <a:lnTo>
                    <a:pt x="4170" y="2300"/>
                  </a:lnTo>
                  <a:lnTo>
                    <a:pt x="4403" y="2202"/>
                  </a:lnTo>
                  <a:lnTo>
                    <a:pt x="4403" y="2202"/>
                  </a:lnTo>
                  <a:lnTo>
                    <a:pt x="4559" y="2124"/>
                  </a:lnTo>
                  <a:lnTo>
                    <a:pt x="4676" y="2047"/>
                  </a:lnTo>
                  <a:lnTo>
                    <a:pt x="4676" y="2047"/>
                  </a:lnTo>
                  <a:lnTo>
                    <a:pt x="4813" y="1930"/>
                  </a:lnTo>
                  <a:lnTo>
                    <a:pt x="4910" y="1793"/>
                  </a:lnTo>
                  <a:lnTo>
                    <a:pt x="4910" y="1793"/>
                  </a:lnTo>
                  <a:lnTo>
                    <a:pt x="4969" y="1676"/>
                  </a:lnTo>
                  <a:lnTo>
                    <a:pt x="4988" y="1520"/>
                  </a:lnTo>
                  <a:lnTo>
                    <a:pt x="4988" y="1520"/>
                  </a:lnTo>
                  <a:lnTo>
                    <a:pt x="4988" y="1404"/>
                  </a:lnTo>
                  <a:lnTo>
                    <a:pt x="4988" y="1404"/>
                  </a:lnTo>
                  <a:lnTo>
                    <a:pt x="4949" y="1248"/>
                  </a:lnTo>
                  <a:lnTo>
                    <a:pt x="4949" y="1248"/>
                  </a:lnTo>
                  <a:lnTo>
                    <a:pt x="4891" y="1111"/>
                  </a:lnTo>
                  <a:lnTo>
                    <a:pt x="4813" y="975"/>
                  </a:lnTo>
                  <a:lnTo>
                    <a:pt x="4715" y="858"/>
                  </a:lnTo>
                  <a:lnTo>
                    <a:pt x="4579" y="722"/>
                  </a:lnTo>
                  <a:lnTo>
                    <a:pt x="4579" y="722"/>
                  </a:lnTo>
                  <a:lnTo>
                    <a:pt x="4442" y="605"/>
                  </a:lnTo>
                  <a:lnTo>
                    <a:pt x="4306" y="507"/>
                  </a:lnTo>
                  <a:lnTo>
                    <a:pt x="4150" y="410"/>
                  </a:lnTo>
                  <a:lnTo>
                    <a:pt x="3975" y="312"/>
                  </a:lnTo>
                  <a:lnTo>
                    <a:pt x="3975" y="312"/>
                  </a:lnTo>
                  <a:lnTo>
                    <a:pt x="3644" y="176"/>
                  </a:lnTo>
                  <a:lnTo>
                    <a:pt x="3312" y="79"/>
                  </a:lnTo>
                  <a:lnTo>
                    <a:pt x="2962" y="20"/>
                  </a:lnTo>
                  <a:lnTo>
                    <a:pt x="259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0" name="Google Shape;2660;p46"/>
            <p:cNvSpPr/>
            <p:nvPr/>
          </p:nvSpPr>
          <p:spPr>
            <a:xfrm>
              <a:off x="4388400" y="19731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1" name="Google Shape;2661;p46"/>
            <p:cNvSpPr/>
            <p:nvPr/>
          </p:nvSpPr>
          <p:spPr>
            <a:xfrm>
              <a:off x="4388400" y="19731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2" name="Google Shape;2662;p46"/>
            <p:cNvSpPr/>
            <p:nvPr/>
          </p:nvSpPr>
          <p:spPr>
            <a:xfrm>
              <a:off x="4234475" y="1908375"/>
              <a:ext cx="164675" cy="109125"/>
            </a:xfrm>
            <a:custGeom>
              <a:avLst/>
              <a:gdLst/>
              <a:ahLst/>
              <a:cxnLst/>
              <a:rect l="l" t="t" r="r" b="b"/>
              <a:pathLst>
                <a:path w="6587" h="4365" extrusionOk="0">
                  <a:moveTo>
                    <a:pt x="3527" y="1696"/>
                  </a:moveTo>
                  <a:lnTo>
                    <a:pt x="3761" y="1715"/>
                  </a:lnTo>
                  <a:lnTo>
                    <a:pt x="3975" y="1754"/>
                  </a:lnTo>
                  <a:lnTo>
                    <a:pt x="4151" y="1793"/>
                  </a:lnTo>
                  <a:lnTo>
                    <a:pt x="4346" y="1851"/>
                  </a:lnTo>
                  <a:lnTo>
                    <a:pt x="4541" y="1929"/>
                  </a:lnTo>
                  <a:lnTo>
                    <a:pt x="4813" y="2066"/>
                  </a:lnTo>
                  <a:lnTo>
                    <a:pt x="5086" y="2241"/>
                  </a:lnTo>
                  <a:lnTo>
                    <a:pt x="5242" y="2397"/>
                  </a:lnTo>
                  <a:lnTo>
                    <a:pt x="5398" y="2553"/>
                  </a:lnTo>
                  <a:lnTo>
                    <a:pt x="5476" y="2689"/>
                  </a:lnTo>
                  <a:lnTo>
                    <a:pt x="5554" y="2806"/>
                  </a:lnTo>
                  <a:lnTo>
                    <a:pt x="5573" y="2865"/>
                  </a:lnTo>
                  <a:lnTo>
                    <a:pt x="5593" y="2923"/>
                  </a:lnTo>
                  <a:lnTo>
                    <a:pt x="5632" y="3021"/>
                  </a:lnTo>
                  <a:lnTo>
                    <a:pt x="5632" y="3040"/>
                  </a:lnTo>
                  <a:lnTo>
                    <a:pt x="5651" y="3137"/>
                  </a:lnTo>
                  <a:lnTo>
                    <a:pt x="5651" y="3157"/>
                  </a:lnTo>
                  <a:lnTo>
                    <a:pt x="5671" y="3293"/>
                  </a:lnTo>
                  <a:lnTo>
                    <a:pt x="5515" y="3430"/>
                  </a:lnTo>
                  <a:lnTo>
                    <a:pt x="5339" y="3566"/>
                  </a:lnTo>
                  <a:lnTo>
                    <a:pt x="5028" y="3761"/>
                  </a:lnTo>
                  <a:lnTo>
                    <a:pt x="4677" y="3917"/>
                  </a:lnTo>
                  <a:lnTo>
                    <a:pt x="4443" y="3995"/>
                  </a:lnTo>
                  <a:lnTo>
                    <a:pt x="4209" y="4053"/>
                  </a:lnTo>
                  <a:lnTo>
                    <a:pt x="3956" y="4092"/>
                  </a:lnTo>
                  <a:lnTo>
                    <a:pt x="3703" y="4131"/>
                  </a:lnTo>
                  <a:lnTo>
                    <a:pt x="3410" y="4131"/>
                  </a:lnTo>
                  <a:lnTo>
                    <a:pt x="3294" y="4151"/>
                  </a:lnTo>
                  <a:lnTo>
                    <a:pt x="3255" y="4151"/>
                  </a:lnTo>
                  <a:lnTo>
                    <a:pt x="2884" y="4131"/>
                  </a:lnTo>
                  <a:lnTo>
                    <a:pt x="2631" y="4092"/>
                  </a:lnTo>
                  <a:lnTo>
                    <a:pt x="2397" y="4053"/>
                  </a:lnTo>
                  <a:lnTo>
                    <a:pt x="2144" y="3995"/>
                  </a:lnTo>
                  <a:lnTo>
                    <a:pt x="1930" y="3917"/>
                  </a:lnTo>
                  <a:lnTo>
                    <a:pt x="1579" y="3761"/>
                  </a:lnTo>
                  <a:lnTo>
                    <a:pt x="1404" y="3663"/>
                  </a:lnTo>
                  <a:lnTo>
                    <a:pt x="1248" y="3566"/>
                  </a:lnTo>
                  <a:lnTo>
                    <a:pt x="1072" y="3430"/>
                  </a:lnTo>
                  <a:lnTo>
                    <a:pt x="897" y="3274"/>
                  </a:lnTo>
                  <a:lnTo>
                    <a:pt x="917" y="3235"/>
                  </a:lnTo>
                  <a:lnTo>
                    <a:pt x="917" y="3196"/>
                  </a:lnTo>
                  <a:lnTo>
                    <a:pt x="955" y="3021"/>
                  </a:lnTo>
                  <a:lnTo>
                    <a:pt x="994" y="2865"/>
                  </a:lnTo>
                  <a:lnTo>
                    <a:pt x="1072" y="2709"/>
                  </a:lnTo>
                  <a:lnTo>
                    <a:pt x="1170" y="2553"/>
                  </a:lnTo>
                  <a:lnTo>
                    <a:pt x="1326" y="2397"/>
                  </a:lnTo>
                  <a:lnTo>
                    <a:pt x="1501" y="2241"/>
                  </a:lnTo>
                  <a:lnTo>
                    <a:pt x="1754" y="2066"/>
                  </a:lnTo>
                  <a:lnTo>
                    <a:pt x="2027" y="1929"/>
                  </a:lnTo>
                  <a:lnTo>
                    <a:pt x="2222" y="1871"/>
                  </a:lnTo>
                  <a:lnTo>
                    <a:pt x="2417" y="1813"/>
                  </a:lnTo>
                  <a:lnTo>
                    <a:pt x="2612" y="1754"/>
                  </a:lnTo>
                  <a:lnTo>
                    <a:pt x="2826" y="1715"/>
                  </a:lnTo>
                  <a:lnTo>
                    <a:pt x="3060" y="1696"/>
                  </a:lnTo>
                  <a:close/>
                  <a:moveTo>
                    <a:pt x="4950" y="1"/>
                  </a:moveTo>
                  <a:lnTo>
                    <a:pt x="4677" y="20"/>
                  </a:lnTo>
                  <a:lnTo>
                    <a:pt x="4385" y="78"/>
                  </a:lnTo>
                  <a:lnTo>
                    <a:pt x="4092" y="176"/>
                  </a:lnTo>
                  <a:lnTo>
                    <a:pt x="3820" y="273"/>
                  </a:lnTo>
                  <a:lnTo>
                    <a:pt x="3664" y="332"/>
                  </a:lnTo>
                  <a:lnTo>
                    <a:pt x="3333" y="449"/>
                  </a:lnTo>
                  <a:lnTo>
                    <a:pt x="3255" y="449"/>
                  </a:lnTo>
                  <a:lnTo>
                    <a:pt x="2923" y="332"/>
                  </a:lnTo>
                  <a:lnTo>
                    <a:pt x="2767" y="293"/>
                  </a:lnTo>
                  <a:lnTo>
                    <a:pt x="2495" y="176"/>
                  </a:lnTo>
                  <a:lnTo>
                    <a:pt x="2202" y="98"/>
                  </a:lnTo>
                  <a:lnTo>
                    <a:pt x="1910" y="39"/>
                  </a:lnTo>
                  <a:lnTo>
                    <a:pt x="1637" y="20"/>
                  </a:lnTo>
                  <a:lnTo>
                    <a:pt x="1462" y="20"/>
                  </a:lnTo>
                  <a:lnTo>
                    <a:pt x="1267" y="59"/>
                  </a:lnTo>
                  <a:lnTo>
                    <a:pt x="1092" y="98"/>
                  </a:lnTo>
                  <a:lnTo>
                    <a:pt x="917" y="176"/>
                  </a:lnTo>
                  <a:lnTo>
                    <a:pt x="761" y="234"/>
                  </a:lnTo>
                  <a:lnTo>
                    <a:pt x="624" y="332"/>
                  </a:lnTo>
                  <a:lnTo>
                    <a:pt x="507" y="429"/>
                  </a:lnTo>
                  <a:lnTo>
                    <a:pt x="410" y="527"/>
                  </a:lnTo>
                  <a:lnTo>
                    <a:pt x="313" y="643"/>
                  </a:lnTo>
                  <a:lnTo>
                    <a:pt x="215" y="780"/>
                  </a:lnTo>
                  <a:lnTo>
                    <a:pt x="157" y="897"/>
                  </a:lnTo>
                  <a:lnTo>
                    <a:pt x="98" y="1033"/>
                  </a:lnTo>
                  <a:lnTo>
                    <a:pt x="59" y="1170"/>
                  </a:lnTo>
                  <a:lnTo>
                    <a:pt x="20" y="1306"/>
                  </a:lnTo>
                  <a:lnTo>
                    <a:pt x="1" y="1462"/>
                  </a:lnTo>
                  <a:lnTo>
                    <a:pt x="1" y="1618"/>
                  </a:lnTo>
                  <a:lnTo>
                    <a:pt x="1" y="1774"/>
                  </a:lnTo>
                  <a:lnTo>
                    <a:pt x="40" y="2105"/>
                  </a:lnTo>
                  <a:lnTo>
                    <a:pt x="137" y="2417"/>
                  </a:lnTo>
                  <a:lnTo>
                    <a:pt x="254" y="2728"/>
                  </a:lnTo>
                  <a:lnTo>
                    <a:pt x="429" y="3021"/>
                  </a:lnTo>
                  <a:lnTo>
                    <a:pt x="624" y="3293"/>
                  </a:lnTo>
                  <a:lnTo>
                    <a:pt x="858" y="3527"/>
                  </a:lnTo>
                  <a:lnTo>
                    <a:pt x="1131" y="3741"/>
                  </a:lnTo>
                  <a:lnTo>
                    <a:pt x="1404" y="3917"/>
                  </a:lnTo>
                  <a:lnTo>
                    <a:pt x="1715" y="4053"/>
                  </a:lnTo>
                  <a:lnTo>
                    <a:pt x="2027" y="4170"/>
                  </a:lnTo>
                  <a:lnTo>
                    <a:pt x="2358" y="4267"/>
                  </a:lnTo>
                  <a:lnTo>
                    <a:pt x="2690" y="4326"/>
                  </a:lnTo>
                  <a:lnTo>
                    <a:pt x="2923" y="4345"/>
                  </a:lnTo>
                  <a:lnTo>
                    <a:pt x="3196" y="4365"/>
                  </a:lnTo>
                  <a:lnTo>
                    <a:pt x="3294" y="4365"/>
                  </a:lnTo>
                  <a:lnTo>
                    <a:pt x="3605" y="4345"/>
                  </a:lnTo>
                  <a:lnTo>
                    <a:pt x="3898" y="4306"/>
                  </a:lnTo>
                  <a:lnTo>
                    <a:pt x="4248" y="4267"/>
                  </a:lnTo>
                  <a:lnTo>
                    <a:pt x="4579" y="4170"/>
                  </a:lnTo>
                  <a:lnTo>
                    <a:pt x="4891" y="4053"/>
                  </a:lnTo>
                  <a:lnTo>
                    <a:pt x="5183" y="3917"/>
                  </a:lnTo>
                  <a:lnTo>
                    <a:pt x="5476" y="3741"/>
                  </a:lnTo>
                  <a:lnTo>
                    <a:pt x="5729" y="3527"/>
                  </a:lnTo>
                  <a:lnTo>
                    <a:pt x="5963" y="3274"/>
                  </a:lnTo>
                  <a:lnTo>
                    <a:pt x="6158" y="3021"/>
                  </a:lnTo>
                  <a:lnTo>
                    <a:pt x="6333" y="2728"/>
                  </a:lnTo>
                  <a:lnTo>
                    <a:pt x="6469" y="2397"/>
                  </a:lnTo>
                  <a:lnTo>
                    <a:pt x="6547" y="2085"/>
                  </a:lnTo>
                  <a:lnTo>
                    <a:pt x="6586" y="1774"/>
                  </a:lnTo>
                  <a:lnTo>
                    <a:pt x="6586" y="1618"/>
                  </a:lnTo>
                  <a:lnTo>
                    <a:pt x="6586" y="1462"/>
                  </a:lnTo>
                  <a:lnTo>
                    <a:pt x="6567" y="1306"/>
                  </a:lnTo>
                  <a:lnTo>
                    <a:pt x="6528" y="1170"/>
                  </a:lnTo>
                  <a:lnTo>
                    <a:pt x="6489" y="1033"/>
                  </a:lnTo>
                  <a:lnTo>
                    <a:pt x="6430" y="897"/>
                  </a:lnTo>
                  <a:lnTo>
                    <a:pt x="6372" y="760"/>
                  </a:lnTo>
                  <a:lnTo>
                    <a:pt x="6275" y="624"/>
                  </a:lnTo>
                  <a:lnTo>
                    <a:pt x="6197" y="527"/>
                  </a:lnTo>
                  <a:lnTo>
                    <a:pt x="6080" y="410"/>
                  </a:lnTo>
                  <a:lnTo>
                    <a:pt x="5963" y="312"/>
                  </a:lnTo>
                  <a:lnTo>
                    <a:pt x="5826" y="234"/>
                  </a:lnTo>
                  <a:lnTo>
                    <a:pt x="5671" y="156"/>
                  </a:lnTo>
                  <a:lnTo>
                    <a:pt x="5515" y="98"/>
                  </a:lnTo>
                  <a:lnTo>
                    <a:pt x="5339" y="59"/>
                  </a:lnTo>
                  <a:lnTo>
                    <a:pt x="5145" y="20"/>
                  </a:lnTo>
                  <a:lnTo>
                    <a:pt x="49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3" name="Google Shape;2663;p46"/>
            <p:cNvSpPr/>
            <p:nvPr/>
          </p:nvSpPr>
          <p:spPr>
            <a:xfrm>
              <a:off x="4234475" y="1908375"/>
              <a:ext cx="164675" cy="109125"/>
            </a:xfrm>
            <a:custGeom>
              <a:avLst/>
              <a:gdLst/>
              <a:ahLst/>
              <a:cxnLst/>
              <a:rect l="l" t="t" r="r" b="b"/>
              <a:pathLst>
                <a:path w="6587" h="4365" fill="none" extrusionOk="0">
                  <a:moveTo>
                    <a:pt x="4950" y="1"/>
                  </a:moveTo>
                  <a:lnTo>
                    <a:pt x="4950" y="1"/>
                  </a:lnTo>
                  <a:lnTo>
                    <a:pt x="4677" y="20"/>
                  </a:lnTo>
                  <a:lnTo>
                    <a:pt x="4385" y="78"/>
                  </a:lnTo>
                  <a:lnTo>
                    <a:pt x="4385" y="78"/>
                  </a:lnTo>
                  <a:lnTo>
                    <a:pt x="4092" y="176"/>
                  </a:lnTo>
                  <a:lnTo>
                    <a:pt x="3820" y="273"/>
                  </a:lnTo>
                  <a:lnTo>
                    <a:pt x="3664" y="332"/>
                  </a:lnTo>
                  <a:lnTo>
                    <a:pt x="3664" y="332"/>
                  </a:lnTo>
                  <a:lnTo>
                    <a:pt x="3664" y="332"/>
                  </a:lnTo>
                  <a:lnTo>
                    <a:pt x="3664" y="332"/>
                  </a:lnTo>
                  <a:lnTo>
                    <a:pt x="3664" y="332"/>
                  </a:lnTo>
                  <a:lnTo>
                    <a:pt x="3664" y="332"/>
                  </a:lnTo>
                  <a:lnTo>
                    <a:pt x="3664" y="332"/>
                  </a:lnTo>
                  <a:lnTo>
                    <a:pt x="3333" y="449"/>
                  </a:lnTo>
                  <a:lnTo>
                    <a:pt x="3333" y="449"/>
                  </a:lnTo>
                  <a:lnTo>
                    <a:pt x="3294" y="449"/>
                  </a:lnTo>
                  <a:lnTo>
                    <a:pt x="3294" y="449"/>
                  </a:lnTo>
                  <a:lnTo>
                    <a:pt x="3274" y="449"/>
                  </a:lnTo>
                  <a:lnTo>
                    <a:pt x="3255" y="449"/>
                  </a:lnTo>
                  <a:lnTo>
                    <a:pt x="3255" y="449"/>
                  </a:lnTo>
                  <a:lnTo>
                    <a:pt x="2923" y="332"/>
                  </a:lnTo>
                  <a:lnTo>
                    <a:pt x="2767" y="293"/>
                  </a:lnTo>
                  <a:lnTo>
                    <a:pt x="2767" y="293"/>
                  </a:lnTo>
                  <a:lnTo>
                    <a:pt x="2495" y="176"/>
                  </a:lnTo>
                  <a:lnTo>
                    <a:pt x="2202" y="98"/>
                  </a:lnTo>
                  <a:lnTo>
                    <a:pt x="2202" y="98"/>
                  </a:lnTo>
                  <a:lnTo>
                    <a:pt x="1910" y="39"/>
                  </a:lnTo>
                  <a:lnTo>
                    <a:pt x="1637" y="20"/>
                  </a:lnTo>
                  <a:lnTo>
                    <a:pt x="1637" y="20"/>
                  </a:lnTo>
                  <a:lnTo>
                    <a:pt x="1462" y="20"/>
                  </a:lnTo>
                  <a:lnTo>
                    <a:pt x="1462" y="20"/>
                  </a:lnTo>
                  <a:lnTo>
                    <a:pt x="1267" y="59"/>
                  </a:lnTo>
                  <a:lnTo>
                    <a:pt x="1092" y="98"/>
                  </a:lnTo>
                  <a:lnTo>
                    <a:pt x="917" y="176"/>
                  </a:lnTo>
                  <a:lnTo>
                    <a:pt x="761" y="234"/>
                  </a:lnTo>
                  <a:lnTo>
                    <a:pt x="761" y="234"/>
                  </a:lnTo>
                  <a:lnTo>
                    <a:pt x="624" y="332"/>
                  </a:lnTo>
                  <a:lnTo>
                    <a:pt x="507" y="429"/>
                  </a:lnTo>
                  <a:lnTo>
                    <a:pt x="410" y="527"/>
                  </a:lnTo>
                  <a:lnTo>
                    <a:pt x="313" y="643"/>
                  </a:lnTo>
                  <a:lnTo>
                    <a:pt x="313" y="643"/>
                  </a:lnTo>
                  <a:lnTo>
                    <a:pt x="215" y="780"/>
                  </a:lnTo>
                  <a:lnTo>
                    <a:pt x="157" y="897"/>
                  </a:lnTo>
                  <a:lnTo>
                    <a:pt x="157" y="897"/>
                  </a:lnTo>
                  <a:lnTo>
                    <a:pt x="98" y="1033"/>
                  </a:lnTo>
                  <a:lnTo>
                    <a:pt x="59" y="1170"/>
                  </a:lnTo>
                  <a:lnTo>
                    <a:pt x="59" y="1170"/>
                  </a:lnTo>
                  <a:lnTo>
                    <a:pt x="20" y="1306"/>
                  </a:lnTo>
                  <a:lnTo>
                    <a:pt x="1" y="1462"/>
                  </a:lnTo>
                  <a:lnTo>
                    <a:pt x="1" y="1618"/>
                  </a:lnTo>
                  <a:lnTo>
                    <a:pt x="1" y="1774"/>
                  </a:lnTo>
                  <a:lnTo>
                    <a:pt x="1" y="1774"/>
                  </a:lnTo>
                  <a:lnTo>
                    <a:pt x="40" y="2105"/>
                  </a:lnTo>
                  <a:lnTo>
                    <a:pt x="137" y="2417"/>
                  </a:lnTo>
                  <a:lnTo>
                    <a:pt x="137" y="2417"/>
                  </a:lnTo>
                  <a:lnTo>
                    <a:pt x="254" y="2728"/>
                  </a:lnTo>
                  <a:lnTo>
                    <a:pt x="429" y="3021"/>
                  </a:lnTo>
                  <a:lnTo>
                    <a:pt x="429" y="3021"/>
                  </a:lnTo>
                  <a:lnTo>
                    <a:pt x="624" y="3293"/>
                  </a:lnTo>
                  <a:lnTo>
                    <a:pt x="858" y="3527"/>
                  </a:lnTo>
                  <a:lnTo>
                    <a:pt x="1131" y="3741"/>
                  </a:lnTo>
                  <a:lnTo>
                    <a:pt x="1404" y="3917"/>
                  </a:lnTo>
                  <a:lnTo>
                    <a:pt x="1404" y="3917"/>
                  </a:lnTo>
                  <a:lnTo>
                    <a:pt x="1715" y="4053"/>
                  </a:lnTo>
                  <a:lnTo>
                    <a:pt x="2027" y="4170"/>
                  </a:lnTo>
                  <a:lnTo>
                    <a:pt x="2358" y="4267"/>
                  </a:lnTo>
                  <a:lnTo>
                    <a:pt x="2690" y="4326"/>
                  </a:lnTo>
                  <a:lnTo>
                    <a:pt x="2690" y="4326"/>
                  </a:lnTo>
                  <a:lnTo>
                    <a:pt x="2923" y="4345"/>
                  </a:lnTo>
                  <a:lnTo>
                    <a:pt x="3196" y="4365"/>
                  </a:lnTo>
                  <a:lnTo>
                    <a:pt x="3196" y="4365"/>
                  </a:lnTo>
                  <a:lnTo>
                    <a:pt x="3294" y="4365"/>
                  </a:lnTo>
                  <a:lnTo>
                    <a:pt x="3294" y="4365"/>
                  </a:lnTo>
                  <a:lnTo>
                    <a:pt x="3605" y="4345"/>
                  </a:lnTo>
                  <a:lnTo>
                    <a:pt x="3898" y="4306"/>
                  </a:lnTo>
                  <a:lnTo>
                    <a:pt x="3898" y="4306"/>
                  </a:lnTo>
                  <a:lnTo>
                    <a:pt x="4248" y="4267"/>
                  </a:lnTo>
                  <a:lnTo>
                    <a:pt x="4579" y="4170"/>
                  </a:lnTo>
                  <a:lnTo>
                    <a:pt x="4891" y="4053"/>
                  </a:lnTo>
                  <a:lnTo>
                    <a:pt x="5183" y="3917"/>
                  </a:lnTo>
                  <a:lnTo>
                    <a:pt x="5183" y="3917"/>
                  </a:lnTo>
                  <a:lnTo>
                    <a:pt x="5476" y="3741"/>
                  </a:lnTo>
                  <a:lnTo>
                    <a:pt x="5729" y="3527"/>
                  </a:lnTo>
                  <a:lnTo>
                    <a:pt x="5963" y="3274"/>
                  </a:lnTo>
                  <a:lnTo>
                    <a:pt x="6158" y="3021"/>
                  </a:lnTo>
                  <a:lnTo>
                    <a:pt x="6158" y="3021"/>
                  </a:lnTo>
                  <a:lnTo>
                    <a:pt x="6333" y="2728"/>
                  </a:lnTo>
                  <a:lnTo>
                    <a:pt x="6469" y="2397"/>
                  </a:lnTo>
                  <a:lnTo>
                    <a:pt x="6469" y="2397"/>
                  </a:lnTo>
                  <a:lnTo>
                    <a:pt x="6547" y="2085"/>
                  </a:lnTo>
                  <a:lnTo>
                    <a:pt x="6586" y="1774"/>
                  </a:lnTo>
                  <a:lnTo>
                    <a:pt x="6586" y="1774"/>
                  </a:lnTo>
                  <a:lnTo>
                    <a:pt x="6586" y="1618"/>
                  </a:lnTo>
                  <a:lnTo>
                    <a:pt x="6586" y="1462"/>
                  </a:lnTo>
                  <a:lnTo>
                    <a:pt x="6567" y="1306"/>
                  </a:lnTo>
                  <a:lnTo>
                    <a:pt x="6528" y="1170"/>
                  </a:lnTo>
                  <a:lnTo>
                    <a:pt x="6528" y="1170"/>
                  </a:lnTo>
                  <a:lnTo>
                    <a:pt x="6489" y="1033"/>
                  </a:lnTo>
                  <a:lnTo>
                    <a:pt x="6430" y="897"/>
                  </a:lnTo>
                  <a:lnTo>
                    <a:pt x="6430" y="897"/>
                  </a:lnTo>
                  <a:lnTo>
                    <a:pt x="6372" y="760"/>
                  </a:lnTo>
                  <a:lnTo>
                    <a:pt x="6275" y="624"/>
                  </a:lnTo>
                  <a:lnTo>
                    <a:pt x="6275" y="624"/>
                  </a:lnTo>
                  <a:lnTo>
                    <a:pt x="6197" y="527"/>
                  </a:lnTo>
                  <a:lnTo>
                    <a:pt x="6080" y="410"/>
                  </a:lnTo>
                  <a:lnTo>
                    <a:pt x="5963" y="312"/>
                  </a:lnTo>
                  <a:lnTo>
                    <a:pt x="5826" y="234"/>
                  </a:lnTo>
                  <a:lnTo>
                    <a:pt x="5826" y="234"/>
                  </a:lnTo>
                  <a:lnTo>
                    <a:pt x="5671" y="156"/>
                  </a:lnTo>
                  <a:lnTo>
                    <a:pt x="5515" y="98"/>
                  </a:lnTo>
                  <a:lnTo>
                    <a:pt x="5339" y="59"/>
                  </a:lnTo>
                  <a:lnTo>
                    <a:pt x="5145" y="20"/>
                  </a:lnTo>
                  <a:lnTo>
                    <a:pt x="5145" y="20"/>
                  </a:lnTo>
                  <a:lnTo>
                    <a:pt x="495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4" name="Google Shape;2664;p46"/>
            <p:cNvSpPr/>
            <p:nvPr/>
          </p:nvSpPr>
          <p:spPr>
            <a:xfrm>
              <a:off x="4256900" y="1950750"/>
              <a:ext cx="119350" cy="61400"/>
            </a:xfrm>
            <a:custGeom>
              <a:avLst/>
              <a:gdLst/>
              <a:ahLst/>
              <a:cxnLst/>
              <a:rect l="l" t="t" r="r" b="b"/>
              <a:pathLst>
                <a:path w="4774" h="2456" fill="none" extrusionOk="0">
                  <a:moveTo>
                    <a:pt x="1929" y="20"/>
                  </a:moveTo>
                  <a:lnTo>
                    <a:pt x="1929" y="20"/>
                  </a:lnTo>
                  <a:lnTo>
                    <a:pt x="2163" y="1"/>
                  </a:lnTo>
                  <a:lnTo>
                    <a:pt x="2397" y="1"/>
                  </a:lnTo>
                  <a:lnTo>
                    <a:pt x="2397" y="1"/>
                  </a:lnTo>
                  <a:lnTo>
                    <a:pt x="2397" y="1"/>
                  </a:lnTo>
                  <a:lnTo>
                    <a:pt x="2630" y="1"/>
                  </a:lnTo>
                  <a:lnTo>
                    <a:pt x="2864" y="20"/>
                  </a:lnTo>
                  <a:lnTo>
                    <a:pt x="2864" y="20"/>
                  </a:lnTo>
                  <a:lnTo>
                    <a:pt x="3078" y="59"/>
                  </a:lnTo>
                  <a:lnTo>
                    <a:pt x="3254" y="98"/>
                  </a:lnTo>
                  <a:lnTo>
                    <a:pt x="3449" y="156"/>
                  </a:lnTo>
                  <a:lnTo>
                    <a:pt x="3644" y="234"/>
                  </a:lnTo>
                  <a:lnTo>
                    <a:pt x="3644" y="234"/>
                  </a:lnTo>
                  <a:lnTo>
                    <a:pt x="3916" y="371"/>
                  </a:lnTo>
                  <a:lnTo>
                    <a:pt x="4189" y="546"/>
                  </a:lnTo>
                  <a:lnTo>
                    <a:pt x="4189" y="546"/>
                  </a:lnTo>
                  <a:lnTo>
                    <a:pt x="4345" y="702"/>
                  </a:lnTo>
                  <a:lnTo>
                    <a:pt x="4501" y="858"/>
                  </a:lnTo>
                  <a:lnTo>
                    <a:pt x="4501" y="858"/>
                  </a:lnTo>
                  <a:lnTo>
                    <a:pt x="4579" y="994"/>
                  </a:lnTo>
                  <a:lnTo>
                    <a:pt x="4657" y="1111"/>
                  </a:lnTo>
                  <a:lnTo>
                    <a:pt x="4657" y="1111"/>
                  </a:lnTo>
                  <a:lnTo>
                    <a:pt x="4676" y="1170"/>
                  </a:lnTo>
                  <a:lnTo>
                    <a:pt x="4676" y="1170"/>
                  </a:lnTo>
                  <a:lnTo>
                    <a:pt x="4676" y="1170"/>
                  </a:lnTo>
                  <a:lnTo>
                    <a:pt x="4696" y="1228"/>
                  </a:lnTo>
                  <a:lnTo>
                    <a:pt x="4696" y="1228"/>
                  </a:lnTo>
                  <a:lnTo>
                    <a:pt x="4735" y="1326"/>
                  </a:lnTo>
                  <a:lnTo>
                    <a:pt x="4735" y="1345"/>
                  </a:lnTo>
                  <a:lnTo>
                    <a:pt x="4735" y="1345"/>
                  </a:lnTo>
                  <a:lnTo>
                    <a:pt x="4735" y="1345"/>
                  </a:lnTo>
                  <a:lnTo>
                    <a:pt x="4754" y="1442"/>
                  </a:lnTo>
                  <a:lnTo>
                    <a:pt x="4754" y="1462"/>
                  </a:lnTo>
                  <a:lnTo>
                    <a:pt x="4754" y="1462"/>
                  </a:lnTo>
                  <a:lnTo>
                    <a:pt x="4774" y="1598"/>
                  </a:lnTo>
                  <a:lnTo>
                    <a:pt x="4774" y="1598"/>
                  </a:lnTo>
                  <a:lnTo>
                    <a:pt x="4618" y="1735"/>
                  </a:lnTo>
                  <a:lnTo>
                    <a:pt x="4442" y="1871"/>
                  </a:lnTo>
                  <a:lnTo>
                    <a:pt x="4442" y="1871"/>
                  </a:lnTo>
                  <a:lnTo>
                    <a:pt x="4131" y="2066"/>
                  </a:lnTo>
                  <a:lnTo>
                    <a:pt x="3780" y="2222"/>
                  </a:lnTo>
                  <a:lnTo>
                    <a:pt x="3780" y="2222"/>
                  </a:lnTo>
                  <a:lnTo>
                    <a:pt x="3780" y="2222"/>
                  </a:lnTo>
                  <a:lnTo>
                    <a:pt x="3546" y="2300"/>
                  </a:lnTo>
                  <a:lnTo>
                    <a:pt x="3312" y="2358"/>
                  </a:lnTo>
                  <a:lnTo>
                    <a:pt x="3059" y="2397"/>
                  </a:lnTo>
                  <a:lnTo>
                    <a:pt x="2806" y="2436"/>
                  </a:lnTo>
                  <a:lnTo>
                    <a:pt x="2806" y="2436"/>
                  </a:lnTo>
                  <a:lnTo>
                    <a:pt x="2513" y="2436"/>
                  </a:lnTo>
                  <a:lnTo>
                    <a:pt x="2513" y="2436"/>
                  </a:lnTo>
                  <a:lnTo>
                    <a:pt x="2397" y="2456"/>
                  </a:lnTo>
                  <a:lnTo>
                    <a:pt x="2358" y="2456"/>
                  </a:lnTo>
                  <a:lnTo>
                    <a:pt x="2358" y="2456"/>
                  </a:lnTo>
                  <a:lnTo>
                    <a:pt x="1987" y="2436"/>
                  </a:lnTo>
                  <a:lnTo>
                    <a:pt x="1987" y="2436"/>
                  </a:lnTo>
                  <a:lnTo>
                    <a:pt x="1734" y="2397"/>
                  </a:lnTo>
                  <a:lnTo>
                    <a:pt x="1500" y="2358"/>
                  </a:lnTo>
                  <a:lnTo>
                    <a:pt x="1247" y="2300"/>
                  </a:lnTo>
                  <a:lnTo>
                    <a:pt x="1033" y="2222"/>
                  </a:lnTo>
                  <a:lnTo>
                    <a:pt x="1033" y="2222"/>
                  </a:lnTo>
                  <a:lnTo>
                    <a:pt x="1033" y="2222"/>
                  </a:lnTo>
                  <a:lnTo>
                    <a:pt x="682" y="2066"/>
                  </a:lnTo>
                  <a:lnTo>
                    <a:pt x="507" y="1968"/>
                  </a:lnTo>
                  <a:lnTo>
                    <a:pt x="351" y="1871"/>
                  </a:lnTo>
                  <a:lnTo>
                    <a:pt x="351" y="1871"/>
                  </a:lnTo>
                  <a:lnTo>
                    <a:pt x="175" y="1735"/>
                  </a:lnTo>
                  <a:lnTo>
                    <a:pt x="0" y="1579"/>
                  </a:lnTo>
                  <a:lnTo>
                    <a:pt x="0" y="1579"/>
                  </a:lnTo>
                  <a:lnTo>
                    <a:pt x="20" y="1540"/>
                  </a:lnTo>
                  <a:lnTo>
                    <a:pt x="20" y="1501"/>
                  </a:lnTo>
                  <a:lnTo>
                    <a:pt x="20" y="1501"/>
                  </a:lnTo>
                  <a:lnTo>
                    <a:pt x="58" y="1326"/>
                  </a:lnTo>
                  <a:lnTo>
                    <a:pt x="97" y="1170"/>
                  </a:lnTo>
                  <a:lnTo>
                    <a:pt x="97" y="1170"/>
                  </a:lnTo>
                  <a:lnTo>
                    <a:pt x="97" y="1170"/>
                  </a:lnTo>
                  <a:lnTo>
                    <a:pt x="97" y="1170"/>
                  </a:lnTo>
                  <a:lnTo>
                    <a:pt x="97" y="1170"/>
                  </a:lnTo>
                  <a:lnTo>
                    <a:pt x="175" y="1014"/>
                  </a:lnTo>
                  <a:lnTo>
                    <a:pt x="273" y="858"/>
                  </a:lnTo>
                  <a:lnTo>
                    <a:pt x="273" y="858"/>
                  </a:lnTo>
                  <a:lnTo>
                    <a:pt x="429" y="702"/>
                  </a:lnTo>
                  <a:lnTo>
                    <a:pt x="604" y="546"/>
                  </a:lnTo>
                  <a:lnTo>
                    <a:pt x="604" y="546"/>
                  </a:lnTo>
                  <a:lnTo>
                    <a:pt x="857" y="371"/>
                  </a:lnTo>
                  <a:lnTo>
                    <a:pt x="1130" y="234"/>
                  </a:lnTo>
                  <a:lnTo>
                    <a:pt x="1130" y="234"/>
                  </a:lnTo>
                  <a:lnTo>
                    <a:pt x="1325" y="176"/>
                  </a:lnTo>
                  <a:lnTo>
                    <a:pt x="1520" y="118"/>
                  </a:lnTo>
                  <a:lnTo>
                    <a:pt x="1715" y="59"/>
                  </a:lnTo>
                  <a:lnTo>
                    <a:pt x="1929" y="20"/>
                  </a:lnTo>
                  <a:lnTo>
                    <a:pt x="1929"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94" name="任意多边形 71">
            <a:extLst>
              <a:ext uri="{FF2B5EF4-FFF2-40B4-BE49-F238E27FC236}">
                <a16:creationId xmlns:a16="http://schemas.microsoft.com/office/drawing/2014/main" id="{9FF4E262-D1A0-49BF-AD9C-F05E8D509BE4}"/>
              </a:ext>
            </a:extLst>
          </p:cNvPr>
          <p:cNvSpPr/>
          <p:nvPr/>
        </p:nvSpPr>
        <p:spPr>
          <a:xfrm rot="16200000" flipV="1">
            <a:off x="2420682" y="-1384103"/>
            <a:ext cx="1253257" cy="6097381"/>
          </a:xfrm>
          <a:custGeom>
            <a:avLst/>
            <a:gdLst>
              <a:gd name="connsiteX0" fmla="*/ 1431757 w 1431757"/>
              <a:gd name="connsiteY0" fmla="*/ 4560214 h 5124068"/>
              <a:gd name="connsiteX1" fmla="*/ 1431757 w 1431757"/>
              <a:gd name="connsiteY1" fmla="*/ 3629437 h 5124068"/>
              <a:gd name="connsiteX2" fmla="*/ 1431757 w 1431757"/>
              <a:gd name="connsiteY2" fmla="*/ 930777 h 5124068"/>
              <a:gd name="connsiteX3" fmla="*/ 1431757 w 1431757"/>
              <a:gd name="connsiteY3" fmla="*/ 0 h 5124068"/>
              <a:gd name="connsiteX4" fmla="*/ 2 w 1431757"/>
              <a:gd name="connsiteY4" fmla="*/ 956959 h 5124068"/>
              <a:gd name="connsiteX5" fmla="*/ 2 w 1431757"/>
              <a:gd name="connsiteY5" fmla="*/ 1847839 h 5124068"/>
              <a:gd name="connsiteX6" fmla="*/ 0 w 1431757"/>
              <a:gd name="connsiteY6" fmla="*/ 1847840 h 5124068"/>
              <a:gd name="connsiteX7" fmla="*/ 0 w 1431757"/>
              <a:gd name="connsiteY7" fmla="*/ 2778617 h 5124068"/>
              <a:gd name="connsiteX8" fmla="*/ 0 w 1431757"/>
              <a:gd name="connsiteY8" fmla="*/ 5124068 h 5124068"/>
              <a:gd name="connsiteX9" fmla="*/ 1431755 w 1431757"/>
              <a:gd name="connsiteY9" fmla="*/ 5124068 h 5124068"/>
              <a:gd name="connsiteX10" fmla="*/ 1431755 w 1431757"/>
              <a:gd name="connsiteY10" fmla="*/ 4560215 h 512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1757" h="5124068">
                <a:moveTo>
                  <a:pt x="1431757" y="4560214"/>
                </a:moveTo>
                <a:lnTo>
                  <a:pt x="1431757" y="3629437"/>
                </a:lnTo>
                <a:lnTo>
                  <a:pt x="1431757" y="930777"/>
                </a:lnTo>
                <a:lnTo>
                  <a:pt x="1431757" y="0"/>
                </a:lnTo>
                <a:lnTo>
                  <a:pt x="2" y="956959"/>
                </a:lnTo>
                <a:lnTo>
                  <a:pt x="2" y="1847839"/>
                </a:lnTo>
                <a:lnTo>
                  <a:pt x="0" y="1847840"/>
                </a:lnTo>
                <a:lnTo>
                  <a:pt x="0" y="2778617"/>
                </a:lnTo>
                <a:lnTo>
                  <a:pt x="0" y="5124068"/>
                </a:lnTo>
                <a:lnTo>
                  <a:pt x="1431755" y="5124068"/>
                </a:lnTo>
                <a:lnTo>
                  <a:pt x="1431755" y="4560215"/>
                </a:lnTo>
                <a:close/>
              </a:path>
            </a:pathLst>
          </a:custGeom>
          <a:solidFill>
            <a:schemeClr val="tx1">
              <a:lumMod val="25000"/>
              <a:lumOff val="75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ea typeface="字魂70号-灵悦黑体" panose="00000500000000000000" pitchFamily="2" charset="-122"/>
              <a:cs typeface="+mn-ea"/>
              <a:sym typeface="+mn-lt"/>
            </a:endParaRPr>
          </a:p>
        </p:txBody>
      </p:sp>
      <p:sp>
        <p:nvSpPr>
          <p:cNvPr id="95" name="任意多边形 69">
            <a:extLst>
              <a:ext uri="{FF2B5EF4-FFF2-40B4-BE49-F238E27FC236}">
                <a16:creationId xmlns:a16="http://schemas.microsoft.com/office/drawing/2014/main" id="{5EF5073B-5A74-45B2-8A4E-9CF2EACAB15A}"/>
              </a:ext>
            </a:extLst>
          </p:cNvPr>
          <p:cNvSpPr/>
          <p:nvPr/>
        </p:nvSpPr>
        <p:spPr>
          <a:xfrm rot="16200000" flipV="1">
            <a:off x="2760694" y="-2718085"/>
            <a:ext cx="1484205" cy="7008355"/>
          </a:xfrm>
          <a:custGeom>
            <a:avLst/>
            <a:gdLst>
              <a:gd name="connsiteX0" fmla="*/ 1431757 w 1431757"/>
              <a:gd name="connsiteY0" fmla="*/ 6091461 h 6091461"/>
              <a:gd name="connsiteX1" fmla="*/ 1431757 w 1431757"/>
              <a:gd name="connsiteY1" fmla="*/ 4560214 h 6091461"/>
              <a:gd name="connsiteX2" fmla="*/ 1431757 w 1431757"/>
              <a:gd name="connsiteY2" fmla="*/ 3629437 h 6091461"/>
              <a:gd name="connsiteX3" fmla="*/ 1431757 w 1431757"/>
              <a:gd name="connsiteY3" fmla="*/ 3579716 h 6091461"/>
              <a:gd name="connsiteX4" fmla="*/ 1431757 w 1431757"/>
              <a:gd name="connsiteY4" fmla="*/ 2648939 h 6091461"/>
              <a:gd name="connsiteX5" fmla="*/ 1431757 w 1431757"/>
              <a:gd name="connsiteY5" fmla="*/ 930777 h 6091461"/>
              <a:gd name="connsiteX6" fmla="*/ 1431757 w 1431757"/>
              <a:gd name="connsiteY6" fmla="*/ 0 h 6091461"/>
              <a:gd name="connsiteX7" fmla="*/ 2 w 1431757"/>
              <a:gd name="connsiteY7" fmla="*/ 956959 h 6091461"/>
              <a:gd name="connsiteX8" fmla="*/ 2 w 1431757"/>
              <a:gd name="connsiteY8" fmla="*/ 1847839 h 6091461"/>
              <a:gd name="connsiteX9" fmla="*/ 0 w 1431757"/>
              <a:gd name="connsiteY9" fmla="*/ 1847840 h 6091461"/>
              <a:gd name="connsiteX10" fmla="*/ 0 w 1431757"/>
              <a:gd name="connsiteY10" fmla="*/ 2778617 h 6091461"/>
              <a:gd name="connsiteX11" fmla="*/ 0 w 1431757"/>
              <a:gd name="connsiteY11" fmla="*/ 4496779 h 6091461"/>
              <a:gd name="connsiteX12" fmla="*/ 0 w 1431757"/>
              <a:gd name="connsiteY12" fmla="*/ 5427556 h 6091461"/>
              <a:gd name="connsiteX13" fmla="*/ 0 w 1431757"/>
              <a:gd name="connsiteY13" fmla="*/ 5477278 h 6091461"/>
              <a:gd name="connsiteX14" fmla="*/ 0 w 1431757"/>
              <a:gd name="connsiteY14" fmla="*/ 6091461 h 609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757" h="6091461">
                <a:moveTo>
                  <a:pt x="1431757" y="6091461"/>
                </a:moveTo>
                <a:lnTo>
                  <a:pt x="1431757" y="4560214"/>
                </a:lnTo>
                <a:lnTo>
                  <a:pt x="1431757" y="3629437"/>
                </a:lnTo>
                <a:lnTo>
                  <a:pt x="1431757" y="3579716"/>
                </a:lnTo>
                <a:lnTo>
                  <a:pt x="1431757" y="2648939"/>
                </a:lnTo>
                <a:lnTo>
                  <a:pt x="1431757" y="930777"/>
                </a:lnTo>
                <a:lnTo>
                  <a:pt x="1431757" y="0"/>
                </a:lnTo>
                <a:lnTo>
                  <a:pt x="2" y="956959"/>
                </a:lnTo>
                <a:lnTo>
                  <a:pt x="2" y="1847839"/>
                </a:lnTo>
                <a:lnTo>
                  <a:pt x="0" y="1847840"/>
                </a:lnTo>
                <a:lnTo>
                  <a:pt x="0" y="2778617"/>
                </a:lnTo>
                <a:lnTo>
                  <a:pt x="0" y="4496779"/>
                </a:lnTo>
                <a:lnTo>
                  <a:pt x="0" y="5427556"/>
                </a:lnTo>
                <a:lnTo>
                  <a:pt x="0" y="5477278"/>
                </a:lnTo>
                <a:lnTo>
                  <a:pt x="0" y="6091461"/>
                </a:lnTo>
                <a:close/>
              </a:path>
            </a:pathLst>
          </a:custGeom>
          <a:solidFill>
            <a:schemeClr val="tx1">
              <a:lumMod val="10000"/>
              <a:lumOff val="90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ea typeface="字魂70号-灵悦黑体" panose="00000500000000000000" pitchFamily="2" charset="-122"/>
              <a:cs typeface="+mn-ea"/>
              <a:sym typeface="+mn-lt"/>
            </a:endParaRPr>
          </a:p>
        </p:txBody>
      </p:sp>
      <p:sp>
        <p:nvSpPr>
          <p:cNvPr id="96" name="文本框 18">
            <a:extLst>
              <a:ext uri="{FF2B5EF4-FFF2-40B4-BE49-F238E27FC236}">
                <a16:creationId xmlns:a16="http://schemas.microsoft.com/office/drawing/2014/main" id="{A45A01B3-0E59-44BC-BCB0-54D177EE340B}"/>
              </a:ext>
            </a:extLst>
          </p:cNvPr>
          <p:cNvSpPr>
            <a:spLocks noChangeArrowheads="1"/>
          </p:cNvSpPr>
          <p:nvPr/>
        </p:nvSpPr>
        <p:spPr bwMode="auto">
          <a:xfrm>
            <a:off x="23965" y="229145"/>
            <a:ext cx="642034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Nội</a:t>
            </a:r>
            <a:r>
              <a:rPr kumimoji="0" lang="en-US" altLang="zh-CN"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 dung </a:t>
            </a: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bài</a:t>
            </a:r>
            <a:r>
              <a:rPr kumimoji="0" lang="en-US" altLang="zh-CN"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 </a:t>
            </a: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học</a:t>
            </a:r>
            <a:endParaRPr kumimoji="0" lang="en-US"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endParaRPr>
          </a:p>
        </p:txBody>
      </p:sp>
      <p:sp>
        <p:nvSpPr>
          <p:cNvPr id="2" name="Rectangle 1"/>
          <p:cNvSpPr/>
          <p:nvPr/>
        </p:nvSpPr>
        <p:spPr>
          <a:xfrm>
            <a:off x="1919909" y="2391714"/>
            <a:ext cx="7753920" cy="4247317"/>
          </a:xfrm>
          <a:prstGeom prst="rect">
            <a:avLst/>
          </a:prstGeom>
        </p:spPr>
        <p:txBody>
          <a:bodyPr wrap="square">
            <a:spAutoFit/>
          </a:bodyPr>
          <a:lstStyle/>
          <a:p>
            <a:pPr lvl="0" algn="ctr">
              <a:spcBef>
                <a:spcPct val="50000"/>
              </a:spcBef>
            </a:pPr>
            <a:r>
              <a:rPr lang="vi-VN" altLang="vi-VN" sz="5400" b="1">
                <a:solidFill>
                  <a:schemeClr val="accent2">
                    <a:lumMod val="25000"/>
                  </a:schemeClr>
                </a:solidFill>
              </a:rPr>
              <a:t>Cuộc trò chuyện của Tin-tin và Mi-tin với những người bạn sắp ra</a:t>
            </a:r>
            <a:r>
              <a:rPr lang="en-US" altLang="vi-VN" sz="5400" b="1">
                <a:solidFill>
                  <a:schemeClr val="accent2">
                    <a:lumMod val="25000"/>
                  </a:schemeClr>
                </a:solidFill>
              </a:rPr>
              <a:t> </a:t>
            </a:r>
            <a:r>
              <a:rPr lang="vi-VN" altLang="vi-VN" sz="5400" b="1">
                <a:solidFill>
                  <a:schemeClr val="accent2">
                    <a:lumMod val="25000"/>
                  </a:schemeClr>
                </a:solidFill>
              </a:rPr>
              <a:t>đời trong công xưởng xanh.</a:t>
            </a:r>
            <a:endParaRPr kumimoji="0" lang="en-US" altLang="vi-VN" sz="5400" b="1" i="0" u="none" strike="noStrike" kern="1200" cap="none" spc="0" normalizeH="0" baseline="0" noProof="0" dirty="0">
              <a:ln>
                <a:noFill/>
              </a:ln>
              <a:solidFill>
                <a:schemeClr val="accent2">
                  <a:lumMod val="25000"/>
                </a:schemeClr>
              </a:solidFill>
              <a:effectLst/>
              <a:uLnTx/>
              <a:uFillTx/>
              <a:cs typeface="Times New Roman" panose="02020603050405020304" pitchFamily="18" charset="0"/>
            </a:endParaRPr>
          </a:p>
        </p:txBody>
      </p:sp>
    </p:spTree>
    <p:extLst>
      <p:ext uri="{BB962C8B-B14F-4D97-AF65-F5344CB8AC3E}">
        <p14:creationId xmlns:p14="http://schemas.microsoft.com/office/powerpoint/2010/main" val="8585030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72"/>
        <p:cNvGrpSpPr/>
        <p:nvPr/>
      </p:nvGrpSpPr>
      <p:grpSpPr>
        <a:xfrm>
          <a:off x="0" y="0"/>
          <a:ext cx="0" cy="0"/>
          <a:chOff x="0" y="0"/>
          <a:chExt cx="0" cy="0"/>
        </a:xfrm>
      </p:grpSpPr>
      <p:sp>
        <p:nvSpPr>
          <p:cNvPr id="2573" name="Google Shape;2573;p46"/>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4" name="Google Shape;2574;p46"/>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5" name="Google Shape;2575;p46">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76" name="Google Shape;2576;p46"/>
          <p:cNvGrpSpPr/>
          <p:nvPr/>
        </p:nvGrpSpPr>
        <p:grpSpPr>
          <a:xfrm>
            <a:off x="10813355" y="736977"/>
            <a:ext cx="427667" cy="350647"/>
            <a:chOff x="615275" y="238125"/>
            <a:chExt cx="6389450" cy="5238750"/>
          </a:xfrm>
        </p:grpSpPr>
        <p:sp>
          <p:nvSpPr>
            <p:cNvPr id="2577" name="Google Shape;2577;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8" name="Google Shape;2578;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9" name="Google Shape;2579;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0" name="Google Shape;2580;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1" name="Google Shape;2581;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2" name="Google Shape;2582;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583" name="Google Shape;2583;p46">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84" name="Google Shape;2584;p46"/>
          <p:cNvGrpSpPr/>
          <p:nvPr/>
        </p:nvGrpSpPr>
        <p:grpSpPr>
          <a:xfrm flipH="1">
            <a:off x="950955" y="719343"/>
            <a:ext cx="427667" cy="350647"/>
            <a:chOff x="615275" y="238125"/>
            <a:chExt cx="6389450" cy="5238750"/>
          </a:xfrm>
        </p:grpSpPr>
        <p:sp>
          <p:nvSpPr>
            <p:cNvPr id="2585" name="Google Shape;2585;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6" name="Google Shape;2586;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7" name="Google Shape;2587;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8" name="Google Shape;2588;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9" name="Google Shape;2589;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0" name="Google Shape;2590;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591" name="Google Shape;2591;p46">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92" name="Google Shape;2592;p46"/>
          <p:cNvGrpSpPr/>
          <p:nvPr/>
        </p:nvGrpSpPr>
        <p:grpSpPr>
          <a:xfrm>
            <a:off x="9755030" y="3500363"/>
            <a:ext cx="1761023" cy="2365627"/>
            <a:chOff x="5299300" y="1742213"/>
            <a:chExt cx="1278450" cy="1717375"/>
          </a:xfrm>
        </p:grpSpPr>
        <p:sp>
          <p:nvSpPr>
            <p:cNvPr id="2593" name="Google Shape;2593;p46"/>
            <p:cNvSpPr/>
            <p:nvPr/>
          </p:nvSpPr>
          <p:spPr>
            <a:xfrm>
              <a:off x="5945250" y="3075738"/>
              <a:ext cx="300550" cy="348625"/>
            </a:xfrm>
            <a:custGeom>
              <a:avLst/>
              <a:gdLst/>
              <a:ahLst/>
              <a:cxnLst/>
              <a:rect l="l" t="t" r="r" b="b"/>
              <a:pathLst>
                <a:path w="12022" h="13945" extrusionOk="0">
                  <a:moveTo>
                    <a:pt x="5101" y="0"/>
                  </a:moveTo>
                  <a:lnTo>
                    <a:pt x="4973" y="26"/>
                  </a:lnTo>
                  <a:lnTo>
                    <a:pt x="4845" y="77"/>
                  </a:lnTo>
                  <a:lnTo>
                    <a:pt x="4742" y="154"/>
                  </a:lnTo>
                  <a:lnTo>
                    <a:pt x="4640" y="231"/>
                  </a:lnTo>
                  <a:lnTo>
                    <a:pt x="4563" y="333"/>
                  </a:lnTo>
                  <a:lnTo>
                    <a:pt x="4486" y="436"/>
                  </a:lnTo>
                  <a:lnTo>
                    <a:pt x="4460" y="564"/>
                  </a:lnTo>
                  <a:lnTo>
                    <a:pt x="4332" y="1461"/>
                  </a:lnTo>
                  <a:lnTo>
                    <a:pt x="4204" y="2333"/>
                  </a:lnTo>
                  <a:lnTo>
                    <a:pt x="4101" y="3230"/>
                  </a:lnTo>
                  <a:lnTo>
                    <a:pt x="4024" y="4127"/>
                  </a:lnTo>
                  <a:lnTo>
                    <a:pt x="3973" y="4998"/>
                  </a:lnTo>
                  <a:lnTo>
                    <a:pt x="3948" y="5896"/>
                  </a:lnTo>
                  <a:lnTo>
                    <a:pt x="3948" y="6793"/>
                  </a:lnTo>
                  <a:lnTo>
                    <a:pt x="3973" y="7690"/>
                  </a:lnTo>
                  <a:lnTo>
                    <a:pt x="3717" y="7767"/>
                  </a:lnTo>
                  <a:lnTo>
                    <a:pt x="3460" y="7844"/>
                  </a:lnTo>
                  <a:lnTo>
                    <a:pt x="3204" y="7946"/>
                  </a:lnTo>
                  <a:lnTo>
                    <a:pt x="2948" y="8049"/>
                  </a:lnTo>
                  <a:lnTo>
                    <a:pt x="2461" y="8331"/>
                  </a:lnTo>
                  <a:lnTo>
                    <a:pt x="1974" y="8638"/>
                  </a:lnTo>
                  <a:lnTo>
                    <a:pt x="1538" y="8997"/>
                  </a:lnTo>
                  <a:lnTo>
                    <a:pt x="1102" y="9382"/>
                  </a:lnTo>
                  <a:lnTo>
                    <a:pt x="718" y="9740"/>
                  </a:lnTo>
                  <a:lnTo>
                    <a:pt x="359" y="10125"/>
                  </a:lnTo>
                  <a:lnTo>
                    <a:pt x="180" y="10356"/>
                  </a:lnTo>
                  <a:lnTo>
                    <a:pt x="51" y="10612"/>
                  </a:lnTo>
                  <a:lnTo>
                    <a:pt x="0" y="10843"/>
                  </a:lnTo>
                  <a:lnTo>
                    <a:pt x="0" y="11099"/>
                  </a:lnTo>
                  <a:lnTo>
                    <a:pt x="26" y="11330"/>
                  </a:lnTo>
                  <a:lnTo>
                    <a:pt x="128" y="11560"/>
                  </a:lnTo>
                  <a:lnTo>
                    <a:pt x="256" y="11765"/>
                  </a:lnTo>
                  <a:lnTo>
                    <a:pt x="410" y="11945"/>
                  </a:lnTo>
                  <a:lnTo>
                    <a:pt x="590" y="12099"/>
                  </a:lnTo>
                  <a:lnTo>
                    <a:pt x="795" y="12227"/>
                  </a:lnTo>
                  <a:lnTo>
                    <a:pt x="1000" y="12304"/>
                  </a:lnTo>
                  <a:lnTo>
                    <a:pt x="1230" y="12329"/>
                  </a:lnTo>
                  <a:lnTo>
                    <a:pt x="1487" y="12329"/>
                  </a:lnTo>
                  <a:lnTo>
                    <a:pt x="1717" y="12278"/>
                  </a:lnTo>
                  <a:lnTo>
                    <a:pt x="1948" y="12150"/>
                  </a:lnTo>
                  <a:lnTo>
                    <a:pt x="2179" y="11970"/>
                  </a:lnTo>
                  <a:lnTo>
                    <a:pt x="2486" y="11637"/>
                  </a:lnTo>
                  <a:lnTo>
                    <a:pt x="2794" y="11304"/>
                  </a:lnTo>
                  <a:lnTo>
                    <a:pt x="3358" y="10586"/>
                  </a:lnTo>
                  <a:lnTo>
                    <a:pt x="3948" y="9894"/>
                  </a:lnTo>
                  <a:lnTo>
                    <a:pt x="4229" y="9561"/>
                  </a:lnTo>
                  <a:lnTo>
                    <a:pt x="4563" y="9228"/>
                  </a:lnTo>
                  <a:lnTo>
                    <a:pt x="4716" y="9330"/>
                  </a:lnTo>
                  <a:lnTo>
                    <a:pt x="4896" y="9382"/>
                  </a:lnTo>
                  <a:lnTo>
                    <a:pt x="5050" y="9407"/>
                  </a:lnTo>
                  <a:lnTo>
                    <a:pt x="5075" y="9638"/>
                  </a:lnTo>
                  <a:lnTo>
                    <a:pt x="5127" y="9894"/>
                  </a:lnTo>
                  <a:lnTo>
                    <a:pt x="5178" y="10125"/>
                  </a:lnTo>
                  <a:lnTo>
                    <a:pt x="5255" y="10381"/>
                  </a:lnTo>
                  <a:lnTo>
                    <a:pt x="5434" y="10868"/>
                  </a:lnTo>
                  <a:lnTo>
                    <a:pt x="5665" y="11355"/>
                  </a:lnTo>
                  <a:lnTo>
                    <a:pt x="6152" y="12278"/>
                  </a:lnTo>
                  <a:lnTo>
                    <a:pt x="6383" y="12739"/>
                  </a:lnTo>
                  <a:lnTo>
                    <a:pt x="6588" y="13175"/>
                  </a:lnTo>
                  <a:lnTo>
                    <a:pt x="6690" y="13406"/>
                  </a:lnTo>
                  <a:lnTo>
                    <a:pt x="6844" y="13585"/>
                  </a:lnTo>
                  <a:lnTo>
                    <a:pt x="6998" y="13739"/>
                  </a:lnTo>
                  <a:lnTo>
                    <a:pt x="7177" y="13842"/>
                  </a:lnTo>
                  <a:lnTo>
                    <a:pt x="7382" y="13893"/>
                  </a:lnTo>
                  <a:lnTo>
                    <a:pt x="7562" y="13944"/>
                  </a:lnTo>
                  <a:lnTo>
                    <a:pt x="7767" y="13944"/>
                  </a:lnTo>
                  <a:lnTo>
                    <a:pt x="7946" y="13918"/>
                  </a:lnTo>
                  <a:lnTo>
                    <a:pt x="8126" y="13842"/>
                  </a:lnTo>
                  <a:lnTo>
                    <a:pt x="8305" y="13739"/>
                  </a:lnTo>
                  <a:lnTo>
                    <a:pt x="8433" y="13636"/>
                  </a:lnTo>
                  <a:lnTo>
                    <a:pt x="8561" y="13483"/>
                  </a:lnTo>
                  <a:lnTo>
                    <a:pt x="8664" y="13303"/>
                  </a:lnTo>
                  <a:lnTo>
                    <a:pt x="8715" y="13098"/>
                  </a:lnTo>
                  <a:lnTo>
                    <a:pt x="8741" y="12868"/>
                  </a:lnTo>
                  <a:lnTo>
                    <a:pt x="8715" y="12611"/>
                  </a:lnTo>
                  <a:lnTo>
                    <a:pt x="8664" y="12380"/>
                  </a:lnTo>
                  <a:lnTo>
                    <a:pt x="8587" y="12175"/>
                  </a:lnTo>
                  <a:lnTo>
                    <a:pt x="8433" y="11791"/>
                  </a:lnTo>
                  <a:lnTo>
                    <a:pt x="8228" y="11432"/>
                  </a:lnTo>
                  <a:lnTo>
                    <a:pt x="7972" y="11073"/>
                  </a:lnTo>
                  <a:lnTo>
                    <a:pt x="7459" y="10407"/>
                  </a:lnTo>
                  <a:lnTo>
                    <a:pt x="7203" y="10074"/>
                  </a:lnTo>
                  <a:lnTo>
                    <a:pt x="6946" y="9715"/>
                  </a:lnTo>
                  <a:lnTo>
                    <a:pt x="7613" y="9869"/>
                  </a:lnTo>
                  <a:lnTo>
                    <a:pt x="8279" y="10022"/>
                  </a:lnTo>
                  <a:lnTo>
                    <a:pt x="8946" y="10202"/>
                  </a:lnTo>
                  <a:lnTo>
                    <a:pt x="9612" y="10407"/>
                  </a:lnTo>
                  <a:lnTo>
                    <a:pt x="9945" y="10509"/>
                  </a:lnTo>
                  <a:lnTo>
                    <a:pt x="10304" y="10561"/>
                  </a:lnTo>
                  <a:lnTo>
                    <a:pt x="10638" y="10586"/>
                  </a:lnTo>
                  <a:lnTo>
                    <a:pt x="10996" y="10586"/>
                  </a:lnTo>
                  <a:lnTo>
                    <a:pt x="11150" y="10561"/>
                  </a:lnTo>
                  <a:lnTo>
                    <a:pt x="11304" y="10509"/>
                  </a:lnTo>
                  <a:lnTo>
                    <a:pt x="11432" y="10458"/>
                  </a:lnTo>
                  <a:lnTo>
                    <a:pt x="11560" y="10381"/>
                  </a:lnTo>
                  <a:lnTo>
                    <a:pt x="11688" y="10279"/>
                  </a:lnTo>
                  <a:lnTo>
                    <a:pt x="11765" y="10176"/>
                  </a:lnTo>
                  <a:lnTo>
                    <a:pt x="11868" y="10074"/>
                  </a:lnTo>
                  <a:lnTo>
                    <a:pt x="11919" y="9945"/>
                  </a:lnTo>
                  <a:lnTo>
                    <a:pt x="11970" y="9817"/>
                  </a:lnTo>
                  <a:lnTo>
                    <a:pt x="11996" y="9663"/>
                  </a:lnTo>
                  <a:lnTo>
                    <a:pt x="12022" y="9535"/>
                  </a:lnTo>
                  <a:lnTo>
                    <a:pt x="11996" y="9382"/>
                  </a:lnTo>
                  <a:lnTo>
                    <a:pt x="11970" y="9253"/>
                  </a:lnTo>
                  <a:lnTo>
                    <a:pt x="11919" y="9100"/>
                  </a:lnTo>
                  <a:lnTo>
                    <a:pt x="11817" y="8971"/>
                  </a:lnTo>
                  <a:lnTo>
                    <a:pt x="11714" y="8843"/>
                  </a:lnTo>
                  <a:lnTo>
                    <a:pt x="11483" y="8613"/>
                  </a:lnTo>
                  <a:lnTo>
                    <a:pt x="11227" y="8433"/>
                  </a:lnTo>
                  <a:lnTo>
                    <a:pt x="10945" y="8254"/>
                  </a:lnTo>
                  <a:lnTo>
                    <a:pt x="10663" y="8100"/>
                  </a:lnTo>
                  <a:lnTo>
                    <a:pt x="10330" y="7946"/>
                  </a:lnTo>
                  <a:lnTo>
                    <a:pt x="9997" y="7818"/>
                  </a:lnTo>
                  <a:lnTo>
                    <a:pt x="9638" y="7715"/>
                  </a:lnTo>
                  <a:lnTo>
                    <a:pt x="9279" y="7613"/>
                  </a:lnTo>
                  <a:lnTo>
                    <a:pt x="8561" y="7433"/>
                  </a:lnTo>
                  <a:lnTo>
                    <a:pt x="7792" y="7305"/>
                  </a:lnTo>
                  <a:lnTo>
                    <a:pt x="6357" y="7126"/>
                  </a:lnTo>
                  <a:lnTo>
                    <a:pt x="6306" y="5485"/>
                  </a:lnTo>
                  <a:lnTo>
                    <a:pt x="6254" y="3845"/>
                  </a:lnTo>
                  <a:lnTo>
                    <a:pt x="6203" y="3025"/>
                  </a:lnTo>
                  <a:lnTo>
                    <a:pt x="6152" y="2205"/>
                  </a:lnTo>
                  <a:lnTo>
                    <a:pt x="6101" y="1384"/>
                  </a:lnTo>
                  <a:lnTo>
                    <a:pt x="5998" y="564"/>
                  </a:lnTo>
                  <a:lnTo>
                    <a:pt x="5972" y="436"/>
                  </a:lnTo>
                  <a:lnTo>
                    <a:pt x="5896" y="308"/>
                  </a:lnTo>
                  <a:lnTo>
                    <a:pt x="5819" y="231"/>
                  </a:lnTo>
                  <a:lnTo>
                    <a:pt x="5716" y="128"/>
                  </a:lnTo>
                  <a:lnTo>
                    <a:pt x="5614" y="77"/>
                  </a:lnTo>
                  <a:lnTo>
                    <a:pt x="5485" y="26"/>
                  </a:lnTo>
                  <a:lnTo>
                    <a:pt x="535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4" name="Google Shape;2594;p46"/>
            <p:cNvSpPr/>
            <p:nvPr/>
          </p:nvSpPr>
          <p:spPr>
            <a:xfrm>
              <a:off x="5637000" y="3081488"/>
              <a:ext cx="285200" cy="378100"/>
            </a:xfrm>
            <a:custGeom>
              <a:avLst/>
              <a:gdLst/>
              <a:ahLst/>
              <a:cxnLst/>
              <a:rect l="l" t="t" r="r" b="b"/>
              <a:pathLst>
                <a:path w="11408" h="15124" extrusionOk="0">
                  <a:moveTo>
                    <a:pt x="6076" y="1"/>
                  </a:moveTo>
                  <a:lnTo>
                    <a:pt x="5948" y="26"/>
                  </a:lnTo>
                  <a:lnTo>
                    <a:pt x="5819" y="52"/>
                  </a:lnTo>
                  <a:lnTo>
                    <a:pt x="5691" y="78"/>
                  </a:lnTo>
                  <a:lnTo>
                    <a:pt x="5563" y="155"/>
                  </a:lnTo>
                  <a:lnTo>
                    <a:pt x="5461" y="232"/>
                  </a:lnTo>
                  <a:lnTo>
                    <a:pt x="5358" y="308"/>
                  </a:lnTo>
                  <a:lnTo>
                    <a:pt x="5281" y="411"/>
                  </a:lnTo>
                  <a:lnTo>
                    <a:pt x="5230" y="539"/>
                  </a:lnTo>
                  <a:lnTo>
                    <a:pt x="5204" y="667"/>
                  </a:lnTo>
                  <a:lnTo>
                    <a:pt x="5204" y="821"/>
                  </a:lnTo>
                  <a:lnTo>
                    <a:pt x="5307" y="2000"/>
                  </a:lnTo>
                  <a:lnTo>
                    <a:pt x="5332" y="3154"/>
                  </a:lnTo>
                  <a:lnTo>
                    <a:pt x="5332" y="4307"/>
                  </a:lnTo>
                  <a:lnTo>
                    <a:pt x="5256" y="5486"/>
                  </a:lnTo>
                  <a:lnTo>
                    <a:pt x="5179" y="6255"/>
                  </a:lnTo>
                  <a:lnTo>
                    <a:pt x="5076" y="7075"/>
                  </a:lnTo>
                  <a:lnTo>
                    <a:pt x="5025" y="7485"/>
                  </a:lnTo>
                  <a:lnTo>
                    <a:pt x="5025" y="7896"/>
                  </a:lnTo>
                  <a:lnTo>
                    <a:pt x="5025" y="8306"/>
                  </a:lnTo>
                  <a:lnTo>
                    <a:pt x="5076" y="8690"/>
                  </a:lnTo>
                  <a:lnTo>
                    <a:pt x="4538" y="8870"/>
                  </a:lnTo>
                  <a:lnTo>
                    <a:pt x="3974" y="9075"/>
                  </a:lnTo>
                  <a:lnTo>
                    <a:pt x="3436" y="9305"/>
                  </a:lnTo>
                  <a:lnTo>
                    <a:pt x="2897" y="9562"/>
                  </a:lnTo>
                  <a:lnTo>
                    <a:pt x="2308" y="9844"/>
                  </a:lnTo>
                  <a:lnTo>
                    <a:pt x="1693" y="10126"/>
                  </a:lnTo>
                  <a:lnTo>
                    <a:pt x="1077" y="10433"/>
                  </a:lnTo>
                  <a:lnTo>
                    <a:pt x="796" y="10613"/>
                  </a:lnTo>
                  <a:lnTo>
                    <a:pt x="514" y="10792"/>
                  </a:lnTo>
                  <a:lnTo>
                    <a:pt x="360" y="10946"/>
                  </a:lnTo>
                  <a:lnTo>
                    <a:pt x="206" y="11125"/>
                  </a:lnTo>
                  <a:lnTo>
                    <a:pt x="129" y="11305"/>
                  </a:lnTo>
                  <a:lnTo>
                    <a:pt x="52" y="11510"/>
                  </a:lnTo>
                  <a:lnTo>
                    <a:pt x="27" y="11689"/>
                  </a:lnTo>
                  <a:lnTo>
                    <a:pt x="1" y="11894"/>
                  </a:lnTo>
                  <a:lnTo>
                    <a:pt x="27" y="12099"/>
                  </a:lnTo>
                  <a:lnTo>
                    <a:pt x="103" y="12304"/>
                  </a:lnTo>
                  <a:lnTo>
                    <a:pt x="180" y="12458"/>
                  </a:lnTo>
                  <a:lnTo>
                    <a:pt x="283" y="12638"/>
                  </a:lnTo>
                  <a:lnTo>
                    <a:pt x="411" y="12766"/>
                  </a:lnTo>
                  <a:lnTo>
                    <a:pt x="565" y="12868"/>
                  </a:lnTo>
                  <a:lnTo>
                    <a:pt x="744" y="12945"/>
                  </a:lnTo>
                  <a:lnTo>
                    <a:pt x="949" y="12971"/>
                  </a:lnTo>
                  <a:lnTo>
                    <a:pt x="1180" y="12971"/>
                  </a:lnTo>
                  <a:lnTo>
                    <a:pt x="1411" y="12919"/>
                  </a:lnTo>
                  <a:lnTo>
                    <a:pt x="1770" y="12791"/>
                  </a:lnTo>
                  <a:lnTo>
                    <a:pt x="2103" y="12612"/>
                  </a:lnTo>
                  <a:lnTo>
                    <a:pt x="2410" y="12432"/>
                  </a:lnTo>
                  <a:lnTo>
                    <a:pt x="2744" y="12227"/>
                  </a:lnTo>
                  <a:lnTo>
                    <a:pt x="3359" y="11792"/>
                  </a:lnTo>
                  <a:lnTo>
                    <a:pt x="3948" y="11356"/>
                  </a:lnTo>
                  <a:lnTo>
                    <a:pt x="4717" y="10869"/>
                  </a:lnTo>
                  <a:lnTo>
                    <a:pt x="5486" y="10382"/>
                  </a:lnTo>
                  <a:lnTo>
                    <a:pt x="5486" y="10818"/>
                  </a:lnTo>
                  <a:lnTo>
                    <a:pt x="5538" y="11228"/>
                  </a:lnTo>
                  <a:lnTo>
                    <a:pt x="5614" y="12074"/>
                  </a:lnTo>
                  <a:lnTo>
                    <a:pt x="5640" y="12407"/>
                  </a:lnTo>
                  <a:lnTo>
                    <a:pt x="5640" y="12714"/>
                  </a:lnTo>
                  <a:lnTo>
                    <a:pt x="5640" y="13355"/>
                  </a:lnTo>
                  <a:lnTo>
                    <a:pt x="5666" y="13663"/>
                  </a:lnTo>
                  <a:lnTo>
                    <a:pt x="5691" y="13970"/>
                  </a:lnTo>
                  <a:lnTo>
                    <a:pt x="5768" y="14252"/>
                  </a:lnTo>
                  <a:lnTo>
                    <a:pt x="5896" y="14560"/>
                  </a:lnTo>
                  <a:lnTo>
                    <a:pt x="5948" y="14688"/>
                  </a:lnTo>
                  <a:lnTo>
                    <a:pt x="6025" y="14791"/>
                  </a:lnTo>
                  <a:lnTo>
                    <a:pt x="6127" y="14867"/>
                  </a:lnTo>
                  <a:lnTo>
                    <a:pt x="6230" y="14944"/>
                  </a:lnTo>
                  <a:lnTo>
                    <a:pt x="6332" y="14996"/>
                  </a:lnTo>
                  <a:lnTo>
                    <a:pt x="6460" y="15047"/>
                  </a:lnTo>
                  <a:lnTo>
                    <a:pt x="6717" y="15124"/>
                  </a:lnTo>
                  <a:lnTo>
                    <a:pt x="6973" y="15124"/>
                  </a:lnTo>
                  <a:lnTo>
                    <a:pt x="7229" y="15073"/>
                  </a:lnTo>
                  <a:lnTo>
                    <a:pt x="7357" y="15021"/>
                  </a:lnTo>
                  <a:lnTo>
                    <a:pt x="7460" y="14944"/>
                  </a:lnTo>
                  <a:lnTo>
                    <a:pt x="7562" y="14893"/>
                  </a:lnTo>
                  <a:lnTo>
                    <a:pt x="7665" y="14791"/>
                  </a:lnTo>
                  <a:lnTo>
                    <a:pt x="7844" y="14560"/>
                  </a:lnTo>
                  <a:lnTo>
                    <a:pt x="7973" y="14329"/>
                  </a:lnTo>
                  <a:lnTo>
                    <a:pt x="8075" y="14073"/>
                  </a:lnTo>
                  <a:lnTo>
                    <a:pt x="8152" y="13817"/>
                  </a:lnTo>
                  <a:lnTo>
                    <a:pt x="8178" y="13535"/>
                  </a:lnTo>
                  <a:lnTo>
                    <a:pt x="8178" y="13253"/>
                  </a:lnTo>
                  <a:lnTo>
                    <a:pt x="8152" y="12971"/>
                  </a:lnTo>
                  <a:lnTo>
                    <a:pt x="8126" y="12689"/>
                  </a:lnTo>
                  <a:lnTo>
                    <a:pt x="8075" y="12407"/>
                  </a:lnTo>
                  <a:lnTo>
                    <a:pt x="7998" y="12125"/>
                  </a:lnTo>
                  <a:lnTo>
                    <a:pt x="7793" y="11535"/>
                  </a:lnTo>
                  <a:lnTo>
                    <a:pt x="7383" y="10382"/>
                  </a:lnTo>
                  <a:lnTo>
                    <a:pt x="7768" y="10638"/>
                  </a:lnTo>
                  <a:lnTo>
                    <a:pt x="7998" y="10792"/>
                  </a:lnTo>
                  <a:lnTo>
                    <a:pt x="8229" y="10971"/>
                  </a:lnTo>
                  <a:lnTo>
                    <a:pt x="8639" y="11356"/>
                  </a:lnTo>
                  <a:lnTo>
                    <a:pt x="9075" y="11715"/>
                  </a:lnTo>
                  <a:lnTo>
                    <a:pt x="9305" y="11869"/>
                  </a:lnTo>
                  <a:lnTo>
                    <a:pt x="9536" y="12022"/>
                  </a:lnTo>
                  <a:lnTo>
                    <a:pt x="9741" y="12125"/>
                  </a:lnTo>
                  <a:lnTo>
                    <a:pt x="9921" y="12176"/>
                  </a:lnTo>
                  <a:lnTo>
                    <a:pt x="10126" y="12202"/>
                  </a:lnTo>
                  <a:lnTo>
                    <a:pt x="10331" y="12176"/>
                  </a:lnTo>
                  <a:lnTo>
                    <a:pt x="10510" y="12125"/>
                  </a:lnTo>
                  <a:lnTo>
                    <a:pt x="10690" y="12048"/>
                  </a:lnTo>
                  <a:lnTo>
                    <a:pt x="10869" y="11945"/>
                  </a:lnTo>
                  <a:lnTo>
                    <a:pt x="11023" y="11817"/>
                  </a:lnTo>
                  <a:lnTo>
                    <a:pt x="11151" y="11663"/>
                  </a:lnTo>
                  <a:lnTo>
                    <a:pt x="11254" y="11510"/>
                  </a:lnTo>
                  <a:lnTo>
                    <a:pt x="11330" y="11330"/>
                  </a:lnTo>
                  <a:lnTo>
                    <a:pt x="11382" y="11151"/>
                  </a:lnTo>
                  <a:lnTo>
                    <a:pt x="11407" y="10946"/>
                  </a:lnTo>
                  <a:lnTo>
                    <a:pt x="11382" y="10766"/>
                  </a:lnTo>
                  <a:lnTo>
                    <a:pt x="11305" y="10561"/>
                  </a:lnTo>
                  <a:lnTo>
                    <a:pt x="11202" y="10356"/>
                  </a:lnTo>
                  <a:lnTo>
                    <a:pt x="11074" y="10151"/>
                  </a:lnTo>
                  <a:lnTo>
                    <a:pt x="10920" y="9972"/>
                  </a:lnTo>
                  <a:lnTo>
                    <a:pt x="10741" y="9792"/>
                  </a:lnTo>
                  <a:lnTo>
                    <a:pt x="10561" y="9613"/>
                  </a:lnTo>
                  <a:lnTo>
                    <a:pt x="10151" y="9305"/>
                  </a:lnTo>
                  <a:lnTo>
                    <a:pt x="9690" y="9023"/>
                  </a:lnTo>
                  <a:lnTo>
                    <a:pt x="9203" y="8793"/>
                  </a:lnTo>
                  <a:lnTo>
                    <a:pt x="8690" y="8562"/>
                  </a:lnTo>
                  <a:lnTo>
                    <a:pt x="8178" y="8383"/>
                  </a:lnTo>
                  <a:lnTo>
                    <a:pt x="7665" y="8254"/>
                  </a:lnTo>
                  <a:lnTo>
                    <a:pt x="7716" y="7844"/>
                  </a:lnTo>
                  <a:lnTo>
                    <a:pt x="7742" y="7409"/>
                  </a:lnTo>
                  <a:lnTo>
                    <a:pt x="7742" y="6537"/>
                  </a:lnTo>
                  <a:lnTo>
                    <a:pt x="7665" y="4948"/>
                  </a:lnTo>
                  <a:lnTo>
                    <a:pt x="7665" y="4358"/>
                  </a:lnTo>
                  <a:lnTo>
                    <a:pt x="7614" y="3769"/>
                  </a:lnTo>
                  <a:lnTo>
                    <a:pt x="7562" y="3179"/>
                  </a:lnTo>
                  <a:lnTo>
                    <a:pt x="7486" y="2615"/>
                  </a:lnTo>
                  <a:lnTo>
                    <a:pt x="7357" y="2051"/>
                  </a:lnTo>
                  <a:lnTo>
                    <a:pt x="7204" y="1488"/>
                  </a:lnTo>
                  <a:lnTo>
                    <a:pt x="6999" y="949"/>
                  </a:lnTo>
                  <a:lnTo>
                    <a:pt x="6768" y="411"/>
                  </a:lnTo>
                  <a:lnTo>
                    <a:pt x="6691" y="283"/>
                  </a:lnTo>
                  <a:lnTo>
                    <a:pt x="6588" y="180"/>
                  </a:lnTo>
                  <a:lnTo>
                    <a:pt x="6460" y="103"/>
                  </a:lnTo>
                  <a:lnTo>
                    <a:pt x="6358" y="52"/>
                  </a:lnTo>
                  <a:lnTo>
                    <a:pt x="6230" y="26"/>
                  </a:lnTo>
                  <a:lnTo>
                    <a:pt x="6076"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5" name="Google Shape;2595;p46"/>
            <p:cNvSpPr/>
            <p:nvPr/>
          </p:nvSpPr>
          <p:spPr>
            <a:xfrm>
              <a:off x="5662650" y="2772638"/>
              <a:ext cx="544075" cy="408200"/>
            </a:xfrm>
            <a:custGeom>
              <a:avLst/>
              <a:gdLst/>
              <a:ahLst/>
              <a:cxnLst/>
              <a:rect l="l" t="t" r="r" b="b"/>
              <a:pathLst>
                <a:path w="21763" h="16328" extrusionOk="0">
                  <a:moveTo>
                    <a:pt x="10945" y="0"/>
                  </a:moveTo>
                  <a:lnTo>
                    <a:pt x="10330" y="77"/>
                  </a:lnTo>
                  <a:lnTo>
                    <a:pt x="9715" y="180"/>
                  </a:lnTo>
                  <a:lnTo>
                    <a:pt x="9100" y="333"/>
                  </a:lnTo>
                  <a:lnTo>
                    <a:pt x="8510" y="513"/>
                  </a:lnTo>
                  <a:lnTo>
                    <a:pt x="7895" y="744"/>
                  </a:lnTo>
                  <a:lnTo>
                    <a:pt x="7305" y="1000"/>
                  </a:lnTo>
                  <a:lnTo>
                    <a:pt x="6690" y="1307"/>
                  </a:lnTo>
                  <a:lnTo>
                    <a:pt x="6126" y="1615"/>
                  </a:lnTo>
                  <a:lnTo>
                    <a:pt x="5562" y="1974"/>
                  </a:lnTo>
                  <a:lnTo>
                    <a:pt x="4999" y="2333"/>
                  </a:lnTo>
                  <a:lnTo>
                    <a:pt x="4460" y="2743"/>
                  </a:lnTo>
                  <a:lnTo>
                    <a:pt x="3948" y="3153"/>
                  </a:lnTo>
                  <a:lnTo>
                    <a:pt x="3461" y="3589"/>
                  </a:lnTo>
                  <a:lnTo>
                    <a:pt x="2974" y="4024"/>
                  </a:lnTo>
                  <a:lnTo>
                    <a:pt x="2538" y="4486"/>
                  </a:lnTo>
                  <a:lnTo>
                    <a:pt x="2102" y="4973"/>
                  </a:lnTo>
                  <a:lnTo>
                    <a:pt x="1718" y="5460"/>
                  </a:lnTo>
                  <a:lnTo>
                    <a:pt x="1384" y="5947"/>
                  </a:lnTo>
                  <a:lnTo>
                    <a:pt x="1051" y="6434"/>
                  </a:lnTo>
                  <a:lnTo>
                    <a:pt x="769" y="6921"/>
                  </a:lnTo>
                  <a:lnTo>
                    <a:pt x="539" y="7433"/>
                  </a:lnTo>
                  <a:lnTo>
                    <a:pt x="333" y="7921"/>
                  </a:lnTo>
                  <a:lnTo>
                    <a:pt x="180" y="8408"/>
                  </a:lnTo>
                  <a:lnTo>
                    <a:pt x="77" y="8895"/>
                  </a:lnTo>
                  <a:lnTo>
                    <a:pt x="0" y="9382"/>
                  </a:lnTo>
                  <a:lnTo>
                    <a:pt x="0" y="9843"/>
                  </a:lnTo>
                  <a:lnTo>
                    <a:pt x="51" y="10279"/>
                  </a:lnTo>
                  <a:lnTo>
                    <a:pt x="154" y="10714"/>
                  </a:lnTo>
                  <a:lnTo>
                    <a:pt x="205" y="10945"/>
                  </a:lnTo>
                  <a:lnTo>
                    <a:pt x="308" y="11150"/>
                  </a:lnTo>
                  <a:lnTo>
                    <a:pt x="410" y="11330"/>
                  </a:lnTo>
                  <a:lnTo>
                    <a:pt x="513" y="11535"/>
                  </a:lnTo>
                  <a:lnTo>
                    <a:pt x="846" y="11996"/>
                  </a:lnTo>
                  <a:lnTo>
                    <a:pt x="1205" y="12457"/>
                  </a:lnTo>
                  <a:lnTo>
                    <a:pt x="1589" y="12868"/>
                  </a:lnTo>
                  <a:lnTo>
                    <a:pt x="2000" y="13278"/>
                  </a:lnTo>
                  <a:lnTo>
                    <a:pt x="2461" y="13636"/>
                  </a:lnTo>
                  <a:lnTo>
                    <a:pt x="2922" y="13995"/>
                  </a:lnTo>
                  <a:lnTo>
                    <a:pt x="3409" y="14329"/>
                  </a:lnTo>
                  <a:lnTo>
                    <a:pt x="3922" y="14636"/>
                  </a:lnTo>
                  <a:lnTo>
                    <a:pt x="4460" y="14918"/>
                  </a:lnTo>
                  <a:lnTo>
                    <a:pt x="4999" y="15174"/>
                  </a:lnTo>
                  <a:lnTo>
                    <a:pt x="5562" y="15405"/>
                  </a:lnTo>
                  <a:lnTo>
                    <a:pt x="6152" y="15610"/>
                  </a:lnTo>
                  <a:lnTo>
                    <a:pt x="6716" y="15790"/>
                  </a:lnTo>
                  <a:lnTo>
                    <a:pt x="7331" y="15943"/>
                  </a:lnTo>
                  <a:lnTo>
                    <a:pt x="7921" y="16072"/>
                  </a:lnTo>
                  <a:lnTo>
                    <a:pt x="8536" y="16174"/>
                  </a:lnTo>
                  <a:lnTo>
                    <a:pt x="9279" y="16251"/>
                  </a:lnTo>
                  <a:lnTo>
                    <a:pt x="10022" y="16302"/>
                  </a:lnTo>
                  <a:lnTo>
                    <a:pt x="10791" y="16328"/>
                  </a:lnTo>
                  <a:lnTo>
                    <a:pt x="11509" y="16302"/>
                  </a:lnTo>
                  <a:lnTo>
                    <a:pt x="12253" y="16225"/>
                  </a:lnTo>
                  <a:lnTo>
                    <a:pt x="12970" y="16123"/>
                  </a:lnTo>
                  <a:lnTo>
                    <a:pt x="13662" y="15969"/>
                  </a:lnTo>
                  <a:lnTo>
                    <a:pt x="14329" y="15764"/>
                  </a:lnTo>
                  <a:lnTo>
                    <a:pt x="15046" y="15508"/>
                  </a:lnTo>
                  <a:lnTo>
                    <a:pt x="15713" y="15226"/>
                  </a:lnTo>
                  <a:lnTo>
                    <a:pt x="16379" y="14918"/>
                  </a:lnTo>
                  <a:lnTo>
                    <a:pt x="16995" y="14585"/>
                  </a:lnTo>
                  <a:lnTo>
                    <a:pt x="17584" y="14226"/>
                  </a:lnTo>
                  <a:lnTo>
                    <a:pt x="18122" y="13842"/>
                  </a:lnTo>
                  <a:lnTo>
                    <a:pt x="18661" y="13431"/>
                  </a:lnTo>
                  <a:lnTo>
                    <a:pt x="19148" y="12996"/>
                  </a:lnTo>
                  <a:lnTo>
                    <a:pt x="19481" y="12662"/>
                  </a:lnTo>
                  <a:lnTo>
                    <a:pt x="19763" y="12329"/>
                  </a:lnTo>
                  <a:lnTo>
                    <a:pt x="20070" y="11996"/>
                  </a:lnTo>
                  <a:lnTo>
                    <a:pt x="20327" y="11637"/>
                  </a:lnTo>
                  <a:lnTo>
                    <a:pt x="20583" y="11278"/>
                  </a:lnTo>
                  <a:lnTo>
                    <a:pt x="20814" y="10919"/>
                  </a:lnTo>
                  <a:lnTo>
                    <a:pt x="20993" y="10535"/>
                  </a:lnTo>
                  <a:lnTo>
                    <a:pt x="21173" y="10151"/>
                  </a:lnTo>
                  <a:lnTo>
                    <a:pt x="21352" y="9766"/>
                  </a:lnTo>
                  <a:lnTo>
                    <a:pt x="21480" y="9382"/>
                  </a:lnTo>
                  <a:lnTo>
                    <a:pt x="21583" y="8971"/>
                  </a:lnTo>
                  <a:lnTo>
                    <a:pt x="21660" y="8561"/>
                  </a:lnTo>
                  <a:lnTo>
                    <a:pt x="21736" y="8151"/>
                  </a:lnTo>
                  <a:lnTo>
                    <a:pt x="21762" y="7715"/>
                  </a:lnTo>
                  <a:lnTo>
                    <a:pt x="21762" y="7305"/>
                  </a:lnTo>
                  <a:lnTo>
                    <a:pt x="21736" y="6870"/>
                  </a:lnTo>
                  <a:lnTo>
                    <a:pt x="21711" y="6511"/>
                  </a:lnTo>
                  <a:lnTo>
                    <a:pt x="21634" y="6152"/>
                  </a:lnTo>
                  <a:lnTo>
                    <a:pt x="21557" y="5819"/>
                  </a:lnTo>
                  <a:lnTo>
                    <a:pt x="21455" y="5485"/>
                  </a:lnTo>
                  <a:lnTo>
                    <a:pt x="21326" y="5152"/>
                  </a:lnTo>
                  <a:lnTo>
                    <a:pt x="21173" y="4845"/>
                  </a:lnTo>
                  <a:lnTo>
                    <a:pt x="21019" y="4537"/>
                  </a:lnTo>
                  <a:lnTo>
                    <a:pt x="20839" y="4229"/>
                  </a:lnTo>
                  <a:lnTo>
                    <a:pt x="20634" y="3948"/>
                  </a:lnTo>
                  <a:lnTo>
                    <a:pt x="20429" y="3666"/>
                  </a:lnTo>
                  <a:lnTo>
                    <a:pt x="20199" y="3384"/>
                  </a:lnTo>
                  <a:lnTo>
                    <a:pt x="19942" y="3127"/>
                  </a:lnTo>
                  <a:lnTo>
                    <a:pt x="19660" y="2871"/>
                  </a:lnTo>
                  <a:lnTo>
                    <a:pt x="19378" y="2615"/>
                  </a:lnTo>
                  <a:lnTo>
                    <a:pt x="19096" y="2384"/>
                  </a:lnTo>
                  <a:lnTo>
                    <a:pt x="18763" y="2153"/>
                  </a:lnTo>
                  <a:lnTo>
                    <a:pt x="18456" y="1948"/>
                  </a:lnTo>
                  <a:lnTo>
                    <a:pt x="18097" y="1743"/>
                  </a:lnTo>
                  <a:lnTo>
                    <a:pt x="17379" y="1359"/>
                  </a:lnTo>
                  <a:lnTo>
                    <a:pt x="16610" y="1025"/>
                  </a:lnTo>
                  <a:lnTo>
                    <a:pt x="15790" y="744"/>
                  </a:lnTo>
                  <a:lnTo>
                    <a:pt x="14918" y="487"/>
                  </a:lnTo>
                  <a:lnTo>
                    <a:pt x="14021" y="282"/>
                  </a:lnTo>
                  <a:lnTo>
                    <a:pt x="13098" y="128"/>
                  </a:lnTo>
                  <a:lnTo>
                    <a:pt x="12150" y="26"/>
                  </a:lnTo>
                  <a:lnTo>
                    <a:pt x="11535"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6" name="Google Shape;2596;p46"/>
            <p:cNvSpPr/>
            <p:nvPr/>
          </p:nvSpPr>
          <p:spPr>
            <a:xfrm>
              <a:off x="5299300" y="1742213"/>
              <a:ext cx="1278450" cy="1434800"/>
            </a:xfrm>
            <a:custGeom>
              <a:avLst/>
              <a:gdLst/>
              <a:ahLst/>
              <a:cxnLst/>
              <a:rect l="l" t="t" r="r" b="b"/>
              <a:pathLst>
                <a:path w="51138" h="57392" extrusionOk="0">
                  <a:moveTo>
                    <a:pt x="25402" y="1"/>
                  </a:moveTo>
                  <a:lnTo>
                    <a:pt x="25223" y="52"/>
                  </a:lnTo>
                  <a:lnTo>
                    <a:pt x="25146" y="78"/>
                  </a:lnTo>
                  <a:lnTo>
                    <a:pt x="25069" y="155"/>
                  </a:lnTo>
                  <a:lnTo>
                    <a:pt x="25018" y="206"/>
                  </a:lnTo>
                  <a:lnTo>
                    <a:pt x="24967" y="308"/>
                  </a:lnTo>
                  <a:lnTo>
                    <a:pt x="24941" y="385"/>
                  </a:lnTo>
                  <a:lnTo>
                    <a:pt x="24941" y="513"/>
                  </a:lnTo>
                  <a:lnTo>
                    <a:pt x="25018" y="1308"/>
                  </a:lnTo>
                  <a:lnTo>
                    <a:pt x="25069" y="2128"/>
                  </a:lnTo>
                  <a:lnTo>
                    <a:pt x="25069" y="2923"/>
                  </a:lnTo>
                  <a:lnTo>
                    <a:pt x="25095" y="3743"/>
                  </a:lnTo>
                  <a:lnTo>
                    <a:pt x="25044" y="5358"/>
                  </a:lnTo>
                  <a:lnTo>
                    <a:pt x="24992" y="6973"/>
                  </a:lnTo>
                  <a:lnTo>
                    <a:pt x="24685" y="6537"/>
                  </a:lnTo>
                  <a:lnTo>
                    <a:pt x="24377" y="6101"/>
                  </a:lnTo>
                  <a:lnTo>
                    <a:pt x="24044" y="5691"/>
                  </a:lnTo>
                  <a:lnTo>
                    <a:pt x="23685" y="5307"/>
                  </a:lnTo>
                  <a:lnTo>
                    <a:pt x="23326" y="4922"/>
                  </a:lnTo>
                  <a:lnTo>
                    <a:pt x="22967" y="4563"/>
                  </a:lnTo>
                  <a:lnTo>
                    <a:pt x="22583" y="4230"/>
                  </a:lnTo>
                  <a:lnTo>
                    <a:pt x="22198" y="3922"/>
                  </a:lnTo>
                  <a:lnTo>
                    <a:pt x="21814" y="3666"/>
                  </a:lnTo>
                  <a:lnTo>
                    <a:pt x="21404" y="3435"/>
                  </a:lnTo>
                  <a:lnTo>
                    <a:pt x="20968" y="3230"/>
                  </a:lnTo>
                  <a:lnTo>
                    <a:pt x="20532" y="3051"/>
                  </a:lnTo>
                  <a:lnTo>
                    <a:pt x="20096" y="2948"/>
                  </a:lnTo>
                  <a:lnTo>
                    <a:pt x="19661" y="2872"/>
                  </a:lnTo>
                  <a:lnTo>
                    <a:pt x="19199" y="2820"/>
                  </a:lnTo>
                  <a:lnTo>
                    <a:pt x="18712" y="2846"/>
                  </a:lnTo>
                  <a:lnTo>
                    <a:pt x="18533" y="2897"/>
                  </a:lnTo>
                  <a:lnTo>
                    <a:pt x="18405" y="2974"/>
                  </a:lnTo>
                  <a:lnTo>
                    <a:pt x="18277" y="3102"/>
                  </a:lnTo>
                  <a:lnTo>
                    <a:pt x="18225" y="3256"/>
                  </a:lnTo>
                  <a:lnTo>
                    <a:pt x="18200" y="3410"/>
                  </a:lnTo>
                  <a:lnTo>
                    <a:pt x="18225" y="3564"/>
                  </a:lnTo>
                  <a:lnTo>
                    <a:pt x="18302" y="3717"/>
                  </a:lnTo>
                  <a:lnTo>
                    <a:pt x="18456" y="3846"/>
                  </a:lnTo>
                  <a:lnTo>
                    <a:pt x="19661" y="4691"/>
                  </a:lnTo>
                  <a:lnTo>
                    <a:pt x="20225" y="5127"/>
                  </a:lnTo>
                  <a:lnTo>
                    <a:pt x="20763" y="5563"/>
                  </a:lnTo>
                  <a:lnTo>
                    <a:pt x="21276" y="6024"/>
                  </a:lnTo>
                  <a:lnTo>
                    <a:pt x="21763" y="6537"/>
                  </a:lnTo>
                  <a:lnTo>
                    <a:pt x="22224" y="7075"/>
                  </a:lnTo>
                  <a:lnTo>
                    <a:pt x="22685" y="7665"/>
                  </a:lnTo>
                  <a:lnTo>
                    <a:pt x="22147" y="7793"/>
                  </a:lnTo>
                  <a:lnTo>
                    <a:pt x="21660" y="7895"/>
                  </a:lnTo>
                  <a:lnTo>
                    <a:pt x="21147" y="8024"/>
                  </a:lnTo>
                  <a:lnTo>
                    <a:pt x="20660" y="8177"/>
                  </a:lnTo>
                  <a:lnTo>
                    <a:pt x="20173" y="8331"/>
                  </a:lnTo>
                  <a:lnTo>
                    <a:pt x="19712" y="8511"/>
                  </a:lnTo>
                  <a:lnTo>
                    <a:pt x="18764" y="8921"/>
                  </a:lnTo>
                  <a:lnTo>
                    <a:pt x="17866" y="9356"/>
                  </a:lnTo>
                  <a:lnTo>
                    <a:pt x="16995" y="9843"/>
                  </a:lnTo>
                  <a:lnTo>
                    <a:pt x="16149" y="10382"/>
                  </a:lnTo>
                  <a:lnTo>
                    <a:pt x="15354" y="10971"/>
                  </a:lnTo>
                  <a:lnTo>
                    <a:pt x="14560" y="11612"/>
                  </a:lnTo>
                  <a:lnTo>
                    <a:pt x="13817" y="12279"/>
                  </a:lnTo>
                  <a:lnTo>
                    <a:pt x="13099" y="12996"/>
                  </a:lnTo>
                  <a:lnTo>
                    <a:pt x="12407" y="13740"/>
                  </a:lnTo>
                  <a:lnTo>
                    <a:pt x="11766" y="14534"/>
                  </a:lnTo>
                  <a:lnTo>
                    <a:pt x="11151" y="15380"/>
                  </a:lnTo>
                  <a:lnTo>
                    <a:pt x="10561" y="16226"/>
                  </a:lnTo>
                  <a:lnTo>
                    <a:pt x="9997" y="17123"/>
                  </a:lnTo>
                  <a:lnTo>
                    <a:pt x="9459" y="18046"/>
                  </a:lnTo>
                  <a:lnTo>
                    <a:pt x="8972" y="19020"/>
                  </a:lnTo>
                  <a:lnTo>
                    <a:pt x="8511" y="19994"/>
                  </a:lnTo>
                  <a:lnTo>
                    <a:pt x="8100" y="20993"/>
                  </a:lnTo>
                  <a:lnTo>
                    <a:pt x="7690" y="22019"/>
                  </a:lnTo>
                  <a:lnTo>
                    <a:pt x="7332" y="23070"/>
                  </a:lnTo>
                  <a:lnTo>
                    <a:pt x="6998" y="24146"/>
                  </a:lnTo>
                  <a:lnTo>
                    <a:pt x="6716" y="25223"/>
                  </a:lnTo>
                  <a:lnTo>
                    <a:pt x="6460" y="26351"/>
                  </a:lnTo>
                  <a:lnTo>
                    <a:pt x="6229" y="27453"/>
                  </a:lnTo>
                  <a:lnTo>
                    <a:pt x="6024" y="28581"/>
                  </a:lnTo>
                  <a:lnTo>
                    <a:pt x="5870" y="29734"/>
                  </a:lnTo>
                  <a:lnTo>
                    <a:pt x="5768" y="30887"/>
                  </a:lnTo>
                  <a:lnTo>
                    <a:pt x="5665" y="32041"/>
                  </a:lnTo>
                  <a:lnTo>
                    <a:pt x="5614" y="33194"/>
                  </a:lnTo>
                  <a:lnTo>
                    <a:pt x="5589" y="34373"/>
                  </a:lnTo>
                  <a:lnTo>
                    <a:pt x="5614" y="35168"/>
                  </a:lnTo>
                  <a:lnTo>
                    <a:pt x="5640" y="35963"/>
                  </a:lnTo>
                  <a:lnTo>
                    <a:pt x="5717" y="36757"/>
                  </a:lnTo>
                  <a:lnTo>
                    <a:pt x="5794" y="37526"/>
                  </a:lnTo>
                  <a:lnTo>
                    <a:pt x="5794" y="37526"/>
                  </a:lnTo>
                  <a:lnTo>
                    <a:pt x="5230" y="37244"/>
                  </a:lnTo>
                  <a:lnTo>
                    <a:pt x="4691" y="36937"/>
                  </a:lnTo>
                  <a:lnTo>
                    <a:pt x="4179" y="36603"/>
                  </a:lnTo>
                  <a:lnTo>
                    <a:pt x="3692" y="36245"/>
                  </a:lnTo>
                  <a:lnTo>
                    <a:pt x="3256" y="35834"/>
                  </a:lnTo>
                  <a:lnTo>
                    <a:pt x="2846" y="35399"/>
                  </a:lnTo>
                  <a:lnTo>
                    <a:pt x="2666" y="35142"/>
                  </a:lnTo>
                  <a:lnTo>
                    <a:pt x="2487" y="34886"/>
                  </a:lnTo>
                  <a:lnTo>
                    <a:pt x="2308" y="34630"/>
                  </a:lnTo>
                  <a:lnTo>
                    <a:pt x="2154" y="34348"/>
                  </a:lnTo>
                  <a:lnTo>
                    <a:pt x="2026" y="34168"/>
                  </a:lnTo>
                  <a:lnTo>
                    <a:pt x="1897" y="34015"/>
                  </a:lnTo>
                  <a:lnTo>
                    <a:pt x="1744" y="33912"/>
                  </a:lnTo>
                  <a:lnTo>
                    <a:pt x="1590" y="33835"/>
                  </a:lnTo>
                  <a:lnTo>
                    <a:pt x="1436" y="33784"/>
                  </a:lnTo>
                  <a:lnTo>
                    <a:pt x="1257" y="33784"/>
                  </a:lnTo>
                  <a:lnTo>
                    <a:pt x="1077" y="33809"/>
                  </a:lnTo>
                  <a:lnTo>
                    <a:pt x="923" y="33835"/>
                  </a:lnTo>
                  <a:lnTo>
                    <a:pt x="770" y="33912"/>
                  </a:lnTo>
                  <a:lnTo>
                    <a:pt x="590" y="34015"/>
                  </a:lnTo>
                  <a:lnTo>
                    <a:pt x="462" y="34117"/>
                  </a:lnTo>
                  <a:lnTo>
                    <a:pt x="334" y="34245"/>
                  </a:lnTo>
                  <a:lnTo>
                    <a:pt x="231" y="34399"/>
                  </a:lnTo>
                  <a:lnTo>
                    <a:pt x="129" y="34553"/>
                  </a:lnTo>
                  <a:lnTo>
                    <a:pt x="78" y="34732"/>
                  </a:lnTo>
                  <a:lnTo>
                    <a:pt x="26" y="34937"/>
                  </a:lnTo>
                  <a:lnTo>
                    <a:pt x="1" y="35322"/>
                  </a:lnTo>
                  <a:lnTo>
                    <a:pt x="1" y="35681"/>
                  </a:lnTo>
                  <a:lnTo>
                    <a:pt x="26" y="36065"/>
                  </a:lnTo>
                  <a:lnTo>
                    <a:pt x="103" y="36398"/>
                  </a:lnTo>
                  <a:lnTo>
                    <a:pt x="180" y="36757"/>
                  </a:lnTo>
                  <a:lnTo>
                    <a:pt x="283" y="37090"/>
                  </a:lnTo>
                  <a:lnTo>
                    <a:pt x="411" y="37398"/>
                  </a:lnTo>
                  <a:lnTo>
                    <a:pt x="565" y="37731"/>
                  </a:lnTo>
                  <a:lnTo>
                    <a:pt x="744" y="38039"/>
                  </a:lnTo>
                  <a:lnTo>
                    <a:pt x="949" y="38321"/>
                  </a:lnTo>
                  <a:lnTo>
                    <a:pt x="1154" y="38603"/>
                  </a:lnTo>
                  <a:lnTo>
                    <a:pt x="1385" y="38885"/>
                  </a:lnTo>
                  <a:lnTo>
                    <a:pt x="1641" y="39141"/>
                  </a:lnTo>
                  <a:lnTo>
                    <a:pt x="1923" y="39397"/>
                  </a:lnTo>
                  <a:lnTo>
                    <a:pt x="2205" y="39628"/>
                  </a:lnTo>
                  <a:lnTo>
                    <a:pt x="2487" y="39884"/>
                  </a:lnTo>
                  <a:lnTo>
                    <a:pt x="2051" y="39936"/>
                  </a:lnTo>
                  <a:lnTo>
                    <a:pt x="1590" y="40012"/>
                  </a:lnTo>
                  <a:lnTo>
                    <a:pt x="1180" y="40141"/>
                  </a:lnTo>
                  <a:lnTo>
                    <a:pt x="744" y="40320"/>
                  </a:lnTo>
                  <a:lnTo>
                    <a:pt x="590" y="40397"/>
                  </a:lnTo>
                  <a:lnTo>
                    <a:pt x="462" y="40525"/>
                  </a:lnTo>
                  <a:lnTo>
                    <a:pt x="334" y="40653"/>
                  </a:lnTo>
                  <a:lnTo>
                    <a:pt x="257" y="40807"/>
                  </a:lnTo>
                  <a:lnTo>
                    <a:pt x="180" y="40961"/>
                  </a:lnTo>
                  <a:lnTo>
                    <a:pt x="129" y="41140"/>
                  </a:lnTo>
                  <a:lnTo>
                    <a:pt x="78" y="41320"/>
                  </a:lnTo>
                  <a:lnTo>
                    <a:pt x="78" y="41525"/>
                  </a:lnTo>
                  <a:lnTo>
                    <a:pt x="78" y="41704"/>
                  </a:lnTo>
                  <a:lnTo>
                    <a:pt x="103" y="41884"/>
                  </a:lnTo>
                  <a:lnTo>
                    <a:pt x="154" y="42063"/>
                  </a:lnTo>
                  <a:lnTo>
                    <a:pt x="231" y="42217"/>
                  </a:lnTo>
                  <a:lnTo>
                    <a:pt x="334" y="42371"/>
                  </a:lnTo>
                  <a:lnTo>
                    <a:pt x="436" y="42499"/>
                  </a:lnTo>
                  <a:lnTo>
                    <a:pt x="590" y="42627"/>
                  </a:lnTo>
                  <a:lnTo>
                    <a:pt x="744" y="42704"/>
                  </a:lnTo>
                  <a:lnTo>
                    <a:pt x="1000" y="42806"/>
                  </a:lnTo>
                  <a:lnTo>
                    <a:pt x="1257" y="42883"/>
                  </a:lnTo>
                  <a:lnTo>
                    <a:pt x="1513" y="42935"/>
                  </a:lnTo>
                  <a:lnTo>
                    <a:pt x="1769" y="42986"/>
                  </a:lnTo>
                  <a:lnTo>
                    <a:pt x="2308" y="43037"/>
                  </a:lnTo>
                  <a:lnTo>
                    <a:pt x="2871" y="43037"/>
                  </a:lnTo>
                  <a:lnTo>
                    <a:pt x="3461" y="42986"/>
                  </a:lnTo>
                  <a:lnTo>
                    <a:pt x="4025" y="42909"/>
                  </a:lnTo>
                  <a:lnTo>
                    <a:pt x="4614" y="42755"/>
                  </a:lnTo>
                  <a:lnTo>
                    <a:pt x="5178" y="42576"/>
                  </a:lnTo>
                  <a:lnTo>
                    <a:pt x="5178" y="42576"/>
                  </a:lnTo>
                  <a:lnTo>
                    <a:pt x="4973" y="42935"/>
                  </a:lnTo>
                  <a:lnTo>
                    <a:pt x="4640" y="43422"/>
                  </a:lnTo>
                  <a:lnTo>
                    <a:pt x="4281" y="43857"/>
                  </a:lnTo>
                  <a:lnTo>
                    <a:pt x="3948" y="44293"/>
                  </a:lnTo>
                  <a:lnTo>
                    <a:pt x="3640" y="44729"/>
                  </a:lnTo>
                  <a:lnTo>
                    <a:pt x="3512" y="44959"/>
                  </a:lnTo>
                  <a:lnTo>
                    <a:pt x="3384" y="45216"/>
                  </a:lnTo>
                  <a:lnTo>
                    <a:pt x="3282" y="45446"/>
                  </a:lnTo>
                  <a:lnTo>
                    <a:pt x="3205" y="45703"/>
                  </a:lnTo>
                  <a:lnTo>
                    <a:pt x="3153" y="45959"/>
                  </a:lnTo>
                  <a:lnTo>
                    <a:pt x="3102" y="46215"/>
                  </a:lnTo>
                  <a:lnTo>
                    <a:pt x="3128" y="46497"/>
                  </a:lnTo>
                  <a:lnTo>
                    <a:pt x="3153" y="46805"/>
                  </a:lnTo>
                  <a:lnTo>
                    <a:pt x="3205" y="47010"/>
                  </a:lnTo>
                  <a:lnTo>
                    <a:pt x="3307" y="47215"/>
                  </a:lnTo>
                  <a:lnTo>
                    <a:pt x="3461" y="47369"/>
                  </a:lnTo>
                  <a:lnTo>
                    <a:pt x="3640" y="47523"/>
                  </a:lnTo>
                  <a:lnTo>
                    <a:pt x="3820" y="47651"/>
                  </a:lnTo>
                  <a:lnTo>
                    <a:pt x="4025" y="47728"/>
                  </a:lnTo>
                  <a:lnTo>
                    <a:pt x="4256" y="47779"/>
                  </a:lnTo>
                  <a:lnTo>
                    <a:pt x="4461" y="47805"/>
                  </a:lnTo>
                  <a:lnTo>
                    <a:pt x="4768" y="47779"/>
                  </a:lnTo>
                  <a:lnTo>
                    <a:pt x="5076" y="47728"/>
                  </a:lnTo>
                  <a:lnTo>
                    <a:pt x="5358" y="47625"/>
                  </a:lnTo>
                  <a:lnTo>
                    <a:pt x="5614" y="47497"/>
                  </a:lnTo>
                  <a:lnTo>
                    <a:pt x="5845" y="47318"/>
                  </a:lnTo>
                  <a:lnTo>
                    <a:pt x="6076" y="47138"/>
                  </a:lnTo>
                  <a:lnTo>
                    <a:pt x="6281" y="46933"/>
                  </a:lnTo>
                  <a:lnTo>
                    <a:pt x="6460" y="46702"/>
                  </a:lnTo>
                  <a:lnTo>
                    <a:pt x="6665" y="46446"/>
                  </a:lnTo>
                  <a:lnTo>
                    <a:pt x="6819" y="46190"/>
                  </a:lnTo>
                  <a:lnTo>
                    <a:pt x="7126" y="45652"/>
                  </a:lnTo>
                  <a:lnTo>
                    <a:pt x="7408" y="45088"/>
                  </a:lnTo>
                  <a:lnTo>
                    <a:pt x="7665" y="44524"/>
                  </a:lnTo>
                  <a:lnTo>
                    <a:pt x="7972" y="45216"/>
                  </a:lnTo>
                  <a:lnTo>
                    <a:pt x="8306" y="45882"/>
                  </a:lnTo>
                  <a:lnTo>
                    <a:pt x="8639" y="46523"/>
                  </a:lnTo>
                  <a:lnTo>
                    <a:pt x="8998" y="47164"/>
                  </a:lnTo>
                  <a:lnTo>
                    <a:pt x="9356" y="47805"/>
                  </a:lnTo>
                  <a:lnTo>
                    <a:pt x="9741" y="48394"/>
                  </a:lnTo>
                  <a:lnTo>
                    <a:pt x="10151" y="48984"/>
                  </a:lnTo>
                  <a:lnTo>
                    <a:pt x="10561" y="49573"/>
                  </a:lnTo>
                  <a:lnTo>
                    <a:pt x="10997" y="50137"/>
                  </a:lnTo>
                  <a:lnTo>
                    <a:pt x="11433" y="50675"/>
                  </a:lnTo>
                  <a:lnTo>
                    <a:pt x="11894" y="51188"/>
                  </a:lnTo>
                  <a:lnTo>
                    <a:pt x="12355" y="51701"/>
                  </a:lnTo>
                  <a:lnTo>
                    <a:pt x="12817" y="52188"/>
                  </a:lnTo>
                  <a:lnTo>
                    <a:pt x="13304" y="52649"/>
                  </a:lnTo>
                  <a:lnTo>
                    <a:pt x="13791" y="53110"/>
                  </a:lnTo>
                  <a:lnTo>
                    <a:pt x="14304" y="53521"/>
                  </a:lnTo>
                  <a:lnTo>
                    <a:pt x="14816" y="53931"/>
                  </a:lnTo>
                  <a:lnTo>
                    <a:pt x="15329" y="54341"/>
                  </a:lnTo>
                  <a:lnTo>
                    <a:pt x="15867" y="54700"/>
                  </a:lnTo>
                  <a:lnTo>
                    <a:pt x="16405" y="55033"/>
                  </a:lnTo>
                  <a:lnTo>
                    <a:pt x="16944" y="55366"/>
                  </a:lnTo>
                  <a:lnTo>
                    <a:pt x="17482" y="55674"/>
                  </a:lnTo>
                  <a:lnTo>
                    <a:pt x="18020" y="55956"/>
                  </a:lnTo>
                  <a:lnTo>
                    <a:pt x="18584" y="56212"/>
                  </a:lnTo>
                  <a:lnTo>
                    <a:pt x="19122" y="56443"/>
                  </a:lnTo>
                  <a:lnTo>
                    <a:pt x="19686" y="56648"/>
                  </a:lnTo>
                  <a:lnTo>
                    <a:pt x="20250" y="56827"/>
                  </a:lnTo>
                  <a:lnTo>
                    <a:pt x="20814" y="57007"/>
                  </a:lnTo>
                  <a:lnTo>
                    <a:pt x="21378" y="57135"/>
                  </a:lnTo>
                  <a:lnTo>
                    <a:pt x="21942" y="57237"/>
                  </a:lnTo>
                  <a:lnTo>
                    <a:pt x="22506" y="57340"/>
                  </a:lnTo>
                  <a:lnTo>
                    <a:pt x="23070" y="57391"/>
                  </a:lnTo>
                  <a:lnTo>
                    <a:pt x="22455" y="57289"/>
                  </a:lnTo>
                  <a:lnTo>
                    <a:pt x="21865" y="57160"/>
                  </a:lnTo>
                  <a:lnTo>
                    <a:pt x="21250" y="57007"/>
                  </a:lnTo>
                  <a:lnTo>
                    <a:pt x="20686" y="56827"/>
                  </a:lnTo>
                  <a:lnTo>
                    <a:pt x="20096" y="56622"/>
                  </a:lnTo>
                  <a:lnTo>
                    <a:pt x="19533" y="56391"/>
                  </a:lnTo>
                  <a:lnTo>
                    <a:pt x="18994" y="56135"/>
                  </a:lnTo>
                  <a:lnTo>
                    <a:pt x="18456" y="55853"/>
                  </a:lnTo>
                  <a:lnTo>
                    <a:pt x="17943" y="55546"/>
                  </a:lnTo>
                  <a:lnTo>
                    <a:pt x="17456" y="55212"/>
                  </a:lnTo>
                  <a:lnTo>
                    <a:pt x="16995" y="54853"/>
                  </a:lnTo>
                  <a:lnTo>
                    <a:pt x="16534" y="54495"/>
                  </a:lnTo>
                  <a:lnTo>
                    <a:pt x="16123" y="54085"/>
                  </a:lnTo>
                  <a:lnTo>
                    <a:pt x="15739" y="53674"/>
                  </a:lnTo>
                  <a:lnTo>
                    <a:pt x="15380" y="53213"/>
                  </a:lnTo>
                  <a:lnTo>
                    <a:pt x="15047" y="52752"/>
                  </a:lnTo>
                  <a:lnTo>
                    <a:pt x="14944" y="52547"/>
                  </a:lnTo>
                  <a:lnTo>
                    <a:pt x="14842" y="52367"/>
                  </a:lnTo>
                  <a:lnTo>
                    <a:pt x="14739" y="52162"/>
                  </a:lnTo>
                  <a:lnTo>
                    <a:pt x="14688" y="51931"/>
                  </a:lnTo>
                  <a:lnTo>
                    <a:pt x="14585" y="51496"/>
                  </a:lnTo>
                  <a:lnTo>
                    <a:pt x="14534" y="51060"/>
                  </a:lnTo>
                  <a:lnTo>
                    <a:pt x="14534" y="50599"/>
                  </a:lnTo>
                  <a:lnTo>
                    <a:pt x="14611" y="50112"/>
                  </a:lnTo>
                  <a:lnTo>
                    <a:pt x="14714" y="49625"/>
                  </a:lnTo>
                  <a:lnTo>
                    <a:pt x="14867" y="49138"/>
                  </a:lnTo>
                  <a:lnTo>
                    <a:pt x="15073" y="48650"/>
                  </a:lnTo>
                  <a:lnTo>
                    <a:pt x="15303" y="48138"/>
                  </a:lnTo>
                  <a:lnTo>
                    <a:pt x="15585" y="47651"/>
                  </a:lnTo>
                  <a:lnTo>
                    <a:pt x="15918" y="47164"/>
                  </a:lnTo>
                  <a:lnTo>
                    <a:pt x="16252" y="46677"/>
                  </a:lnTo>
                  <a:lnTo>
                    <a:pt x="16636" y="46190"/>
                  </a:lnTo>
                  <a:lnTo>
                    <a:pt x="17072" y="45703"/>
                  </a:lnTo>
                  <a:lnTo>
                    <a:pt x="17508" y="45241"/>
                  </a:lnTo>
                  <a:lnTo>
                    <a:pt x="17995" y="44806"/>
                  </a:lnTo>
                  <a:lnTo>
                    <a:pt x="18482" y="44370"/>
                  </a:lnTo>
                  <a:lnTo>
                    <a:pt x="18994" y="43960"/>
                  </a:lnTo>
                  <a:lnTo>
                    <a:pt x="19533" y="43550"/>
                  </a:lnTo>
                  <a:lnTo>
                    <a:pt x="20096" y="43191"/>
                  </a:lnTo>
                  <a:lnTo>
                    <a:pt x="20660" y="42832"/>
                  </a:lnTo>
                  <a:lnTo>
                    <a:pt x="21224" y="42524"/>
                  </a:lnTo>
                  <a:lnTo>
                    <a:pt x="21839" y="42217"/>
                  </a:lnTo>
                  <a:lnTo>
                    <a:pt x="22429" y="41961"/>
                  </a:lnTo>
                  <a:lnTo>
                    <a:pt x="23044" y="41730"/>
                  </a:lnTo>
                  <a:lnTo>
                    <a:pt x="23634" y="41550"/>
                  </a:lnTo>
                  <a:lnTo>
                    <a:pt x="24249" y="41397"/>
                  </a:lnTo>
                  <a:lnTo>
                    <a:pt x="24864" y="41294"/>
                  </a:lnTo>
                  <a:lnTo>
                    <a:pt x="25479" y="41217"/>
                  </a:lnTo>
                  <a:lnTo>
                    <a:pt x="26069" y="41217"/>
                  </a:lnTo>
                  <a:lnTo>
                    <a:pt x="26684" y="41243"/>
                  </a:lnTo>
                  <a:lnTo>
                    <a:pt x="27632" y="41345"/>
                  </a:lnTo>
                  <a:lnTo>
                    <a:pt x="28555" y="41499"/>
                  </a:lnTo>
                  <a:lnTo>
                    <a:pt x="29452" y="41704"/>
                  </a:lnTo>
                  <a:lnTo>
                    <a:pt x="30324" y="41961"/>
                  </a:lnTo>
                  <a:lnTo>
                    <a:pt x="31144" y="42242"/>
                  </a:lnTo>
                  <a:lnTo>
                    <a:pt x="31913" y="42576"/>
                  </a:lnTo>
                  <a:lnTo>
                    <a:pt x="32631" y="42960"/>
                  </a:lnTo>
                  <a:lnTo>
                    <a:pt x="32990" y="43165"/>
                  </a:lnTo>
                  <a:lnTo>
                    <a:pt x="33297" y="43370"/>
                  </a:lnTo>
                  <a:lnTo>
                    <a:pt x="33630" y="43601"/>
                  </a:lnTo>
                  <a:lnTo>
                    <a:pt x="33912" y="43832"/>
                  </a:lnTo>
                  <a:lnTo>
                    <a:pt x="34194" y="44088"/>
                  </a:lnTo>
                  <a:lnTo>
                    <a:pt x="34476" y="44344"/>
                  </a:lnTo>
                  <a:lnTo>
                    <a:pt x="34733" y="44601"/>
                  </a:lnTo>
                  <a:lnTo>
                    <a:pt x="34963" y="44883"/>
                  </a:lnTo>
                  <a:lnTo>
                    <a:pt x="35168" y="45165"/>
                  </a:lnTo>
                  <a:lnTo>
                    <a:pt x="35373" y="45446"/>
                  </a:lnTo>
                  <a:lnTo>
                    <a:pt x="35553" y="45754"/>
                  </a:lnTo>
                  <a:lnTo>
                    <a:pt x="35707" y="46062"/>
                  </a:lnTo>
                  <a:lnTo>
                    <a:pt x="35860" y="46369"/>
                  </a:lnTo>
                  <a:lnTo>
                    <a:pt x="35989" y="46702"/>
                  </a:lnTo>
                  <a:lnTo>
                    <a:pt x="36091" y="47036"/>
                  </a:lnTo>
                  <a:lnTo>
                    <a:pt x="36168" y="47369"/>
                  </a:lnTo>
                  <a:lnTo>
                    <a:pt x="36245" y="47728"/>
                  </a:lnTo>
                  <a:lnTo>
                    <a:pt x="36270" y="48087"/>
                  </a:lnTo>
                  <a:lnTo>
                    <a:pt x="36296" y="48522"/>
                  </a:lnTo>
                  <a:lnTo>
                    <a:pt x="36296" y="48932"/>
                  </a:lnTo>
                  <a:lnTo>
                    <a:pt x="36270" y="49368"/>
                  </a:lnTo>
                  <a:lnTo>
                    <a:pt x="36194" y="49778"/>
                  </a:lnTo>
                  <a:lnTo>
                    <a:pt x="36117" y="50188"/>
                  </a:lnTo>
                  <a:lnTo>
                    <a:pt x="36014" y="50599"/>
                  </a:lnTo>
                  <a:lnTo>
                    <a:pt x="35886" y="50983"/>
                  </a:lnTo>
                  <a:lnTo>
                    <a:pt x="35707" y="51368"/>
                  </a:lnTo>
                  <a:lnTo>
                    <a:pt x="35527" y="51752"/>
                  </a:lnTo>
                  <a:lnTo>
                    <a:pt x="35348" y="52136"/>
                  </a:lnTo>
                  <a:lnTo>
                    <a:pt x="35117" y="52495"/>
                  </a:lnTo>
                  <a:lnTo>
                    <a:pt x="34861" y="52854"/>
                  </a:lnTo>
                  <a:lnTo>
                    <a:pt x="34604" y="53213"/>
                  </a:lnTo>
                  <a:lnTo>
                    <a:pt x="34297" y="53546"/>
                  </a:lnTo>
                  <a:lnTo>
                    <a:pt x="34015" y="53879"/>
                  </a:lnTo>
                  <a:lnTo>
                    <a:pt x="33682" y="54213"/>
                  </a:lnTo>
                  <a:lnTo>
                    <a:pt x="34348" y="53751"/>
                  </a:lnTo>
                  <a:lnTo>
                    <a:pt x="35015" y="53264"/>
                  </a:lnTo>
                  <a:lnTo>
                    <a:pt x="35655" y="52777"/>
                  </a:lnTo>
                  <a:lnTo>
                    <a:pt x="36296" y="52239"/>
                  </a:lnTo>
                  <a:lnTo>
                    <a:pt x="36911" y="51675"/>
                  </a:lnTo>
                  <a:lnTo>
                    <a:pt x="37501" y="51086"/>
                  </a:lnTo>
                  <a:lnTo>
                    <a:pt x="38090" y="50470"/>
                  </a:lnTo>
                  <a:lnTo>
                    <a:pt x="38654" y="49830"/>
                  </a:lnTo>
                  <a:lnTo>
                    <a:pt x="39193" y="49163"/>
                  </a:lnTo>
                  <a:lnTo>
                    <a:pt x="39731" y="48471"/>
                  </a:lnTo>
                  <a:lnTo>
                    <a:pt x="40244" y="47728"/>
                  </a:lnTo>
                  <a:lnTo>
                    <a:pt x="40731" y="46984"/>
                  </a:lnTo>
                  <a:lnTo>
                    <a:pt x="41192" y="46215"/>
                  </a:lnTo>
                  <a:lnTo>
                    <a:pt x="41653" y="45421"/>
                  </a:lnTo>
                  <a:lnTo>
                    <a:pt x="42089" y="44575"/>
                  </a:lnTo>
                  <a:lnTo>
                    <a:pt x="42474" y="43729"/>
                  </a:lnTo>
                  <a:lnTo>
                    <a:pt x="42730" y="44191"/>
                  </a:lnTo>
                  <a:lnTo>
                    <a:pt x="42986" y="44678"/>
                  </a:lnTo>
                  <a:lnTo>
                    <a:pt x="43268" y="45139"/>
                  </a:lnTo>
                  <a:lnTo>
                    <a:pt x="43601" y="45575"/>
                  </a:lnTo>
                  <a:lnTo>
                    <a:pt x="43935" y="46010"/>
                  </a:lnTo>
                  <a:lnTo>
                    <a:pt x="44293" y="46420"/>
                  </a:lnTo>
                  <a:lnTo>
                    <a:pt x="44678" y="46805"/>
                  </a:lnTo>
                  <a:lnTo>
                    <a:pt x="45062" y="47189"/>
                  </a:lnTo>
                  <a:lnTo>
                    <a:pt x="45319" y="47369"/>
                  </a:lnTo>
                  <a:lnTo>
                    <a:pt x="45575" y="47523"/>
                  </a:lnTo>
                  <a:lnTo>
                    <a:pt x="45831" y="47625"/>
                  </a:lnTo>
                  <a:lnTo>
                    <a:pt x="46113" y="47676"/>
                  </a:lnTo>
                  <a:lnTo>
                    <a:pt x="46370" y="47676"/>
                  </a:lnTo>
                  <a:lnTo>
                    <a:pt x="46652" y="47651"/>
                  </a:lnTo>
                  <a:lnTo>
                    <a:pt x="46959" y="47574"/>
                  </a:lnTo>
                  <a:lnTo>
                    <a:pt x="47241" y="47471"/>
                  </a:lnTo>
                  <a:lnTo>
                    <a:pt x="47395" y="47395"/>
                  </a:lnTo>
                  <a:lnTo>
                    <a:pt x="47574" y="47292"/>
                  </a:lnTo>
                  <a:lnTo>
                    <a:pt x="47703" y="47164"/>
                  </a:lnTo>
                  <a:lnTo>
                    <a:pt x="47831" y="47036"/>
                  </a:lnTo>
                  <a:lnTo>
                    <a:pt x="47908" y="46882"/>
                  </a:lnTo>
                  <a:lnTo>
                    <a:pt x="47985" y="46702"/>
                  </a:lnTo>
                  <a:lnTo>
                    <a:pt x="48036" y="46523"/>
                  </a:lnTo>
                  <a:lnTo>
                    <a:pt x="48087" y="46344"/>
                  </a:lnTo>
                  <a:lnTo>
                    <a:pt x="48113" y="46164"/>
                  </a:lnTo>
                  <a:lnTo>
                    <a:pt x="48113" y="45908"/>
                  </a:lnTo>
                  <a:lnTo>
                    <a:pt x="48113" y="45677"/>
                  </a:lnTo>
                  <a:lnTo>
                    <a:pt x="48087" y="45446"/>
                  </a:lnTo>
                  <a:lnTo>
                    <a:pt x="47985" y="45241"/>
                  </a:lnTo>
                  <a:lnTo>
                    <a:pt x="47882" y="45036"/>
                  </a:lnTo>
                  <a:lnTo>
                    <a:pt x="47754" y="44831"/>
                  </a:lnTo>
                  <a:lnTo>
                    <a:pt x="47600" y="44652"/>
                  </a:lnTo>
                  <a:lnTo>
                    <a:pt x="47421" y="44498"/>
                  </a:lnTo>
                  <a:lnTo>
                    <a:pt x="47241" y="44370"/>
                  </a:lnTo>
                  <a:lnTo>
                    <a:pt x="46908" y="44139"/>
                  </a:lnTo>
                  <a:lnTo>
                    <a:pt x="46575" y="43857"/>
                  </a:lnTo>
                  <a:lnTo>
                    <a:pt x="46293" y="43575"/>
                  </a:lnTo>
                  <a:lnTo>
                    <a:pt x="45985" y="43293"/>
                  </a:lnTo>
                  <a:lnTo>
                    <a:pt x="45703" y="42986"/>
                  </a:lnTo>
                  <a:lnTo>
                    <a:pt x="45447" y="42653"/>
                  </a:lnTo>
                  <a:lnTo>
                    <a:pt x="45191" y="42319"/>
                  </a:lnTo>
                  <a:lnTo>
                    <a:pt x="44934" y="41961"/>
                  </a:lnTo>
                  <a:lnTo>
                    <a:pt x="44934" y="41961"/>
                  </a:lnTo>
                  <a:lnTo>
                    <a:pt x="45524" y="42422"/>
                  </a:lnTo>
                  <a:lnTo>
                    <a:pt x="46113" y="42832"/>
                  </a:lnTo>
                  <a:lnTo>
                    <a:pt x="46729" y="43191"/>
                  </a:lnTo>
                  <a:lnTo>
                    <a:pt x="47344" y="43498"/>
                  </a:lnTo>
                  <a:lnTo>
                    <a:pt x="47651" y="43627"/>
                  </a:lnTo>
                  <a:lnTo>
                    <a:pt x="47985" y="43729"/>
                  </a:lnTo>
                  <a:lnTo>
                    <a:pt x="48318" y="43832"/>
                  </a:lnTo>
                  <a:lnTo>
                    <a:pt x="48651" y="43909"/>
                  </a:lnTo>
                  <a:lnTo>
                    <a:pt x="48984" y="43985"/>
                  </a:lnTo>
                  <a:lnTo>
                    <a:pt x="49317" y="44037"/>
                  </a:lnTo>
                  <a:lnTo>
                    <a:pt x="49651" y="44062"/>
                  </a:lnTo>
                  <a:lnTo>
                    <a:pt x="49984" y="44062"/>
                  </a:lnTo>
                  <a:lnTo>
                    <a:pt x="50215" y="44037"/>
                  </a:lnTo>
                  <a:lnTo>
                    <a:pt x="50394" y="43985"/>
                  </a:lnTo>
                  <a:lnTo>
                    <a:pt x="50573" y="43909"/>
                  </a:lnTo>
                  <a:lnTo>
                    <a:pt x="50727" y="43806"/>
                  </a:lnTo>
                  <a:lnTo>
                    <a:pt x="50855" y="43678"/>
                  </a:lnTo>
                  <a:lnTo>
                    <a:pt x="50958" y="43524"/>
                  </a:lnTo>
                  <a:lnTo>
                    <a:pt x="51035" y="43370"/>
                  </a:lnTo>
                  <a:lnTo>
                    <a:pt x="51112" y="43191"/>
                  </a:lnTo>
                  <a:lnTo>
                    <a:pt x="51137" y="43011"/>
                  </a:lnTo>
                  <a:lnTo>
                    <a:pt x="51137" y="42832"/>
                  </a:lnTo>
                  <a:lnTo>
                    <a:pt x="51112" y="42653"/>
                  </a:lnTo>
                  <a:lnTo>
                    <a:pt x="51086" y="42473"/>
                  </a:lnTo>
                  <a:lnTo>
                    <a:pt x="51009" y="42294"/>
                  </a:lnTo>
                  <a:lnTo>
                    <a:pt x="50881" y="42140"/>
                  </a:lnTo>
                  <a:lnTo>
                    <a:pt x="50753" y="41986"/>
                  </a:lnTo>
                  <a:lnTo>
                    <a:pt x="50573" y="41858"/>
                  </a:lnTo>
                  <a:lnTo>
                    <a:pt x="50086" y="41576"/>
                  </a:lnTo>
                  <a:lnTo>
                    <a:pt x="49574" y="41294"/>
                  </a:lnTo>
                  <a:lnTo>
                    <a:pt x="48548" y="40781"/>
                  </a:lnTo>
                  <a:lnTo>
                    <a:pt x="47497" y="40269"/>
                  </a:lnTo>
                  <a:lnTo>
                    <a:pt x="46985" y="40012"/>
                  </a:lnTo>
                  <a:lnTo>
                    <a:pt x="46472" y="39731"/>
                  </a:lnTo>
                  <a:lnTo>
                    <a:pt x="47062" y="39372"/>
                  </a:lnTo>
                  <a:lnTo>
                    <a:pt x="47626" y="38987"/>
                  </a:lnTo>
                  <a:lnTo>
                    <a:pt x="47908" y="38782"/>
                  </a:lnTo>
                  <a:lnTo>
                    <a:pt x="48164" y="38551"/>
                  </a:lnTo>
                  <a:lnTo>
                    <a:pt x="48395" y="38321"/>
                  </a:lnTo>
                  <a:lnTo>
                    <a:pt x="48625" y="38064"/>
                  </a:lnTo>
                  <a:lnTo>
                    <a:pt x="48805" y="37834"/>
                  </a:lnTo>
                  <a:lnTo>
                    <a:pt x="48984" y="37552"/>
                  </a:lnTo>
                  <a:lnTo>
                    <a:pt x="49138" y="37270"/>
                  </a:lnTo>
                  <a:lnTo>
                    <a:pt x="49266" y="36988"/>
                  </a:lnTo>
                  <a:lnTo>
                    <a:pt x="49369" y="36706"/>
                  </a:lnTo>
                  <a:lnTo>
                    <a:pt x="49420" y="36398"/>
                  </a:lnTo>
                  <a:lnTo>
                    <a:pt x="49446" y="36065"/>
                  </a:lnTo>
                  <a:lnTo>
                    <a:pt x="49420" y="35758"/>
                  </a:lnTo>
                  <a:lnTo>
                    <a:pt x="49394" y="35578"/>
                  </a:lnTo>
                  <a:lnTo>
                    <a:pt x="49343" y="35399"/>
                  </a:lnTo>
                  <a:lnTo>
                    <a:pt x="49240" y="35245"/>
                  </a:lnTo>
                  <a:lnTo>
                    <a:pt x="49138" y="35117"/>
                  </a:lnTo>
                  <a:lnTo>
                    <a:pt x="49010" y="34989"/>
                  </a:lnTo>
                  <a:lnTo>
                    <a:pt x="48882" y="34860"/>
                  </a:lnTo>
                  <a:lnTo>
                    <a:pt x="48728" y="34784"/>
                  </a:lnTo>
                  <a:lnTo>
                    <a:pt x="48574" y="34707"/>
                  </a:lnTo>
                  <a:lnTo>
                    <a:pt x="48420" y="34681"/>
                  </a:lnTo>
                  <a:lnTo>
                    <a:pt x="48266" y="34655"/>
                  </a:lnTo>
                  <a:lnTo>
                    <a:pt x="48087" y="34655"/>
                  </a:lnTo>
                  <a:lnTo>
                    <a:pt x="47933" y="34707"/>
                  </a:lnTo>
                  <a:lnTo>
                    <a:pt x="47779" y="34784"/>
                  </a:lnTo>
                  <a:lnTo>
                    <a:pt x="47651" y="34886"/>
                  </a:lnTo>
                  <a:lnTo>
                    <a:pt x="47523" y="35014"/>
                  </a:lnTo>
                  <a:lnTo>
                    <a:pt x="47421" y="35194"/>
                  </a:lnTo>
                  <a:lnTo>
                    <a:pt x="47292" y="35399"/>
                  </a:lnTo>
                  <a:lnTo>
                    <a:pt x="47190" y="35578"/>
                  </a:lnTo>
                  <a:lnTo>
                    <a:pt x="46908" y="35911"/>
                  </a:lnTo>
                  <a:lnTo>
                    <a:pt x="46600" y="36193"/>
                  </a:lnTo>
                  <a:lnTo>
                    <a:pt x="46242" y="36475"/>
                  </a:lnTo>
                  <a:lnTo>
                    <a:pt x="45857" y="36706"/>
                  </a:lnTo>
                  <a:lnTo>
                    <a:pt x="45447" y="36911"/>
                  </a:lnTo>
                  <a:lnTo>
                    <a:pt x="45037" y="37090"/>
                  </a:lnTo>
                  <a:lnTo>
                    <a:pt x="44601" y="37270"/>
                  </a:lnTo>
                  <a:lnTo>
                    <a:pt x="44806" y="36245"/>
                  </a:lnTo>
                  <a:lnTo>
                    <a:pt x="44986" y="35219"/>
                  </a:lnTo>
                  <a:lnTo>
                    <a:pt x="45088" y="34655"/>
                  </a:lnTo>
                  <a:lnTo>
                    <a:pt x="45139" y="34066"/>
                  </a:lnTo>
                  <a:lnTo>
                    <a:pt x="45191" y="33502"/>
                  </a:lnTo>
                  <a:lnTo>
                    <a:pt x="45242" y="32912"/>
                  </a:lnTo>
                  <a:lnTo>
                    <a:pt x="45242" y="32323"/>
                  </a:lnTo>
                  <a:lnTo>
                    <a:pt x="45267" y="31733"/>
                  </a:lnTo>
                  <a:lnTo>
                    <a:pt x="45242" y="31144"/>
                  </a:lnTo>
                  <a:lnTo>
                    <a:pt x="45216" y="30580"/>
                  </a:lnTo>
                  <a:lnTo>
                    <a:pt x="45114" y="29401"/>
                  </a:lnTo>
                  <a:lnTo>
                    <a:pt x="44960" y="28247"/>
                  </a:lnTo>
                  <a:lnTo>
                    <a:pt x="44729" y="27068"/>
                  </a:lnTo>
                  <a:lnTo>
                    <a:pt x="44473" y="25915"/>
                  </a:lnTo>
                  <a:lnTo>
                    <a:pt x="44140" y="24787"/>
                  </a:lnTo>
                  <a:lnTo>
                    <a:pt x="43781" y="23659"/>
                  </a:lnTo>
                  <a:lnTo>
                    <a:pt x="43371" y="22557"/>
                  </a:lnTo>
                  <a:lnTo>
                    <a:pt x="42909" y="21455"/>
                  </a:lnTo>
                  <a:lnTo>
                    <a:pt x="42422" y="20378"/>
                  </a:lnTo>
                  <a:lnTo>
                    <a:pt x="41884" y="19327"/>
                  </a:lnTo>
                  <a:lnTo>
                    <a:pt x="41320" y="18328"/>
                  </a:lnTo>
                  <a:lnTo>
                    <a:pt x="40705" y="17328"/>
                  </a:lnTo>
                  <a:lnTo>
                    <a:pt x="40064" y="16380"/>
                  </a:lnTo>
                  <a:lnTo>
                    <a:pt x="39398" y="15431"/>
                  </a:lnTo>
                  <a:lnTo>
                    <a:pt x="38706" y="14560"/>
                  </a:lnTo>
                  <a:lnTo>
                    <a:pt x="37988" y="13714"/>
                  </a:lnTo>
                  <a:lnTo>
                    <a:pt x="37245" y="12894"/>
                  </a:lnTo>
                  <a:lnTo>
                    <a:pt x="36501" y="12125"/>
                  </a:lnTo>
                  <a:lnTo>
                    <a:pt x="35707" y="11433"/>
                  </a:lnTo>
                  <a:lnTo>
                    <a:pt x="34938" y="10766"/>
                  </a:lnTo>
                  <a:lnTo>
                    <a:pt x="34117" y="10151"/>
                  </a:lnTo>
                  <a:lnTo>
                    <a:pt x="33323" y="9587"/>
                  </a:lnTo>
                  <a:lnTo>
                    <a:pt x="32503" y="9074"/>
                  </a:lnTo>
                  <a:lnTo>
                    <a:pt x="31657" y="8639"/>
                  </a:lnTo>
                  <a:lnTo>
                    <a:pt x="30836" y="8254"/>
                  </a:lnTo>
                  <a:lnTo>
                    <a:pt x="30426" y="8100"/>
                  </a:lnTo>
                  <a:lnTo>
                    <a:pt x="30016" y="7947"/>
                  </a:lnTo>
                  <a:lnTo>
                    <a:pt x="29606" y="7819"/>
                  </a:lnTo>
                  <a:lnTo>
                    <a:pt x="29196" y="7690"/>
                  </a:lnTo>
                  <a:lnTo>
                    <a:pt x="28786" y="7588"/>
                  </a:lnTo>
                  <a:lnTo>
                    <a:pt x="28376" y="7511"/>
                  </a:lnTo>
                  <a:lnTo>
                    <a:pt x="28632" y="7101"/>
                  </a:lnTo>
                  <a:lnTo>
                    <a:pt x="28914" y="6691"/>
                  </a:lnTo>
                  <a:lnTo>
                    <a:pt x="29222" y="6281"/>
                  </a:lnTo>
                  <a:lnTo>
                    <a:pt x="29555" y="5896"/>
                  </a:lnTo>
                  <a:lnTo>
                    <a:pt x="29939" y="5537"/>
                  </a:lnTo>
                  <a:lnTo>
                    <a:pt x="30349" y="5178"/>
                  </a:lnTo>
                  <a:lnTo>
                    <a:pt x="30785" y="4845"/>
                  </a:lnTo>
                  <a:lnTo>
                    <a:pt x="31247" y="4538"/>
                  </a:lnTo>
                  <a:lnTo>
                    <a:pt x="31375" y="4435"/>
                  </a:lnTo>
                  <a:lnTo>
                    <a:pt x="31426" y="4307"/>
                  </a:lnTo>
                  <a:lnTo>
                    <a:pt x="31426" y="4204"/>
                  </a:lnTo>
                  <a:lnTo>
                    <a:pt x="31400" y="4076"/>
                  </a:lnTo>
                  <a:lnTo>
                    <a:pt x="31323" y="3974"/>
                  </a:lnTo>
                  <a:lnTo>
                    <a:pt x="31247" y="3897"/>
                  </a:lnTo>
                  <a:lnTo>
                    <a:pt x="31118" y="3846"/>
                  </a:lnTo>
                  <a:lnTo>
                    <a:pt x="30965" y="3846"/>
                  </a:lnTo>
                  <a:lnTo>
                    <a:pt x="30606" y="3948"/>
                  </a:lnTo>
                  <a:lnTo>
                    <a:pt x="30273" y="4051"/>
                  </a:lnTo>
                  <a:lnTo>
                    <a:pt x="29939" y="4179"/>
                  </a:lnTo>
                  <a:lnTo>
                    <a:pt x="29632" y="4307"/>
                  </a:lnTo>
                  <a:lnTo>
                    <a:pt x="29324" y="4486"/>
                  </a:lnTo>
                  <a:lnTo>
                    <a:pt x="29042" y="4666"/>
                  </a:lnTo>
                  <a:lnTo>
                    <a:pt x="28760" y="4845"/>
                  </a:lnTo>
                  <a:lnTo>
                    <a:pt x="28504" y="5076"/>
                  </a:lnTo>
                  <a:lnTo>
                    <a:pt x="28248" y="5281"/>
                  </a:lnTo>
                  <a:lnTo>
                    <a:pt x="28017" y="5537"/>
                  </a:lnTo>
                  <a:lnTo>
                    <a:pt x="27786" y="5794"/>
                  </a:lnTo>
                  <a:lnTo>
                    <a:pt x="27581" y="6050"/>
                  </a:lnTo>
                  <a:lnTo>
                    <a:pt x="27376" y="6332"/>
                  </a:lnTo>
                  <a:lnTo>
                    <a:pt x="27197" y="6614"/>
                  </a:lnTo>
                  <a:lnTo>
                    <a:pt x="26838" y="7203"/>
                  </a:lnTo>
                  <a:lnTo>
                    <a:pt x="26787" y="6332"/>
                  </a:lnTo>
                  <a:lnTo>
                    <a:pt x="26735" y="5486"/>
                  </a:lnTo>
                  <a:lnTo>
                    <a:pt x="26658" y="4615"/>
                  </a:lnTo>
                  <a:lnTo>
                    <a:pt x="26581" y="3769"/>
                  </a:lnTo>
                  <a:lnTo>
                    <a:pt x="26453" y="2923"/>
                  </a:lnTo>
                  <a:lnTo>
                    <a:pt x="26325" y="2051"/>
                  </a:lnTo>
                  <a:lnTo>
                    <a:pt x="26171" y="1205"/>
                  </a:lnTo>
                  <a:lnTo>
                    <a:pt x="25992" y="360"/>
                  </a:lnTo>
                  <a:lnTo>
                    <a:pt x="25966" y="257"/>
                  </a:lnTo>
                  <a:lnTo>
                    <a:pt x="25915" y="180"/>
                  </a:lnTo>
                  <a:lnTo>
                    <a:pt x="25838" y="103"/>
                  </a:lnTo>
                  <a:lnTo>
                    <a:pt x="25761" y="52"/>
                  </a:lnTo>
                  <a:lnTo>
                    <a:pt x="25684" y="26"/>
                  </a:lnTo>
                  <a:lnTo>
                    <a:pt x="25582"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7" name="Google Shape;2597;p46"/>
            <p:cNvSpPr/>
            <p:nvPr/>
          </p:nvSpPr>
          <p:spPr>
            <a:xfrm>
              <a:off x="5784400" y="2507338"/>
              <a:ext cx="322350" cy="168550"/>
            </a:xfrm>
            <a:custGeom>
              <a:avLst/>
              <a:gdLst/>
              <a:ahLst/>
              <a:cxnLst/>
              <a:rect l="l" t="t" r="r" b="b"/>
              <a:pathLst>
                <a:path w="12894" h="6742" extrusionOk="0">
                  <a:moveTo>
                    <a:pt x="6332" y="0"/>
                  </a:moveTo>
                  <a:lnTo>
                    <a:pt x="5793" y="26"/>
                  </a:lnTo>
                  <a:lnTo>
                    <a:pt x="5281" y="77"/>
                  </a:lnTo>
                  <a:lnTo>
                    <a:pt x="4768" y="154"/>
                  </a:lnTo>
                  <a:lnTo>
                    <a:pt x="4307" y="231"/>
                  </a:lnTo>
                  <a:lnTo>
                    <a:pt x="3845" y="359"/>
                  </a:lnTo>
                  <a:lnTo>
                    <a:pt x="3435" y="462"/>
                  </a:lnTo>
                  <a:lnTo>
                    <a:pt x="3025" y="590"/>
                  </a:lnTo>
                  <a:lnTo>
                    <a:pt x="2641" y="744"/>
                  </a:lnTo>
                  <a:lnTo>
                    <a:pt x="1948" y="1026"/>
                  </a:lnTo>
                  <a:lnTo>
                    <a:pt x="1359" y="1333"/>
                  </a:lnTo>
                  <a:lnTo>
                    <a:pt x="872" y="1641"/>
                  </a:lnTo>
                  <a:lnTo>
                    <a:pt x="513" y="1897"/>
                  </a:lnTo>
                  <a:lnTo>
                    <a:pt x="231" y="2102"/>
                  </a:lnTo>
                  <a:lnTo>
                    <a:pt x="0" y="2307"/>
                  </a:lnTo>
                  <a:lnTo>
                    <a:pt x="6460" y="6742"/>
                  </a:lnTo>
                  <a:lnTo>
                    <a:pt x="12893" y="1615"/>
                  </a:lnTo>
                  <a:lnTo>
                    <a:pt x="12150" y="1256"/>
                  </a:lnTo>
                  <a:lnTo>
                    <a:pt x="11432" y="974"/>
                  </a:lnTo>
                  <a:lnTo>
                    <a:pt x="10715" y="718"/>
                  </a:lnTo>
                  <a:lnTo>
                    <a:pt x="10023" y="513"/>
                  </a:lnTo>
                  <a:lnTo>
                    <a:pt x="9356" y="334"/>
                  </a:lnTo>
                  <a:lnTo>
                    <a:pt x="8715" y="206"/>
                  </a:lnTo>
                  <a:lnTo>
                    <a:pt x="8075" y="103"/>
                  </a:lnTo>
                  <a:lnTo>
                    <a:pt x="7485" y="52"/>
                  </a:lnTo>
                  <a:lnTo>
                    <a:pt x="6895" y="26"/>
                  </a:lnTo>
                  <a:lnTo>
                    <a:pt x="633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8" name="Google Shape;2598;p46"/>
            <p:cNvSpPr/>
            <p:nvPr/>
          </p:nvSpPr>
          <p:spPr>
            <a:xfrm>
              <a:off x="5826050" y="2386238"/>
              <a:ext cx="57050" cy="55125"/>
            </a:xfrm>
            <a:custGeom>
              <a:avLst/>
              <a:gdLst/>
              <a:ahLst/>
              <a:cxnLst/>
              <a:rect l="l" t="t" r="r" b="b"/>
              <a:pathLst>
                <a:path w="2282" h="2205" extrusionOk="0">
                  <a:moveTo>
                    <a:pt x="1128" y="0"/>
                  </a:moveTo>
                  <a:lnTo>
                    <a:pt x="898" y="26"/>
                  </a:lnTo>
                  <a:lnTo>
                    <a:pt x="693" y="77"/>
                  </a:lnTo>
                  <a:lnTo>
                    <a:pt x="513" y="179"/>
                  </a:lnTo>
                  <a:lnTo>
                    <a:pt x="334" y="333"/>
                  </a:lnTo>
                  <a:lnTo>
                    <a:pt x="206" y="487"/>
                  </a:lnTo>
                  <a:lnTo>
                    <a:pt x="103" y="666"/>
                  </a:lnTo>
                  <a:lnTo>
                    <a:pt x="26" y="871"/>
                  </a:lnTo>
                  <a:lnTo>
                    <a:pt x="0" y="1102"/>
                  </a:lnTo>
                  <a:lnTo>
                    <a:pt x="26" y="1333"/>
                  </a:lnTo>
                  <a:lnTo>
                    <a:pt x="103" y="1538"/>
                  </a:lnTo>
                  <a:lnTo>
                    <a:pt x="206" y="1717"/>
                  </a:lnTo>
                  <a:lnTo>
                    <a:pt x="334" y="1871"/>
                  </a:lnTo>
                  <a:lnTo>
                    <a:pt x="513" y="2025"/>
                  </a:lnTo>
                  <a:lnTo>
                    <a:pt x="693" y="2127"/>
                  </a:lnTo>
                  <a:lnTo>
                    <a:pt x="898" y="2179"/>
                  </a:lnTo>
                  <a:lnTo>
                    <a:pt x="1128" y="2204"/>
                  </a:lnTo>
                  <a:lnTo>
                    <a:pt x="1359" y="2179"/>
                  </a:lnTo>
                  <a:lnTo>
                    <a:pt x="1590" y="2127"/>
                  </a:lnTo>
                  <a:lnTo>
                    <a:pt x="1769" y="2025"/>
                  </a:lnTo>
                  <a:lnTo>
                    <a:pt x="1949" y="1871"/>
                  </a:lnTo>
                  <a:lnTo>
                    <a:pt x="2077" y="1717"/>
                  </a:lnTo>
                  <a:lnTo>
                    <a:pt x="2179" y="1538"/>
                  </a:lnTo>
                  <a:lnTo>
                    <a:pt x="2256" y="1333"/>
                  </a:lnTo>
                  <a:lnTo>
                    <a:pt x="2282" y="1102"/>
                  </a:lnTo>
                  <a:lnTo>
                    <a:pt x="2256" y="871"/>
                  </a:lnTo>
                  <a:lnTo>
                    <a:pt x="2179" y="666"/>
                  </a:lnTo>
                  <a:lnTo>
                    <a:pt x="2077" y="487"/>
                  </a:lnTo>
                  <a:lnTo>
                    <a:pt x="1949" y="333"/>
                  </a:lnTo>
                  <a:lnTo>
                    <a:pt x="1769" y="179"/>
                  </a:lnTo>
                  <a:lnTo>
                    <a:pt x="1590"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9" name="Google Shape;2599;p46"/>
            <p:cNvSpPr/>
            <p:nvPr/>
          </p:nvSpPr>
          <p:spPr>
            <a:xfrm>
              <a:off x="6001000" y="2386238"/>
              <a:ext cx="57050" cy="55125"/>
            </a:xfrm>
            <a:custGeom>
              <a:avLst/>
              <a:gdLst/>
              <a:ahLst/>
              <a:cxnLst/>
              <a:rect l="l" t="t" r="r" b="b"/>
              <a:pathLst>
                <a:path w="2282" h="2205" extrusionOk="0">
                  <a:moveTo>
                    <a:pt x="1128" y="0"/>
                  </a:moveTo>
                  <a:lnTo>
                    <a:pt x="897" y="26"/>
                  </a:lnTo>
                  <a:lnTo>
                    <a:pt x="692" y="77"/>
                  </a:lnTo>
                  <a:lnTo>
                    <a:pt x="513" y="179"/>
                  </a:lnTo>
                  <a:lnTo>
                    <a:pt x="333" y="333"/>
                  </a:lnTo>
                  <a:lnTo>
                    <a:pt x="205" y="487"/>
                  </a:lnTo>
                  <a:lnTo>
                    <a:pt x="103" y="666"/>
                  </a:lnTo>
                  <a:lnTo>
                    <a:pt x="26" y="871"/>
                  </a:lnTo>
                  <a:lnTo>
                    <a:pt x="0" y="1102"/>
                  </a:lnTo>
                  <a:lnTo>
                    <a:pt x="26" y="1333"/>
                  </a:lnTo>
                  <a:lnTo>
                    <a:pt x="103" y="1538"/>
                  </a:lnTo>
                  <a:lnTo>
                    <a:pt x="205" y="1717"/>
                  </a:lnTo>
                  <a:lnTo>
                    <a:pt x="333" y="1871"/>
                  </a:lnTo>
                  <a:lnTo>
                    <a:pt x="513" y="2025"/>
                  </a:lnTo>
                  <a:lnTo>
                    <a:pt x="692" y="2127"/>
                  </a:lnTo>
                  <a:lnTo>
                    <a:pt x="897" y="2179"/>
                  </a:lnTo>
                  <a:lnTo>
                    <a:pt x="1128" y="2204"/>
                  </a:lnTo>
                  <a:lnTo>
                    <a:pt x="1359" y="2179"/>
                  </a:lnTo>
                  <a:lnTo>
                    <a:pt x="1589" y="2127"/>
                  </a:lnTo>
                  <a:lnTo>
                    <a:pt x="1769" y="2025"/>
                  </a:lnTo>
                  <a:lnTo>
                    <a:pt x="1948" y="1871"/>
                  </a:lnTo>
                  <a:lnTo>
                    <a:pt x="2076" y="1717"/>
                  </a:lnTo>
                  <a:lnTo>
                    <a:pt x="2179" y="1538"/>
                  </a:lnTo>
                  <a:lnTo>
                    <a:pt x="2256" y="1333"/>
                  </a:lnTo>
                  <a:lnTo>
                    <a:pt x="2281" y="1102"/>
                  </a:lnTo>
                  <a:lnTo>
                    <a:pt x="2256" y="871"/>
                  </a:lnTo>
                  <a:lnTo>
                    <a:pt x="2179" y="666"/>
                  </a:lnTo>
                  <a:lnTo>
                    <a:pt x="2076" y="487"/>
                  </a:lnTo>
                  <a:lnTo>
                    <a:pt x="1948" y="333"/>
                  </a:lnTo>
                  <a:lnTo>
                    <a:pt x="1769" y="179"/>
                  </a:lnTo>
                  <a:lnTo>
                    <a:pt x="1589"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grpSp>
        <p:nvGrpSpPr>
          <p:cNvPr id="2600" name="Google Shape;2600;p46"/>
          <p:cNvGrpSpPr/>
          <p:nvPr/>
        </p:nvGrpSpPr>
        <p:grpSpPr>
          <a:xfrm>
            <a:off x="484404" y="3936160"/>
            <a:ext cx="1584389" cy="1718368"/>
            <a:chOff x="1184675" y="1644188"/>
            <a:chExt cx="1575775" cy="1709025"/>
          </a:xfrm>
        </p:grpSpPr>
        <p:sp>
          <p:nvSpPr>
            <p:cNvPr id="2601" name="Google Shape;2601;p46"/>
            <p:cNvSpPr/>
            <p:nvPr/>
          </p:nvSpPr>
          <p:spPr>
            <a:xfrm>
              <a:off x="1999125" y="2873888"/>
              <a:ext cx="248025" cy="479325"/>
            </a:xfrm>
            <a:custGeom>
              <a:avLst/>
              <a:gdLst/>
              <a:ahLst/>
              <a:cxnLst/>
              <a:rect l="l" t="t" r="r" b="b"/>
              <a:pathLst>
                <a:path w="9921" h="19173" extrusionOk="0">
                  <a:moveTo>
                    <a:pt x="5230" y="0"/>
                  </a:moveTo>
                  <a:lnTo>
                    <a:pt x="4999" y="51"/>
                  </a:lnTo>
                  <a:lnTo>
                    <a:pt x="4768" y="128"/>
                  </a:lnTo>
                  <a:lnTo>
                    <a:pt x="4563" y="256"/>
                  </a:lnTo>
                  <a:lnTo>
                    <a:pt x="4461" y="333"/>
                  </a:lnTo>
                  <a:lnTo>
                    <a:pt x="4410" y="410"/>
                  </a:lnTo>
                  <a:lnTo>
                    <a:pt x="4358" y="487"/>
                  </a:lnTo>
                  <a:lnTo>
                    <a:pt x="4333" y="564"/>
                  </a:lnTo>
                  <a:lnTo>
                    <a:pt x="4230" y="1128"/>
                  </a:lnTo>
                  <a:lnTo>
                    <a:pt x="4179" y="1692"/>
                  </a:lnTo>
                  <a:lnTo>
                    <a:pt x="4076" y="2820"/>
                  </a:lnTo>
                  <a:lnTo>
                    <a:pt x="4051" y="3947"/>
                  </a:lnTo>
                  <a:lnTo>
                    <a:pt x="4025" y="5075"/>
                  </a:lnTo>
                  <a:lnTo>
                    <a:pt x="3999" y="7331"/>
                  </a:lnTo>
                  <a:lnTo>
                    <a:pt x="3974" y="8459"/>
                  </a:lnTo>
                  <a:lnTo>
                    <a:pt x="3897" y="9586"/>
                  </a:lnTo>
                  <a:lnTo>
                    <a:pt x="3871" y="10355"/>
                  </a:lnTo>
                  <a:lnTo>
                    <a:pt x="3871" y="11227"/>
                  </a:lnTo>
                  <a:lnTo>
                    <a:pt x="3923" y="12150"/>
                  </a:lnTo>
                  <a:lnTo>
                    <a:pt x="3974" y="12585"/>
                  </a:lnTo>
                  <a:lnTo>
                    <a:pt x="4025" y="13021"/>
                  </a:lnTo>
                  <a:lnTo>
                    <a:pt x="3538" y="13201"/>
                  </a:lnTo>
                  <a:lnTo>
                    <a:pt x="3051" y="13406"/>
                  </a:lnTo>
                  <a:lnTo>
                    <a:pt x="2590" y="13636"/>
                  </a:lnTo>
                  <a:lnTo>
                    <a:pt x="2128" y="13918"/>
                  </a:lnTo>
                  <a:lnTo>
                    <a:pt x="1693" y="14200"/>
                  </a:lnTo>
                  <a:lnTo>
                    <a:pt x="1257" y="14508"/>
                  </a:lnTo>
                  <a:lnTo>
                    <a:pt x="411" y="15149"/>
                  </a:lnTo>
                  <a:lnTo>
                    <a:pt x="308" y="15251"/>
                  </a:lnTo>
                  <a:lnTo>
                    <a:pt x="206" y="15354"/>
                  </a:lnTo>
                  <a:lnTo>
                    <a:pt x="129" y="15456"/>
                  </a:lnTo>
                  <a:lnTo>
                    <a:pt x="78" y="15584"/>
                  </a:lnTo>
                  <a:lnTo>
                    <a:pt x="26" y="15687"/>
                  </a:lnTo>
                  <a:lnTo>
                    <a:pt x="1" y="15815"/>
                  </a:lnTo>
                  <a:lnTo>
                    <a:pt x="1" y="16046"/>
                  </a:lnTo>
                  <a:lnTo>
                    <a:pt x="52" y="16276"/>
                  </a:lnTo>
                  <a:lnTo>
                    <a:pt x="129" y="16507"/>
                  </a:lnTo>
                  <a:lnTo>
                    <a:pt x="283" y="16712"/>
                  </a:lnTo>
                  <a:lnTo>
                    <a:pt x="437" y="16917"/>
                  </a:lnTo>
                  <a:lnTo>
                    <a:pt x="642" y="17097"/>
                  </a:lnTo>
                  <a:lnTo>
                    <a:pt x="847" y="17225"/>
                  </a:lnTo>
                  <a:lnTo>
                    <a:pt x="1077" y="17327"/>
                  </a:lnTo>
                  <a:lnTo>
                    <a:pt x="1308" y="17353"/>
                  </a:lnTo>
                  <a:lnTo>
                    <a:pt x="1564" y="17353"/>
                  </a:lnTo>
                  <a:lnTo>
                    <a:pt x="1667" y="17327"/>
                  </a:lnTo>
                  <a:lnTo>
                    <a:pt x="1795" y="17302"/>
                  </a:lnTo>
                  <a:lnTo>
                    <a:pt x="1898" y="17225"/>
                  </a:lnTo>
                  <a:lnTo>
                    <a:pt x="2000" y="17174"/>
                  </a:lnTo>
                  <a:lnTo>
                    <a:pt x="2128" y="17071"/>
                  </a:lnTo>
                  <a:lnTo>
                    <a:pt x="2231" y="16969"/>
                  </a:lnTo>
                  <a:lnTo>
                    <a:pt x="2667" y="16430"/>
                  </a:lnTo>
                  <a:lnTo>
                    <a:pt x="3154" y="15969"/>
                  </a:lnTo>
                  <a:lnTo>
                    <a:pt x="3666" y="15507"/>
                  </a:lnTo>
                  <a:lnTo>
                    <a:pt x="4204" y="15046"/>
                  </a:lnTo>
                  <a:lnTo>
                    <a:pt x="4102" y="15815"/>
                  </a:lnTo>
                  <a:lnTo>
                    <a:pt x="4051" y="16558"/>
                  </a:lnTo>
                  <a:lnTo>
                    <a:pt x="3923" y="18071"/>
                  </a:lnTo>
                  <a:lnTo>
                    <a:pt x="3948" y="18327"/>
                  </a:lnTo>
                  <a:lnTo>
                    <a:pt x="3999" y="18558"/>
                  </a:lnTo>
                  <a:lnTo>
                    <a:pt x="4102" y="18763"/>
                  </a:lnTo>
                  <a:lnTo>
                    <a:pt x="4230" y="18917"/>
                  </a:lnTo>
                  <a:lnTo>
                    <a:pt x="4384" y="19019"/>
                  </a:lnTo>
                  <a:lnTo>
                    <a:pt x="4563" y="19122"/>
                  </a:lnTo>
                  <a:lnTo>
                    <a:pt x="4768" y="19173"/>
                  </a:lnTo>
                  <a:lnTo>
                    <a:pt x="5204" y="19173"/>
                  </a:lnTo>
                  <a:lnTo>
                    <a:pt x="5409" y="19096"/>
                  </a:lnTo>
                  <a:lnTo>
                    <a:pt x="5614" y="19019"/>
                  </a:lnTo>
                  <a:lnTo>
                    <a:pt x="5794" y="18891"/>
                  </a:lnTo>
                  <a:lnTo>
                    <a:pt x="5947" y="18737"/>
                  </a:lnTo>
                  <a:lnTo>
                    <a:pt x="6076" y="18558"/>
                  </a:lnTo>
                  <a:lnTo>
                    <a:pt x="6153" y="18327"/>
                  </a:lnTo>
                  <a:lnTo>
                    <a:pt x="6204" y="18071"/>
                  </a:lnTo>
                  <a:lnTo>
                    <a:pt x="6229" y="18071"/>
                  </a:lnTo>
                  <a:lnTo>
                    <a:pt x="6127" y="17302"/>
                  </a:lnTo>
                  <a:lnTo>
                    <a:pt x="5999" y="16507"/>
                  </a:lnTo>
                  <a:lnTo>
                    <a:pt x="5871" y="15713"/>
                  </a:lnTo>
                  <a:lnTo>
                    <a:pt x="5794" y="14918"/>
                  </a:lnTo>
                  <a:lnTo>
                    <a:pt x="6358" y="15405"/>
                  </a:lnTo>
                  <a:lnTo>
                    <a:pt x="6614" y="15636"/>
                  </a:lnTo>
                  <a:lnTo>
                    <a:pt x="6870" y="15892"/>
                  </a:lnTo>
                  <a:lnTo>
                    <a:pt x="7127" y="16148"/>
                  </a:lnTo>
                  <a:lnTo>
                    <a:pt x="7357" y="16430"/>
                  </a:lnTo>
                  <a:lnTo>
                    <a:pt x="7537" y="16738"/>
                  </a:lnTo>
                  <a:lnTo>
                    <a:pt x="7691" y="17045"/>
                  </a:lnTo>
                  <a:lnTo>
                    <a:pt x="7742" y="17199"/>
                  </a:lnTo>
                  <a:lnTo>
                    <a:pt x="7819" y="17327"/>
                  </a:lnTo>
                  <a:lnTo>
                    <a:pt x="7998" y="17532"/>
                  </a:lnTo>
                  <a:lnTo>
                    <a:pt x="8178" y="17661"/>
                  </a:lnTo>
                  <a:lnTo>
                    <a:pt x="8408" y="17763"/>
                  </a:lnTo>
                  <a:lnTo>
                    <a:pt x="8613" y="17814"/>
                  </a:lnTo>
                  <a:lnTo>
                    <a:pt x="8844" y="17814"/>
                  </a:lnTo>
                  <a:lnTo>
                    <a:pt x="9075" y="17763"/>
                  </a:lnTo>
                  <a:lnTo>
                    <a:pt x="9280" y="17686"/>
                  </a:lnTo>
                  <a:lnTo>
                    <a:pt x="9485" y="17584"/>
                  </a:lnTo>
                  <a:lnTo>
                    <a:pt x="9639" y="17456"/>
                  </a:lnTo>
                  <a:lnTo>
                    <a:pt x="9792" y="17276"/>
                  </a:lnTo>
                  <a:lnTo>
                    <a:pt x="9869" y="17097"/>
                  </a:lnTo>
                  <a:lnTo>
                    <a:pt x="9921" y="16866"/>
                  </a:lnTo>
                  <a:lnTo>
                    <a:pt x="9921" y="16661"/>
                  </a:lnTo>
                  <a:lnTo>
                    <a:pt x="9869" y="16430"/>
                  </a:lnTo>
                  <a:lnTo>
                    <a:pt x="9818" y="16302"/>
                  </a:lnTo>
                  <a:lnTo>
                    <a:pt x="9741" y="16174"/>
                  </a:lnTo>
                  <a:lnTo>
                    <a:pt x="9434" y="15764"/>
                  </a:lnTo>
                  <a:lnTo>
                    <a:pt x="9075" y="15328"/>
                  </a:lnTo>
                  <a:lnTo>
                    <a:pt x="8716" y="14944"/>
                  </a:lnTo>
                  <a:lnTo>
                    <a:pt x="8306" y="14559"/>
                  </a:lnTo>
                  <a:lnTo>
                    <a:pt x="7870" y="14200"/>
                  </a:lnTo>
                  <a:lnTo>
                    <a:pt x="7409" y="13841"/>
                  </a:lnTo>
                  <a:lnTo>
                    <a:pt x="6947" y="13534"/>
                  </a:lnTo>
                  <a:lnTo>
                    <a:pt x="6486" y="13226"/>
                  </a:lnTo>
                  <a:lnTo>
                    <a:pt x="6511" y="12611"/>
                  </a:lnTo>
                  <a:lnTo>
                    <a:pt x="6486" y="11970"/>
                  </a:lnTo>
                  <a:lnTo>
                    <a:pt x="6460" y="11329"/>
                  </a:lnTo>
                  <a:lnTo>
                    <a:pt x="6409" y="10663"/>
                  </a:lnTo>
                  <a:lnTo>
                    <a:pt x="6306" y="9381"/>
                  </a:lnTo>
                  <a:lnTo>
                    <a:pt x="6204" y="8151"/>
                  </a:lnTo>
                  <a:lnTo>
                    <a:pt x="6153" y="7177"/>
                  </a:lnTo>
                  <a:lnTo>
                    <a:pt x="6101" y="6177"/>
                  </a:lnTo>
                  <a:lnTo>
                    <a:pt x="6024" y="4178"/>
                  </a:lnTo>
                  <a:lnTo>
                    <a:pt x="5999" y="3153"/>
                  </a:lnTo>
                  <a:lnTo>
                    <a:pt x="5922" y="2153"/>
                  </a:lnTo>
                  <a:lnTo>
                    <a:pt x="5819" y="1179"/>
                  </a:lnTo>
                  <a:lnTo>
                    <a:pt x="5666" y="231"/>
                  </a:lnTo>
                  <a:lnTo>
                    <a:pt x="5640" y="154"/>
                  </a:lnTo>
                  <a:lnTo>
                    <a:pt x="5589" y="77"/>
                  </a:lnTo>
                  <a:lnTo>
                    <a:pt x="5512" y="51"/>
                  </a:lnTo>
                  <a:lnTo>
                    <a:pt x="5435"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2" name="Google Shape;2602;p46"/>
            <p:cNvSpPr/>
            <p:nvPr/>
          </p:nvSpPr>
          <p:spPr>
            <a:xfrm>
              <a:off x="1687050" y="2868113"/>
              <a:ext cx="237125" cy="463975"/>
            </a:xfrm>
            <a:custGeom>
              <a:avLst/>
              <a:gdLst/>
              <a:ahLst/>
              <a:cxnLst/>
              <a:rect l="l" t="t" r="r" b="b"/>
              <a:pathLst>
                <a:path w="9485" h="18559" extrusionOk="0">
                  <a:moveTo>
                    <a:pt x="8844" y="0"/>
                  </a:moveTo>
                  <a:lnTo>
                    <a:pt x="8613" y="26"/>
                  </a:lnTo>
                  <a:lnTo>
                    <a:pt x="8383" y="103"/>
                  </a:lnTo>
                  <a:lnTo>
                    <a:pt x="8280" y="154"/>
                  </a:lnTo>
                  <a:lnTo>
                    <a:pt x="8178" y="205"/>
                  </a:lnTo>
                  <a:lnTo>
                    <a:pt x="8126" y="282"/>
                  </a:lnTo>
                  <a:lnTo>
                    <a:pt x="8075" y="359"/>
                  </a:lnTo>
                  <a:lnTo>
                    <a:pt x="7844" y="872"/>
                  </a:lnTo>
                  <a:lnTo>
                    <a:pt x="7639" y="1410"/>
                  </a:lnTo>
                  <a:lnTo>
                    <a:pt x="7280" y="2461"/>
                  </a:lnTo>
                  <a:lnTo>
                    <a:pt x="6947" y="3563"/>
                  </a:lnTo>
                  <a:lnTo>
                    <a:pt x="6665" y="4640"/>
                  </a:lnTo>
                  <a:lnTo>
                    <a:pt x="6076" y="6819"/>
                  </a:lnTo>
                  <a:lnTo>
                    <a:pt x="5742" y="7895"/>
                  </a:lnTo>
                  <a:lnTo>
                    <a:pt x="5409" y="8972"/>
                  </a:lnTo>
                  <a:lnTo>
                    <a:pt x="5179" y="9715"/>
                  </a:lnTo>
                  <a:lnTo>
                    <a:pt x="4973" y="10561"/>
                  </a:lnTo>
                  <a:lnTo>
                    <a:pt x="4794" y="11458"/>
                  </a:lnTo>
                  <a:lnTo>
                    <a:pt x="4717" y="11894"/>
                  </a:lnTo>
                  <a:lnTo>
                    <a:pt x="4692" y="12329"/>
                  </a:lnTo>
                  <a:lnTo>
                    <a:pt x="4153" y="12381"/>
                  </a:lnTo>
                  <a:lnTo>
                    <a:pt x="3641" y="12458"/>
                  </a:lnTo>
                  <a:lnTo>
                    <a:pt x="3128" y="12586"/>
                  </a:lnTo>
                  <a:lnTo>
                    <a:pt x="2615" y="12714"/>
                  </a:lnTo>
                  <a:lnTo>
                    <a:pt x="2103" y="12893"/>
                  </a:lnTo>
                  <a:lnTo>
                    <a:pt x="1616" y="13073"/>
                  </a:lnTo>
                  <a:lnTo>
                    <a:pt x="642" y="13483"/>
                  </a:lnTo>
                  <a:lnTo>
                    <a:pt x="513" y="13560"/>
                  </a:lnTo>
                  <a:lnTo>
                    <a:pt x="385" y="13637"/>
                  </a:lnTo>
                  <a:lnTo>
                    <a:pt x="283" y="13714"/>
                  </a:lnTo>
                  <a:lnTo>
                    <a:pt x="206" y="13816"/>
                  </a:lnTo>
                  <a:lnTo>
                    <a:pt x="155" y="13919"/>
                  </a:lnTo>
                  <a:lnTo>
                    <a:pt x="78" y="14021"/>
                  </a:lnTo>
                  <a:lnTo>
                    <a:pt x="26" y="14252"/>
                  </a:lnTo>
                  <a:lnTo>
                    <a:pt x="1" y="14483"/>
                  </a:lnTo>
                  <a:lnTo>
                    <a:pt x="26" y="14739"/>
                  </a:lnTo>
                  <a:lnTo>
                    <a:pt x="103" y="14970"/>
                  </a:lnTo>
                  <a:lnTo>
                    <a:pt x="231" y="15200"/>
                  </a:lnTo>
                  <a:lnTo>
                    <a:pt x="360" y="15405"/>
                  </a:lnTo>
                  <a:lnTo>
                    <a:pt x="539" y="15610"/>
                  </a:lnTo>
                  <a:lnTo>
                    <a:pt x="744" y="15738"/>
                  </a:lnTo>
                  <a:lnTo>
                    <a:pt x="949" y="15841"/>
                  </a:lnTo>
                  <a:lnTo>
                    <a:pt x="1206" y="15918"/>
                  </a:lnTo>
                  <a:lnTo>
                    <a:pt x="1308" y="15918"/>
                  </a:lnTo>
                  <a:lnTo>
                    <a:pt x="1436" y="15892"/>
                  </a:lnTo>
                  <a:lnTo>
                    <a:pt x="1564" y="15867"/>
                  </a:lnTo>
                  <a:lnTo>
                    <a:pt x="1693" y="15841"/>
                  </a:lnTo>
                  <a:lnTo>
                    <a:pt x="1821" y="15764"/>
                  </a:lnTo>
                  <a:lnTo>
                    <a:pt x="1949" y="15687"/>
                  </a:lnTo>
                  <a:lnTo>
                    <a:pt x="2513" y="15303"/>
                  </a:lnTo>
                  <a:lnTo>
                    <a:pt x="3102" y="14944"/>
                  </a:lnTo>
                  <a:lnTo>
                    <a:pt x="3718" y="14636"/>
                  </a:lnTo>
                  <a:lnTo>
                    <a:pt x="4333" y="14329"/>
                  </a:lnTo>
                  <a:lnTo>
                    <a:pt x="4051" y="15046"/>
                  </a:lnTo>
                  <a:lnTo>
                    <a:pt x="3794" y="15764"/>
                  </a:lnTo>
                  <a:lnTo>
                    <a:pt x="3307" y="17200"/>
                  </a:lnTo>
                  <a:lnTo>
                    <a:pt x="3256" y="17456"/>
                  </a:lnTo>
                  <a:lnTo>
                    <a:pt x="3256" y="17687"/>
                  </a:lnTo>
                  <a:lnTo>
                    <a:pt x="3307" y="17892"/>
                  </a:lnTo>
                  <a:lnTo>
                    <a:pt x="3384" y="18071"/>
                  </a:lnTo>
                  <a:lnTo>
                    <a:pt x="3512" y="18225"/>
                  </a:lnTo>
                  <a:lnTo>
                    <a:pt x="3692" y="18353"/>
                  </a:lnTo>
                  <a:lnTo>
                    <a:pt x="3871" y="18455"/>
                  </a:lnTo>
                  <a:lnTo>
                    <a:pt x="4076" y="18532"/>
                  </a:lnTo>
                  <a:lnTo>
                    <a:pt x="4281" y="18558"/>
                  </a:lnTo>
                  <a:lnTo>
                    <a:pt x="4486" y="18558"/>
                  </a:lnTo>
                  <a:lnTo>
                    <a:pt x="4717" y="18532"/>
                  </a:lnTo>
                  <a:lnTo>
                    <a:pt x="4922" y="18455"/>
                  </a:lnTo>
                  <a:lnTo>
                    <a:pt x="5102" y="18353"/>
                  </a:lnTo>
                  <a:lnTo>
                    <a:pt x="5281" y="18199"/>
                  </a:lnTo>
                  <a:lnTo>
                    <a:pt x="5409" y="18020"/>
                  </a:lnTo>
                  <a:lnTo>
                    <a:pt x="5512" y="17763"/>
                  </a:lnTo>
                  <a:lnTo>
                    <a:pt x="5537" y="17789"/>
                  </a:lnTo>
                  <a:lnTo>
                    <a:pt x="5640" y="16994"/>
                  </a:lnTo>
                  <a:lnTo>
                    <a:pt x="5717" y="16200"/>
                  </a:lnTo>
                  <a:lnTo>
                    <a:pt x="5794" y="15405"/>
                  </a:lnTo>
                  <a:lnTo>
                    <a:pt x="5896" y="14611"/>
                  </a:lnTo>
                  <a:lnTo>
                    <a:pt x="6332" y="15200"/>
                  </a:lnTo>
                  <a:lnTo>
                    <a:pt x="6537" y="15508"/>
                  </a:lnTo>
                  <a:lnTo>
                    <a:pt x="6716" y="15815"/>
                  </a:lnTo>
                  <a:lnTo>
                    <a:pt x="6896" y="16123"/>
                  </a:lnTo>
                  <a:lnTo>
                    <a:pt x="7024" y="16456"/>
                  </a:lnTo>
                  <a:lnTo>
                    <a:pt x="7152" y="16789"/>
                  </a:lnTo>
                  <a:lnTo>
                    <a:pt x="7204" y="17148"/>
                  </a:lnTo>
                  <a:lnTo>
                    <a:pt x="7229" y="17302"/>
                  </a:lnTo>
                  <a:lnTo>
                    <a:pt x="7280" y="17430"/>
                  </a:lnTo>
                  <a:lnTo>
                    <a:pt x="7383" y="17687"/>
                  </a:lnTo>
                  <a:lnTo>
                    <a:pt x="7537" y="17866"/>
                  </a:lnTo>
                  <a:lnTo>
                    <a:pt x="7716" y="18020"/>
                  </a:lnTo>
                  <a:lnTo>
                    <a:pt x="7921" y="18122"/>
                  </a:lnTo>
                  <a:lnTo>
                    <a:pt x="8126" y="18174"/>
                  </a:lnTo>
                  <a:lnTo>
                    <a:pt x="8357" y="18199"/>
                  </a:lnTo>
                  <a:lnTo>
                    <a:pt x="8588" y="18174"/>
                  </a:lnTo>
                  <a:lnTo>
                    <a:pt x="8793" y="18097"/>
                  </a:lnTo>
                  <a:lnTo>
                    <a:pt x="8998" y="18020"/>
                  </a:lnTo>
                  <a:lnTo>
                    <a:pt x="9177" y="17892"/>
                  </a:lnTo>
                  <a:lnTo>
                    <a:pt x="9331" y="17738"/>
                  </a:lnTo>
                  <a:lnTo>
                    <a:pt x="9434" y="17533"/>
                  </a:lnTo>
                  <a:lnTo>
                    <a:pt x="9485" y="17328"/>
                  </a:lnTo>
                  <a:lnTo>
                    <a:pt x="9485" y="17071"/>
                  </a:lnTo>
                  <a:lnTo>
                    <a:pt x="9459" y="16943"/>
                  </a:lnTo>
                  <a:lnTo>
                    <a:pt x="9408" y="16815"/>
                  </a:lnTo>
                  <a:lnTo>
                    <a:pt x="9228" y="16328"/>
                  </a:lnTo>
                  <a:lnTo>
                    <a:pt x="8998" y="15841"/>
                  </a:lnTo>
                  <a:lnTo>
                    <a:pt x="8716" y="15354"/>
                  </a:lnTo>
                  <a:lnTo>
                    <a:pt x="8434" y="14893"/>
                  </a:lnTo>
                  <a:lnTo>
                    <a:pt x="8101" y="14431"/>
                  </a:lnTo>
                  <a:lnTo>
                    <a:pt x="7742" y="13970"/>
                  </a:lnTo>
                  <a:lnTo>
                    <a:pt x="7383" y="13560"/>
                  </a:lnTo>
                  <a:lnTo>
                    <a:pt x="6998" y="13150"/>
                  </a:lnTo>
                  <a:lnTo>
                    <a:pt x="7178" y="12560"/>
                  </a:lnTo>
                  <a:lnTo>
                    <a:pt x="7332" y="11919"/>
                  </a:lnTo>
                  <a:lnTo>
                    <a:pt x="7460" y="11279"/>
                  </a:lnTo>
                  <a:lnTo>
                    <a:pt x="7562" y="10638"/>
                  </a:lnTo>
                  <a:lnTo>
                    <a:pt x="7793" y="9356"/>
                  </a:lnTo>
                  <a:lnTo>
                    <a:pt x="7998" y="8151"/>
                  </a:lnTo>
                  <a:lnTo>
                    <a:pt x="8178" y="7203"/>
                  </a:lnTo>
                  <a:lnTo>
                    <a:pt x="8383" y="6229"/>
                  </a:lnTo>
                  <a:lnTo>
                    <a:pt x="8844" y="4255"/>
                  </a:lnTo>
                  <a:lnTo>
                    <a:pt x="9049" y="3281"/>
                  </a:lnTo>
                  <a:lnTo>
                    <a:pt x="9228" y="2282"/>
                  </a:lnTo>
                  <a:lnTo>
                    <a:pt x="9357" y="1308"/>
                  </a:lnTo>
                  <a:lnTo>
                    <a:pt x="9459" y="334"/>
                  </a:lnTo>
                  <a:lnTo>
                    <a:pt x="9459" y="257"/>
                  </a:lnTo>
                  <a:lnTo>
                    <a:pt x="9408" y="180"/>
                  </a:lnTo>
                  <a:lnTo>
                    <a:pt x="9357" y="129"/>
                  </a:lnTo>
                  <a:lnTo>
                    <a:pt x="9280" y="77"/>
                  </a:lnTo>
                  <a:lnTo>
                    <a:pt x="9075" y="26"/>
                  </a:lnTo>
                  <a:lnTo>
                    <a:pt x="884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3" name="Google Shape;2603;p46"/>
            <p:cNvSpPr/>
            <p:nvPr/>
          </p:nvSpPr>
          <p:spPr>
            <a:xfrm>
              <a:off x="1351275" y="1644188"/>
              <a:ext cx="1409175" cy="1302125"/>
            </a:xfrm>
            <a:custGeom>
              <a:avLst/>
              <a:gdLst/>
              <a:ahLst/>
              <a:cxnLst/>
              <a:rect l="l" t="t" r="r" b="b"/>
              <a:pathLst>
                <a:path w="56367" h="52085" extrusionOk="0">
                  <a:moveTo>
                    <a:pt x="19712" y="0"/>
                  </a:moveTo>
                  <a:lnTo>
                    <a:pt x="19584" y="26"/>
                  </a:lnTo>
                  <a:lnTo>
                    <a:pt x="19481" y="77"/>
                  </a:lnTo>
                  <a:lnTo>
                    <a:pt x="19404" y="154"/>
                  </a:lnTo>
                  <a:lnTo>
                    <a:pt x="19353" y="282"/>
                  </a:lnTo>
                  <a:lnTo>
                    <a:pt x="19353" y="410"/>
                  </a:lnTo>
                  <a:lnTo>
                    <a:pt x="19379" y="538"/>
                  </a:lnTo>
                  <a:lnTo>
                    <a:pt x="19686" y="1179"/>
                  </a:lnTo>
                  <a:lnTo>
                    <a:pt x="19968" y="1794"/>
                  </a:lnTo>
                  <a:lnTo>
                    <a:pt x="20224" y="2409"/>
                  </a:lnTo>
                  <a:lnTo>
                    <a:pt x="20455" y="3025"/>
                  </a:lnTo>
                  <a:lnTo>
                    <a:pt x="20635" y="3665"/>
                  </a:lnTo>
                  <a:lnTo>
                    <a:pt x="20814" y="4306"/>
                  </a:lnTo>
                  <a:lnTo>
                    <a:pt x="20942" y="4973"/>
                  </a:lnTo>
                  <a:lnTo>
                    <a:pt x="21070" y="5665"/>
                  </a:lnTo>
                  <a:lnTo>
                    <a:pt x="21096" y="5818"/>
                  </a:lnTo>
                  <a:lnTo>
                    <a:pt x="20840" y="5485"/>
                  </a:lnTo>
                  <a:lnTo>
                    <a:pt x="20583" y="5152"/>
                  </a:lnTo>
                  <a:lnTo>
                    <a:pt x="20301" y="4819"/>
                  </a:lnTo>
                  <a:lnTo>
                    <a:pt x="19994" y="4511"/>
                  </a:lnTo>
                  <a:lnTo>
                    <a:pt x="19712" y="4229"/>
                  </a:lnTo>
                  <a:lnTo>
                    <a:pt x="19379" y="3973"/>
                  </a:lnTo>
                  <a:lnTo>
                    <a:pt x="19071" y="3742"/>
                  </a:lnTo>
                  <a:lnTo>
                    <a:pt x="18738" y="3537"/>
                  </a:lnTo>
                  <a:lnTo>
                    <a:pt x="18379" y="3358"/>
                  </a:lnTo>
                  <a:lnTo>
                    <a:pt x="18020" y="3204"/>
                  </a:lnTo>
                  <a:lnTo>
                    <a:pt x="17661" y="3076"/>
                  </a:lnTo>
                  <a:lnTo>
                    <a:pt x="17302" y="2999"/>
                  </a:lnTo>
                  <a:lnTo>
                    <a:pt x="16943" y="2948"/>
                  </a:lnTo>
                  <a:lnTo>
                    <a:pt x="16559" y="2948"/>
                  </a:lnTo>
                  <a:lnTo>
                    <a:pt x="16174" y="2999"/>
                  </a:lnTo>
                  <a:lnTo>
                    <a:pt x="15816" y="3076"/>
                  </a:lnTo>
                  <a:lnTo>
                    <a:pt x="15713" y="3127"/>
                  </a:lnTo>
                  <a:lnTo>
                    <a:pt x="15611" y="3178"/>
                  </a:lnTo>
                  <a:lnTo>
                    <a:pt x="15559" y="3230"/>
                  </a:lnTo>
                  <a:lnTo>
                    <a:pt x="15508" y="3307"/>
                  </a:lnTo>
                  <a:lnTo>
                    <a:pt x="15482" y="3383"/>
                  </a:lnTo>
                  <a:lnTo>
                    <a:pt x="15457" y="3486"/>
                  </a:lnTo>
                  <a:lnTo>
                    <a:pt x="15482" y="3640"/>
                  </a:lnTo>
                  <a:lnTo>
                    <a:pt x="15559" y="3819"/>
                  </a:lnTo>
                  <a:lnTo>
                    <a:pt x="15611" y="3870"/>
                  </a:lnTo>
                  <a:lnTo>
                    <a:pt x="15687" y="3947"/>
                  </a:lnTo>
                  <a:lnTo>
                    <a:pt x="15764" y="3973"/>
                  </a:lnTo>
                  <a:lnTo>
                    <a:pt x="15841" y="3999"/>
                  </a:lnTo>
                  <a:lnTo>
                    <a:pt x="15944" y="4024"/>
                  </a:lnTo>
                  <a:lnTo>
                    <a:pt x="16072" y="3999"/>
                  </a:lnTo>
                  <a:lnTo>
                    <a:pt x="16482" y="3947"/>
                  </a:lnTo>
                  <a:lnTo>
                    <a:pt x="16892" y="3947"/>
                  </a:lnTo>
                  <a:lnTo>
                    <a:pt x="17302" y="3999"/>
                  </a:lnTo>
                  <a:lnTo>
                    <a:pt x="17687" y="4101"/>
                  </a:lnTo>
                  <a:lnTo>
                    <a:pt x="18046" y="4255"/>
                  </a:lnTo>
                  <a:lnTo>
                    <a:pt x="18404" y="4434"/>
                  </a:lnTo>
                  <a:lnTo>
                    <a:pt x="18763" y="4665"/>
                  </a:lnTo>
                  <a:lnTo>
                    <a:pt x="19097" y="4921"/>
                  </a:lnTo>
                  <a:lnTo>
                    <a:pt x="19404" y="5203"/>
                  </a:lnTo>
                  <a:lnTo>
                    <a:pt x="19712" y="5511"/>
                  </a:lnTo>
                  <a:lnTo>
                    <a:pt x="19994" y="5844"/>
                  </a:lnTo>
                  <a:lnTo>
                    <a:pt x="20276" y="6177"/>
                  </a:lnTo>
                  <a:lnTo>
                    <a:pt x="20532" y="6536"/>
                  </a:lnTo>
                  <a:lnTo>
                    <a:pt x="20788" y="6921"/>
                  </a:lnTo>
                  <a:lnTo>
                    <a:pt x="21224" y="7690"/>
                  </a:lnTo>
                  <a:lnTo>
                    <a:pt x="20635" y="7638"/>
                  </a:lnTo>
                  <a:lnTo>
                    <a:pt x="20019" y="7613"/>
                  </a:lnTo>
                  <a:lnTo>
                    <a:pt x="19379" y="7587"/>
                  </a:lnTo>
                  <a:lnTo>
                    <a:pt x="18738" y="7613"/>
                  </a:lnTo>
                  <a:lnTo>
                    <a:pt x="18123" y="7638"/>
                  </a:lnTo>
                  <a:lnTo>
                    <a:pt x="17482" y="7690"/>
                  </a:lnTo>
                  <a:lnTo>
                    <a:pt x="16841" y="7767"/>
                  </a:lnTo>
                  <a:lnTo>
                    <a:pt x="16174" y="7869"/>
                  </a:lnTo>
                  <a:lnTo>
                    <a:pt x="15534" y="7997"/>
                  </a:lnTo>
                  <a:lnTo>
                    <a:pt x="14893" y="8125"/>
                  </a:lnTo>
                  <a:lnTo>
                    <a:pt x="14252" y="8305"/>
                  </a:lnTo>
                  <a:lnTo>
                    <a:pt x="13611" y="8484"/>
                  </a:lnTo>
                  <a:lnTo>
                    <a:pt x="12945" y="8689"/>
                  </a:lnTo>
                  <a:lnTo>
                    <a:pt x="12330" y="8920"/>
                  </a:lnTo>
                  <a:lnTo>
                    <a:pt x="11689" y="9202"/>
                  </a:lnTo>
                  <a:lnTo>
                    <a:pt x="11048" y="9484"/>
                  </a:lnTo>
                  <a:lnTo>
                    <a:pt x="10433" y="9791"/>
                  </a:lnTo>
                  <a:lnTo>
                    <a:pt x="9818" y="10125"/>
                  </a:lnTo>
                  <a:lnTo>
                    <a:pt x="9202" y="10484"/>
                  </a:lnTo>
                  <a:lnTo>
                    <a:pt x="8613" y="10868"/>
                  </a:lnTo>
                  <a:lnTo>
                    <a:pt x="8023" y="11304"/>
                  </a:lnTo>
                  <a:lnTo>
                    <a:pt x="7434" y="11740"/>
                  </a:lnTo>
                  <a:lnTo>
                    <a:pt x="6870" y="12201"/>
                  </a:lnTo>
                  <a:lnTo>
                    <a:pt x="6332" y="12714"/>
                  </a:lnTo>
                  <a:lnTo>
                    <a:pt x="5793" y="13226"/>
                  </a:lnTo>
                  <a:lnTo>
                    <a:pt x="5255" y="13790"/>
                  </a:lnTo>
                  <a:lnTo>
                    <a:pt x="4742" y="14380"/>
                  </a:lnTo>
                  <a:lnTo>
                    <a:pt x="4255" y="14969"/>
                  </a:lnTo>
                  <a:lnTo>
                    <a:pt x="3794" y="15636"/>
                  </a:lnTo>
                  <a:lnTo>
                    <a:pt x="3333" y="16302"/>
                  </a:lnTo>
                  <a:lnTo>
                    <a:pt x="2897" y="16994"/>
                  </a:lnTo>
                  <a:lnTo>
                    <a:pt x="2487" y="17737"/>
                  </a:lnTo>
                  <a:lnTo>
                    <a:pt x="2205" y="18250"/>
                  </a:lnTo>
                  <a:lnTo>
                    <a:pt x="1974" y="18763"/>
                  </a:lnTo>
                  <a:lnTo>
                    <a:pt x="1743" y="19275"/>
                  </a:lnTo>
                  <a:lnTo>
                    <a:pt x="1513" y="19788"/>
                  </a:lnTo>
                  <a:lnTo>
                    <a:pt x="1128" y="20839"/>
                  </a:lnTo>
                  <a:lnTo>
                    <a:pt x="795" y="21890"/>
                  </a:lnTo>
                  <a:lnTo>
                    <a:pt x="513" y="22966"/>
                  </a:lnTo>
                  <a:lnTo>
                    <a:pt x="308" y="24069"/>
                  </a:lnTo>
                  <a:lnTo>
                    <a:pt x="129" y="25171"/>
                  </a:lnTo>
                  <a:lnTo>
                    <a:pt x="26" y="26273"/>
                  </a:lnTo>
                  <a:lnTo>
                    <a:pt x="0" y="27375"/>
                  </a:lnTo>
                  <a:lnTo>
                    <a:pt x="0" y="28477"/>
                  </a:lnTo>
                  <a:lnTo>
                    <a:pt x="52" y="29579"/>
                  </a:lnTo>
                  <a:lnTo>
                    <a:pt x="180" y="30707"/>
                  </a:lnTo>
                  <a:lnTo>
                    <a:pt x="359" y="31809"/>
                  </a:lnTo>
                  <a:lnTo>
                    <a:pt x="564" y="32886"/>
                  </a:lnTo>
                  <a:lnTo>
                    <a:pt x="846" y="33988"/>
                  </a:lnTo>
                  <a:lnTo>
                    <a:pt x="1180" y="35065"/>
                  </a:lnTo>
                  <a:lnTo>
                    <a:pt x="1564" y="36116"/>
                  </a:lnTo>
                  <a:lnTo>
                    <a:pt x="1974" y="37192"/>
                  </a:lnTo>
                  <a:lnTo>
                    <a:pt x="2461" y="38218"/>
                  </a:lnTo>
                  <a:lnTo>
                    <a:pt x="2999" y="39217"/>
                  </a:lnTo>
                  <a:lnTo>
                    <a:pt x="3563" y="40217"/>
                  </a:lnTo>
                  <a:lnTo>
                    <a:pt x="4179" y="41191"/>
                  </a:lnTo>
                  <a:lnTo>
                    <a:pt x="4871" y="42139"/>
                  </a:lnTo>
                  <a:lnTo>
                    <a:pt x="5563" y="43062"/>
                  </a:lnTo>
                  <a:lnTo>
                    <a:pt x="6332" y="43959"/>
                  </a:lnTo>
                  <a:lnTo>
                    <a:pt x="7152" y="44805"/>
                  </a:lnTo>
                  <a:lnTo>
                    <a:pt x="7998" y="45651"/>
                  </a:lnTo>
                  <a:lnTo>
                    <a:pt x="8895" y="46445"/>
                  </a:lnTo>
                  <a:lnTo>
                    <a:pt x="9843" y="47189"/>
                  </a:lnTo>
                  <a:lnTo>
                    <a:pt x="10817" y="47906"/>
                  </a:lnTo>
                  <a:lnTo>
                    <a:pt x="11843" y="48573"/>
                  </a:lnTo>
                  <a:lnTo>
                    <a:pt x="12919" y="49214"/>
                  </a:lnTo>
                  <a:lnTo>
                    <a:pt x="13457" y="49496"/>
                  </a:lnTo>
                  <a:lnTo>
                    <a:pt x="14047" y="49778"/>
                  </a:lnTo>
                  <a:lnTo>
                    <a:pt x="14637" y="50060"/>
                  </a:lnTo>
                  <a:lnTo>
                    <a:pt x="15252" y="50290"/>
                  </a:lnTo>
                  <a:lnTo>
                    <a:pt x="15867" y="50521"/>
                  </a:lnTo>
                  <a:lnTo>
                    <a:pt x="16508" y="50752"/>
                  </a:lnTo>
                  <a:lnTo>
                    <a:pt x="17174" y="50957"/>
                  </a:lnTo>
                  <a:lnTo>
                    <a:pt x="17866" y="51136"/>
                  </a:lnTo>
                  <a:lnTo>
                    <a:pt x="18558" y="51316"/>
                  </a:lnTo>
                  <a:lnTo>
                    <a:pt x="19276" y="51469"/>
                  </a:lnTo>
                  <a:lnTo>
                    <a:pt x="19994" y="51597"/>
                  </a:lnTo>
                  <a:lnTo>
                    <a:pt x="20711" y="51726"/>
                  </a:lnTo>
                  <a:lnTo>
                    <a:pt x="21480" y="51828"/>
                  </a:lnTo>
                  <a:lnTo>
                    <a:pt x="22224" y="51905"/>
                  </a:lnTo>
                  <a:lnTo>
                    <a:pt x="22993" y="51982"/>
                  </a:lnTo>
                  <a:lnTo>
                    <a:pt x="23762" y="52033"/>
                  </a:lnTo>
                  <a:lnTo>
                    <a:pt x="24556" y="52059"/>
                  </a:lnTo>
                  <a:lnTo>
                    <a:pt x="25351" y="52084"/>
                  </a:lnTo>
                  <a:lnTo>
                    <a:pt x="26940" y="52084"/>
                  </a:lnTo>
                  <a:lnTo>
                    <a:pt x="27760" y="52033"/>
                  </a:lnTo>
                  <a:lnTo>
                    <a:pt x="28581" y="51982"/>
                  </a:lnTo>
                  <a:lnTo>
                    <a:pt x="29401" y="51931"/>
                  </a:lnTo>
                  <a:lnTo>
                    <a:pt x="30221" y="51828"/>
                  </a:lnTo>
                  <a:lnTo>
                    <a:pt x="31041" y="51726"/>
                  </a:lnTo>
                  <a:lnTo>
                    <a:pt x="31861" y="51597"/>
                  </a:lnTo>
                  <a:lnTo>
                    <a:pt x="32707" y="51469"/>
                  </a:lnTo>
                  <a:lnTo>
                    <a:pt x="33528" y="51290"/>
                  </a:lnTo>
                  <a:lnTo>
                    <a:pt x="34348" y="51110"/>
                  </a:lnTo>
                  <a:lnTo>
                    <a:pt x="35168" y="50931"/>
                  </a:lnTo>
                  <a:lnTo>
                    <a:pt x="35988" y="50700"/>
                  </a:lnTo>
                  <a:lnTo>
                    <a:pt x="36809" y="50470"/>
                  </a:lnTo>
                  <a:lnTo>
                    <a:pt x="37629" y="50213"/>
                  </a:lnTo>
                  <a:lnTo>
                    <a:pt x="38423" y="49931"/>
                  </a:lnTo>
                  <a:lnTo>
                    <a:pt x="39218" y="49649"/>
                  </a:lnTo>
                  <a:lnTo>
                    <a:pt x="40013" y="49342"/>
                  </a:lnTo>
                  <a:lnTo>
                    <a:pt x="40807" y="49009"/>
                  </a:lnTo>
                  <a:lnTo>
                    <a:pt x="41576" y="48650"/>
                  </a:lnTo>
                  <a:lnTo>
                    <a:pt x="42371" y="48265"/>
                  </a:lnTo>
                  <a:lnTo>
                    <a:pt x="43114" y="47881"/>
                  </a:lnTo>
                  <a:lnTo>
                    <a:pt x="43857" y="47471"/>
                  </a:lnTo>
                  <a:lnTo>
                    <a:pt x="44601" y="47035"/>
                  </a:lnTo>
                  <a:lnTo>
                    <a:pt x="45344" y="46574"/>
                  </a:lnTo>
                  <a:lnTo>
                    <a:pt x="46036" y="46112"/>
                  </a:lnTo>
                  <a:lnTo>
                    <a:pt x="46754" y="45600"/>
                  </a:lnTo>
                  <a:lnTo>
                    <a:pt x="47420" y="45087"/>
                  </a:lnTo>
                  <a:lnTo>
                    <a:pt x="48112" y="44549"/>
                  </a:lnTo>
                  <a:lnTo>
                    <a:pt x="48753" y="44010"/>
                  </a:lnTo>
                  <a:lnTo>
                    <a:pt x="49394" y="43421"/>
                  </a:lnTo>
                  <a:lnTo>
                    <a:pt x="50009" y="42831"/>
                  </a:lnTo>
                  <a:lnTo>
                    <a:pt x="50599" y="42216"/>
                  </a:lnTo>
                  <a:lnTo>
                    <a:pt x="51188" y="41575"/>
                  </a:lnTo>
                  <a:lnTo>
                    <a:pt x="51752" y="40909"/>
                  </a:lnTo>
                  <a:lnTo>
                    <a:pt x="52291" y="40217"/>
                  </a:lnTo>
                  <a:lnTo>
                    <a:pt x="52803" y="39499"/>
                  </a:lnTo>
                  <a:lnTo>
                    <a:pt x="53316" y="38781"/>
                  </a:lnTo>
                  <a:lnTo>
                    <a:pt x="53777" y="38038"/>
                  </a:lnTo>
                  <a:lnTo>
                    <a:pt x="54213" y="37269"/>
                  </a:lnTo>
                  <a:lnTo>
                    <a:pt x="54649" y="36475"/>
                  </a:lnTo>
                  <a:lnTo>
                    <a:pt x="55033" y="35654"/>
                  </a:lnTo>
                  <a:lnTo>
                    <a:pt x="55418" y="34808"/>
                  </a:lnTo>
                  <a:lnTo>
                    <a:pt x="55751" y="33937"/>
                  </a:lnTo>
                  <a:lnTo>
                    <a:pt x="56084" y="33065"/>
                  </a:lnTo>
                  <a:lnTo>
                    <a:pt x="56366" y="32143"/>
                  </a:lnTo>
                  <a:lnTo>
                    <a:pt x="37654" y="34450"/>
                  </a:lnTo>
                  <a:lnTo>
                    <a:pt x="37680" y="34270"/>
                  </a:lnTo>
                  <a:lnTo>
                    <a:pt x="37808" y="33706"/>
                  </a:lnTo>
                  <a:lnTo>
                    <a:pt x="37988" y="32835"/>
                  </a:lnTo>
                  <a:lnTo>
                    <a:pt x="38141" y="31681"/>
                  </a:lnTo>
                  <a:lnTo>
                    <a:pt x="38218" y="30989"/>
                  </a:lnTo>
                  <a:lnTo>
                    <a:pt x="38295" y="30272"/>
                  </a:lnTo>
                  <a:lnTo>
                    <a:pt x="38321" y="29477"/>
                  </a:lnTo>
                  <a:lnTo>
                    <a:pt x="38346" y="28657"/>
                  </a:lnTo>
                  <a:lnTo>
                    <a:pt x="38346" y="27760"/>
                  </a:lnTo>
                  <a:lnTo>
                    <a:pt x="38321" y="26862"/>
                  </a:lnTo>
                  <a:lnTo>
                    <a:pt x="38244" y="25914"/>
                  </a:lnTo>
                  <a:lnTo>
                    <a:pt x="38141" y="24940"/>
                  </a:lnTo>
                  <a:lnTo>
                    <a:pt x="37962" y="23940"/>
                  </a:lnTo>
                  <a:lnTo>
                    <a:pt x="37757" y="22915"/>
                  </a:lnTo>
                  <a:lnTo>
                    <a:pt x="37501" y="21890"/>
                  </a:lnTo>
                  <a:lnTo>
                    <a:pt x="37193" y="20839"/>
                  </a:lnTo>
                  <a:lnTo>
                    <a:pt x="36988" y="20326"/>
                  </a:lnTo>
                  <a:lnTo>
                    <a:pt x="36809" y="19814"/>
                  </a:lnTo>
                  <a:lnTo>
                    <a:pt x="36578" y="19275"/>
                  </a:lnTo>
                  <a:lnTo>
                    <a:pt x="36347" y="18763"/>
                  </a:lnTo>
                  <a:lnTo>
                    <a:pt x="36091" y="18224"/>
                  </a:lnTo>
                  <a:lnTo>
                    <a:pt x="35835" y="17712"/>
                  </a:lnTo>
                  <a:lnTo>
                    <a:pt x="35527" y="17199"/>
                  </a:lnTo>
                  <a:lnTo>
                    <a:pt x="35219" y="16687"/>
                  </a:lnTo>
                  <a:lnTo>
                    <a:pt x="34886" y="16174"/>
                  </a:lnTo>
                  <a:lnTo>
                    <a:pt x="34553" y="15661"/>
                  </a:lnTo>
                  <a:lnTo>
                    <a:pt x="34168" y="15174"/>
                  </a:lnTo>
                  <a:lnTo>
                    <a:pt x="33784" y="14662"/>
                  </a:lnTo>
                  <a:lnTo>
                    <a:pt x="33348" y="14175"/>
                  </a:lnTo>
                  <a:lnTo>
                    <a:pt x="32912" y="13688"/>
                  </a:lnTo>
                  <a:lnTo>
                    <a:pt x="32451" y="13201"/>
                  </a:lnTo>
                  <a:lnTo>
                    <a:pt x="31964" y="12739"/>
                  </a:lnTo>
                  <a:lnTo>
                    <a:pt x="31451" y="12278"/>
                  </a:lnTo>
                  <a:lnTo>
                    <a:pt x="30913" y="11842"/>
                  </a:lnTo>
                  <a:lnTo>
                    <a:pt x="30349" y="11381"/>
                  </a:lnTo>
                  <a:lnTo>
                    <a:pt x="29760" y="10945"/>
                  </a:lnTo>
                  <a:lnTo>
                    <a:pt x="29119" y="10535"/>
                  </a:lnTo>
                  <a:lnTo>
                    <a:pt x="28478" y="10125"/>
                  </a:lnTo>
                  <a:lnTo>
                    <a:pt x="27812" y="9715"/>
                  </a:lnTo>
                  <a:lnTo>
                    <a:pt x="27094" y="9330"/>
                  </a:lnTo>
                  <a:lnTo>
                    <a:pt x="26658" y="9099"/>
                  </a:lnTo>
                  <a:lnTo>
                    <a:pt x="26171" y="8894"/>
                  </a:lnTo>
                  <a:lnTo>
                    <a:pt x="25684" y="8689"/>
                  </a:lnTo>
                  <a:lnTo>
                    <a:pt x="25197" y="8510"/>
                  </a:lnTo>
                  <a:lnTo>
                    <a:pt x="24684" y="8356"/>
                  </a:lnTo>
                  <a:lnTo>
                    <a:pt x="24146" y="8202"/>
                  </a:lnTo>
                  <a:lnTo>
                    <a:pt x="23608" y="8074"/>
                  </a:lnTo>
                  <a:lnTo>
                    <a:pt x="23070" y="7946"/>
                  </a:lnTo>
                  <a:lnTo>
                    <a:pt x="23223" y="7587"/>
                  </a:lnTo>
                  <a:lnTo>
                    <a:pt x="23377" y="7254"/>
                  </a:lnTo>
                  <a:lnTo>
                    <a:pt x="23582" y="6946"/>
                  </a:lnTo>
                  <a:lnTo>
                    <a:pt x="23813" y="6664"/>
                  </a:lnTo>
                  <a:lnTo>
                    <a:pt x="24044" y="6382"/>
                  </a:lnTo>
                  <a:lnTo>
                    <a:pt x="24300" y="6100"/>
                  </a:lnTo>
                  <a:lnTo>
                    <a:pt x="24582" y="5870"/>
                  </a:lnTo>
                  <a:lnTo>
                    <a:pt x="24864" y="5639"/>
                  </a:lnTo>
                  <a:lnTo>
                    <a:pt x="25171" y="5434"/>
                  </a:lnTo>
                  <a:lnTo>
                    <a:pt x="25505" y="5229"/>
                  </a:lnTo>
                  <a:lnTo>
                    <a:pt x="25838" y="5050"/>
                  </a:lnTo>
                  <a:lnTo>
                    <a:pt x="26171" y="4896"/>
                  </a:lnTo>
                  <a:lnTo>
                    <a:pt x="26556" y="4768"/>
                  </a:lnTo>
                  <a:lnTo>
                    <a:pt x="26914" y="4665"/>
                  </a:lnTo>
                  <a:lnTo>
                    <a:pt x="27299" y="4563"/>
                  </a:lnTo>
                  <a:lnTo>
                    <a:pt x="27709" y="4486"/>
                  </a:lnTo>
                  <a:lnTo>
                    <a:pt x="27837" y="4460"/>
                  </a:lnTo>
                  <a:lnTo>
                    <a:pt x="27940" y="4383"/>
                  </a:lnTo>
                  <a:lnTo>
                    <a:pt x="28042" y="4306"/>
                  </a:lnTo>
                  <a:lnTo>
                    <a:pt x="28094" y="4204"/>
                  </a:lnTo>
                  <a:lnTo>
                    <a:pt x="28145" y="4101"/>
                  </a:lnTo>
                  <a:lnTo>
                    <a:pt x="28170" y="3999"/>
                  </a:lnTo>
                  <a:lnTo>
                    <a:pt x="28196" y="3870"/>
                  </a:lnTo>
                  <a:lnTo>
                    <a:pt x="28170" y="3742"/>
                  </a:lnTo>
                  <a:lnTo>
                    <a:pt x="28145" y="3614"/>
                  </a:lnTo>
                  <a:lnTo>
                    <a:pt x="28119" y="3512"/>
                  </a:lnTo>
                  <a:lnTo>
                    <a:pt x="28042" y="3409"/>
                  </a:lnTo>
                  <a:lnTo>
                    <a:pt x="27965" y="3307"/>
                  </a:lnTo>
                  <a:lnTo>
                    <a:pt x="27888" y="3230"/>
                  </a:lnTo>
                  <a:lnTo>
                    <a:pt x="27786" y="3178"/>
                  </a:lnTo>
                  <a:lnTo>
                    <a:pt x="27658" y="3153"/>
                  </a:lnTo>
                  <a:lnTo>
                    <a:pt x="27530" y="3153"/>
                  </a:lnTo>
                  <a:lnTo>
                    <a:pt x="27145" y="3204"/>
                  </a:lnTo>
                  <a:lnTo>
                    <a:pt x="26761" y="3281"/>
                  </a:lnTo>
                  <a:lnTo>
                    <a:pt x="26376" y="3409"/>
                  </a:lnTo>
                  <a:lnTo>
                    <a:pt x="25992" y="3537"/>
                  </a:lnTo>
                  <a:lnTo>
                    <a:pt x="25607" y="3691"/>
                  </a:lnTo>
                  <a:lnTo>
                    <a:pt x="25223" y="3845"/>
                  </a:lnTo>
                  <a:lnTo>
                    <a:pt x="24864" y="4050"/>
                  </a:lnTo>
                  <a:lnTo>
                    <a:pt x="24505" y="4255"/>
                  </a:lnTo>
                  <a:lnTo>
                    <a:pt x="24146" y="4486"/>
                  </a:lnTo>
                  <a:lnTo>
                    <a:pt x="23813" y="4742"/>
                  </a:lnTo>
                  <a:lnTo>
                    <a:pt x="23505" y="5024"/>
                  </a:lnTo>
                  <a:lnTo>
                    <a:pt x="23198" y="5306"/>
                  </a:lnTo>
                  <a:lnTo>
                    <a:pt x="22916" y="5613"/>
                  </a:lnTo>
                  <a:lnTo>
                    <a:pt x="22685" y="5921"/>
                  </a:lnTo>
                  <a:lnTo>
                    <a:pt x="22454" y="6254"/>
                  </a:lnTo>
                  <a:lnTo>
                    <a:pt x="22249" y="6613"/>
                  </a:lnTo>
                  <a:lnTo>
                    <a:pt x="22147" y="5716"/>
                  </a:lnTo>
                  <a:lnTo>
                    <a:pt x="22019" y="4819"/>
                  </a:lnTo>
                  <a:lnTo>
                    <a:pt x="21865" y="3947"/>
                  </a:lnTo>
                  <a:lnTo>
                    <a:pt x="21762" y="3512"/>
                  </a:lnTo>
                  <a:lnTo>
                    <a:pt x="21660" y="3076"/>
                  </a:lnTo>
                  <a:lnTo>
                    <a:pt x="21506" y="2666"/>
                  </a:lnTo>
                  <a:lnTo>
                    <a:pt x="21378" y="2256"/>
                  </a:lnTo>
                  <a:lnTo>
                    <a:pt x="21198" y="1871"/>
                  </a:lnTo>
                  <a:lnTo>
                    <a:pt x="20993" y="1487"/>
                  </a:lnTo>
                  <a:lnTo>
                    <a:pt x="20788" y="1102"/>
                  </a:lnTo>
                  <a:lnTo>
                    <a:pt x="20532" y="769"/>
                  </a:lnTo>
                  <a:lnTo>
                    <a:pt x="20250" y="410"/>
                  </a:lnTo>
                  <a:lnTo>
                    <a:pt x="19968" y="103"/>
                  </a:lnTo>
                  <a:lnTo>
                    <a:pt x="19840" y="26"/>
                  </a:lnTo>
                  <a:lnTo>
                    <a:pt x="19712"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4" name="Google Shape;2604;p46"/>
            <p:cNvSpPr/>
            <p:nvPr/>
          </p:nvSpPr>
          <p:spPr>
            <a:xfrm>
              <a:off x="1547350" y="2350338"/>
              <a:ext cx="297375" cy="290300"/>
            </a:xfrm>
            <a:custGeom>
              <a:avLst/>
              <a:gdLst/>
              <a:ahLst/>
              <a:cxnLst/>
              <a:rect l="l" t="t" r="r" b="b"/>
              <a:pathLst>
                <a:path w="11895" h="11612" extrusionOk="0">
                  <a:moveTo>
                    <a:pt x="5153" y="1"/>
                  </a:moveTo>
                  <a:lnTo>
                    <a:pt x="4794" y="26"/>
                  </a:lnTo>
                  <a:lnTo>
                    <a:pt x="4435" y="103"/>
                  </a:lnTo>
                  <a:lnTo>
                    <a:pt x="4076" y="180"/>
                  </a:lnTo>
                  <a:lnTo>
                    <a:pt x="3743" y="283"/>
                  </a:lnTo>
                  <a:lnTo>
                    <a:pt x="3410" y="411"/>
                  </a:lnTo>
                  <a:lnTo>
                    <a:pt x="3077" y="565"/>
                  </a:lnTo>
                  <a:lnTo>
                    <a:pt x="2769" y="744"/>
                  </a:lnTo>
                  <a:lnTo>
                    <a:pt x="2462" y="923"/>
                  </a:lnTo>
                  <a:lnTo>
                    <a:pt x="2154" y="1128"/>
                  </a:lnTo>
                  <a:lnTo>
                    <a:pt x="1872" y="1359"/>
                  </a:lnTo>
                  <a:lnTo>
                    <a:pt x="1616" y="1615"/>
                  </a:lnTo>
                  <a:lnTo>
                    <a:pt x="1359" y="1872"/>
                  </a:lnTo>
                  <a:lnTo>
                    <a:pt x="1154" y="2154"/>
                  </a:lnTo>
                  <a:lnTo>
                    <a:pt x="924" y="2436"/>
                  </a:lnTo>
                  <a:lnTo>
                    <a:pt x="744" y="2743"/>
                  </a:lnTo>
                  <a:lnTo>
                    <a:pt x="565" y="3051"/>
                  </a:lnTo>
                  <a:lnTo>
                    <a:pt x="411" y="3384"/>
                  </a:lnTo>
                  <a:lnTo>
                    <a:pt x="283" y="3743"/>
                  </a:lnTo>
                  <a:lnTo>
                    <a:pt x="180" y="4076"/>
                  </a:lnTo>
                  <a:lnTo>
                    <a:pt x="103" y="4435"/>
                  </a:lnTo>
                  <a:lnTo>
                    <a:pt x="52" y="4794"/>
                  </a:lnTo>
                  <a:lnTo>
                    <a:pt x="1" y="5153"/>
                  </a:lnTo>
                  <a:lnTo>
                    <a:pt x="1" y="5512"/>
                  </a:lnTo>
                  <a:lnTo>
                    <a:pt x="180" y="6973"/>
                  </a:lnTo>
                  <a:lnTo>
                    <a:pt x="283" y="7383"/>
                  </a:lnTo>
                  <a:lnTo>
                    <a:pt x="385" y="7742"/>
                  </a:lnTo>
                  <a:lnTo>
                    <a:pt x="565" y="8126"/>
                  </a:lnTo>
                  <a:lnTo>
                    <a:pt x="796" y="8510"/>
                  </a:lnTo>
                  <a:lnTo>
                    <a:pt x="1052" y="8895"/>
                  </a:lnTo>
                  <a:lnTo>
                    <a:pt x="1283" y="9203"/>
                  </a:lnTo>
                  <a:lnTo>
                    <a:pt x="1513" y="9484"/>
                  </a:lnTo>
                  <a:lnTo>
                    <a:pt x="1718" y="9690"/>
                  </a:lnTo>
                  <a:lnTo>
                    <a:pt x="1949" y="9920"/>
                  </a:lnTo>
                  <a:lnTo>
                    <a:pt x="2205" y="10125"/>
                  </a:lnTo>
                  <a:lnTo>
                    <a:pt x="2897" y="10638"/>
                  </a:lnTo>
                  <a:lnTo>
                    <a:pt x="3282" y="10894"/>
                  </a:lnTo>
                  <a:lnTo>
                    <a:pt x="3743" y="11125"/>
                  </a:lnTo>
                  <a:lnTo>
                    <a:pt x="4205" y="11304"/>
                  </a:lnTo>
                  <a:lnTo>
                    <a:pt x="4435" y="11356"/>
                  </a:lnTo>
                  <a:lnTo>
                    <a:pt x="4666" y="11407"/>
                  </a:lnTo>
                  <a:lnTo>
                    <a:pt x="5051" y="11484"/>
                  </a:lnTo>
                  <a:lnTo>
                    <a:pt x="5435" y="11561"/>
                  </a:lnTo>
                  <a:lnTo>
                    <a:pt x="5794" y="11586"/>
                  </a:lnTo>
                  <a:lnTo>
                    <a:pt x="6178" y="11612"/>
                  </a:lnTo>
                  <a:lnTo>
                    <a:pt x="6563" y="11586"/>
                  </a:lnTo>
                  <a:lnTo>
                    <a:pt x="6947" y="11561"/>
                  </a:lnTo>
                  <a:lnTo>
                    <a:pt x="7332" y="11484"/>
                  </a:lnTo>
                  <a:lnTo>
                    <a:pt x="7716" y="11407"/>
                  </a:lnTo>
                  <a:lnTo>
                    <a:pt x="8075" y="11304"/>
                  </a:lnTo>
                  <a:lnTo>
                    <a:pt x="8408" y="11151"/>
                  </a:lnTo>
                  <a:lnTo>
                    <a:pt x="8742" y="10997"/>
                  </a:lnTo>
                  <a:lnTo>
                    <a:pt x="9075" y="10843"/>
                  </a:lnTo>
                  <a:lnTo>
                    <a:pt x="9382" y="10638"/>
                  </a:lnTo>
                  <a:lnTo>
                    <a:pt x="9664" y="10433"/>
                  </a:lnTo>
                  <a:lnTo>
                    <a:pt x="9946" y="10202"/>
                  </a:lnTo>
                  <a:lnTo>
                    <a:pt x="10228" y="9946"/>
                  </a:lnTo>
                  <a:lnTo>
                    <a:pt x="10613" y="9510"/>
                  </a:lnTo>
                  <a:lnTo>
                    <a:pt x="10946" y="9074"/>
                  </a:lnTo>
                  <a:lnTo>
                    <a:pt x="11228" y="8587"/>
                  </a:lnTo>
                  <a:lnTo>
                    <a:pt x="11459" y="8075"/>
                  </a:lnTo>
                  <a:lnTo>
                    <a:pt x="11664" y="7562"/>
                  </a:lnTo>
                  <a:lnTo>
                    <a:pt x="11792" y="7024"/>
                  </a:lnTo>
                  <a:lnTo>
                    <a:pt x="11869" y="6460"/>
                  </a:lnTo>
                  <a:lnTo>
                    <a:pt x="11894" y="5896"/>
                  </a:lnTo>
                  <a:lnTo>
                    <a:pt x="11869" y="5332"/>
                  </a:lnTo>
                  <a:lnTo>
                    <a:pt x="11792" y="4768"/>
                  </a:lnTo>
                  <a:lnTo>
                    <a:pt x="11664" y="4230"/>
                  </a:lnTo>
                  <a:lnTo>
                    <a:pt x="11459" y="3717"/>
                  </a:lnTo>
                  <a:lnTo>
                    <a:pt x="11228" y="3205"/>
                  </a:lnTo>
                  <a:lnTo>
                    <a:pt x="10946" y="2718"/>
                  </a:lnTo>
                  <a:lnTo>
                    <a:pt x="10613" y="2256"/>
                  </a:lnTo>
                  <a:lnTo>
                    <a:pt x="10228" y="1846"/>
                  </a:lnTo>
                  <a:lnTo>
                    <a:pt x="9946" y="1590"/>
                  </a:lnTo>
                  <a:lnTo>
                    <a:pt x="9639" y="1359"/>
                  </a:lnTo>
                  <a:lnTo>
                    <a:pt x="9331" y="1128"/>
                  </a:lnTo>
                  <a:lnTo>
                    <a:pt x="9024" y="923"/>
                  </a:lnTo>
                  <a:lnTo>
                    <a:pt x="8690" y="770"/>
                  </a:lnTo>
                  <a:lnTo>
                    <a:pt x="8357" y="616"/>
                  </a:lnTo>
                  <a:lnTo>
                    <a:pt x="7998" y="488"/>
                  </a:lnTo>
                  <a:lnTo>
                    <a:pt x="7639" y="385"/>
                  </a:lnTo>
                  <a:lnTo>
                    <a:pt x="7178" y="206"/>
                  </a:lnTo>
                  <a:lnTo>
                    <a:pt x="6665" y="78"/>
                  </a:lnTo>
                  <a:lnTo>
                    <a:pt x="6281" y="26"/>
                  </a:lnTo>
                  <a:lnTo>
                    <a:pt x="5896" y="26"/>
                  </a:lnTo>
                  <a:lnTo>
                    <a:pt x="5486"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5" name="Google Shape;2605;p46"/>
            <p:cNvSpPr/>
            <p:nvPr/>
          </p:nvSpPr>
          <p:spPr>
            <a:xfrm>
              <a:off x="1578750" y="2104263"/>
              <a:ext cx="214075" cy="178175"/>
            </a:xfrm>
            <a:custGeom>
              <a:avLst/>
              <a:gdLst/>
              <a:ahLst/>
              <a:cxnLst/>
              <a:rect l="l" t="t" r="r" b="b"/>
              <a:pathLst>
                <a:path w="8563" h="7127" extrusionOk="0">
                  <a:moveTo>
                    <a:pt x="4256" y="1"/>
                  </a:moveTo>
                  <a:lnTo>
                    <a:pt x="3948" y="52"/>
                  </a:lnTo>
                  <a:lnTo>
                    <a:pt x="3641" y="103"/>
                  </a:lnTo>
                  <a:lnTo>
                    <a:pt x="3333" y="155"/>
                  </a:lnTo>
                  <a:lnTo>
                    <a:pt x="3051" y="257"/>
                  </a:lnTo>
                  <a:lnTo>
                    <a:pt x="2744" y="360"/>
                  </a:lnTo>
                  <a:lnTo>
                    <a:pt x="2462" y="514"/>
                  </a:lnTo>
                  <a:lnTo>
                    <a:pt x="2180" y="667"/>
                  </a:lnTo>
                  <a:lnTo>
                    <a:pt x="1923" y="821"/>
                  </a:lnTo>
                  <a:lnTo>
                    <a:pt x="1641" y="1001"/>
                  </a:lnTo>
                  <a:lnTo>
                    <a:pt x="1411" y="1206"/>
                  </a:lnTo>
                  <a:lnTo>
                    <a:pt x="1180" y="1436"/>
                  </a:lnTo>
                  <a:lnTo>
                    <a:pt x="975" y="1667"/>
                  </a:lnTo>
                  <a:lnTo>
                    <a:pt x="770" y="1898"/>
                  </a:lnTo>
                  <a:lnTo>
                    <a:pt x="590" y="2154"/>
                  </a:lnTo>
                  <a:lnTo>
                    <a:pt x="437" y="2436"/>
                  </a:lnTo>
                  <a:lnTo>
                    <a:pt x="283" y="2718"/>
                  </a:lnTo>
                  <a:lnTo>
                    <a:pt x="180" y="3000"/>
                  </a:lnTo>
                  <a:lnTo>
                    <a:pt x="78" y="3307"/>
                  </a:lnTo>
                  <a:lnTo>
                    <a:pt x="1" y="3615"/>
                  </a:lnTo>
                  <a:lnTo>
                    <a:pt x="1" y="3615"/>
                  </a:lnTo>
                  <a:lnTo>
                    <a:pt x="411" y="3410"/>
                  </a:lnTo>
                  <a:lnTo>
                    <a:pt x="821" y="3231"/>
                  </a:lnTo>
                  <a:lnTo>
                    <a:pt x="1257" y="3077"/>
                  </a:lnTo>
                  <a:lnTo>
                    <a:pt x="1693" y="2974"/>
                  </a:lnTo>
                  <a:lnTo>
                    <a:pt x="2128" y="2923"/>
                  </a:lnTo>
                  <a:lnTo>
                    <a:pt x="2564" y="2897"/>
                  </a:lnTo>
                  <a:lnTo>
                    <a:pt x="3026" y="2923"/>
                  </a:lnTo>
                  <a:lnTo>
                    <a:pt x="3461" y="2974"/>
                  </a:lnTo>
                  <a:lnTo>
                    <a:pt x="3897" y="3077"/>
                  </a:lnTo>
                  <a:lnTo>
                    <a:pt x="4333" y="3231"/>
                  </a:lnTo>
                  <a:lnTo>
                    <a:pt x="4743" y="3436"/>
                  </a:lnTo>
                  <a:lnTo>
                    <a:pt x="5127" y="3666"/>
                  </a:lnTo>
                  <a:lnTo>
                    <a:pt x="5512" y="3974"/>
                  </a:lnTo>
                  <a:lnTo>
                    <a:pt x="5896" y="4333"/>
                  </a:lnTo>
                  <a:lnTo>
                    <a:pt x="6230" y="4743"/>
                  </a:lnTo>
                  <a:lnTo>
                    <a:pt x="6537" y="5230"/>
                  </a:lnTo>
                  <a:lnTo>
                    <a:pt x="6794" y="5691"/>
                  </a:lnTo>
                  <a:lnTo>
                    <a:pt x="6999" y="6178"/>
                  </a:lnTo>
                  <a:lnTo>
                    <a:pt x="7152" y="6665"/>
                  </a:lnTo>
                  <a:lnTo>
                    <a:pt x="7229" y="7127"/>
                  </a:lnTo>
                  <a:lnTo>
                    <a:pt x="7486" y="6896"/>
                  </a:lnTo>
                  <a:lnTo>
                    <a:pt x="7691" y="6640"/>
                  </a:lnTo>
                  <a:lnTo>
                    <a:pt x="7870" y="6358"/>
                  </a:lnTo>
                  <a:lnTo>
                    <a:pt x="8050" y="6076"/>
                  </a:lnTo>
                  <a:lnTo>
                    <a:pt x="8203" y="5794"/>
                  </a:lnTo>
                  <a:lnTo>
                    <a:pt x="8331" y="5486"/>
                  </a:lnTo>
                  <a:lnTo>
                    <a:pt x="8434" y="5179"/>
                  </a:lnTo>
                  <a:lnTo>
                    <a:pt x="8511" y="4845"/>
                  </a:lnTo>
                  <a:lnTo>
                    <a:pt x="8537" y="4512"/>
                  </a:lnTo>
                  <a:lnTo>
                    <a:pt x="8562" y="4179"/>
                  </a:lnTo>
                  <a:lnTo>
                    <a:pt x="8537" y="3820"/>
                  </a:lnTo>
                  <a:lnTo>
                    <a:pt x="8485" y="3487"/>
                  </a:lnTo>
                  <a:lnTo>
                    <a:pt x="8408" y="3128"/>
                  </a:lnTo>
                  <a:lnTo>
                    <a:pt x="8280" y="2744"/>
                  </a:lnTo>
                  <a:lnTo>
                    <a:pt x="8126" y="2385"/>
                  </a:lnTo>
                  <a:lnTo>
                    <a:pt x="7921" y="2026"/>
                  </a:lnTo>
                  <a:lnTo>
                    <a:pt x="7691" y="1693"/>
                  </a:lnTo>
                  <a:lnTo>
                    <a:pt x="7460" y="1385"/>
                  </a:lnTo>
                  <a:lnTo>
                    <a:pt x="7204" y="1129"/>
                  </a:lnTo>
                  <a:lnTo>
                    <a:pt x="6947" y="872"/>
                  </a:lnTo>
                  <a:lnTo>
                    <a:pt x="6691" y="667"/>
                  </a:lnTo>
                  <a:lnTo>
                    <a:pt x="6409" y="488"/>
                  </a:lnTo>
                  <a:lnTo>
                    <a:pt x="6101" y="360"/>
                  </a:lnTo>
                  <a:lnTo>
                    <a:pt x="5819" y="232"/>
                  </a:lnTo>
                  <a:lnTo>
                    <a:pt x="5512" y="129"/>
                  </a:lnTo>
                  <a:lnTo>
                    <a:pt x="5204" y="52"/>
                  </a:lnTo>
                  <a:lnTo>
                    <a:pt x="4897" y="27"/>
                  </a:lnTo>
                  <a:lnTo>
                    <a:pt x="45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6" name="Google Shape;2606;p46"/>
            <p:cNvSpPr/>
            <p:nvPr/>
          </p:nvSpPr>
          <p:spPr>
            <a:xfrm>
              <a:off x="1184675" y="2280488"/>
              <a:ext cx="240325" cy="203800"/>
            </a:xfrm>
            <a:custGeom>
              <a:avLst/>
              <a:gdLst/>
              <a:ahLst/>
              <a:cxnLst/>
              <a:rect l="l" t="t" r="r" b="b"/>
              <a:pathLst>
                <a:path w="9613" h="8152" extrusionOk="0">
                  <a:moveTo>
                    <a:pt x="8407" y="1"/>
                  </a:moveTo>
                  <a:lnTo>
                    <a:pt x="0" y="2795"/>
                  </a:lnTo>
                  <a:lnTo>
                    <a:pt x="8125" y="8152"/>
                  </a:lnTo>
                  <a:lnTo>
                    <a:pt x="8407" y="7819"/>
                  </a:lnTo>
                  <a:lnTo>
                    <a:pt x="8638" y="7485"/>
                  </a:lnTo>
                  <a:lnTo>
                    <a:pt x="8869" y="7126"/>
                  </a:lnTo>
                  <a:lnTo>
                    <a:pt x="9048" y="6793"/>
                  </a:lnTo>
                  <a:lnTo>
                    <a:pt x="9202" y="6434"/>
                  </a:lnTo>
                  <a:lnTo>
                    <a:pt x="9330" y="6076"/>
                  </a:lnTo>
                  <a:lnTo>
                    <a:pt x="9433" y="5742"/>
                  </a:lnTo>
                  <a:lnTo>
                    <a:pt x="9510" y="5383"/>
                  </a:lnTo>
                  <a:lnTo>
                    <a:pt x="9561" y="5050"/>
                  </a:lnTo>
                  <a:lnTo>
                    <a:pt x="9587" y="4691"/>
                  </a:lnTo>
                  <a:lnTo>
                    <a:pt x="9612" y="4358"/>
                  </a:lnTo>
                  <a:lnTo>
                    <a:pt x="9612" y="4025"/>
                  </a:lnTo>
                  <a:lnTo>
                    <a:pt x="9561" y="3359"/>
                  </a:lnTo>
                  <a:lnTo>
                    <a:pt x="9458" y="2743"/>
                  </a:lnTo>
                  <a:lnTo>
                    <a:pt x="9305" y="2179"/>
                  </a:lnTo>
                  <a:lnTo>
                    <a:pt x="9151" y="1641"/>
                  </a:lnTo>
                  <a:lnTo>
                    <a:pt x="8971" y="1180"/>
                  </a:lnTo>
                  <a:lnTo>
                    <a:pt x="8818" y="795"/>
                  </a:lnTo>
                  <a:lnTo>
                    <a:pt x="8510" y="206"/>
                  </a:lnTo>
                  <a:lnTo>
                    <a:pt x="840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7" name="Google Shape;2607;p46"/>
            <p:cNvSpPr/>
            <p:nvPr/>
          </p:nvSpPr>
          <p:spPr>
            <a:xfrm>
              <a:off x="2481650" y="2572063"/>
              <a:ext cx="43600" cy="44875"/>
            </a:xfrm>
            <a:custGeom>
              <a:avLst/>
              <a:gdLst/>
              <a:ahLst/>
              <a:cxnLst/>
              <a:rect l="l" t="t" r="r" b="b"/>
              <a:pathLst>
                <a:path w="1744" h="1795" extrusionOk="0">
                  <a:moveTo>
                    <a:pt x="1180" y="0"/>
                  </a:moveTo>
                  <a:lnTo>
                    <a:pt x="898" y="26"/>
                  </a:lnTo>
                  <a:lnTo>
                    <a:pt x="667" y="77"/>
                  </a:lnTo>
                  <a:lnTo>
                    <a:pt x="462" y="180"/>
                  </a:lnTo>
                  <a:lnTo>
                    <a:pt x="309" y="282"/>
                  </a:lnTo>
                  <a:lnTo>
                    <a:pt x="180" y="410"/>
                  </a:lnTo>
                  <a:lnTo>
                    <a:pt x="78" y="564"/>
                  </a:lnTo>
                  <a:lnTo>
                    <a:pt x="27" y="718"/>
                  </a:lnTo>
                  <a:lnTo>
                    <a:pt x="1" y="897"/>
                  </a:lnTo>
                  <a:lnTo>
                    <a:pt x="27" y="1077"/>
                  </a:lnTo>
                  <a:lnTo>
                    <a:pt x="78" y="1231"/>
                  </a:lnTo>
                  <a:lnTo>
                    <a:pt x="180" y="1384"/>
                  </a:lnTo>
                  <a:lnTo>
                    <a:pt x="309" y="1513"/>
                  </a:lnTo>
                  <a:lnTo>
                    <a:pt x="462" y="1641"/>
                  </a:lnTo>
                  <a:lnTo>
                    <a:pt x="667" y="1718"/>
                  </a:lnTo>
                  <a:lnTo>
                    <a:pt x="898" y="1769"/>
                  </a:lnTo>
                  <a:lnTo>
                    <a:pt x="1180" y="1795"/>
                  </a:lnTo>
                  <a:lnTo>
                    <a:pt x="1308" y="1769"/>
                  </a:lnTo>
                  <a:lnTo>
                    <a:pt x="1436" y="1718"/>
                  </a:lnTo>
                  <a:lnTo>
                    <a:pt x="1539" y="1641"/>
                  </a:lnTo>
                  <a:lnTo>
                    <a:pt x="1616" y="1513"/>
                  </a:lnTo>
                  <a:lnTo>
                    <a:pt x="1667" y="1384"/>
                  </a:lnTo>
                  <a:lnTo>
                    <a:pt x="1718" y="1231"/>
                  </a:lnTo>
                  <a:lnTo>
                    <a:pt x="1744" y="1077"/>
                  </a:lnTo>
                  <a:lnTo>
                    <a:pt x="1744" y="897"/>
                  </a:lnTo>
                  <a:lnTo>
                    <a:pt x="1744" y="718"/>
                  </a:lnTo>
                  <a:lnTo>
                    <a:pt x="1718" y="564"/>
                  </a:lnTo>
                  <a:lnTo>
                    <a:pt x="1667" y="410"/>
                  </a:lnTo>
                  <a:lnTo>
                    <a:pt x="1616" y="282"/>
                  </a:lnTo>
                  <a:lnTo>
                    <a:pt x="1539" y="180"/>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8" name="Google Shape;2608;p46"/>
            <p:cNvSpPr/>
            <p:nvPr/>
          </p:nvSpPr>
          <p:spPr>
            <a:xfrm>
              <a:off x="2404125" y="2694463"/>
              <a:ext cx="58350" cy="46150"/>
            </a:xfrm>
            <a:custGeom>
              <a:avLst/>
              <a:gdLst/>
              <a:ahLst/>
              <a:cxnLst/>
              <a:rect l="l" t="t" r="r" b="b"/>
              <a:pathLst>
                <a:path w="2334" h="1846" extrusionOk="0">
                  <a:moveTo>
                    <a:pt x="1154" y="0"/>
                  </a:moveTo>
                  <a:lnTo>
                    <a:pt x="898" y="26"/>
                  </a:lnTo>
                  <a:lnTo>
                    <a:pt x="641" y="77"/>
                  </a:lnTo>
                  <a:lnTo>
                    <a:pt x="462" y="179"/>
                  </a:lnTo>
                  <a:lnTo>
                    <a:pt x="282" y="308"/>
                  </a:lnTo>
                  <a:lnTo>
                    <a:pt x="154" y="436"/>
                  </a:lnTo>
                  <a:lnTo>
                    <a:pt x="77" y="590"/>
                  </a:lnTo>
                  <a:lnTo>
                    <a:pt x="26" y="743"/>
                  </a:lnTo>
                  <a:lnTo>
                    <a:pt x="0" y="923"/>
                  </a:lnTo>
                  <a:lnTo>
                    <a:pt x="26" y="1102"/>
                  </a:lnTo>
                  <a:lnTo>
                    <a:pt x="77" y="1256"/>
                  </a:lnTo>
                  <a:lnTo>
                    <a:pt x="154" y="1410"/>
                  </a:lnTo>
                  <a:lnTo>
                    <a:pt x="282" y="1564"/>
                  </a:lnTo>
                  <a:lnTo>
                    <a:pt x="462" y="1666"/>
                  </a:lnTo>
                  <a:lnTo>
                    <a:pt x="641" y="1769"/>
                  </a:lnTo>
                  <a:lnTo>
                    <a:pt x="898" y="1820"/>
                  </a:lnTo>
                  <a:lnTo>
                    <a:pt x="1154" y="1846"/>
                  </a:lnTo>
                  <a:lnTo>
                    <a:pt x="1436" y="1820"/>
                  </a:lnTo>
                  <a:lnTo>
                    <a:pt x="1667" y="1769"/>
                  </a:lnTo>
                  <a:lnTo>
                    <a:pt x="1872" y="1666"/>
                  </a:lnTo>
                  <a:lnTo>
                    <a:pt x="2025" y="1564"/>
                  </a:lnTo>
                  <a:lnTo>
                    <a:pt x="2154" y="1410"/>
                  </a:lnTo>
                  <a:lnTo>
                    <a:pt x="2256" y="1256"/>
                  </a:lnTo>
                  <a:lnTo>
                    <a:pt x="2307" y="1102"/>
                  </a:lnTo>
                  <a:lnTo>
                    <a:pt x="2333" y="923"/>
                  </a:lnTo>
                  <a:lnTo>
                    <a:pt x="2307" y="743"/>
                  </a:lnTo>
                  <a:lnTo>
                    <a:pt x="2256" y="590"/>
                  </a:lnTo>
                  <a:lnTo>
                    <a:pt x="2154" y="436"/>
                  </a:lnTo>
                  <a:lnTo>
                    <a:pt x="2025" y="308"/>
                  </a:lnTo>
                  <a:lnTo>
                    <a:pt x="1872" y="179"/>
                  </a:lnTo>
                  <a:lnTo>
                    <a:pt x="1667" y="77"/>
                  </a:lnTo>
                  <a:lnTo>
                    <a:pt x="1436"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9" name="Google Shape;2609;p46"/>
            <p:cNvSpPr/>
            <p:nvPr/>
          </p:nvSpPr>
          <p:spPr>
            <a:xfrm>
              <a:off x="2365025" y="2609213"/>
              <a:ext cx="29500" cy="42975"/>
            </a:xfrm>
            <a:custGeom>
              <a:avLst/>
              <a:gdLst/>
              <a:ahLst/>
              <a:cxnLst/>
              <a:rect l="l" t="t" r="r" b="b"/>
              <a:pathLst>
                <a:path w="1180" h="1719" extrusionOk="0">
                  <a:moveTo>
                    <a:pt x="898" y="1"/>
                  </a:moveTo>
                  <a:lnTo>
                    <a:pt x="667" y="78"/>
                  </a:lnTo>
                  <a:lnTo>
                    <a:pt x="462" y="155"/>
                  </a:lnTo>
                  <a:lnTo>
                    <a:pt x="308" y="257"/>
                  </a:lnTo>
                  <a:lnTo>
                    <a:pt x="180" y="385"/>
                  </a:lnTo>
                  <a:lnTo>
                    <a:pt x="78" y="539"/>
                  </a:lnTo>
                  <a:lnTo>
                    <a:pt x="27" y="693"/>
                  </a:lnTo>
                  <a:lnTo>
                    <a:pt x="1" y="872"/>
                  </a:lnTo>
                  <a:lnTo>
                    <a:pt x="27" y="1026"/>
                  </a:lnTo>
                  <a:lnTo>
                    <a:pt x="78" y="1180"/>
                  </a:lnTo>
                  <a:lnTo>
                    <a:pt x="180" y="1334"/>
                  </a:lnTo>
                  <a:lnTo>
                    <a:pt x="308" y="1462"/>
                  </a:lnTo>
                  <a:lnTo>
                    <a:pt x="462" y="1565"/>
                  </a:lnTo>
                  <a:lnTo>
                    <a:pt x="667" y="1667"/>
                  </a:lnTo>
                  <a:lnTo>
                    <a:pt x="898" y="1718"/>
                  </a:lnTo>
                  <a:lnTo>
                    <a:pt x="1180" y="1718"/>
                  </a:lnTo>
                  <a:lnTo>
                    <a:pt x="118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0" name="Google Shape;2610;p46"/>
            <p:cNvSpPr/>
            <p:nvPr/>
          </p:nvSpPr>
          <p:spPr>
            <a:xfrm>
              <a:off x="2287500" y="2700863"/>
              <a:ext cx="43600" cy="48075"/>
            </a:xfrm>
            <a:custGeom>
              <a:avLst/>
              <a:gdLst/>
              <a:ahLst/>
              <a:cxnLst/>
              <a:rect l="l" t="t" r="r" b="b"/>
              <a:pathLst>
                <a:path w="1744" h="1923" extrusionOk="0">
                  <a:moveTo>
                    <a:pt x="1154" y="0"/>
                  </a:moveTo>
                  <a:lnTo>
                    <a:pt x="897" y="26"/>
                  </a:lnTo>
                  <a:lnTo>
                    <a:pt x="641" y="103"/>
                  </a:lnTo>
                  <a:lnTo>
                    <a:pt x="462" y="180"/>
                  </a:lnTo>
                  <a:lnTo>
                    <a:pt x="282" y="308"/>
                  </a:lnTo>
                  <a:lnTo>
                    <a:pt x="154" y="462"/>
                  </a:lnTo>
                  <a:lnTo>
                    <a:pt x="77" y="616"/>
                  </a:lnTo>
                  <a:lnTo>
                    <a:pt x="26" y="795"/>
                  </a:lnTo>
                  <a:lnTo>
                    <a:pt x="0" y="949"/>
                  </a:lnTo>
                  <a:lnTo>
                    <a:pt x="26" y="1128"/>
                  </a:lnTo>
                  <a:lnTo>
                    <a:pt x="77" y="1308"/>
                  </a:lnTo>
                  <a:lnTo>
                    <a:pt x="154" y="1461"/>
                  </a:lnTo>
                  <a:lnTo>
                    <a:pt x="282" y="1615"/>
                  </a:lnTo>
                  <a:lnTo>
                    <a:pt x="462" y="1743"/>
                  </a:lnTo>
                  <a:lnTo>
                    <a:pt x="641" y="1820"/>
                  </a:lnTo>
                  <a:lnTo>
                    <a:pt x="897" y="1897"/>
                  </a:lnTo>
                  <a:lnTo>
                    <a:pt x="1154" y="1923"/>
                  </a:lnTo>
                  <a:lnTo>
                    <a:pt x="1308" y="1897"/>
                  </a:lnTo>
                  <a:lnTo>
                    <a:pt x="1410" y="1820"/>
                  </a:lnTo>
                  <a:lnTo>
                    <a:pt x="1513" y="1743"/>
                  </a:lnTo>
                  <a:lnTo>
                    <a:pt x="1590" y="1615"/>
                  </a:lnTo>
                  <a:lnTo>
                    <a:pt x="1666" y="1461"/>
                  </a:lnTo>
                  <a:lnTo>
                    <a:pt x="1718" y="1308"/>
                  </a:lnTo>
                  <a:lnTo>
                    <a:pt x="1743" y="1128"/>
                  </a:lnTo>
                  <a:lnTo>
                    <a:pt x="1743" y="949"/>
                  </a:lnTo>
                  <a:lnTo>
                    <a:pt x="1743" y="795"/>
                  </a:lnTo>
                  <a:lnTo>
                    <a:pt x="1718" y="616"/>
                  </a:lnTo>
                  <a:lnTo>
                    <a:pt x="1666" y="462"/>
                  </a:lnTo>
                  <a:lnTo>
                    <a:pt x="1590" y="308"/>
                  </a:lnTo>
                  <a:lnTo>
                    <a:pt x="1513" y="180"/>
                  </a:lnTo>
                  <a:lnTo>
                    <a:pt x="1410" y="103"/>
                  </a:lnTo>
                  <a:lnTo>
                    <a:pt x="1308"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1" name="Google Shape;2611;p46"/>
            <p:cNvSpPr/>
            <p:nvPr/>
          </p:nvSpPr>
          <p:spPr>
            <a:xfrm>
              <a:off x="2248400" y="2595138"/>
              <a:ext cx="43600" cy="42300"/>
            </a:xfrm>
            <a:custGeom>
              <a:avLst/>
              <a:gdLst/>
              <a:ahLst/>
              <a:cxnLst/>
              <a:rect l="l" t="t" r="r" b="b"/>
              <a:pathLst>
                <a:path w="1744" h="1692" extrusionOk="0">
                  <a:moveTo>
                    <a:pt x="1180" y="0"/>
                  </a:moveTo>
                  <a:lnTo>
                    <a:pt x="898" y="26"/>
                  </a:lnTo>
                  <a:lnTo>
                    <a:pt x="667" y="77"/>
                  </a:lnTo>
                  <a:lnTo>
                    <a:pt x="462" y="154"/>
                  </a:lnTo>
                  <a:lnTo>
                    <a:pt x="308" y="256"/>
                  </a:lnTo>
                  <a:lnTo>
                    <a:pt x="180" y="385"/>
                  </a:lnTo>
                  <a:lnTo>
                    <a:pt x="78" y="538"/>
                  </a:lnTo>
                  <a:lnTo>
                    <a:pt x="26" y="692"/>
                  </a:lnTo>
                  <a:lnTo>
                    <a:pt x="1" y="846"/>
                  </a:lnTo>
                  <a:lnTo>
                    <a:pt x="26" y="1000"/>
                  </a:lnTo>
                  <a:lnTo>
                    <a:pt x="78" y="1154"/>
                  </a:lnTo>
                  <a:lnTo>
                    <a:pt x="180" y="1307"/>
                  </a:lnTo>
                  <a:lnTo>
                    <a:pt x="308" y="1435"/>
                  </a:lnTo>
                  <a:lnTo>
                    <a:pt x="462" y="1538"/>
                  </a:lnTo>
                  <a:lnTo>
                    <a:pt x="667" y="1615"/>
                  </a:lnTo>
                  <a:lnTo>
                    <a:pt x="898" y="1666"/>
                  </a:lnTo>
                  <a:lnTo>
                    <a:pt x="1180" y="1692"/>
                  </a:lnTo>
                  <a:lnTo>
                    <a:pt x="1308" y="1666"/>
                  </a:lnTo>
                  <a:lnTo>
                    <a:pt x="1436" y="1615"/>
                  </a:lnTo>
                  <a:lnTo>
                    <a:pt x="1539" y="1538"/>
                  </a:lnTo>
                  <a:lnTo>
                    <a:pt x="1616" y="1435"/>
                  </a:lnTo>
                  <a:lnTo>
                    <a:pt x="1667" y="1307"/>
                  </a:lnTo>
                  <a:lnTo>
                    <a:pt x="1718" y="1154"/>
                  </a:lnTo>
                  <a:lnTo>
                    <a:pt x="1744" y="1000"/>
                  </a:lnTo>
                  <a:lnTo>
                    <a:pt x="1744" y="846"/>
                  </a:lnTo>
                  <a:lnTo>
                    <a:pt x="1744" y="692"/>
                  </a:lnTo>
                  <a:lnTo>
                    <a:pt x="1718" y="538"/>
                  </a:lnTo>
                  <a:lnTo>
                    <a:pt x="1667" y="385"/>
                  </a:lnTo>
                  <a:lnTo>
                    <a:pt x="1616" y="256"/>
                  </a:lnTo>
                  <a:lnTo>
                    <a:pt x="1539" y="154"/>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2" name="Google Shape;2612;p46"/>
            <p:cNvSpPr/>
            <p:nvPr/>
          </p:nvSpPr>
          <p:spPr>
            <a:xfrm>
              <a:off x="2185600" y="2725213"/>
              <a:ext cx="28875" cy="42950"/>
            </a:xfrm>
            <a:custGeom>
              <a:avLst/>
              <a:gdLst/>
              <a:ahLst/>
              <a:cxnLst/>
              <a:rect l="l" t="t" r="r" b="b"/>
              <a:pathLst>
                <a:path w="1155" h="1718" extrusionOk="0">
                  <a:moveTo>
                    <a:pt x="437" y="0"/>
                  </a:moveTo>
                  <a:lnTo>
                    <a:pt x="308" y="77"/>
                  </a:lnTo>
                  <a:lnTo>
                    <a:pt x="232" y="154"/>
                  </a:lnTo>
                  <a:lnTo>
                    <a:pt x="129" y="257"/>
                  </a:lnTo>
                  <a:lnTo>
                    <a:pt x="78" y="385"/>
                  </a:lnTo>
                  <a:lnTo>
                    <a:pt x="26" y="539"/>
                  </a:lnTo>
                  <a:lnTo>
                    <a:pt x="1" y="692"/>
                  </a:lnTo>
                  <a:lnTo>
                    <a:pt x="1" y="846"/>
                  </a:lnTo>
                  <a:lnTo>
                    <a:pt x="1" y="1026"/>
                  </a:lnTo>
                  <a:lnTo>
                    <a:pt x="26" y="1179"/>
                  </a:lnTo>
                  <a:lnTo>
                    <a:pt x="78" y="1308"/>
                  </a:lnTo>
                  <a:lnTo>
                    <a:pt x="129" y="1436"/>
                  </a:lnTo>
                  <a:lnTo>
                    <a:pt x="232" y="1564"/>
                  </a:lnTo>
                  <a:lnTo>
                    <a:pt x="308" y="1641"/>
                  </a:lnTo>
                  <a:lnTo>
                    <a:pt x="437" y="1692"/>
                  </a:lnTo>
                  <a:lnTo>
                    <a:pt x="565" y="1718"/>
                  </a:lnTo>
                  <a:lnTo>
                    <a:pt x="719" y="1692"/>
                  </a:lnTo>
                  <a:lnTo>
                    <a:pt x="821" y="1641"/>
                  </a:lnTo>
                  <a:lnTo>
                    <a:pt x="924" y="1564"/>
                  </a:lnTo>
                  <a:lnTo>
                    <a:pt x="1000" y="1436"/>
                  </a:lnTo>
                  <a:lnTo>
                    <a:pt x="1077" y="1308"/>
                  </a:lnTo>
                  <a:lnTo>
                    <a:pt x="1129" y="1179"/>
                  </a:lnTo>
                  <a:lnTo>
                    <a:pt x="1154" y="1026"/>
                  </a:lnTo>
                  <a:lnTo>
                    <a:pt x="1154" y="846"/>
                  </a:lnTo>
                  <a:lnTo>
                    <a:pt x="1154" y="692"/>
                  </a:lnTo>
                  <a:lnTo>
                    <a:pt x="1129" y="539"/>
                  </a:lnTo>
                  <a:lnTo>
                    <a:pt x="1077" y="385"/>
                  </a:lnTo>
                  <a:lnTo>
                    <a:pt x="1000" y="257"/>
                  </a:lnTo>
                  <a:lnTo>
                    <a:pt x="924" y="154"/>
                  </a:lnTo>
                  <a:lnTo>
                    <a:pt x="821" y="77"/>
                  </a:lnTo>
                  <a:lnTo>
                    <a:pt x="71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613" name="Google Shape;2613;p46"/>
          <p:cNvSpPr/>
          <p:nvPr/>
        </p:nvSpPr>
        <p:spPr>
          <a:xfrm>
            <a:off x="898488" y="5478033"/>
            <a:ext cx="1492437" cy="81939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4" name="Google Shape;2614;p46"/>
          <p:cNvSpPr/>
          <p:nvPr/>
        </p:nvSpPr>
        <p:spPr>
          <a:xfrm>
            <a:off x="9654032" y="5209904"/>
            <a:ext cx="1963269" cy="107789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615" name="Google Shape;2615;p46"/>
          <p:cNvGrpSpPr/>
          <p:nvPr/>
        </p:nvGrpSpPr>
        <p:grpSpPr>
          <a:xfrm rot="-545914" flipH="1">
            <a:off x="2257925" y="1484888"/>
            <a:ext cx="889392" cy="889843"/>
            <a:chOff x="3856975" y="1542575"/>
            <a:chExt cx="940125" cy="940600"/>
          </a:xfrm>
        </p:grpSpPr>
        <p:sp>
          <p:nvSpPr>
            <p:cNvPr id="2616" name="Google Shape;2616;p46"/>
            <p:cNvSpPr/>
            <p:nvPr/>
          </p:nvSpPr>
          <p:spPr>
            <a:xfrm>
              <a:off x="3856975" y="1543550"/>
              <a:ext cx="870475" cy="865600"/>
            </a:xfrm>
            <a:custGeom>
              <a:avLst/>
              <a:gdLst/>
              <a:ahLst/>
              <a:cxnLst/>
              <a:rect l="l" t="t" r="r" b="b"/>
              <a:pathLst>
                <a:path w="34819" h="34624" extrusionOk="0">
                  <a:moveTo>
                    <a:pt x="98" y="20634"/>
                  </a:moveTo>
                  <a:lnTo>
                    <a:pt x="196" y="21452"/>
                  </a:lnTo>
                  <a:lnTo>
                    <a:pt x="332" y="22270"/>
                  </a:lnTo>
                  <a:lnTo>
                    <a:pt x="390" y="22536"/>
                  </a:lnTo>
                  <a:lnTo>
                    <a:pt x="293" y="22017"/>
                  </a:lnTo>
                  <a:lnTo>
                    <a:pt x="196" y="21374"/>
                  </a:lnTo>
                  <a:lnTo>
                    <a:pt x="118" y="20731"/>
                  </a:lnTo>
                  <a:lnTo>
                    <a:pt x="115" y="20704"/>
                  </a:lnTo>
                  <a:lnTo>
                    <a:pt x="115" y="20704"/>
                  </a:lnTo>
                  <a:lnTo>
                    <a:pt x="98" y="20634"/>
                  </a:lnTo>
                  <a:close/>
                  <a:moveTo>
                    <a:pt x="390" y="22536"/>
                  </a:moveTo>
                  <a:lnTo>
                    <a:pt x="410" y="22640"/>
                  </a:lnTo>
                  <a:lnTo>
                    <a:pt x="546" y="23264"/>
                  </a:lnTo>
                  <a:lnTo>
                    <a:pt x="702" y="23868"/>
                  </a:lnTo>
                  <a:lnTo>
                    <a:pt x="507" y="23069"/>
                  </a:lnTo>
                  <a:lnTo>
                    <a:pt x="390" y="22536"/>
                  </a:lnTo>
                  <a:close/>
                  <a:moveTo>
                    <a:pt x="18316" y="0"/>
                  </a:move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lnTo>
                    <a:pt x="20" y="19445"/>
                  </a:lnTo>
                  <a:lnTo>
                    <a:pt x="59" y="20088"/>
                  </a:lnTo>
                  <a:lnTo>
                    <a:pt x="115" y="20704"/>
                  </a:lnTo>
                  <a:lnTo>
                    <a:pt x="115" y="20704"/>
                  </a:lnTo>
                  <a:lnTo>
                    <a:pt x="235" y="21199"/>
                  </a:lnTo>
                  <a:lnTo>
                    <a:pt x="371" y="21744"/>
                  </a:lnTo>
                  <a:lnTo>
                    <a:pt x="546" y="22329"/>
                  </a:lnTo>
                  <a:lnTo>
                    <a:pt x="722" y="22874"/>
                  </a:lnTo>
                  <a:lnTo>
                    <a:pt x="916" y="23400"/>
                  </a:lnTo>
                  <a:lnTo>
                    <a:pt x="1111" y="23887"/>
                  </a:lnTo>
                  <a:lnTo>
                    <a:pt x="1345" y="24433"/>
                  </a:lnTo>
                  <a:lnTo>
                    <a:pt x="1618" y="24978"/>
                  </a:lnTo>
                  <a:lnTo>
                    <a:pt x="1871" y="25485"/>
                  </a:lnTo>
                  <a:lnTo>
                    <a:pt x="2163" y="25972"/>
                  </a:lnTo>
                  <a:lnTo>
                    <a:pt x="2456" y="26459"/>
                  </a:lnTo>
                  <a:lnTo>
                    <a:pt x="2748" y="26927"/>
                  </a:lnTo>
                  <a:lnTo>
                    <a:pt x="3079" y="27375"/>
                  </a:lnTo>
                  <a:lnTo>
                    <a:pt x="3410" y="27804"/>
                  </a:lnTo>
                  <a:lnTo>
                    <a:pt x="3761" y="28252"/>
                  </a:lnTo>
                  <a:lnTo>
                    <a:pt x="4131" y="28700"/>
                  </a:lnTo>
                  <a:lnTo>
                    <a:pt x="4501" y="29109"/>
                  </a:lnTo>
                  <a:lnTo>
                    <a:pt x="4891" y="29499"/>
                  </a:lnTo>
                  <a:lnTo>
                    <a:pt x="5320" y="29908"/>
                  </a:lnTo>
                  <a:lnTo>
                    <a:pt x="5729" y="30278"/>
                  </a:lnTo>
                  <a:lnTo>
                    <a:pt x="6138" y="30629"/>
                  </a:lnTo>
                  <a:lnTo>
                    <a:pt x="6567" y="30980"/>
                  </a:lnTo>
                  <a:lnTo>
                    <a:pt x="7034" y="31330"/>
                  </a:lnTo>
                  <a:lnTo>
                    <a:pt x="7502" y="31642"/>
                  </a:lnTo>
                  <a:lnTo>
                    <a:pt x="7970" y="31954"/>
                  </a:lnTo>
                  <a:lnTo>
                    <a:pt x="8437" y="32246"/>
                  </a:lnTo>
                  <a:lnTo>
                    <a:pt x="8963" y="32538"/>
                  </a:lnTo>
                  <a:lnTo>
                    <a:pt x="9470" y="32792"/>
                  </a:lnTo>
                  <a:lnTo>
                    <a:pt x="9976" y="33025"/>
                  </a:lnTo>
                  <a:lnTo>
                    <a:pt x="10444" y="33259"/>
                  </a:lnTo>
                  <a:lnTo>
                    <a:pt x="11009" y="33473"/>
                  </a:lnTo>
                  <a:lnTo>
                    <a:pt x="11555" y="33668"/>
                  </a:lnTo>
                  <a:lnTo>
                    <a:pt x="12120" y="33863"/>
                  </a:lnTo>
                  <a:lnTo>
                    <a:pt x="12665" y="34019"/>
                  </a:lnTo>
                  <a:lnTo>
                    <a:pt x="13269" y="34175"/>
                  </a:lnTo>
                  <a:lnTo>
                    <a:pt x="13815" y="34292"/>
                  </a:lnTo>
                  <a:lnTo>
                    <a:pt x="14360" y="34389"/>
                  </a:lnTo>
                  <a:lnTo>
                    <a:pt x="14906" y="34467"/>
                  </a:lnTo>
                  <a:lnTo>
                    <a:pt x="15510" y="34545"/>
                  </a:lnTo>
                  <a:lnTo>
                    <a:pt x="16094" y="34584"/>
                  </a:lnTo>
                  <a:lnTo>
                    <a:pt x="16679" y="34623"/>
                  </a:lnTo>
                  <a:lnTo>
                    <a:pt x="17906" y="34623"/>
                  </a:lnTo>
                  <a:lnTo>
                    <a:pt x="18491" y="34584"/>
                  </a:lnTo>
                  <a:lnTo>
                    <a:pt x="19095" y="34545"/>
                  </a:lnTo>
                  <a:lnTo>
                    <a:pt x="19660" y="34467"/>
                  </a:lnTo>
                  <a:lnTo>
                    <a:pt x="20245" y="34370"/>
                  </a:lnTo>
                  <a:lnTo>
                    <a:pt x="20829" y="34272"/>
                  </a:lnTo>
                  <a:lnTo>
                    <a:pt x="21394" y="34136"/>
                  </a:lnTo>
                  <a:lnTo>
                    <a:pt x="21940" y="34000"/>
                  </a:lnTo>
                  <a:lnTo>
                    <a:pt x="22505" y="33844"/>
                  </a:lnTo>
                  <a:lnTo>
                    <a:pt x="23031" y="33668"/>
                  </a:lnTo>
                  <a:lnTo>
                    <a:pt x="23557" y="33473"/>
                  </a:lnTo>
                  <a:lnTo>
                    <a:pt x="24063" y="33259"/>
                  </a:lnTo>
                  <a:lnTo>
                    <a:pt x="24609" y="33025"/>
                  </a:lnTo>
                  <a:lnTo>
                    <a:pt x="25135" y="32772"/>
                  </a:lnTo>
                  <a:lnTo>
                    <a:pt x="25642" y="32499"/>
                  </a:lnTo>
                  <a:lnTo>
                    <a:pt x="26148" y="32226"/>
                  </a:lnTo>
                  <a:lnTo>
                    <a:pt x="26616" y="31934"/>
                  </a:lnTo>
                  <a:lnTo>
                    <a:pt x="27083" y="31622"/>
                  </a:lnTo>
                  <a:lnTo>
                    <a:pt x="27551" y="31311"/>
                  </a:lnTo>
                  <a:lnTo>
                    <a:pt x="27999" y="30960"/>
                  </a:lnTo>
                  <a:lnTo>
                    <a:pt x="28428" y="30609"/>
                  </a:lnTo>
                  <a:lnTo>
                    <a:pt x="28856" y="30259"/>
                  </a:lnTo>
                  <a:lnTo>
                    <a:pt x="29285" y="29869"/>
                  </a:lnTo>
                  <a:lnTo>
                    <a:pt x="29675" y="29499"/>
                  </a:lnTo>
                  <a:lnTo>
                    <a:pt x="30064" y="29090"/>
                  </a:lnTo>
                  <a:lnTo>
                    <a:pt x="30435" y="28680"/>
                  </a:lnTo>
                  <a:lnTo>
                    <a:pt x="30805" y="28252"/>
                  </a:lnTo>
                  <a:lnTo>
                    <a:pt x="31156" y="27804"/>
                  </a:lnTo>
                  <a:lnTo>
                    <a:pt x="31506" y="27336"/>
                  </a:lnTo>
                  <a:lnTo>
                    <a:pt x="31837" y="26868"/>
                  </a:lnTo>
                  <a:lnTo>
                    <a:pt x="32149" y="26381"/>
                  </a:lnTo>
                  <a:lnTo>
                    <a:pt x="32441" y="25914"/>
                  </a:lnTo>
                  <a:lnTo>
                    <a:pt x="32714" y="25388"/>
                  </a:lnTo>
                  <a:lnTo>
                    <a:pt x="32968" y="24920"/>
                  </a:lnTo>
                  <a:lnTo>
                    <a:pt x="33221" y="24413"/>
                  </a:lnTo>
                  <a:lnTo>
                    <a:pt x="33435" y="23907"/>
                  </a:lnTo>
                  <a:lnTo>
                    <a:pt x="33649" y="23361"/>
                  </a:lnTo>
                  <a:lnTo>
                    <a:pt x="33864" y="22816"/>
                  </a:lnTo>
                  <a:lnTo>
                    <a:pt x="34039" y="22270"/>
                  </a:lnTo>
                  <a:lnTo>
                    <a:pt x="34195" y="21725"/>
                  </a:lnTo>
                  <a:lnTo>
                    <a:pt x="34351" y="21140"/>
                  </a:lnTo>
                  <a:lnTo>
                    <a:pt x="34468" y="20575"/>
                  </a:lnTo>
                  <a:lnTo>
                    <a:pt x="34565" y="20030"/>
                  </a:lnTo>
                  <a:lnTo>
                    <a:pt x="34643" y="19484"/>
                  </a:lnTo>
                  <a:lnTo>
                    <a:pt x="34721" y="18880"/>
                  </a:lnTo>
                  <a:lnTo>
                    <a:pt x="34780" y="18276"/>
                  </a:lnTo>
                  <a:lnTo>
                    <a:pt x="34799" y="17691"/>
                  </a:lnTo>
                  <a:lnTo>
                    <a:pt x="34819" y="17087"/>
                  </a:lnTo>
                  <a:lnTo>
                    <a:pt x="34799" y="16444"/>
                  </a:lnTo>
                  <a:lnTo>
                    <a:pt x="34760" y="15860"/>
                  </a:lnTo>
                  <a:lnTo>
                    <a:pt x="34721" y="15295"/>
                  </a:lnTo>
                  <a:lnTo>
                    <a:pt x="34643" y="14730"/>
                  </a:lnTo>
                  <a:lnTo>
                    <a:pt x="34565" y="14145"/>
                  </a:lnTo>
                  <a:lnTo>
                    <a:pt x="34448" y="13561"/>
                  </a:lnTo>
                  <a:lnTo>
                    <a:pt x="34331" y="12996"/>
                  </a:lnTo>
                  <a:lnTo>
                    <a:pt x="34176" y="12431"/>
                  </a:lnTo>
                  <a:lnTo>
                    <a:pt x="34020" y="11846"/>
                  </a:lnTo>
                  <a:lnTo>
                    <a:pt x="33844" y="11340"/>
                  </a:lnTo>
                  <a:lnTo>
                    <a:pt x="33649" y="10814"/>
                  </a:lnTo>
                  <a:lnTo>
                    <a:pt x="33435" y="10288"/>
                  </a:lnTo>
                  <a:lnTo>
                    <a:pt x="33201" y="9742"/>
                  </a:lnTo>
                  <a:lnTo>
                    <a:pt x="32948" y="9216"/>
                  </a:lnTo>
                  <a:lnTo>
                    <a:pt x="32675" y="8709"/>
                  </a:lnTo>
                  <a:lnTo>
                    <a:pt x="32403" y="8222"/>
                  </a:lnTo>
                  <a:lnTo>
                    <a:pt x="32091" y="7735"/>
                  </a:lnTo>
                  <a:lnTo>
                    <a:pt x="31799" y="7268"/>
                  </a:lnTo>
                  <a:lnTo>
                    <a:pt x="31487" y="6839"/>
                  </a:lnTo>
                  <a:lnTo>
                    <a:pt x="31156" y="6391"/>
                  </a:lnTo>
                  <a:lnTo>
                    <a:pt x="30805" y="5943"/>
                  </a:lnTo>
                  <a:lnTo>
                    <a:pt x="30435" y="5514"/>
                  </a:lnTo>
                  <a:lnTo>
                    <a:pt x="30064" y="5105"/>
                  </a:lnTo>
                  <a:lnTo>
                    <a:pt x="29675" y="4715"/>
                  </a:lnTo>
                  <a:lnTo>
                    <a:pt x="29266" y="4306"/>
                  </a:lnTo>
                  <a:lnTo>
                    <a:pt x="28856" y="3936"/>
                  </a:lnTo>
                  <a:lnTo>
                    <a:pt x="28428" y="3585"/>
                  </a:lnTo>
                  <a:lnTo>
                    <a:pt x="27999" y="3234"/>
                  </a:lnTo>
                  <a:lnTo>
                    <a:pt x="27532" y="2884"/>
                  </a:lnTo>
                  <a:lnTo>
                    <a:pt x="27064" y="2552"/>
                  </a:lnTo>
                  <a:lnTo>
                    <a:pt x="26596" y="2241"/>
                  </a:lnTo>
                  <a:lnTo>
                    <a:pt x="26129" y="1948"/>
                  </a:lnTo>
                  <a:lnTo>
                    <a:pt x="25583" y="1656"/>
                  </a:lnTo>
                  <a:lnTo>
                    <a:pt x="25077" y="1383"/>
                  </a:lnTo>
                  <a:lnTo>
                    <a:pt x="24570" y="1150"/>
                  </a:lnTo>
                  <a:lnTo>
                    <a:pt x="24083" y="935"/>
                  </a:lnTo>
                  <a:lnTo>
                    <a:pt x="23342" y="643"/>
                  </a:lnTo>
                  <a:lnTo>
                    <a:pt x="22602" y="370"/>
                  </a:lnTo>
                  <a:lnTo>
                    <a:pt x="22134" y="292"/>
                  </a:lnTo>
                  <a:lnTo>
                    <a:pt x="21667" y="214"/>
                  </a:lnTo>
                  <a:lnTo>
                    <a:pt x="21199" y="136"/>
                  </a:lnTo>
                  <a:lnTo>
                    <a:pt x="20732" y="97"/>
                  </a:lnTo>
                  <a:lnTo>
                    <a:pt x="20245" y="39"/>
                  </a:lnTo>
                  <a:lnTo>
                    <a:pt x="19777" y="20"/>
                  </a:lnTo>
                  <a:lnTo>
                    <a:pt x="19290" y="0"/>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7" name="Google Shape;2617;p46"/>
            <p:cNvSpPr/>
            <p:nvPr/>
          </p:nvSpPr>
          <p:spPr>
            <a:xfrm>
              <a:off x="3856975" y="1543550"/>
              <a:ext cx="870475" cy="865600"/>
            </a:xfrm>
            <a:custGeom>
              <a:avLst/>
              <a:gdLst/>
              <a:ahLst/>
              <a:cxnLst/>
              <a:rect l="l" t="t" r="r" b="b"/>
              <a:pathLst>
                <a:path w="34819" h="34624" fill="none" extrusionOk="0">
                  <a:moveTo>
                    <a:pt x="1" y="18783"/>
                  </a:moveTo>
                  <a:lnTo>
                    <a:pt x="1" y="18783"/>
                  </a:lnTo>
                  <a:lnTo>
                    <a:pt x="20" y="19445"/>
                  </a:lnTo>
                  <a:lnTo>
                    <a:pt x="59" y="20088"/>
                  </a:lnTo>
                  <a:lnTo>
                    <a:pt x="118" y="20731"/>
                  </a:lnTo>
                  <a:lnTo>
                    <a:pt x="196" y="21374"/>
                  </a:lnTo>
                  <a:lnTo>
                    <a:pt x="293" y="22017"/>
                  </a:lnTo>
                  <a:lnTo>
                    <a:pt x="410" y="22640"/>
                  </a:lnTo>
                  <a:lnTo>
                    <a:pt x="546" y="23264"/>
                  </a:lnTo>
                  <a:lnTo>
                    <a:pt x="702" y="23868"/>
                  </a:lnTo>
                  <a:lnTo>
                    <a:pt x="702" y="23868"/>
                  </a:lnTo>
                  <a:lnTo>
                    <a:pt x="507" y="23069"/>
                  </a:lnTo>
                  <a:lnTo>
                    <a:pt x="332" y="22270"/>
                  </a:lnTo>
                  <a:lnTo>
                    <a:pt x="196" y="21452"/>
                  </a:lnTo>
                  <a:lnTo>
                    <a:pt x="98" y="20634"/>
                  </a:lnTo>
                  <a:lnTo>
                    <a:pt x="98" y="20634"/>
                  </a:lnTo>
                  <a:lnTo>
                    <a:pt x="235" y="21199"/>
                  </a:lnTo>
                  <a:lnTo>
                    <a:pt x="371" y="21744"/>
                  </a:lnTo>
                  <a:lnTo>
                    <a:pt x="371" y="21744"/>
                  </a:lnTo>
                  <a:lnTo>
                    <a:pt x="546" y="22329"/>
                  </a:lnTo>
                  <a:lnTo>
                    <a:pt x="722" y="22874"/>
                  </a:lnTo>
                  <a:lnTo>
                    <a:pt x="722" y="22874"/>
                  </a:lnTo>
                  <a:lnTo>
                    <a:pt x="916" y="23400"/>
                  </a:lnTo>
                  <a:lnTo>
                    <a:pt x="1111" y="23887"/>
                  </a:lnTo>
                  <a:lnTo>
                    <a:pt x="1111" y="23887"/>
                  </a:lnTo>
                  <a:lnTo>
                    <a:pt x="1345" y="24433"/>
                  </a:lnTo>
                  <a:lnTo>
                    <a:pt x="1618" y="24978"/>
                  </a:lnTo>
                  <a:lnTo>
                    <a:pt x="1871" y="25485"/>
                  </a:lnTo>
                  <a:lnTo>
                    <a:pt x="2163" y="25972"/>
                  </a:lnTo>
                  <a:lnTo>
                    <a:pt x="2163" y="25972"/>
                  </a:lnTo>
                  <a:lnTo>
                    <a:pt x="2456" y="26459"/>
                  </a:lnTo>
                  <a:lnTo>
                    <a:pt x="2748" y="26927"/>
                  </a:lnTo>
                  <a:lnTo>
                    <a:pt x="2748" y="26927"/>
                  </a:lnTo>
                  <a:lnTo>
                    <a:pt x="3079" y="27375"/>
                  </a:lnTo>
                  <a:lnTo>
                    <a:pt x="3410" y="27804"/>
                  </a:lnTo>
                  <a:lnTo>
                    <a:pt x="3410" y="27804"/>
                  </a:lnTo>
                  <a:lnTo>
                    <a:pt x="3761" y="28252"/>
                  </a:lnTo>
                  <a:lnTo>
                    <a:pt x="4131" y="28700"/>
                  </a:lnTo>
                  <a:lnTo>
                    <a:pt x="4501" y="29109"/>
                  </a:lnTo>
                  <a:lnTo>
                    <a:pt x="4891" y="29499"/>
                  </a:lnTo>
                  <a:lnTo>
                    <a:pt x="4891" y="29499"/>
                  </a:lnTo>
                  <a:lnTo>
                    <a:pt x="5320" y="29908"/>
                  </a:lnTo>
                  <a:lnTo>
                    <a:pt x="5729" y="30278"/>
                  </a:lnTo>
                  <a:lnTo>
                    <a:pt x="5729" y="30278"/>
                  </a:lnTo>
                  <a:lnTo>
                    <a:pt x="6138" y="30629"/>
                  </a:lnTo>
                  <a:lnTo>
                    <a:pt x="6567" y="30980"/>
                  </a:lnTo>
                  <a:lnTo>
                    <a:pt x="6567" y="30980"/>
                  </a:lnTo>
                  <a:lnTo>
                    <a:pt x="7034" y="31330"/>
                  </a:lnTo>
                  <a:lnTo>
                    <a:pt x="7502" y="31642"/>
                  </a:lnTo>
                  <a:lnTo>
                    <a:pt x="7970" y="31954"/>
                  </a:lnTo>
                  <a:lnTo>
                    <a:pt x="8437" y="32246"/>
                  </a:lnTo>
                  <a:lnTo>
                    <a:pt x="8437" y="32246"/>
                  </a:lnTo>
                  <a:lnTo>
                    <a:pt x="8963" y="32538"/>
                  </a:lnTo>
                  <a:lnTo>
                    <a:pt x="9470" y="32792"/>
                  </a:lnTo>
                  <a:lnTo>
                    <a:pt x="9470" y="32792"/>
                  </a:lnTo>
                  <a:lnTo>
                    <a:pt x="9976" y="33025"/>
                  </a:lnTo>
                  <a:lnTo>
                    <a:pt x="10444" y="33259"/>
                  </a:lnTo>
                  <a:lnTo>
                    <a:pt x="10444" y="33259"/>
                  </a:lnTo>
                  <a:lnTo>
                    <a:pt x="11009" y="33473"/>
                  </a:lnTo>
                  <a:lnTo>
                    <a:pt x="11555" y="33668"/>
                  </a:lnTo>
                  <a:lnTo>
                    <a:pt x="12120" y="33863"/>
                  </a:lnTo>
                  <a:lnTo>
                    <a:pt x="12665" y="34019"/>
                  </a:lnTo>
                  <a:lnTo>
                    <a:pt x="12665" y="34019"/>
                  </a:lnTo>
                  <a:lnTo>
                    <a:pt x="13269" y="34175"/>
                  </a:lnTo>
                  <a:lnTo>
                    <a:pt x="13815" y="34292"/>
                  </a:lnTo>
                  <a:lnTo>
                    <a:pt x="13815" y="34292"/>
                  </a:lnTo>
                  <a:lnTo>
                    <a:pt x="14360" y="34389"/>
                  </a:lnTo>
                  <a:lnTo>
                    <a:pt x="14906" y="34467"/>
                  </a:lnTo>
                  <a:lnTo>
                    <a:pt x="14906" y="34467"/>
                  </a:lnTo>
                  <a:lnTo>
                    <a:pt x="15510" y="34545"/>
                  </a:lnTo>
                  <a:lnTo>
                    <a:pt x="16094" y="34584"/>
                  </a:lnTo>
                  <a:lnTo>
                    <a:pt x="16679" y="34623"/>
                  </a:lnTo>
                  <a:lnTo>
                    <a:pt x="17283" y="34623"/>
                  </a:lnTo>
                  <a:lnTo>
                    <a:pt x="17283" y="34623"/>
                  </a:lnTo>
                  <a:lnTo>
                    <a:pt x="17906" y="34623"/>
                  </a:lnTo>
                  <a:lnTo>
                    <a:pt x="18491" y="34584"/>
                  </a:lnTo>
                  <a:lnTo>
                    <a:pt x="18491" y="34584"/>
                  </a:lnTo>
                  <a:lnTo>
                    <a:pt x="19095" y="34545"/>
                  </a:lnTo>
                  <a:lnTo>
                    <a:pt x="19660" y="34467"/>
                  </a:lnTo>
                  <a:lnTo>
                    <a:pt x="19660" y="34467"/>
                  </a:lnTo>
                  <a:lnTo>
                    <a:pt x="20245" y="34370"/>
                  </a:lnTo>
                  <a:lnTo>
                    <a:pt x="20829" y="34272"/>
                  </a:lnTo>
                  <a:lnTo>
                    <a:pt x="21394" y="34136"/>
                  </a:lnTo>
                  <a:lnTo>
                    <a:pt x="21940" y="34000"/>
                  </a:lnTo>
                  <a:lnTo>
                    <a:pt x="21940" y="34000"/>
                  </a:lnTo>
                  <a:lnTo>
                    <a:pt x="22505" y="33844"/>
                  </a:lnTo>
                  <a:lnTo>
                    <a:pt x="23031" y="33668"/>
                  </a:lnTo>
                  <a:lnTo>
                    <a:pt x="23031" y="33668"/>
                  </a:lnTo>
                  <a:lnTo>
                    <a:pt x="23557" y="33473"/>
                  </a:lnTo>
                  <a:lnTo>
                    <a:pt x="24063" y="33259"/>
                  </a:lnTo>
                  <a:lnTo>
                    <a:pt x="24063" y="33259"/>
                  </a:lnTo>
                  <a:lnTo>
                    <a:pt x="24609" y="33025"/>
                  </a:lnTo>
                  <a:lnTo>
                    <a:pt x="25135" y="32772"/>
                  </a:lnTo>
                  <a:lnTo>
                    <a:pt x="25642" y="32499"/>
                  </a:lnTo>
                  <a:lnTo>
                    <a:pt x="26148" y="32226"/>
                  </a:lnTo>
                  <a:lnTo>
                    <a:pt x="26148" y="32226"/>
                  </a:lnTo>
                  <a:lnTo>
                    <a:pt x="26616" y="31934"/>
                  </a:lnTo>
                  <a:lnTo>
                    <a:pt x="27083" y="31622"/>
                  </a:lnTo>
                  <a:lnTo>
                    <a:pt x="27551" y="31311"/>
                  </a:lnTo>
                  <a:lnTo>
                    <a:pt x="27999" y="30960"/>
                  </a:lnTo>
                  <a:lnTo>
                    <a:pt x="27999" y="30960"/>
                  </a:lnTo>
                  <a:lnTo>
                    <a:pt x="28428" y="30609"/>
                  </a:lnTo>
                  <a:lnTo>
                    <a:pt x="28856" y="30259"/>
                  </a:lnTo>
                  <a:lnTo>
                    <a:pt x="29285" y="29869"/>
                  </a:lnTo>
                  <a:lnTo>
                    <a:pt x="29675" y="29499"/>
                  </a:lnTo>
                  <a:lnTo>
                    <a:pt x="29675" y="29499"/>
                  </a:lnTo>
                  <a:lnTo>
                    <a:pt x="30064" y="29090"/>
                  </a:lnTo>
                  <a:lnTo>
                    <a:pt x="30435" y="28680"/>
                  </a:lnTo>
                  <a:lnTo>
                    <a:pt x="30805" y="28252"/>
                  </a:lnTo>
                  <a:lnTo>
                    <a:pt x="31156" y="27804"/>
                  </a:lnTo>
                  <a:lnTo>
                    <a:pt x="31156" y="27804"/>
                  </a:lnTo>
                  <a:lnTo>
                    <a:pt x="31506" y="27336"/>
                  </a:lnTo>
                  <a:lnTo>
                    <a:pt x="31837" y="26868"/>
                  </a:lnTo>
                  <a:lnTo>
                    <a:pt x="32149" y="26381"/>
                  </a:lnTo>
                  <a:lnTo>
                    <a:pt x="32441" y="25914"/>
                  </a:lnTo>
                  <a:lnTo>
                    <a:pt x="32441" y="25914"/>
                  </a:lnTo>
                  <a:lnTo>
                    <a:pt x="32714" y="25388"/>
                  </a:lnTo>
                  <a:lnTo>
                    <a:pt x="32968" y="24920"/>
                  </a:lnTo>
                  <a:lnTo>
                    <a:pt x="32968" y="24920"/>
                  </a:lnTo>
                  <a:lnTo>
                    <a:pt x="33221" y="24413"/>
                  </a:lnTo>
                  <a:lnTo>
                    <a:pt x="33435" y="23907"/>
                  </a:lnTo>
                  <a:lnTo>
                    <a:pt x="33435" y="23907"/>
                  </a:lnTo>
                  <a:lnTo>
                    <a:pt x="33649" y="23361"/>
                  </a:lnTo>
                  <a:lnTo>
                    <a:pt x="33864" y="22816"/>
                  </a:lnTo>
                  <a:lnTo>
                    <a:pt x="34039" y="22270"/>
                  </a:lnTo>
                  <a:lnTo>
                    <a:pt x="34195" y="21725"/>
                  </a:lnTo>
                  <a:lnTo>
                    <a:pt x="34195" y="21725"/>
                  </a:lnTo>
                  <a:lnTo>
                    <a:pt x="34351" y="21140"/>
                  </a:lnTo>
                  <a:lnTo>
                    <a:pt x="34468" y="20575"/>
                  </a:lnTo>
                  <a:lnTo>
                    <a:pt x="34468" y="20575"/>
                  </a:lnTo>
                  <a:lnTo>
                    <a:pt x="34565" y="20030"/>
                  </a:lnTo>
                  <a:lnTo>
                    <a:pt x="34643" y="19484"/>
                  </a:lnTo>
                  <a:lnTo>
                    <a:pt x="34643" y="19484"/>
                  </a:lnTo>
                  <a:lnTo>
                    <a:pt x="34721" y="18880"/>
                  </a:lnTo>
                  <a:lnTo>
                    <a:pt x="34780" y="18276"/>
                  </a:lnTo>
                  <a:lnTo>
                    <a:pt x="34799" y="17691"/>
                  </a:lnTo>
                  <a:lnTo>
                    <a:pt x="34819" y="17087"/>
                  </a:lnTo>
                  <a:lnTo>
                    <a:pt x="34819" y="17087"/>
                  </a:lnTo>
                  <a:lnTo>
                    <a:pt x="34799" y="16444"/>
                  </a:lnTo>
                  <a:lnTo>
                    <a:pt x="34760" y="15860"/>
                  </a:lnTo>
                  <a:lnTo>
                    <a:pt x="34760" y="15860"/>
                  </a:lnTo>
                  <a:lnTo>
                    <a:pt x="34721" y="15295"/>
                  </a:lnTo>
                  <a:lnTo>
                    <a:pt x="34643" y="14730"/>
                  </a:lnTo>
                  <a:lnTo>
                    <a:pt x="34643" y="14730"/>
                  </a:lnTo>
                  <a:lnTo>
                    <a:pt x="34565" y="14145"/>
                  </a:lnTo>
                  <a:lnTo>
                    <a:pt x="34448" y="13561"/>
                  </a:lnTo>
                  <a:lnTo>
                    <a:pt x="34331" y="12996"/>
                  </a:lnTo>
                  <a:lnTo>
                    <a:pt x="34176" y="12431"/>
                  </a:lnTo>
                  <a:lnTo>
                    <a:pt x="34176" y="12431"/>
                  </a:lnTo>
                  <a:lnTo>
                    <a:pt x="34020" y="11846"/>
                  </a:lnTo>
                  <a:lnTo>
                    <a:pt x="33844" y="11340"/>
                  </a:lnTo>
                  <a:lnTo>
                    <a:pt x="33844" y="11340"/>
                  </a:lnTo>
                  <a:lnTo>
                    <a:pt x="33649" y="10814"/>
                  </a:lnTo>
                  <a:lnTo>
                    <a:pt x="33435" y="10288"/>
                  </a:lnTo>
                  <a:lnTo>
                    <a:pt x="33435" y="10288"/>
                  </a:lnTo>
                  <a:lnTo>
                    <a:pt x="33201" y="9742"/>
                  </a:lnTo>
                  <a:lnTo>
                    <a:pt x="32948" y="9216"/>
                  </a:lnTo>
                  <a:lnTo>
                    <a:pt x="32675" y="8709"/>
                  </a:lnTo>
                  <a:lnTo>
                    <a:pt x="32403" y="8222"/>
                  </a:lnTo>
                  <a:lnTo>
                    <a:pt x="32403" y="8222"/>
                  </a:lnTo>
                  <a:lnTo>
                    <a:pt x="32091" y="7735"/>
                  </a:lnTo>
                  <a:lnTo>
                    <a:pt x="31799" y="7268"/>
                  </a:lnTo>
                  <a:lnTo>
                    <a:pt x="31799" y="7268"/>
                  </a:lnTo>
                  <a:lnTo>
                    <a:pt x="31487" y="6839"/>
                  </a:lnTo>
                  <a:lnTo>
                    <a:pt x="31156" y="6391"/>
                  </a:lnTo>
                  <a:lnTo>
                    <a:pt x="31156" y="6391"/>
                  </a:lnTo>
                  <a:lnTo>
                    <a:pt x="30805" y="5943"/>
                  </a:lnTo>
                  <a:lnTo>
                    <a:pt x="30435" y="5514"/>
                  </a:lnTo>
                  <a:lnTo>
                    <a:pt x="30064" y="5105"/>
                  </a:lnTo>
                  <a:lnTo>
                    <a:pt x="29675" y="4715"/>
                  </a:lnTo>
                  <a:lnTo>
                    <a:pt x="29675" y="4715"/>
                  </a:lnTo>
                  <a:lnTo>
                    <a:pt x="29266" y="4306"/>
                  </a:lnTo>
                  <a:lnTo>
                    <a:pt x="28856" y="3936"/>
                  </a:lnTo>
                  <a:lnTo>
                    <a:pt x="28856" y="3936"/>
                  </a:lnTo>
                  <a:lnTo>
                    <a:pt x="28428" y="3585"/>
                  </a:lnTo>
                  <a:lnTo>
                    <a:pt x="27999" y="3234"/>
                  </a:lnTo>
                  <a:lnTo>
                    <a:pt x="27999" y="3234"/>
                  </a:lnTo>
                  <a:lnTo>
                    <a:pt x="27532" y="2884"/>
                  </a:lnTo>
                  <a:lnTo>
                    <a:pt x="27064" y="2552"/>
                  </a:lnTo>
                  <a:lnTo>
                    <a:pt x="26596" y="2241"/>
                  </a:lnTo>
                  <a:lnTo>
                    <a:pt x="26129" y="1948"/>
                  </a:lnTo>
                  <a:lnTo>
                    <a:pt x="26129" y="1948"/>
                  </a:lnTo>
                  <a:lnTo>
                    <a:pt x="25583" y="1656"/>
                  </a:lnTo>
                  <a:lnTo>
                    <a:pt x="25077" y="1383"/>
                  </a:lnTo>
                  <a:lnTo>
                    <a:pt x="25077" y="1383"/>
                  </a:lnTo>
                  <a:lnTo>
                    <a:pt x="24570" y="1150"/>
                  </a:lnTo>
                  <a:lnTo>
                    <a:pt x="24083" y="935"/>
                  </a:lnTo>
                  <a:lnTo>
                    <a:pt x="24083" y="935"/>
                  </a:lnTo>
                  <a:lnTo>
                    <a:pt x="23342" y="643"/>
                  </a:lnTo>
                  <a:lnTo>
                    <a:pt x="22602" y="370"/>
                  </a:lnTo>
                  <a:lnTo>
                    <a:pt x="22602" y="370"/>
                  </a:lnTo>
                  <a:lnTo>
                    <a:pt x="22134" y="292"/>
                  </a:lnTo>
                  <a:lnTo>
                    <a:pt x="21667" y="214"/>
                  </a:lnTo>
                  <a:lnTo>
                    <a:pt x="21199" y="136"/>
                  </a:lnTo>
                  <a:lnTo>
                    <a:pt x="20732" y="97"/>
                  </a:lnTo>
                  <a:lnTo>
                    <a:pt x="20245" y="39"/>
                  </a:lnTo>
                  <a:lnTo>
                    <a:pt x="19777" y="20"/>
                  </a:lnTo>
                  <a:lnTo>
                    <a:pt x="19290" y="0"/>
                  </a:lnTo>
                  <a:lnTo>
                    <a:pt x="18803" y="0"/>
                  </a:lnTo>
                  <a:lnTo>
                    <a:pt x="18803" y="0"/>
                  </a:lnTo>
                  <a:lnTo>
                    <a:pt x="18316" y="0"/>
                  </a:ln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8" name="Google Shape;2618;p46"/>
            <p:cNvSpPr/>
            <p:nvPr/>
          </p:nvSpPr>
          <p:spPr>
            <a:xfrm>
              <a:off x="3856975" y="1543050"/>
              <a:ext cx="870475" cy="866100"/>
            </a:xfrm>
            <a:custGeom>
              <a:avLst/>
              <a:gdLst/>
              <a:ahLst/>
              <a:cxnLst/>
              <a:rect l="l" t="t" r="r" b="b"/>
              <a:pathLst>
                <a:path w="34819" h="34644" extrusionOk="0">
                  <a:moveTo>
                    <a:pt x="18803" y="1"/>
                  </a:move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lnTo>
                    <a:pt x="20" y="19699"/>
                  </a:lnTo>
                  <a:lnTo>
                    <a:pt x="79" y="20595"/>
                  </a:lnTo>
                  <a:lnTo>
                    <a:pt x="98" y="20654"/>
                  </a:lnTo>
                  <a:lnTo>
                    <a:pt x="235" y="21219"/>
                  </a:lnTo>
                  <a:lnTo>
                    <a:pt x="371" y="21764"/>
                  </a:lnTo>
                  <a:lnTo>
                    <a:pt x="546" y="22349"/>
                  </a:lnTo>
                  <a:lnTo>
                    <a:pt x="722" y="22894"/>
                  </a:lnTo>
                  <a:lnTo>
                    <a:pt x="916" y="23420"/>
                  </a:lnTo>
                  <a:lnTo>
                    <a:pt x="1111" y="23907"/>
                  </a:lnTo>
                  <a:lnTo>
                    <a:pt x="1345" y="24453"/>
                  </a:lnTo>
                  <a:lnTo>
                    <a:pt x="1618" y="24998"/>
                  </a:lnTo>
                  <a:lnTo>
                    <a:pt x="1871" y="25505"/>
                  </a:lnTo>
                  <a:lnTo>
                    <a:pt x="2163" y="25992"/>
                  </a:lnTo>
                  <a:lnTo>
                    <a:pt x="2456" y="26479"/>
                  </a:lnTo>
                  <a:lnTo>
                    <a:pt x="2748" y="26947"/>
                  </a:lnTo>
                  <a:lnTo>
                    <a:pt x="3079" y="27395"/>
                  </a:lnTo>
                  <a:lnTo>
                    <a:pt x="3410" y="27824"/>
                  </a:lnTo>
                  <a:lnTo>
                    <a:pt x="3761" y="28272"/>
                  </a:lnTo>
                  <a:lnTo>
                    <a:pt x="4131" y="28720"/>
                  </a:lnTo>
                  <a:lnTo>
                    <a:pt x="4501" y="29129"/>
                  </a:lnTo>
                  <a:lnTo>
                    <a:pt x="4891" y="29519"/>
                  </a:lnTo>
                  <a:lnTo>
                    <a:pt x="5320" y="29928"/>
                  </a:lnTo>
                  <a:lnTo>
                    <a:pt x="5729" y="30298"/>
                  </a:lnTo>
                  <a:lnTo>
                    <a:pt x="6138" y="30649"/>
                  </a:lnTo>
                  <a:lnTo>
                    <a:pt x="6567" y="31000"/>
                  </a:lnTo>
                  <a:lnTo>
                    <a:pt x="7034" y="31350"/>
                  </a:lnTo>
                  <a:lnTo>
                    <a:pt x="7502" y="31662"/>
                  </a:lnTo>
                  <a:lnTo>
                    <a:pt x="7970" y="31974"/>
                  </a:lnTo>
                  <a:lnTo>
                    <a:pt x="8437" y="32266"/>
                  </a:lnTo>
                  <a:lnTo>
                    <a:pt x="8963" y="32558"/>
                  </a:lnTo>
                  <a:lnTo>
                    <a:pt x="9470" y="32812"/>
                  </a:lnTo>
                  <a:lnTo>
                    <a:pt x="9976" y="33045"/>
                  </a:lnTo>
                  <a:lnTo>
                    <a:pt x="10444" y="33279"/>
                  </a:lnTo>
                  <a:lnTo>
                    <a:pt x="11009" y="33493"/>
                  </a:lnTo>
                  <a:lnTo>
                    <a:pt x="11555" y="33688"/>
                  </a:lnTo>
                  <a:lnTo>
                    <a:pt x="12120" y="33883"/>
                  </a:lnTo>
                  <a:lnTo>
                    <a:pt x="12665" y="34039"/>
                  </a:lnTo>
                  <a:lnTo>
                    <a:pt x="13269" y="34195"/>
                  </a:lnTo>
                  <a:lnTo>
                    <a:pt x="13815" y="34312"/>
                  </a:lnTo>
                  <a:lnTo>
                    <a:pt x="14360" y="34409"/>
                  </a:lnTo>
                  <a:lnTo>
                    <a:pt x="14906" y="34487"/>
                  </a:lnTo>
                  <a:lnTo>
                    <a:pt x="15510" y="34565"/>
                  </a:lnTo>
                  <a:lnTo>
                    <a:pt x="16094" y="34604"/>
                  </a:lnTo>
                  <a:lnTo>
                    <a:pt x="16698" y="34643"/>
                  </a:lnTo>
                  <a:lnTo>
                    <a:pt x="17906" y="34643"/>
                  </a:lnTo>
                  <a:lnTo>
                    <a:pt x="18491" y="34604"/>
                  </a:lnTo>
                  <a:lnTo>
                    <a:pt x="19095" y="34565"/>
                  </a:lnTo>
                  <a:lnTo>
                    <a:pt x="19660" y="34487"/>
                  </a:lnTo>
                  <a:lnTo>
                    <a:pt x="20245" y="34390"/>
                  </a:lnTo>
                  <a:lnTo>
                    <a:pt x="20829" y="34292"/>
                  </a:lnTo>
                  <a:lnTo>
                    <a:pt x="21394" y="34156"/>
                  </a:lnTo>
                  <a:lnTo>
                    <a:pt x="21940" y="34020"/>
                  </a:lnTo>
                  <a:lnTo>
                    <a:pt x="22505" y="33864"/>
                  </a:lnTo>
                  <a:lnTo>
                    <a:pt x="23031" y="33688"/>
                  </a:lnTo>
                  <a:lnTo>
                    <a:pt x="23557" y="33493"/>
                  </a:lnTo>
                  <a:lnTo>
                    <a:pt x="24063" y="33279"/>
                  </a:lnTo>
                  <a:lnTo>
                    <a:pt x="24609" y="33045"/>
                  </a:lnTo>
                  <a:lnTo>
                    <a:pt x="25135" y="32792"/>
                  </a:lnTo>
                  <a:lnTo>
                    <a:pt x="25642" y="32519"/>
                  </a:lnTo>
                  <a:lnTo>
                    <a:pt x="26148" y="32246"/>
                  </a:lnTo>
                  <a:lnTo>
                    <a:pt x="26616" y="31954"/>
                  </a:lnTo>
                  <a:lnTo>
                    <a:pt x="27083" y="31642"/>
                  </a:lnTo>
                  <a:lnTo>
                    <a:pt x="27551" y="31331"/>
                  </a:lnTo>
                  <a:lnTo>
                    <a:pt x="27999" y="30980"/>
                  </a:lnTo>
                  <a:lnTo>
                    <a:pt x="28428" y="30629"/>
                  </a:lnTo>
                  <a:lnTo>
                    <a:pt x="28856" y="30279"/>
                  </a:lnTo>
                  <a:lnTo>
                    <a:pt x="29285" y="29889"/>
                  </a:lnTo>
                  <a:lnTo>
                    <a:pt x="29675" y="29519"/>
                  </a:lnTo>
                  <a:lnTo>
                    <a:pt x="30064" y="29110"/>
                  </a:lnTo>
                  <a:lnTo>
                    <a:pt x="30435" y="28700"/>
                  </a:lnTo>
                  <a:lnTo>
                    <a:pt x="30805" y="28272"/>
                  </a:lnTo>
                  <a:lnTo>
                    <a:pt x="31156" y="27824"/>
                  </a:lnTo>
                  <a:lnTo>
                    <a:pt x="31506" y="27356"/>
                  </a:lnTo>
                  <a:lnTo>
                    <a:pt x="31837" y="26888"/>
                  </a:lnTo>
                  <a:lnTo>
                    <a:pt x="32149" y="26401"/>
                  </a:lnTo>
                  <a:lnTo>
                    <a:pt x="32441" y="25934"/>
                  </a:lnTo>
                  <a:lnTo>
                    <a:pt x="32714" y="25408"/>
                  </a:lnTo>
                  <a:lnTo>
                    <a:pt x="32968" y="24940"/>
                  </a:lnTo>
                  <a:lnTo>
                    <a:pt x="33221" y="24433"/>
                  </a:lnTo>
                  <a:lnTo>
                    <a:pt x="33435" y="23927"/>
                  </a:lnTo>
                  <a:lnTo>
                    <a:pt x="33649" y="23381"/>
                  </a:lnTo>
                  <a:lnTo>
                    <a:pt x="33864" y="22836"/>
                  </a:lnTo>
                  <a:lnTo>
                    <a:pt x="34039" y="22290"/>
                  </a:lnTo>
                  <a:lnTo>
                    <a:pt x="34195" y="21745"/>
                  </a:lnTo>
                  <a:lnTo>
                    <a:pt x="34351" y="21160"/>
                  </a:lnTo>
                  <a:lnTo>
                    <a:pt x="34468" y="20595"/>
                  </a:lnTo>
                  <a:lnTo>
                    <a:pt x="34565" y="20050"/>
                  </a:lnTo>
                  <a:lnTo>
                    <a:pt x="34643" y="19504"/>
                  </a:lnTo>
                  <a:lnTo>
                    <a:pt x="34721" y="18900"/>
                  </a:lnTo>
                  <a:lnTo>
                    <a:pt x="34780" y="18296"/>
                  </a:lnTo>
                  <a:lnTo>
                    <a:pt x="34799" y="17711"/>
                  </a:lnTo>
                  <a:lnTo>
                    <a:pt x="34819" y="17107"/>
                  </a:lnTo>
                  <a:lnTo>
                    <a:pt x="34799" y="16464"/>
                  </a:lnTo>
                  <a:lnTo>
                    <a:pt x="34760" y="15880"/>
                  </a:lnTo>
                  <a:lnTo>
                    <a:pt x="34721" y="15315"/>
                  </a:lnTo>
                  <a:lnTo>
                    <a:pt x="34643" y="14750"/>
                  </a:lnTo>
                  <a:lnTo>
                    <a:pt x="34565" y="14165"/>
                  </a:lnTo>
                  <a:lnTo>
                    <a:pt x="34448" y="13581"/>
                  </a:lnTo>
                  <a:lnTo>
                    <a:pt x="34331" y="13016"/>
                  </a:lnTo>
                  <a:lnTo>
                    <a:pt x="34176" y="12451"/>
                  </a:lnTo>
                  <a:lnTo>
                    <a:pt x="34020" y="11866"/>
                  </a:lnTo>
                  <a:lnTo>
                    <a:pt x="33844" y="11360"/>
                  </a:lnTo>
                  <a:lnTo>
                    <a:pt x="33649" y="10834"/>
                  </a:lnTo>
                  <a:lnTo>
                    <a:pt x="33435" y="10308"/>
                  </a:lnTo>
                  <a:lnTo>
                    <a:pt x="33201" y="9762"/>
                  </a:lnTo>
                  <a:lnTo>
                    <a:pt x="32948" y="9236"/>
                  </a:lnTo>
                  <a:lnTo>
                    <a:pt x="32675" y="8729"/>
                  </a:lnTo>
                  <a:lnTo>
                    <a:pt x="32403" y="8242"/>
                  </a:lnTo>
                  <a:lnTo>
                    <a:pt x="32091" y="7755"/>
                  </a:lnTo>
                  <a:lnTo>
                    <a:pt x="31799" y="7288"/>
                  </a:lnTo>
                  <a:lnTo>
                    <a:pt x="31487" y="6859"/>
                  </a:lnTo>
                  <a:lnTo>
                    <a:pt x="31156" y="6411"/>
                  </a:lnTo>
                  <a:lnTo>
                    <a:pt x="30805" y="5963"/>
                  </a:lnTo>
                  <a:lnTo>
                    <a:pt x="30435" y="5534"/>
                  </a:lnTo>
                  <a:lnTo>
                    <a:pt x="30064" y="5125"/>
                  </a:lnTo>
                  <a:lnTo>
                    <a:pt x="29675" y="4735"/>
                  </a:lnTo>
                  <a:lnTo>
                    <a:pt x="29266" y="4326"/>
                  </a:lnTo>
                  <a:lnTo>
                    <a:pt x="28856" y="3956"/>
                  </a:lnTo>
                  <a:lnTo>
                    <a:pt x="28428" y="3605"/>
                  </a:lnTo>
                  <a:lnTo>
                    <a:pt x="27999" y="3254"/>
                  </a:lnTo>
                  <a:lnTo>
                    <a:pt x="27532" y="2904"/>
                  </a:lnTo>
                  <a:lnTo>
                    <a:pt x="27064" y="2572"/>
                  </a:lnTo>
                  <a:lnTo>
                    <a:pt x="26596" y="2261"/>
                  </a:lnTo>
                  <a:lnTo>
                    <a:pt x="26129" y="1968"/>
                  </a:lnTo>
                  <a:lnTo>
                    <a:pt x="25583" y="1676"/>
                  </a:lnTo>
                  <a:lnTo>
                    <a:pt x="25077" y="1403"/>
                  </a:lnTo>
                  <a:lnTo>
                    <a:pt x="24570" y="1170"/>
                  </a:lnTo>
                  <a:lnTo>
                    <a:pt x="24083" y="955"/>
                  </a:lnTo>
                  <a:lnTo>
                    <a:pt x="23459" y="702"/>
                  </a:lnTo>
                  <a:lnTo>
                    <a:pt x="22855" y="488"/>
                  </a:lnTo>
                  <a:lnTo>
                    <a:pt x="22524" y="371"/>
                  </a:lnTo>
                  <a:lnTo>
                    <a:pt x="21608" y="215"/>
                  </a:lnTo>
                  <a:lnTo>
                    <a:pt x="20693" y="98"/>
                  </a:lnTo>
                  <a:lnTo>
                    <a:pt x="20225" y="59"/>
                  </a:lnTo>
                  <a:lnTo>
                    <a:pt x="19738" y="20"/>
                  </a:lnTo>
                  <a:lnTo>
                    <a:pt x="19270" y="20"/>
                  </a:lnTo>
                  <a:lnTo>
                    <a:pt x="18803"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9" name="Google Shape;2619;p46"/>
            <p:cNvSpPr/>
            <p:nvPr/>
          </p:nvSpPr>
          <p:spPr>
            <a:xfrm>
              <a:off x="3856975" y="1543050"/>
              <a:ext cx="870475" cy="866100"/>
            </a:xfrm>
            <a:custGeom>
              <a:avLst/>
              <a:gdLst/>
              <a:ahLst/>
              <a:cxnLst/>
              <a:rect l="l" t="t" r="r" b="b"/>
              <a:pathLst>
                <a:path w="34819" h="34644" fill="none" extrusionOk="0">
                  <a:moveTo>
                    <a:pt x="1" y="18803"/>
                  </a:moveTo>
                  <a:lnTo>
                    <a:pt x="1" y="18803"/>
                  </a:lnTo>
                  <a:lnTo>
                    <a:pt x="20" y="19699"/>
                  </a:lnTo>
                  <a:lnTo>
                    <a:pt x="79" y="20595"/>
                  </a:lnTo>
                  <a:lnTo>
                    <a:pt x="79" y="20595"/>
                  </a:lnTo>
                  <a:lnTo>
                    <a:pt x="118" y="20712"/>
                  </a:lnTo>
                  <a:lnTo>
                    <a:pt x="118" y="20712"/>
                  </a:lnTo>
                  <a:lnTo>
                    <a:pt x="98" y="20654"/>
                  </a:lnTo>
                  <a:lnTo>
                    <a:pt x="98" y="20654"/>
                  </a:lnTo>
                  <a:lnTo>
                    <a:pt x="235" y="21219"/>
                  </a:lnTo>
                  <a:lnTo>
                    <a:pt x="371" y="21764"/>
                  </a:lnTo>
                  <a:lnTo>
                    <a:pt x="371" y="21764"/>
                  </a:lnTo>
                  <a:lnTo>
                    <a:pt x="546" y="22349"/>
                  </a:lnTo>
                  <a:lnTo>
                    <a:pt x="722" y="22894"/>
                  </a:lnTo>
                  <a:lnTo>
                    <a:pt x="722" y="22894"/>
                  </a:lnTo>
                  <a:lnTo>
                    <a:pt x="916" y="23420"/>
                  </a:lnTo>
                  <a:lnTo>
                    <a:pt x="1111" y="23907"/>
                  </a:lnTo>
                  <a:lnTo>
                    <a:pt x="1111" y="23907"/>
                  </a:lnTo>
                  <a:lnTo>
                    <a:pt x="1345" y="24453"/>
                  </a:lnTo>
                  <a:lnTo>
                    <a:pt x="1618" y="24998"/>
                  </a:lnTo>
                  <a:lnTo>
                    <a:pt x="1871" y="25505"/>
                  </a:lnTo>
                  <a:lnTo>
                    <a:pt x="2163" y="25992"/>
                  </a:lnTo>
                  <a:lnTo>
                    <a:pt x="2163" y="25992"/>
                  </a:lnTo>
                  <a:lnTo>
                    <a:pt x="2456" y="26479"/>
                  </a:lnTo>
                  <a:lnTo>
                    <a:pt x="2748" y="26947"/>
                  </a:lnTo>
                  <a:lnTo>
                    <a:pt x="2748" y="26947"/>
                  </a:lnTo>
                  <a:lnTo>
                    <a:pt x="3079" y="27395"/>
                  </a:lnTo>
                  <a:lnTo>
                    <a:pt x="3410" y="27824"/>
                  </a:lnTo>
                  <a:lnTo>
                    <a:pt x="3410" y="27824"/>
                  </a:lnTo>
                  <a:lnTo>
                    <a:pt x="3761" y="28272"/>
                  </a:lnTo>
                  <a:lnTo>
                    <a:pt x="4131" y="28720"/>
                  </a:lnTo>
                  <a:lnTo>
                    <a:pt x="4501" y="29129"/>
                  </a:lnTo>
                  <a:lnTo>
                    <a:pt x="4891" y="29519"/>
                  </a:lnTo>
                  <a:lnTo>
                    <a:pt x="4891" y="29519"/>
                  </a:lnTo>
                  <a:lnTo>
                    <a:pt x="5320" y="29928"/>
                  </a:lnTo>
                  <a:lnTo>
                    <a:pt x="5729" y="30298"/>
                  </a:lnTo>
                  <a:lnTo>
                    <a:pt x="5729" y="30298"/>
                  </a:lnTo>
                  <a:lnTo>
                    <a:pt x="6138" y="30649"/>
                  </a:lnTo>
                  <a:lnTo>
                    <a:pt x="6567" y="31000"/>
                  </a:lnTo>
                  <a:lnTo>
                    <a:pt x="6567" y="31000"/>
                  </a:lnTo>
                  <a:lnTo>
                    <a:pt x="7034" y="31350"/>
                  </a:lnTo>
                  <a:lnTo>
                    <a:pt x="7502" y="31662"/>
                  </a:lnTo>
                  <a:lnTo>
                    <a:pt x="7970" y="31974"/>
                  </a:lnTo>
                  <a:lnTo>
                    <a:pt x="8437" y="32266"/>
                  </a:lnTo>
                  <a:lnTo>
                    <a:pt x="8437" y="32266"/>
                  </a:lnTo>
                  <a:lnTo>
                    <a:pt x="8963" y="32558"/>
                  </a:lnTo>
                  <a:lnTo>
                    <a:pt x="9470" y="32812"/>
                  </a:lnTo>
                  <a:lnTo>
                    <a:pt x="9470" y="32812"/>
                  </a:lnTo>
                  <a:lnTo>
                    <a:pt x="9976" y="33045"/>
                  </a:lnTo>
                  <a:lnTo>
                    <a:pt x="10444" y="33279"/>
                  </a:lnTo>
                  <a:lnTo>
                    <a:pt x="10444" y="33279"/>
                  </a:lnTo>
                  <a:lnTo>
                    <a:pt x="11009" y="33493"/>
                  </a:lnTo>
                  <a:lnTo>
                    <a:pt x="11555" y="33688"/>
                  </a:lnTo>
                  <a:lnTo>
                    <a:pt x="12120" y="33883"/>
                  </a:lnTo>
                  <a:lnTo>
                    <a:pt x="12665" y="34039"/>
                  </a:lnTo>
                  <a:lnTo>
                    <a:pt x="12665" y="34039"/>
                  </a:lnTo>
                  <a:lnTo>
                    <a:pt x="13269" y="34195"/>
                  </a:lnTo>
                  <a:lnTo>
                    <a:pt x="13815" y="34312"/>
                  </a:lnTo>
                  <a:lnTo>
                    <a:pt x="13815" y="34312"/>
                  </a:lnTo>
                  <a:lnTo>
                    <a:pt x="14360" y="34409"/>
                  </a:lnTo>
                  <a:lnTo>
                    <a:pt x="14906" y="34487"/>
                  </a:lnTo>
                  <a:lnTo>
                    <a:pt x="14906" y="34487"/>
                  </a:lnTo>
                  <a:lnTo>
                    <a:pt x="15510" y="34565"/>
                  </a:lnTo>
                  <a:lnTo>
                    <a:pt x="16094" y="34604"/>
                  </a:lnTo>
                  <a:lnTo>
                    <a:pt x="16698" y="34643"/>
                  </a:lnTo>
                  <a:lnTo>
                    <a:pt x="17283" y="34643"/>
                  </a:lnTo>
                  <a:lnTo>
                    <a:pt x="17283" y="34643"/>
                  </a:lnTo>
                  <a:lnTo>
                    <a:pt x="17906" y="34643"/>
                  </a:lnTo>
                  <a:lnTo>
                    <a:pt x="18491" y="34604"/>
                  </a:lnTo>
                  <a:lnTo>
                    <a:pt x="18491" y="34604"/>
                  </a:lnTo>
                  <a:lnTo>
                    <a:pt x="19095" y="34565"/>
                  </a:lnTo>
                  <a:lnTo>
                    <a:pt x="19660" y="34487"/>
                  </a:lnTo>
                  <a:lnTo>
                    <a:pt x="19660" y="34487"/>
                  </a:lnTo>
                  <a:lnTo>
                    <a:pt x="20245" y="34390"/>
                  </a:lnTo>
                  <a:lnTo>
                    <a:pt x="20829" y="34292"/>
                  </a:lnTo>
                  <a:lnTo>
                    <a:pt x="21394" y="34156"/>
                  </a:lnTo>
                  <a:lnTo>
                    <a:pt x="21940" y="34020"/>
                  </a:lnTo>
                  <a:lnTo>
                    <a:pt x="21940" y="34020"/>
                  </a:lnTo>
                  <a:lnTo>
                    <a:pt x="22505" y="33864"/>
                  </a:lnTo>
                  <a:lnTo>
                    <a:pt x="23031" y="33688"/>
                  </a:lnTo>
                  <a:lnTo>
                    <a:pt x="23031" y="33688"/>
                  </a:lnTo>
                  <a:lnTo>
                    <a:pt x="23557" y="33493"/>
                  </a:lnTo>
                  <a:lnTo>
                    <a:pt x="24063" y="33279"/>
                  </a:lnTo>
                  <a:lnTo>
                    <a:pt x="24063" y="33279"/>
                  </a:lnTo>
                  <a:lnTo>
                    <a:pt x="24609" y="33045"/>
                  </a:lnTo>
                  <a:lnTo>
                    <a:pt x="25135" y="32792"/>
                  </a:lnTo>
                  <a:lnTo>
                    <a:pt x="25642" y="32519"/>
                  </a:lnTo>
                  <a:lnTo>
                    <a:pt x="26148" y="32246"/>
                  </a:lnTo>
                  <a:lnTo>
                    <a:pt x="26148" y="32246"/>
                  </a:lnTo>
                  <a:lnTo>
                    <a:pt x="26616" y="31954"/>
                  </a:lnTo>
                  <a:lnTo>
                    <a:pt x="27083" y="31642"/>
                  </a:lnTo>
                  <a:lnTo>
                    <a:pt x="27551" y="31331"/>
                  </a:lnTo>
                  <a:lnTo>
                    <a:pt x="27999" y="30980"/>
                  </a:lnTo>
                  <a:lnTo>
                    <a:pt x="27999" y="30980"/>
                  </a:lnTo>
                  <a:lnTo>
                    <a:pt x="28428" y="30629"/>
                  </a:lnTo>
                  <a:lnTo>
                    <a:pt x="28856" y="30279"/>
                  </a:lnTo>
                  <a:lnTo>
                    <a:pt x="29285" y="29889"/>
                  </a:lnTo>
                  <a:lnTo>
                    <a:pt x="29675" y="29519"/>
                  </a:lnTo>
                  <a:lnTo>
                    <a:pt x="29675" y="29519"/>
                  </a:lnTo>
                  <a:lnTo>
                    <a:pt x="30064" y="29110"/>
                  </a:lnTo>
                  <a:lnTo>
                    <a:pt x="30435" y="28700"/>
                  </a:lnTo>
                  <a:lnTo>
                    <a:pt x="30805" y="28272"/>
                  </a:lnTo>
                  <a:lnTo>
                    <a:pt x="31156" y="27824"/>
                  </a:lnTo>
                  <a:lnTo>
                    <a:pt x="31156" y="27824"/>
                  </a:lnTo>
                  <a:lnTo>
                    <a:pt x="31506" y="27356"/>
                  </a:lnTo>
                  <a:lnTo>
                    <a:pt x="31837" y="26888"/>
                  </a:lnTo>
                  <a:lnTo>
                    <a:pt x="32149" y="26401"/>
                  </a:lnTo>
                  <a:lnTo>
                    <a:pt x="32441" y="25934"/>
                  </a:lnTo>
                  <a:lnTo>
                    <a:pt x="32441" y="25934"/>
                  </a:lnTo>
                  <a:lnTo>
                    <a:pt x="32714" y="25408"/>
                  </a:lnTo>
                  <a:lnTo>
                    <a:pt x="32968" y="24940"/>
                  </a:lnTo>
                  <a:lnTo>
                    <a:pt x="32968" y="24940"/>
                  </a:lnTo>
                  <a:lnTo>
                    <a:pt x="33221" y="24433"/>
                  </a:lnTo>
                  <a:lnTo>
                    <a:pt x="33435" y="23927"/>
                  </a:lnTo>
                  <a:lnTo>
                    <a:pt x="33435" y="23927"/>
                  </a:lnTo>
                  <a:lnTo>
                    <a:pt x="33649" y="23381"/>
                  </a:lnTo>
                  <a:lnTo>
                    <a:pt x="33864" y="22836"/>
                  </a:lnTo>
                  <a:lnTo>
                    <a:pt x="34039" y="22290"/>
                  </a:lnTo>
                  <a:lnTo>
                    <a:pt x="34195" y="21745"/>
                  </a:lnTo>
                  <a:lnTo>
                    <a:pt x="34195" y="21745"/>
                  </a:lnTo>
                  <a:lnTo>
                    <a:pt x="34351" y="21160"/>
                  </a:lnTo>
                  <a:lnTo>
                    <a:pt x="34468" y="20595"/>
                  </a:lnTo>
                  <a:lnTo>
                    <a:pt x="34468" y="20595"/>
                  </a:lnTo>
                  <a:lnTo>
                    <a:pt x="34565" y="20050"/>
                  </a:lnTo>
                  <a:lnTo>
                    <a:pt x="34643" y="19504"/>
                  </a:lnTo>
                  <a:lnTo>
                    <a:pt x="34643" y="19504"/>
                  </a:lnTo>
                  <a:lnTo>
                    <a:pt x="34721" y="18900"/>
                  </a:lnTo>
                  <a:lnTo>
                    <a:pt x="34780" y="18296"/>
                  </a:lnTo>
                  <a:lnTo>
                    <a:pt x="34799" y="17711"/>
                  </a:lnTo>
                  <a:lnTo>
                    <a:pt x="34819" y="17107"/>
                  </a:lnTo>
                  <a:lnTo>
                    <a:pt x="34819" y="17107"/>
                  </a:lnTo>
                  <a:lnTo>
                    <a:pt x="34799" y="16464"/>
                  </a:lnTo>
                  <a:lnTo>
                    <a:pt x="34760" y="15880"/>
                  </a:lnTo>
                  <a:lnTo>
                    <a:pt x="34760" y="15880"/>
                  </a:lnTo>
                  <a:lnTo>
                    <a:pt x="34721" y="15315"/>
                  </a:lnTo>
                  <a:lnTo>
                    <a:pt x="34643" y="14750"/>
                  </a:lnTo>
                  <a:lnTo>
                    <a:pt x="34643" y="14750"/>
                  </a:lnTo>
                  <a:lnTo>
                    <a:pt x="34565" y="14165"/>
                  </a:lnTo>
                  <a:lnTo>
                    <a:pt x="34448" y="13581"/>
                  </a:lnTo>
                  <a:lnTo>
                    <a:pt x="34331" y="13016"/>
                  </a:lnTo>
                  <a:lnTo>
                    <a:pt x="34176" y="12451"/>
                  </a:lnTo>
                  <a:lnTo>
                    <a:pt x="34176" y="12451"/>
                  </a:lnTo>
                  <a:lnTo>
                    <a:pt x="34020" y="11866"/>
                  </a:lnTo>
                  <a:lnTo>
                    <a:pt x="33844" y="11360"/>
                  </a:lnTo>
                  <a:lnTo>
                    <a:pt x="33844" y="11360"/>
                  </a:lnTo>
                  <a:lnTo>
                    <a:pt x="33649" y="10834"/>
                  </a:lnTo>
                  <a:lnTo>
                    <a:pt x="33435" y="10308"/>
                  </a:lnTo>
                  <a:lnTo>
                    <a:pt x="33435" y="10308"/>
                  </a:lnTo>
                  <a:lnTo>
                    <a:pt x="33201" y="9762"/>
                  </a:lnTo>
                  <a:lnTo>
                    <a:pt x="32948" y="9236"/>
                  </a:lnTo>
                  <a:lnTo>
                    <a:pt x="32675" y="8729"/>
                  </a:lnTo>
                  <a:lnTo>
                    <a:pt x="32403" y="8242"/>
                  </a:lnTo>
                  <a:lnTo>
                    <a:pt x="32403" y="8242"/>
                  </a:lnTo>
                  <a:lnTo>
                    <a:pt x="32091" y="7755"/>
                  </a:lnTo>
                  <a:lnTo>
                    <a:pt x="31799" y="7288"/>
                  </a:lnTo>
                  <a:lnTo>
                    <a:pt x="31799" y="7288"/>
                  </a:lnTo>
                  <a:lnTo>
                    <a:pt x="31487" y="6859"/>
                  </a:lnTo>
                  <a:lnTo>
                    <a:pt x="31156" y="6411"/>
                  </a:lnTo>
                  <a:lnTo>
                    <a:pt x="31156" y="6411"/>
                  </a:lnTo>
                  <a:lnTo>
                    <a:pt x="30805" y="5963"/>
                  </a:lnTo>
                  <a:lnTo>
                    <a:pt x="30435" y="5534"/>
                  </a:lnTo>
                  <a:lnTo>
                    <a:pt x="30064" y="5125"/>
                  </a:lnTo>
                  <a:lnTo>
                    <a:pt x="29675" y="4735"/>
                  </a:lnTo>
                  <a:lnTo>
                    <a:pt x="29675" y="4735"/>
                  </a:lnTo>
                  <a:lnTo>
                    <a:pt x="29266" y="4326"/>
                  </a:lnTo>
                  <a:lnTo>
                    <a:pt x="28856" y="3956"/>
                  </a:lnTo>
                  <a:lnTo>
                    <a:pt x="28856" y="3956"/>
                  </a:lnTo>
                  <a:lnTo>
                    <a:pt x="28428" y="3605"/>
                  </a:lnTo>
                  <a:lnTo>
                    <a:pt x="27999" y="3254"/>
                  </a:lnTo>
                  <a:lnTo>
                    <a:pt x="27999" y="3254"/>
                  </a:lnTo>
                  <a:lnTo>
                    <a:pt x="27532" y="2904"/>
                  </a:lnTo>
                  <a:lnTo>
                    <a:pt x="27064" y="2572"/>
                  </a:lnTo>
                  <a:lnTo>
                    <a:pt x="26596" y="2261"/>
                  </a:lnTo>
                  <a:lnTo>
                    <a:pt x="26129" y="1968"/>
                  </a:lnTo>
                  <a:lnTo>
                    <a:pt x="26129" y="1968"/>
                  </a:lnTo>
                  <a:lnTo>
                    <a:pt x="25583" y="1676"/>
                  </a:lnTo>
                  <a:lnTo>
                    <a:pt x="25077" y="1403"/>
                  </a:lnTo>
                  <a:lnTo>
                    <a:pt x="25077" y="1403"/>
                  </a:lnTo>
                  <a:lnTo>
                    <a:pt x="24570" y="1170"/>
                  </a:lnTo>
                  <a:lnTo>
                    <a:pt x="24083" y="955"/>
                  </a:lnTo>
                  <a:lnTo>
                    <a:pt x="24083" y="955"/>
                  </a:lnTo>
                  <a:lnTo>
                    <a:pt x="23459" y="702"/>
                  </a:lnTo>
                  <a:lnTo>
                    <a:pt x="22855" y="488"/>
                  </a:lnTo>
                  <a:lnTo>
                    <a:pt x="22855" y="488"/>
                  </a:lnTo>
                  <a:lnTo>
                    <a:pt x="22524" y="371"/>
                  </a:lnTo>
                  <a:lnTo>
                    <a:pt x="22524" y="371"/>
                  </a:lnTo>
                  <a:lnTo>
                    <a:pt x="21608" y="215"/>
                  </a:lnTo>
                  <a:lnTo>
                    <a:pt x="20693" y="98"/>
                  </a:lnTo>
                  <a:lnTo>
                    <a:pt x="20225" y="59"/>
                  </a:lnTo>
                  <a:lnTo>
                    <a:pt x="19738" y="20"/>
                  </a:lnTo>
                  <a:lnTo>
                    <a:pt x="19270" y="20"/>
                  </a:lnTo>
                  <a:lnTo>
                    <a:pt x="18803" y="1"/>
                  </a:lnTo>
                  <a:lnTo>
                    <a:pt x="18803" y="1"/>
                  </a:ln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0" name="Google Shape;2620;p46"/>
            <p:cNvSpPr/>
            <p:nvPr/>
          </p:nvSpPr>
          <p:spPr>
            <a:xfrm>
              <a:off x="3859425" y="1552800"/>
              <a:ext cx="937200" cy="930375"/>
            </a:xfrm>
            <a:custGeom>
              <a:avLst/>
              <a:gdLst/>
              <a:ahLst/>
              <a:cxnLst/>
              <a:rect l="l" t="t" r="r" b="b"/>
              <a:pathLst>
                <a:path w="37488" h="37215" extrusionOk="0">
                  <a:moveTo>
                    <a:pt x="22465" y="0"/>
                  </a:moveTo>
                  <a:lnTo>
                    <a:pt x="23225" y="273"/>
                  </a:lnTo>
                  <a:lnTo>
                    <a:pt x="23985" y="565"/>
                  </a:lnTo>
                  <a:lnTo>
                    <a:pt x="24472" y="780"/>
                  </a:lnTo>
                  <a:lnTo>
                    <a:pt x="24979" y="1013"/>
                  </a:lnTo>
                  <a:lnTo>
                    <a:pt x="25485" y="1286"/>
                  </a:lnTo>
                  <a:lnTo>
                    <a:pt x="26031" y="1578"/>
                  </a:lnTo>
                  <a:lnTo>
                    <a:pt x="26498" y="1871"/>
                  </a:lnTo>
                  <a:lnTo>
                    <a:pt x="26966" y="2182"/>
                  </a:lnTo>
                  <a:lnTo>
                    <a:pt x="27434" y="2514"/>
                  </a:lnTo>
                  <a:lnTo>
                    <a:pt x="27901" y="2864"/>
                  </a:lnTo>
                  <a:lnTo>
                    <a:pt x="28330" y="3215"/>
                  </a:lnTo>
                  <a:lnTo>
                    <a:pt x="28758" y="3566"/>
                  </a:lnTo>
                  <a:lnTo>
                    <a:pt x="29168" y="3936"/>
                  </a:lnTo>
                  <a:lnTo>
                    <a:pt x="29577" y="4345"/>
                  </a:lnTo>
                  <a:lnTo>
                    <a:pt x="29966" y="4735"/>
                  </a:lnTo>
                  <a:lnTo>
                    <a:pt x="30337" y="5144"/>
                  </a:lnTo>
                  <a:lnTo>
                    <a:pt x="30707" y="5573"/>
                  </a:lnTo>
                  <a:lnTo>
                    <a:pt x="31058" y="6021"/>
                  </a:lnTo>
                  <a:lnTo>
                    <a:pt x="31389" y="6469"/>
                  </a:lnTo>
                  <a:lnTo>
                    <a:pt x="31701" y="6898"/>
                  </a:lnTo>
                  <a:lnTo>
                    <a:pt x="31993" y="7365"/>
                  </a:lnTo>
                  <a:lnTo>
                    <a:pt x="32305" y="7852"/>
                  </a:lnTo>
                  <a:lnTo>
                    <a:pt x="32577" y="8339"/>
                  </a:lnTo>
                  <a:lnTo>
                    <a:pt x="32850" y="8846"/>
                  </a:lnTo>
                  <a:lnTo>
                    <a:pt x="33103" y="9372"/>
                  </a:lnTo>
                  <a:lnTo>
                    <a:pt x="33337" y="9918"/>
                  </a:lnTo>
                  <a:lnTo>
                    <a:pt x="33551" y="10444"/>
                  </a:lnTo>
                  <a:lnTo>
                    <a:pt x="33746" y="10970"/>
                  </a:lnTo>
                  <a:lnTo>
                    <a:pt x="33922" y="11476"/>
                  </a:lnTo>
                  <a:lnTo>
                    <a:pt x="34078" y="12061"/>
                  </a:lnTo>
                  <a:lnTo>
                    <a:pt x="34233" y="12626"/>
                  </a:lnTo>
                  <a:lnTo>
                    <a:pt x="34350" y="13191"/>
                  </a:lnTo>
                  <a:lnTo>
                    <a:pt x="34467" y="13775"/>
                  </a:lnTo>
                  <a:lnTo>
                    <a:pt x="34545" y="14360"/>
                  </a:lnTo>
                  <a:lnTo>
                    <a:pt x="34623" y="14925"/>
                  </a:lnTo>
                  <a:lnTo>
                    <a:pt x="34662" y="15490"/>
                  </a:lnTo>
                  <a:lnTo>
                    <a:pt x="34701" y="16074"/>
                  </a:lnTo>
                  <a:lnTo>
                    <a:pt x="34721" y="16717"/>
                  </a:lnTo>
                  <a:lnTo>
                    <a:pt x="34701" y="17321"/>
                  </a:lnTo>
                  <a:lnTo>
                    <a:pt x="34682" y="17906"/>
                  </a:lnTo>
                  <a:lnTo>
                    <a:pt x="34623" y="18510"/>
                  </a:lnTo>
                  <a:lnTo>
                    <a:pt x="34545" y="19114"/>
                  </a:lnTo>
                  <a:lnTo>
                    <a:pt x="34467" y="19660"/>
                  </a:lnTo>
                  <a:lnTo>
                    <a:pt x="34370" y="20205"/>
                  </a:lnTo>
                  <a:lnTo>
                    <a:pt x="34253" y="20770"/>
                  </a:lnTo>
                  <a:lnTo>
                    <a:pt x="34097" y="21355"/>
                  </a:lnTo>
                  <a:lnTo>
                    <a:pt x="33941" y="21900"/>
                  </a:lnTo>
                  <a:lnTo>
                    <a:pt x="33766" y="22446"/>
                  </a:lnTo>
                  <a:lnTo>
                    <a:pt x="33551" y="22991"/>
                  </a:lnTo>
                  <a:lnTo>
                    <a:pt x="33337" y="23537"/>
                  </a:lnTo>
                  <a:lnTo>
                    <a:pt x="33123" y="24043"/>
                  </a:lnTo>
                  <a:lnTo>
                    <a:pt x="32870" y="24550"/>
                  </a:lnTo>
                  <a:lnTo>
                    <a:pt x="32616" y="25018"/>
                  </a:lnTo>
                  <a:lnTo>
                    <a:pt x="32343" y="25544"/>
                  </a:lnTo>
                  <a:lnTo>
                    <a:pt x="32051" y="26011"/>
                  </a:lnTo>
                  <a:lnTo>
                    <a:pt x="31739" y="26498"/>
                  </a:lnTo>
                  <a:lnTo>
                    <a:pt x="31408" y="26966"/>
                  </a:lnTo>
                  <a:lnTo>
                    <a:pt x="31058" y="27434"/>
                  </a:lnTo>
                  <a:lnTo>
                    <a:pt x="30707" y="27882"/>
                  </a:lnTo>
                  <a:lnTo>
                    <a:pt x="30337" y="28310"/>
                  </a:lnTo>
                  <a:lnTo>
                    <a:pt x="29966" y="28720"/>
                  </a:lnTo>
                  <a:lnTo>
                    <a:pt x="29577" y="29129"/>
                  </a:lnTo>
                  <a:lnTo>
                    <a:pt x="29187" y="29499"/>
                  </a:lnTo>
                  <a:lnTo>
                    <a:pt x="28758" y="29889"/>
                  </a:lnTo>
                  <a:lnTo>
                    <a:pt x="28330" y="30239"/>
                  </a:lnTo>
                  <a:lnTo>
                    <a:pt x="27901" y="30590"/>
                  </a:lnTo>
                  <a:lnTo>
                    <a:pt x="27453" y="30941"/>
                  </a:lnTo>
                  <a:lnTo>
                    <a:pt x="26985" y="31252"/>
                  </a:lnTo>
                  <a:lnTo>
                    <a:pt x="26518" y="31564"/>
                  </a:lnTo>
                  <a:lnTo>
                    <a:pt x="26050" y="31856"/>
                  </a:lnTo>
                  <a:lnTo>
                    <a:pt x="25544" y="32129"/>
                  </a:lnTo>
                  <a:lnTo>
                    <a:pt x="25037" y="32402"/>
                  </a:lnTo>
                  <a:lnTo>
                    <a:pt x="24511" y="32655"/>
                  </a:lnTo>
                  <a:lnTo>
                    <a:pt x="23965" y="32889"/>
                  </a:lnTo>
                  <a:lnTo>
                    <a:pt x="23459" y="33103"/>
                  </a:lnTo>
                  <a:lnTo>
                    <a:pt x="22933" y="33298"/>
                  </a:lnTo>
                  <a:lnTo>
                    <a:pt x="22407" y="33474"/>
                  </a:lnTo>
                  <a:lnTo>
                    <a:pt x="21842" y="33630"/>
                  </a:lnTo>
                  <a:lnTo>
                    <a:pt x="21296" y="33766"/>
                  </a:lnTo>
                  <a:lnTo>
                    <a:pt x="20731" y="33902"/>
                  </a:lnTo>
                  <a:lnTo>
                    <a:pt x="20147" y="34000"/>
                  </a:lnTo>
                  <a:lnTo>
                    <a:pt x="19562" y="34097"/>
                  </a:lnTo>
                  <a:lnTo>
                    <a:pt x="18997" y="34175"/>
                  </a:lnTo>
                  <a:lnTo>
                    <a:pt x="18393" y="34214"/>
                  </a:lnTo>
                  <a:lnTo>
                    <a:pt x="17808" y="34253"/>
                  </a:lnTo>
                  <a:lnTo>
                    <a:pt x="16600" y="34253"/>
                  </a:lnTo>
                  <a:lnTo>
                    <a:pt x="15996" y="34214"/>
                  </a:lnTo>
                  <a:lnTo>
                    <a:pt x="15412" y="34175"/>
                  </a:lnTo>
                  <a:lnTo>
                    <a:pt x="14808" y="34097"/>
                  </a:lnTo>
                  <a:lnTo>
                    <a:pt x="14262" y="34019"/>
                  </a:lnTo>
                  <a:lnTo>
                    <a:pt x="13717" y="33922"/>
                  </a:lnTo>
                  <a:lnTo>
                    <a:pt x="13171" y="33805"/>
                  </a:lnTo>
                  <a:lnTo>
                    <a:pt x="12567" y="33649"/>
                  </a:lnTo>
                  <a:lnTo>
                    <a:pt x="12022" y="33493"/>
                  </a:lnTo>
                  <a:lnTo>
                    <a:pt x="11457" y="33298"/>
                  </a:lnTo>
                  <a:lnTo>
                    <a:pt x="10911" y="33103"/>
                  </a:lnTo>
                  <a:lnTo>
                    <a:pt x="10346" y="32889"/>
                  </a:lnTo>
                  <a:lnTo>
                    <a:pt x="9878" y="32655"/>
                  </a:lnTo>
                  <a:lnTo>
                    <a:pt x="9372" y="32422"/>
                  </a:lnTo>
                  <a:lnTo>
                    <a:pt x="8865" y="32168"/>
                  </a:lnTo>
                  <a:lnTo>
                    <a:pt x="8339" y="31876"/>
                  </a:lnTo>
                  <a:lnTo>
                    <a:pt x="7872" y="31584"/>
                  </a:lnTo>
                  <a:lnTo>
                    <a:pt x="7404" y="31272"/>
                  </a:lnTo>
                  <a:lnTo>
                    <a:pt x="6936" y="30960"/>
                  </a:lnTo>
                  <a:lnTo>
                    <a:pt x="6469" y="30610"/>
                  </a:lnTo>
                  <a:lnTo>
                    <a:pt x="6040" y="30259"/>
                  </a:lnTo>
                  <a:lnTo>
                    <a:pt x="5631" y="29908"/>
                  </a:lnTo>
                  <a:lnTo>
                    <a:pt x="5222" y="29538"/>
                  </a:lnTo>
                  <a:lnTo>
                    <a:pt x="4793" y="29129"/>
                  </a:lnTo>
                  <a:lnTo>
                    <a:pt x="4403" y="28739"/>
                  </a:lnTo>
                  <a:lnTo>
                    <a:pt x="4033" y="28330"/>
                  </a:lnTo>
                  <a:lnTo>
                    <a:pt x="3663" y="27882"/>
                  </a:lnTo>
                  <a:lnTo>
                    <a:pt x="3312" y="27434"/>
                  </a:lnTo>
                  <a:lnTo>
                    <a:pt x="2981" y="27005"/>
                  </a:lnTo>
                  <a:lnTo>
                    <a:pt x="2650" y="26557"/>
                  </a:lnTo>
                  <a:lnTo>
                    <a:pt x="2358" y="26089"/>
                  </a:lnTo>
                  <a:lnTo>
                    <a:pt x="2065" y="25602"/>
                  </a:lnTo>
                  <a:lnTo>
                    <a:pt x="1773" y="25115"/>
                  </a:lnTo>
                  <a:lnTo>
                    <a:pt x="1520" y="24608"/>
                  </a:lnTo>
                  <a:lnTo>
                    <a:pt x="1247" y="24063"/>
                  </a:lnTo>
                  <a:lnTo>
                    <a:pt x="1013" y="23517"/>
                  </a:lnTo>
                  <a:lnTo>
                    <a:pt x="818" y="23030"/>
                  </a:lnTo>
                  <a:lnTo>
                    <a:pt x="624" y="22504"/>
                  </a:lnTo>
                  <a:lnTo>
                    <a:pt x="448" y="21959"/>
                  </a:lnTo>
                  <a:lnTo>
                    <a:pt x="273" y="21374"/>
                  </a:lnTo>
                  <a:lnTo>
                    <a:pt x="137" y="20829"/>
                  </a:lnTo>
                  <a:lnTo>
                    <a:pt x="0" y="20264"/>
                  </a:lnTo>
                  <a:lnTo>
                    <a:pt x="117" y="21121"/>
                  </a:lnTo>
                  <a:lnTo>
                    <a:pt x="253" y="21978"/>
                  </a:lnTo>
                  <a:lnTo>
                    <a:pt x="429" y="22816"/>
                  </a:lnTo>
                  <a:lnTo>
                    <a:pt x="643" y="23654"/>
                  </a:lnTo>
                  <a:lnTo>
                    <a:pt x="916" y="24472"/>
                  </a:lnTo>
                  <a:lnTo>
                    <a:pt x="1208" y="25271"/>
                  </a:lnTo>
                  <a:lnTo>
                    <a:pt x="1539" y="26070"/>
                  </a:lnTo>
                  <a:lnTo>
                    <a:pt x="1890" y="26830"/>
                  </a:lnTo>
                  <a:lnTo>
                    <a:pt x="2299" y="27590"/>
                  </a:lnTo>
                  <a:lnTo>
                    <a:pt x="2728" y="28330"/>
                  </a:lnTo>
                  <a:lnTo>
                    <a:pt x="3195" y="29051"/>
                  </a:lnTo>
                  <a:lnTo>
                    <a:pt x="3702" y="29733"/>
                  </a:lnTo>
                  <a:lnTo>
                    <a:pt x="4248" y="30415"/>
                  </a:lnTo>
                  <a:lnTo>
                    <a:pt x="4813" y="31077"/>
                  </a:lnTo>
                  <a:lnTo>
                    <a:pt x="5417" y="31701"/>
                  </a:lnTo>
                  <a:lnTo>
                    <a:pt x="6040" y="32305"/>
                  </a:lnTo>
                  <a:lnTo>
                    <a:pt x="6703" y="32870"/>
                  </a:lnTo>
                  <a:lnTo>
                    <a:pt x="7385" y="33415"/>
                  </a:lnTo>
                  <a:lnTo>
                    <a:pt x="8105" y="33922"/>
                  </a:lnTo>
                  <a:lnTo>
                    <a:pt x="8826" y="34409"/>
                  </a:lnTo>
                  <a:lnTo>
                    <a:pt x="9567" y="34838"/>
                  </a:lnTo>
                  <a:lnTo>
                    <a:pt x="10327" y="35247"/>
                  </a:lnTo>
                  <a:lnTo>
                    <a:pt x="11106" y="35617"/>
                  </a:lnTo>
                  <a:lnTo>
                    <a:pt x="11905" y="35948"/>
                  </a:lnTo>
                  <a:lnTo>
                    <a:pt x="12723" y="36240"/>
                  </a:lnTo>
                  <a:lnTo>
                    <a:pt x="13541" y="36494"/>
                  </a:lnTo>
                  <a:lnTo>
                    <a:pt x="14379" y="36708"/>
                  </a:lnTo>
                  <a:lnTo>
                    <a:pt x="15237" y="36883"/>
                  </a:lnTo>
                  <a:lnTo>
                    <a:pt x="16094" y="37020"/>
                  </a:lnTo>
                  <a:lnTo>
                    <a:pt x="16951" y="37117"/>
                  </a:lnTo>
                  <a:lnTo>
                    <a:pt x="17828" y="37176"/>
                  </a:lnTo>
                  <a:lnTo>
                    <a:pt x="18705" y="37215"/>
                  </a:lnTo>
                  <a:lnTo>
                    <a:pt x="19192" y="37195"/>
                  </a:lnTo>
                  <a:lnTo>
                    <a:pt x="19659" y="37176"/>
                  </a:lnTo>
                  <a:lnTo>
                    <a:pt x="20147" y="37156"/>
                  </a:lnTo>
                  <a:lnTo>
                    <a:pt x="20614" y="37117"/>
                  </a:lnTo>
                  <a:lnTo>
                    <a:pt x="21082" y="37059"/>
                  </a:lnTo>
                  <a:lnTo>
                    <a:pt x="21549" y="36981"/>
                  </a:lnTo>
                  <a:lnTo>
                    <a:pt x="22017" y="36903"/>
                  </a:lnTo>
                  <a:lnTo>
                    <a:pt x="22485" y="36825"/>
                  </a:lnTo>
                  <a:lnTo>
                    <a:pt x="22933" y="36727"/>
                  </a:lnTo>
                  <a:lnTo>
                    <a:pt x="23400" y="36611"/>
                  </a:lnTo>
                  <a:lnTo>
                    <a:pt x="24277" y="36357"/>
                  </a:lnTo>
                  <a:lnTo>
                    <a:pt x="25154" y="36065"/>
                  </a:lnTo>
                  <a:lnTo>
                    <a:pt x="26011" y="35734"/>
                  </a:lnTo>
                  <a:lnTo>
                    <a:pt x="26849" y="35344"/>
                  </a:lnTo>
                  <a:lnTo>
                    <a:pt x="27648" y="34935"/>
                  </a:lnTo>
                  <a:lnTo>
                    <a:pt x="28447" y="34487"/>
                  </a:lnTo>
                  <a:lnTo>
                    <a:pt x="29207" y="34000"/>
                  </a:lnTo>
                  <a:lnTo>
                    <a:pt x="29947" y="33474"/>
                  </a:lnTo>
                  <a:lnTo>
                    <a:pt x="30648" y="32909"/>
                  </a:lnTo>
                  <a:lnTo>
                    <a:pt x="31330" y="32324"/>
                  </a:lnTo>
                  <a:lnTo>
                    <a:pt x="31993" y="31701"/>
                  </a:lnTo>
                  <a:lnTo>
                    <a:pt x="32616" y="31038"/>
                  </a:lnTo>
                  <a:lnTo>
                    <a:pt x="33201" y="30356"/>
                  </a:lnTo>
                  <a:lnTo>
                    <a:pt x="33766" y="29655"/>
                  </a:lnTo>
                  <a:lnTo>
                    <a:pt x="34272" y="28914"/>
                  </a:lnTo>
                  <a:lnTo>
                    <a:pt x="34779" y="28155"/>
                  </a:lnTo>
                  <a:lnTo>
                    <a:pt x="35227" y="27356"/>
                  </a:lnTo>
                  <a:lnTo>
                    <a:pt x="35636" y="26557"/>
                  </a:lnTo>
                  <a:lnTo>
                    <a:pt x="36006" y="25719"/>
                  </a:lnTo>
                  <a:lnTo>
                    <a:pt x="36357" y="24862"/>
                  </a:lnTo>
                  <a:lnTo>
                    <a:pt x="36649" y="23985"/>
                  </a:lnTo>
                  <a:lnTo>
                    <a:pt x="36903" y="23108"/>
                  </a:lnTo>
                  <a:lnTo>
                    <a:pt x="37020" y="22641"/>
                  </a:lnTo>
                  <a:lnTo>
                    <a:pt x="37117" y="22192"/>
                  </a:lnTo>
                  <a:lnTo>
                    <a:pt x="37195" y="21725"/>
                  </a:lnTo>
                  <a:lnTo>
                    <a:pt x="37273" y="21277"/>
                  </a:lnTo>
                  <a:lnTo>
                    <a:pt x="37351" y="20809"/>
                  </a:lnTo>
                  <a:lnTo>
                    <a:pt x="37390" y="20322"/>
                  </a:lnTo>
                  <a:lnTo>
                    <a:pt x="37448" y="19854"/>
                  </a:lnTo>
                  <a:lnTo>
                    <a:pt x="37468" y="19367"/>
                  </a:lnTo>
                  <a:lnTo>
                    <a:pt x="37487" y="18900"/>
                  </a:lnTo>
                  <a:lnTo>
                    <a:pt x="37487" y="18413"/>
                  </a:lnTo>
                  <a:lnTo>
                    <a:pt x="37468" y="17575"/>
                  </a:lnTo>
                  <a:lnTo>
                    <a:pt x="37429" y="16756"/>
                  </a:lnTo>
                  <a:lnTo>
                    <a:pt x="37331" y="15938"/>
                  </a:lnTo>
                  <a:lnTo>
                    <a:pt x="37214" y="15139"/>
                  </a:lnTo>
                  <a:lnTo>
                    <a:pt x="37039" y="14340"/>
                  </a:lnTo>
                  <a:lnTo>
                    <a:pt x="36864" y="13561"/>
                  </a:lnTo>
                  <a:lnTo>
                    <a:pt x="36630" y="12782"/>
                  </a:lnTo>
                  <a:lnTo>
                    <a:pt x="36377" y="12022"/>
                  </a:lnTo>
                  <a:lnTo>
                    <a:pt x="36084" y="11281"/>
                  </a:lnTo>
                  <a:lnTo>
                    <a:pt x="35773" y="10561"/>
                  </a:lnTo>
                  <a:lnTo>
                    <a:pt x="35422" y="9840"/>
                  </a:lnTo>
                  <a:lnTo>
                    <a:pt x="35032" y="9138"/>
                  </a:lnTo>
                  <a:lnTo>
                    <a:pt x="34623" y="8456"/>
                  </a:lnTo>
                  <a:lnTo>
                    <a:pt x="34194" y="7794"/>
                  </a:lnTo>
                  <a:lnTo>
                    <a:pt x="33727" y="7151"/>
                  </a:lnTo>
                  <a:lnTo>
                    <a:pt x="33240" y="6527"/>
                  </a:lnTo>
                  <a:lnTo>
                    <a:pt x="32733" y="5923"/>
                  </a:lnTo>
                  <a:lnTo>
                    <a:pt x="32188" y="5339"/>
                  </a:lnTo>
                  <a:lnTo>
                    <a:pt x="31642" y="4793"/>
                  </a:lnTo>
                  <a:lnTo>
                    <a:pt x="31058" y="4248"/>
                  </a:lnTo>
                  <a:lnTo>
                    <a:pt x="30434" y="3741"/>
                  </a:lnTo>
                  <a:lnTo>
                    <a:pt x="29811" y="3254"/>
                  </a:lnTo>
                  <a:lnTo>
                    <a:pt x="29168" y="2806"/>
                  </a:lnTo>
                  <a:lnTo>
                    <a:pt x="28486" y="2377"/>
                  </a:lnTo>
                  <a:lnTo>
                    <a:pt x="27804" y="1968"/>
                  </a:lnTo>
                  <a:lnTo>
                    <a:pt x="27083" y="1598"/>
                  </a:lnTo>
                  <a:lnTo>
                    <a:pt x="26362" y="1247"/>
                  </a:lnTo>
                  <a:lnTo>
                    <a:pt x="25622" y="935"/>
                  </a:lnTo>
                  <a:lnTo>
                    <a:pt x="24842" y="643"/>
                  </a:lnTo>
                  <a:lnTo>
                    <a:pt x="24082" y="390"/>
                  </a:lnTo>
                  <a:lnTo>
                    <a:pt x="23283" y="176"/>
                  </a:lnTo>
                  <a:lnTo>
                    <a:pt x="2246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1" name="Google Shape;2621;p46"/>
            <p:cNvSpPr/>
            <p:nvPr/>
          </p:nvSpPr>
          <p:spPr>
            <a:xfrm>
              <a:off x="4637300" y="1660450"/>
              <a:ext cx="148125" cy="250375"/>
            </a:xfrm>
            <a:custGeom>
              <a:avLst/>
              <a:gdLst/>
              <a:ahLst/>
              <a:cxnLst/>
              <a:rect l="l" t="t" r="r" b="b"/>
              <a:pathLst>
                <a:path w="5925" h="10015" extrusionOk="0">
                  <a:moveTo>
                    <a:pt x="1" y="0"/>
                  </a:moveTo>
                  <a:lnTo>
                    <a:pt x="410" y="390"/>
                  </a:lnTo>
                  <a:lnTo>
                    <a:pt x="615" y="575"/>
                  </a:lnTo>
                  <a:lnTo>
                    <a:pt x="615" y="575"/>
                  </a:lnTo>
                  <a:lnTo>
                    <a:pt x="547" y="507"/>
                  </a:lnTo>
                  <a:lnTo>
                    <a:pt x="1" y="0"/>
                  </a:lnTo>
                  <a:close/>
                  <a:moveTo>
                    <a:pt x="615" y="575"/>
                  </a:moveTo>
                  <a:lnTo>
                    <a:pt x="1053" y="1013"/>
                  </a:lnTo>
                  <a:lnTo>
                    <a:pt x="1560" y="1559"/>
                  </a:lnTo>
                  <a:lnTo>
                    <a:pt x="1629" y="1637"/>
                  </a:lnTo>
                  <a:lnTo>
                    <a:pt x="1629" y="1637"/>
                  </a:lnTo>
                  <a:lnTo>
                    <a:pt x="1579" y="1578"/>
                  </a:lnTo>
                  <a:lnTo>
                    <a:pt x="1209" y="1169"/>
                  </a:lnTo>
                  <a:lnTo>
                    <a:pt x="819" y="760"/>
                  </a:lnTo>
                  <a:lnTo>
                    <a:pt x="615" y="575"/>
                  </a:lnTo>
                  <a:close/>
                  <a:moveTo>
                    <a:pt x="1629" y="1637"/>
                  </a:moveTo>
                  <a:lnTo>
                    <a:pt x="1930" y="1988"/>
                  </a:lnTo>
                  <a:lnTo>
                    <a:pt x="2281" y="2416"/>
                  </a:lnTo>
                  <a:lnTo>
                    <a:pt x="2631" y="2864"/>
                  </a:lnTo>
                  <a:lnTo>
                    <a:pt x="2943" y="3312"/>
                  </a:lnTo>
                  <a:lnTo>
                    <a:pt x="2963" y="3332"/>
                  </a:lnTo>
                  <a:lnTo>
                    <a:pt x="2982" y="3371"/>
                  </a:lnTo>
                  <a:lnTo>
                    <a:pt x="3489" y="4131"/>
                  </a:lnTo>
                  <a:lnTo>
                    <a:pt x="3956" y="4910"/>
                  </a:lnTo>
                  <a:lnTo>
                    <a:pt x="4385" y="5709"/>
                  </a:lnTo>
                  <a:lnTo>
                    <a:pt x="4775" y="6527"/>
                  </a:lnTo>
                  <a:lnTo>
                    <a:pt x="5125" y="7365"/>
                  </a:lnTo>
                  <a:lnTo>
                    <a:pt x="5395" y="812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629" y="1637"/>
                  </a:lnTo>
                  <a:close/>
                  <a:moveTo>
                    <a:pt x="5395" y="8124"/>
                  </a:moveTo>
                  <a:lnTo>
                    <a:pt x="5524" y="8521"/>
                  </a:lnTo>
                  <a:lnTo>
                    <a:pt x="5437" y="8242"/>
                  </a:lnTo>
                  <a:lnTo>
                    <a:pt x="5395" y="8124"/>
                  </a:lnTo>
                  <a:close/>
                  <a:moveTo>
                    <a:pt x="5524" y="8521"/>
                  </a:moveTo>
                  <a:lnTo>
                    <a:pt x="5544" y="8585"/>
                  </a:lnTo>
                  <a:lnTo>
                    <a:pt x="5534" y="8554"/>
                  </a:lnTo>
                  <a:lnTo>
                    <a:pt x="5524" y="8521"/>
                  </a:lnTo>
                  <a:close/>
                  <a:moveTo>
                    <a:pt x="5544" y="8585"/>
                  </a:moveTo>
                  <a:lnTo>
                    <a:pt x="5740" y="9245"/>
                  </a:lnTo>
                  <a:lnTo>
                    <a:pt x="5710" y="9119"/>
                  </a:lnTo>
                  <a:lnTo>
                    <a:pt x="5544" y="8585"/>
                  </a:lnTo>
                  <a:close/>
                  <a:moveTo>
                    <a:pt x="5740" y="9245"/>
                  </a:moveTo>
                  <a:lnTo>
                    <a:pt x="5924" y="10015"/>
                  </a:lnTo>
                  <a:lnTo>
                    <a:pt x="5749" y="9275"/>
                  </a:lnTo>
                  <a:lnTo>
                    <a:pt x="5740" y="9245"/>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2" name="Google Shape;2622;p46"/>
            <p:cNvSpPr/>
            <p:nvPr/>
          </p:nvSpPr>
          <p:spPr>
            <a:xfrm>
              <a:off x="4637300" y="1660450"/>
              <a:ext cx="148125" cy="250375"/>
            </a:xfrm>
            <a:custGeom>
              <a:avLst/>
              <a:gdLst/>
              <a:ahLst/>
              <a:cxnLst/>
              <a:rect l="l" t="t" r="r" b="b"/>
              <a:pathLst>
                <a:path w="5925" h="10015" fill="none" extrusionOk="0">
                  <a:moveTo>
                    <a:pt x="2943" y="3312"/>
                  </a:moveTo>
                  <a:lnTo>
                    <a:pt x="2943" y="3312"/>
                  </a:lnTo>
                  <a:lnTo>
                    <a:pt x="2963" y="3332"/>
                  </a:lnTo>
                  <a:lnTo>
                    <a:pt x="2963" y="3332"/>
                  </a:lnTo>
                  <a:lnTo>
                    <a:pt x="2982" y="3371"/>
                  </a:lnTo>
                  <a:lnTo>
                    <a:pt x="2982" y="3371"/>
                  </a:lnTo>
                  <a:lnTo>
                    <a:pt x="3489" y="4131"/>
                  </a:lnTo>
                  <a:lnTo>
                    <a:pt x="3956" y="4910"/>
                  </a:lnTo>
                  <a:lnTo>
                    <a:pt x="4385" y="5709"/>
                  </a:lnTo>
                  <a:lnTo>
                    <a:pt x="4775" y="6527"/>
                  </a:lnTo>
                  <a:lnTo>
                    <a:pt x="5125" y="7365"/>
                  </a:lnTo>
                  <a:lnTo>
                    <a:pt x="5437" y="8242"/>
                  </a:lnTo>
                  <a:lnTo>
                    <a:pt x="5710" y="9119"/>
                  </a:lnTo>
                  <a:lnTo>
                    <a:pt x="5924" y="10015"/>
                  </a:lnTo>
                  <a:lnTo>
                    <a:pt x="5924" y="10015"/>
                  </a:lnTo>
                  <a:lnTo>
                    <a:pt x="5749" y="9275"/>
                  </a:lnTo>
                  <a:lnTo>
                    <a:pt x="5534" y="855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560" y="1559"/>
                  </a:lnTo>
                  <a:lnTo>
                    <a:pt x="1053" y="1013"/>
                  </a:lnTo>
                  <a:lnTo>
                    <a:pt x="547" y="507"/>
                  </a:lnTo>
                  <a:lnTo>
                    <a:pt x="1" y="0"/>
                  </a:lnTo>
                  <a:lnTo>
                    <a:pt x="1" y="0"/>
                  </a:lnTo>
                  <a:lnTo>
                    <a:pt x="410" y="390"/>
                  </a:lnTo>
                  <a:lnTo>
                    <a:pt x="819" y="760"/>
                  </a:lnTo>
                  <a:lnTo>
                    <a:pt x="1209" y="1169"/>
                  </a:lnTo>
                  <a:lnTo>
                    <a:pt x="1579" y="1578"/>
                  </a:lnTo>
                  <a:lnTo>
                    <a:pt x="1930" y="1988"/>
                  </a:lnTo>
                  <a:lnTo>
                    <a:pt x="2281" y="2416"/>
                  </a:lnTo>
                  <a:lnTo>
                    <a:pt x="2631" y="2864"/>
                  </a:lnTo>
                  <a:lnTo>
                    <a:pt x="2943" y="331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3" name="Google Shape;2623;p46"/>
            <p:cNvSpPr/>
            <p:nvPr/>
          </p:nvSpPr>
          <p:spPr>
            <a:xfrm>
              <a:off x="4609050" y="2284900"/>
              <a:ext cx="25" cy="25"/>
            </a:xfrm>
            <a:custGeom>
              <a:avLst/>
              <a:gdLst/>
              <a:ahLst/>
              <a:cxnLst/>
              <a:rect l="l" t="t" r="r" b="b"/>
              <a:pathLst>
                <a:path w="1" h="1" extrusionOk="0">
                  <a:moveTo>
                    <a:pt x="1" y="1"/>
                  </a:moveTo>
                  <a:lnTo>
                    <a:pt x="1" y="1"/>
                  </a:lnTo>
                  <a:lnTo>
                    <a:pt x="1"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4" name="Google Shape;2624;p46"/>
            <p:cNvSpPr/>
            <p:nvPr/>
          </p:nvSpPr>
          <p:spPr>
            <a:xfrm>
              <a:off x="4609050" y="228490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5" name="Google Shape;2625;p46"/>
            <p:cNvSpPr/>
            <p:nvPr/>
          </p:nvSpPr>
          <p:spPr>
            <a:xfrm>
              <a:off x="4326550" y="1670675"/>
              <a:ext cx="25" cy="25"/>
            </a:xfrm>
            <a:custGeom>
              <a:avLst/>
              <a:gdLst/>
              <a:ahLst/>
              <a:cxnLst/>
              <a:rect l="l" t="t" r="r" b="b"/>
              <a:pathLst>
                <a:path w="1" h="1" extrusionOk="0">
                  <a:moveTo>
                    <a:pt x="0" y="0"/>
                  </a:moveTo>
                  <a:lnTo>
                    <a:pt x="0" y="0"/>
                  </a:lnTo>
                  <a:lnTo>
                    <a:pt x="0" y="0"/>
                  </a:lnTo>
                  <a:lnTo>
                    <a:pt x="0"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6" name="Google Shape;2626;p46"/>
            <p:cNvSpPr/>
            <p:nvPr/>
          </p:nvSpPr>
          <p:spPr>
            <a:xfrm>
              <a:off x="4218900" y="1653125"/>
              <a:ext cx="25" cy="25"/>
            </a:xfrm>
            <a:custGeom>
              <a:avLst/>
              <a:gdLst/>
              <a:ahLst/>
              <a:cxnLst/>
              <a:rect l="l" t="t" r="r" b="b"/>
              <a:pathLst>
                <a:path w="1" h="1" extrusionOk="0">
                  <a:moveTo>
                    <a:pt x="0" y="1"/>
                  </a:moveTo>
                  <a:lnTo>
                    <a:pt x="0" y="1"/>
                  </a:lnTo>
                  <a:lnTo>
                    <a:pt x="0" y="1"/>
                  </a:lnTo>
                  <a:lnTo>
                    <a:pt x="0"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7" name="Google Shape;2627;p46"/>
            <p:cNvSpPr/>
            <p:nvPr/>
          </p:nvSpPr>
          <p:spPr>
            <a:xfrm>
              <a:off x="4218900" y="165312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8" name="Google Shape;2628;p46"/>
            <p:cNvSpPr/>
            <p:nvPr/>
          </p:nvSpPr>
          <p:spPr>
            <a:xfrm>
              <a:off x="4264675" y="1712075"/>
              <a:ext cx="25" cy="25"/>
            </a:xfrm>
            <a:custGeom>
              <a:avLst/>
              <a:gdLst/>
              <a:ahLst/>
              <a:cxnLst/>
              <a:rect l="l" t="t" r="r" b="b"/>
              <a:pathLst>
                <a:path w="1" h="1" extrusionOk="0">
                  <a:moveTo>
                    <a:pt x="1" y="0"/>
                  </a:moveTo>
                  <a:lnTo>
                    <a:pt x="1" y="0"/>
                  </a:lnTo>
                  <a:lnTo>
                    <a:pt x="1" y="0"/>
                  </a:lnTo>
                  <a:lnTo>
                    <a:pt x="1"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9" name="Google Shape;2629;p46"/>
            <p:cNvSpPr/>
            <p:nvPr/>
          </p:nvSpPr>
          <p:spPr>
            <a:xfrm>
              <a:off x="3932000" y="2222075"/>
              <a:ext cx="292775" cy="244050"/>
            </a:xfrm>
            <a:custGeom>
              <a:avLst/>
              <a:gdLst/>
              <a:ahLst/>
              <a:cxnLst/>
              <a:rect l="l" t="t" r="r" b="b"/>
              <a:pathLst>
                <a:path w="11711" h="9762" extrusionOk="0">
                  <a:moveTo>
                    <a:pt x="3936" y="0"/>
                  </a:moveTo>
                  <a:lnTo>
                    <a:pt x="3507" y="59"/>
                  </a:lnTo>
                  <a:lnTo>
                    <a:pt x="3235" y="98"/>
                  </a:lnTo>
                  <a:lnTo>
                    <a:pt x="2903" y="156"/>
                  </a:lnTo>
                  <a:lnTo>
                    <a:pt x="2611" y="234"/>
                  </a:lnTo>
                  <a:lnTo>
                    <a:pt x="2533" y="253"/>
                  </a:lnTo>
                  <a:lnTo>
                    <a:pt x="2241" y="351"/>
                  </a:lnTo>
                  <a:lnTo>
                    <a:pt x="1949" y="468"/>
                  </a:lnTo>
                  <a:lnTo>
                    <a:pt x="1598" y="624"/>
                  </a:lnTo>
                  <a:lnTo>
                    <a:pt x="1286" y="799"/>
                  </a:lnTo>
                  <a:lnTo>
                    <a:pt x="955" y="1013"/>
                  </a:lnTo>
                  <a:lnTo>
                    <a:pt x="916" y="1052"/>
                  </a:lnTo>
                  <a:lnTo>
                    <a:pt x="877" y="1072"/>
                  </a:lnTo>
                  <a:lnTo>
                    <a:pt x="838" y="1091"/>
                  </a:lnTo>
                  <a:lnTo>
                    <a:pt x="799" y="1130"/>
                  </a:lnTo>
                  <a:lnTo>
                    <a:pt x="780" y="1150"/>
                  </a:lnTo>
                  <a:lnTo>
                    <a:pt x="682" y="1208"/>
                  </a:lnTo>
                  <a:lnTo>
                    <a:pt x="663" y="1247"/>
                  </a:lnTo>
                  <a:lnTo>
                    <a:pt x="546" y="1325"/>
                  </a:lnTo>
                  <a:lnTo>
                    <a:pt x="526" y="1364"/>
                  </a:lnTo>
                  <a:lnTo>
                    <a:pt x="273" y="1578"/>
                  </a:lnTo>
                  <a:lnTo>
                    <a:pt x="117" y="1754"/>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911" y="9586"/>
                  </a:lnTo>
                  <a:lnTo>
                    <a:pt x="11028" y="9391"/>
                  </a:lnTo>
                  <a:lnTo>
                    <a:pt x="11184" y="9119"/>
                  </a:lnTo>
                  <a:lnTo>
                    <a:pt x="11320" y="8826"/>
                  </a:lnTo>
                  <a:lnTo>
                    <a:pt x="11437" y="8515"/>
                  </a:lnTo>
                  <a:lnTo>
                    <a:pt x="11535" y="8203"/>
                  </a:lnTo>
                  <a:lnTo>
                    <a:pt x="11613" y="7891"/>
                  </a:lnTo>
                  <a:lnTo>
                    <a:pt x="11652" y="7579"/>
                  </a:lnTo>
                  <a:lnTo>
                    <a:pt x="11691" y="7190"/>
                  </a:lnTo>
                  <a:lnTo>
                    <a:pt x="11710" y="6820"/>
                  </a:lnTo>
                  <a:lnTo>
                    <a:pt x="11691" y="6469"/>
                  </a:lnTo>
                  <a:lnTo>
                    <a:pt x="11652" y="6079"/>
                  </a:lnTo>
                  <a:lnTo>
                    <a:pt x="11593" y="5670"/>
                  </a:lnTo>
                  <a:lnTo>
                    <a:pt x="11496" y="5280"/>
                  </a:lnTo>
                  <a:lnTo>
                    <a:pt x="11359" y="4891"/>
                  </a:lnTo>
                  <a:lnTo>
                    <a:pt x="11223" y="4501"/>
                  </a:lnTo>
                  <a:lnTo>
                    <a:pt x="11028" y="4092"/>
                  </a:lnTo>
                  <a:lnTo>
                    <a:pt x="10814" y="3683"/>
                  </a:lnTo>
                  <a:lnTo>
                    <a:pt x="10580" y="3332"/>
                  </a:lnTo>
                  <a:lnTo>
                    <a:pt x="10327" y="2981"/>
                  </a:lnTo>
                  <a:lnTo>
                    <a:pt x="10015" y="2592"/>
                  </a:lnTo>
                  <a:lnTo>
                    <a:pt x="9684" y="2260"/>
                  </a:lnTo>
                  <a:lnTo>
                    <a:pt x="9353" y="1929"/>
                  </a:lnTo>
                  <a:lnTo>
                    <a:pt x="8982" y="1617"/>
                  </a:lnTo>
                  <a:lnTo>
                    <a:pt x="8534" y="1306"/>
                  </a:lnTo>
                  <a:lnTo>
                    <a:pt x="8106" y="1033"/>
                  </a:lnTo>
                  <a:lnTo>
                    <a:pt x="7638" y="780"/>
                  </a:lnTo>
                  <a:lnTo>
                    <a:pt x="7170" y="565"/>
                  </a:lnTo>
                  <a:lnTo>
                    <a:pt x="6703" y="390"/>
                  </a:lnTo>
                  <a:lnTo>
                    <a:pt x="6255" y="253"/>
                  </a:lnTo>
                  <a:lnTo>
                    <a:pt x="5767" y="137"/>
                  </a:lnTo>
                  <a:lnTo>
                    <a:pt x="5300" y="59"/>
                  </a:lnTo>
                  <a:lnTo>
                    <a:pt x="483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0" name="Google Shape;2630;p46"/>
            <p:cNvSpPr/>
            <p:nvPr/>
          </p:nvSpPr>
          <p:spPr>
            <a:xfrm>
              <a:off x="3932000" y="2222075"/>
              <a:ext cx="292775" cy="244050"/>
            </a:xfrm>
            <a:custGeom>
              <a:avLst/>
              <a:gdLst/>
              <a:ahLst/>
              <a:cxnLst/>
              <a:rect l="l" t="t" r="r" b="b"/>
              <a:pathLst>
                <a:path w="11711" h="9762" fill="none" extrusionOk="0">
                  <a:moveTo>
                    <a:pt x="4384" y="0"/>
                  </a:moveTo>
                  <a:lnTo>
                    <a:pt x="4384" y="0"/>
                  </a:lnTo>
                  <a:lnTo>
                    <a:pt x="4345" y="0"/>
                  </a:lnTo>
                  <a:lnTo>
                    <a:pt x="4345" y="0"/>
                  </a:lnTo>
                  <a:lnTo>
                    <a:pt x="3936" y="0"/>
                  </a:lnTo>
                  <a:lnTo>
                    <a:pt x="3507" y="59"/>
                  </a:lnTo>
                  <a:lnTo>
                    <a:pt x="3507" y="59"/>
                  </a:lnTo>
                  <a:lnTo>
                    <a:pt x="3235" y="98"/>
                  </a:lnTo>
                  <a:lnTo>
                    <a:pt x="3235" y="98"/>
                  </a:lnTo>
                  <a:lnTo>
                    <a:pt x="2903" y="156"/>
                  </a:lnTo>
                  <a:lnTo>
                    <a:pt x="2611" y="234"/>
                  </a:lnTo>
                  <a:lnTo>
                    <a:pt x="2533" y="253"/>
                  </a:lnTo>
                  <a:lnTo>
                    <a:pt x="2533" y="253"/>
                  </a:lnTo>
                  <a:lnTo>
                    <a:pt x="2241" y="351"/>
                  </a:lnTo>
                  <a:lnTo>
                    <a:pt x="1949" y="468"/>
                  </a:lnTo>
                  <a:lnTo>
                    <a:pt x="1949" y="468"/>
                  </a:lnTo>
                  <a:lnTo>
                    <a:pt x="1598" y="624"/>
                  </a:lnTo>
                  <a:lnTo>
                    <a:pt x="1286" y="799"/>
                  </a:lnTo>
                  <a:lnTo>
                    <a:pt x="1286" y="799"/>
                  </a:lnTo>
                  <a:lnTo>
                    <a:pt x="955" y="1013"/>
                  </a:lnTo>
                  <a:lnTo>
                    <a:pt x="916" y="1052"/>
                  </a:lnTo>
                  <a:lnTo>
                    <a:pt x="877" y="1072"/>
                  </a:lnTo>
                  <a:lnTo>
                    <a:pt x="838" y="1091"/>
                  </a:lnTo>
                  <a:lnTo>
                    <a:pt x="799" y="1130"/>
                  </a:lnTo>
                  <a:lnTo>
                    <a:pt x="780" y="1150"/>
                  </a:lnTo>
                  <a:lnTo>
                    <a:pt x="682" y="1208"/>
                  </a:lnTo>
                  <a:lnTo>
                    <a:pt x="663" y="1247"/>
                  </a:lnTo>
                  <a:lnTo>
                    <a:pt x="663" y="1247"/>
                  </a:lnTo>
                  <a:lnTo>
                    <a:pt x="546" y="1325"/>
                  </a:lnTo>
                  <a:lnTo>
                    <a:pt x="526" y="1364"/>
                  </a:lnTo>
                  <a:lnTo>
                    <a:pt x="526" y="1364"/>
                  </a:lnTo>
                  <a:lnTo>
                    <a:pt x="273" y="1578"/>
                  </a:lnTo>
                  <a:lnTo>
                    <a:pt x="273" y="1578"/>
                  </a:lnTo>
                  <a:lnTo>
                    <a:pt x="117" y="1754"/>
                  </a:lnTo>
                  <a:lnTo>
                    <a:pt x="117" y="1754"/>
                  </a:lnTo>
                  <a:lnTo>
                    <a:pt x="0" y="1871"/>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775" y="9762"/>
                  </a:lnTo>
                  <a:lnTo>
                    <a:pt x="10911" y="9586"/>
                  </a:lnTo>
                  <a:lnTo>
                    <a:pt x="11028" y="9391"/>
                  </a:lnTo>
                  <a:lnTo>
                    <a:pt x="11028" y="9391"/>
                  </a:lnTo>
                  <a:lnTo>
                    <a:pt x="11184" y="9119"/>
                  </a:lnTo>
                  <a:lnTo>
                    <a:pt x="11320" y="8826"/>
                  </a:lnTo>
                  <a:lnTo>
                    <a:pt x="11320" y="8826"/>
                  </a:lnTo>
                  <a:lnTo>
                    <a:pt x="11437" y="8515"/>
                  </a:lnTo>
                  <a:lnTo>
                    <a:pt x="11535" y="8203"/>
                  </a:lnTo>
                  <a:lnTo>
                    <a:pt x="11535" y="8203"/>
                  </a:lnTo>
                  <a:lnTo>
                    <a:pt x="11613" y="7891"/>
                  </a:lnTo>
                  <a:lnTo>
                    <a:pt x="11652" y="7579"/>
                  </a:lnTo>
                  <a:lnTo>
                    <a:pt x="11652" y="7579"/>
                  </a:lnTo>
                  <a:lnTo>
                    <a:pt x="11691" y="7190"/>
                  </a:lnTo>
                  <a:lnTo>
                    <a:pt x="11710" y="6820"/>
                  </a:lnTo>
                  <a:lnTo>
                    <a:pt x="11710" y="6820"/>
                  </a:lnTo>
                  <a:lnTo>
                    <a:pt x="11691" y="6469"/>
                  </a:lnTo>
                  <a:lnTo>
                    <a:pt x="11652" y="6079"/>
                  </a:lnTo>
                  <a:lnTo>
                    <a:pt x="11652" y="6079"/>
                  </a:lnTo>
                  <a:lnTo>
                    <a:pt x="11593" y="5670"/>
                  </a:lnTo>
                  <a:lnTo>
                    <a:pt x="11496" y="5280"/>
                  </a:lnTo>
                  <a:lnTo>
                    <a:pt x="11496" y="5280"/>
                  </a:lnTo>
                  <a:lnTo>
                    <a:pt x="11359" y="4891"/>
                  </a:lnTo>
                  <a:lnTo>
                    <a:pt x="11223" y="4501"/>
                  </a:lnTo>
                  <a:lnTo>
                    <a:pt x="11223" y="4501"/>
                  </a:lnTo>
                  <a:lnTo>
                    <a:pt x="11028" y="4092"/>
                  </a:lnTo>
                  <a:lnTo>
                    <a:pt x="10814" y="3683"/>
                  </a:lnTo>
                  <a:lnTo>
                    <a:pt x="10814" y="3683"/>
                  </a:lnTo>
                  <a:lnTo>
                    <a:pt x="10580" y="3332"/>
                  </a:lnTo>
                  <a:lnTo>
                    <a:pt x="10327" y="2981"/>
                  </a:lnTo>
                  <a:lnTo>
                    <a:pt x="10327" y="2981"/>
                  </a:lnTo>
                  <a:lnTo>
                    <a:pt x="10015" y="2592"/>
                  </a:lnTo>
                  <a:lnTo>
                    <a:pt x="9684" y="2260"/>
                  </a:lnTo>
                  <a:lnTo>
                    <a:pt x="9684" y="2260"/>
                  </a:lnTo>
                  <a:lnTo>
                    <a:pt x="9353" y="1929"/>
                  </a:lnTo>
                  <a:lnTo>
                    <a:pt x="8982" y="1617"/>
                  </a:lnTo>
                  <a:lnTo>
                    <a:pt x="8982" y="1617"/>
                  </a:lnTo>
                  <a:lnTo>
                    <a:pt x="8534" y="1306"/>
                  </a:lnTo>
                  <a:lnTo>
                    <a:pt x="8106" y="1033"/>
                  </a:lnTo>
                  <a:lnTo>
                    <a:pt x="8106" y="1033"/>
                  </a:lnTo>
                  <a:lnTo>
                    <a:pt x="7638" y="780"/>
                  </a:lnTo>
                  <a:lnTo>
                    <a:pt x="7170" y="565"/>
                  </a:lnTo>
                  <a:lnTo>
                    <a:pt x="7170" y="565"/>
                  </a:lnTo>
                  <a:lnTo>
                    <a:pt x="6703" y="390"/>
                  </a:lnTo>
                  <a:lnTo>
                    <a:pt x="6255" y="253"/>
                  </a:lnTo>
                  <a:lnTo>
                    <a:pt x="6255" y="253"/>
                  </a:lnTo>
                  <a:lnTo>
                    <a:pt x="5767" y="137"/>
                  </a:lnTo>
                  <a:lnTo>
                    <a:pt x="5300" y="59"/>
                  </a:lnTo>
                  <a:lnTo>
                    <a:pt x="5300" y="59"/>
                  </a:lnTo>
                  <a:lnTo>
                    <a:pt x="4832" y="0"/>
                  </a:lnTo>
                  <a:lnTo>
                    <a:pt x="4384"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1" name="Google Shape;2631;p46"/>
            <p:cNvSpPr/>
            <p:nvPr/>
          </p:nvSpPr>
          <p:spPr>
            <a:xfrm>
              <a:off x="3901300" y="2042325"/>
              <a:ext cx="119375" cy="150050"/>
            </a:xfrm>
            <a:custGeom>
              <a:avLst/>
              <a:gdLst/>
              <a:ahLst/>
              <a:cxnLst/>
              <a:rect l="l" t="t" r="r" b="b"/>
              <a:pathLst>
                <a:path w="4775" h="6002" extrusionOk="0">
                  <a:moveTo>
                    <a:pt x="1579" y="1"/>
                  </a:moveTo>
                  <a:lnTo>
                    <a:pt x="1384" y="20"/>
                  </a:lnTo>
                  <a:lnTo>
                    <a:pt x="1189" y="59"/>
                  </a:lnTo>
                  <a:lnTo>
                    <a:pt x="994" y="117"/>
                  </a:lnTo>
                  <a:lnTo>
                    <a:pt x="878" y="176"/>
                  </a:lnTo>
                  <a:lnTo>
                    <a:pt x="839" y="195"/>
                  </a:lnTo>
                  <a:lnTo>
                    <a:pt x="683" y="293"/>
                  </a:lnTo>
                  <a:lnTo>
                    <a:pt x="527" y="449"/>
                  </a:lnTo>
                  <a:lnTo>
                    <a:pt x="468" y="488"/>
                  </a:lnTo>
                  <a:lnTo>
                    <a:pt x="429" y="546"/>
                  </a:lnTo>
                  <a:lnTo>
                    <a:pt x="410" y="566"/>
                  </a:lnTo>
                  <a:lnTo>
                    <a:pt x="274" y="780"/>
                  </a:lnTo>
                  <a:lnTo>
                    <a:pt x="235" y="877"/>
                  </a:lnTo>
                  <a:lnTo>
                    <a:pt x="196" y="936"/>
                  </a:lnTo>
                  <a:lnTo>
                    <a:pt x="137" y="1111"/>
                  </a:lnTo>
                  <a:lnTo>
                    <a:pt x="79" y="1267"/>
                  </a:lnTo>
                  <a:lnTo>
                    <a:pt x="20" y="1559"/>
                  </a:lnTo>
                  <a:lnTo>
                    <a:pt x="20" y="1579"/>
                  </a:lnTo>
                  <a:lnTo>
                    <a:pt x="1" y="1832"/>
                  </a:lnTo>
                  <a:lnTo>
                    <a:pt x="1" y="2046"/>
                  </a:lnTo>
                  <a:lnTo>
                    <a:pt x="1" y="2105"/>
                  </a:lnTo>
                  <a:lnTo>
                    <a:pt x="20" y="2417"/>
                  </a:lnTo>
                  <a:lnTo>
                    <a:pt x="20" y="2475"/>
                  </a:lnTo>
                  <a:lnTo>
                    <a:pt x="79" y="2767"/>
                  </a:lnTo>
                  <a:lnTo>
                    <a:pt x="137" y="3040"/>
                  </a:lnTo>
                  <a:lnTo>
                    <a:pt x="176" y="3176"/>
                  </a:lnTo>
                  <a:lnTo>
                    <a:pt x="274" y="3449"/>
                  </a:lnTo>
                  <a:lnTo>
                    <a:pt x="293" y="3488"/>
                  </a:lnTo>
                  <a:lnTo>
                    <a:pt x="312" y="3547"/>
                  </a:lnTo>
                  <a:lnTo>
                    <a:pt x="332" y="3566"/>
                  </a:lnTo>
                  <a:lnTo>
                    <a:pt x="371" y="3664"/>
                  </a:lnTo>
                  <a:lnTo>
                    <a:pt x="507" y="3975"/>
                  </a:lnTo>
                  <a:lnTo>
                    <a:pt x="683" y="4268"/>
                  </a:lnTo>
                  <a:lnTo>
                    <a:pt x="955" y="4657"/>
                  </a:lnTo>
                  <a:lnTo>
                    <a:pt x="1131" y="4891"/>
                  </a:lnTo>
                  <a:lnTo>
                    <a:pt x="1326" y="5086"/>
                  </a:lnTo>
                  <a:lnTo>
                    <a:pt x="1501" y="5261"/>
                  </a:lnTo>
                  <a:lnTo>
                    <a:pt x="1715" y="5437"/>
                  </a:lnTo>
                  <a:lnTo>
                    <a:pt x="1891" y="5554"/>
                  </a:lnTo>
                  <a:lnTo>
                    <a:pt x="2047" y="5651"/>
                  </a:lnTo>
                  <a:lnTo>
                    <a:pt x="2222" y="5748"/>
                  </a:lnTo>
                  <a:lnTo>
                    <a:pt x="2417" y="5846"/>
                  </a:lnTo>
                  <a:lnTo>
                    <a:pt x="2690" y="5943"/>
                  </a:lnTo>
                  <a:lnTo>
                    <a:pt x="2962" y="5982"/>
                  </a:lnTo>
                  <a:lnTo>
                    <a:pt x="3177" y="6002"/>
                  </a:lnTo>
                  <a:lnTo>
                    <a:pt x="3391" y="6002"/>
                  </a:lnTo>
                  <a:lnTo>
                    <a:pt x="3566" y="5963"/>
                  </a:lnTo>
                  <a:lnTo>
                    <a:pt x="3742" y="5904"/>
                  </a:lnTo>
                  <a:lnTo>
                    <a:pt x="3937" y="5807"/>
                  </a:lnTo>
                  <a:lnTo>
                    <a:pt x="4073" y="5709"/>
                  </a:lnTo>
                  <a:lnTo>
                    <a:pt x="4248" y="5573"/>
                  </a:lnTo>
                  <a:lnTo>
                    <a:pt x="4346" y="5437"/>
                  </a:lnTo>
                  <a:lnTo>
                    <a:pt x="4463" y="5261"/>
                  </a:lnTo>
                  <a:lnTo>
                    <a:pt x="4560" y="5066"/>
                  </a:lnTo>
                  <a:lnTo>
                    <a:pt x="4638" y="4891"/>
                  </a:lnTo>
                  <a:lnTo>
                    <a:pt x="4677" y="4735"/>
                  </a:lnTo>
                  <a:lnTo>
                    <a:pt x="4735" y="4443"/>
                  </a:lnTo>
                  <a:lnTo>
                    <a:pt x="4755" y="4209"/>
                  </a:lnTo>
                  <a:lnTo>
                    <a:pt x="4774" y="3995"/>
                  </a:lnTo>
                  <a:lnTo>
                    <a:pt x="4755" y="3761"/>
                  </a:lnTo>
                  <a:lnTo>
                    <a:pt x="4735" y="3508"/>
                  </a:lnTo>
                  <a:lnTo>
                    <a:pt x="4677" y="3215"/>
                  </a:lnTo>
                  <a:lnTo>
                    <a:pt x="4599" y="2943"/>
                  </a:lnTo>
                  <a:lnTo>
                    <a:pt x="4521" y="2650"/>
                  </a:lnTo>
                  <a:lnTo>
                    <a:pt x="4404" y="2378"/>
                  </a:lnTo>
                  <a:lnTo>
                    <a:pt x="4268" y="2085"/>
                  </a:lnTo>
                  <a:lnTo>
                    <a:pt x="4131" y="1852"/>
                  </a:lnTo>
                  <a:lnTo>
                    <a:pt x="3975" y="1598"/>
                  </a:lnTo>
                  <a:lnTo>
                    <a:pt x="3800" y="1345"/>
                  </a:lnTo>
                  <a:lnTo>
                    <a:pt x="3625" y="1111"/>
                  </a:lnTo>
                  <a:lnTo>
                    <a:pt x="3449" y="936"/>
                  </a:lnTo>
                  <a:lnTo>
                    <a:pt x="3255" y="741"/>
                  </a:lnTo>
                  <a:lnTo>
                    <a:pt x="3060" y="585"/>
                  </a:lnTo>
                  <a:lnTo>
                    <a:pt x="2884" y="449"/>
                  </a:lnTo>
                  <a:lnTo>
                    <a:pt x="2709" y="351"/>
                  </a:lnTo>
                  <a:lnTo>
                    <a:pt x="2378" y="176"/>
                  </a:lnTo>
                  <a:lnTo>
                    <a:pt x="2105" y="79"/>
                  </a:lnTo>
                  <a:lnTo>
                    <a:pt x="1949" y="40"/>
                  </a:lnTo>
                  <a:lnTo>
                    <a:pt x="1793" y="20"/>
                  </a:lnTo>
                  <a:lnTo>
                    <a:pt x="157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2" name="Google Shape;2632;p46"/>
            <p:cNvSpPr/>
            <p:nvPr/>
          </p:nvSpPr>
          <p:spPr>
            <a:xfrm>
              <a:off x="3901300" y="2042325"/>
              <a:ext cx="119375" cy="150050"/>
            </a:xfrm>
            <a:custGeom>
              <a:avLst/>
              <a:gdLst/>
              <a:ahLst/>
              <a:cxnLst/>
              <a:rect l="l" t="t" r="r" b="b"/>
              <a:pathLst>
                <a:path w="4775" h="6002" fill="none" extrusionOk="0">
                  <a:moveTo>
                    <a:pt x="1579" y="1"/>
                  </a:moveTo>
                  <a:lnTo>
                    <a:pt x="1579" y="1"/>
                  </a:lnTo>
                  <a:lnTo>
                    <a:pt x="1579" y="1"/>
                  </a:lnTo>
                  <a:lnTo>
                    <a:pt x="1384" y="20"/>
                  </a:lnTo>
                  <a:lnTo>
                    <a:pt x="1384" y="20"/>
                  </a:lnTo>
                  <a:lnTo>
                    <a:pt x="1189" y="59"/>
                  </a:lnTo>
                  <a:lnTo>
                    <a:pt x="1189" y="59"/>
                  </a:lnTo>
                  <a:lnTo>
                    <a:pt x="994" y="117"/>
                  </a:lnTo>
                  <a:lnTo>
                    <a:pt x="994" y="117"/>
                  </a:lnTo>
                  <a:lnTo>
                    <a:pt x="878" y="176"/>
                  </a:lnTo>
                  <a:lnTo>
                    <a:pt x="839" y="195"/>
                  </a:lnTo>
                  <a:lnTo>
                    <a:pt x="839" y="195"/>
                  </a:lnTo>
                  <a:lnTo>
                    <a:pt x="683" y="293"/>
                  </a:lnTo>
                  <a:lnTo>
                    <a:pt x="683" y="293"/>
                  </a:lnTo>
                  <a:lnTo>
                    <a:pt x="527" y="449"/>
                  </a:lnTo>
                  <a:lnTo>
                    <a:pt x="527" y="449"/>
                  </a:lnTo>
                  <a:lnTo>
                    <a:pt x="468" y="488"/>
                  </a:lnTo>
                  <a:lnTo>
                    <a:pt x="429" y="546"/>
                  </a:lnTo>
                  <a:lnTo>
                    <a:pt x="410" y="566"/>
                  </a:lnTo>
                  <a:lnTo>
                    <a:pt x="410" y="566"/>
                  </a:lnTo>
                  <a:lnTo>
                    <a:pt x="274" y="780"/>
                  </a:lnTo>
                  <a:lnTo>
                    <a:pt x="274" y="780"/>
                  </a:lnTo>
                  <a:lnTo>
                    <a:pt x="235" y="877"/>
                  </a:lnTo>
                  <a:lnTo>
                    <a:pt x="235" y="877"/>
                  </a:lnTo>
                  <a:lnTo>
                    <a:pt x="196" y="936"/>
                  </a:lnTo>
                  <a:lnTo>
                    <a:pt x="196" y="936"/>
                  </a:lnTo>
                  <a:lnTo>
                    <a:pt x="137" y="1111"/>
                  </a:lnTo>
                  <a:lnTo>
                    <a:pt x="79" y="1267"/>
                  </a:lnTo>
                  <a:lnTo>
                    <a:pt x="79" y="1267"/>
                  </a:lnTo>
                  <a:lnTo>
                    <a:pt x="20" y="1559"/>
                  </a:lnTo>
                  <a:lnTo>
                    <a:pt x="20" y="1559"/>
                  </a:lnTo>
                  <a:lnTo>
                    <a:pt x="20" y="1579"/>
                  </a:lnTo>
                  <a:lnTo>
                    <a:pt x="20" y="1579"/>
                  </a:lnTo>
                  <a:lnTo>
                    <a:pt x="1" y="1832"/>
                  </a:lnTo>
                  <a:lnTo>
                    <a:pt x="1" y="2046"/>
                  </a:lnTo>
                  <a:lnTo>
                    <a:pt x="1" y="2105"/>
                  </a:lnTo>
                  <a:lnTo>
                    <a:pt x="1" y="2105"/>
                  </a:lnTo>
                  <a:lnTo>
                    <a:pt x="20" y="2417"/>
                  </a:lnTo>
                  <a:lnTo>
                    <a:pt x="20" y="2417"/>
                  </a:lnTo>
                  <a:lnTo>
                    <a:pt x="20" y="2475"/>
                  </a:lnTo>
                  <a:lnTo>
                    <a:pt x="20" y="2475"/>
                  </a:lnTo>
                  <a:lnTo>
                    <a:pt x="79" y="2767"/>
                  </a:lnTo>
                  <a:lnTo>
                    <a:pt x="137" y="3040"/>
                  </a:lnTo>
                  <a:lnTo>
                    <a:pt x="137" y="3040"/>
                  </a:lnTo>
                  <a:lnTo>
                    <a:pt x="176" y="3176"/>
                  </a:lnTo>
                  <a:lnTo>
                    <a:pt x="176" y="3176"/>
                  </a:lnTo>
                  <a:lnTo>
                    <a:pt x="274" y="3449"/>
                  </a:lnTo>
                  <a:lnTo>
                    <a:pt x="293" y="3488"/>
                  </a:lnTo>
                  <a:lnTo>
                    <a:pt x="312" y="3547"/>
                  </a:lnTo>
                  <a:lnTo>
                    <a:pt x="332" y="3566"/>
                  </a:lnTo>
                  <a:lnTo>
                    <a:pt x="371" y="3664"/>
                  </a:lnTo>
                  <a:lnTo>
                    <a:pt x="371" y="3664"/>
                  </a:lnTo>
                  <a:lnTo>
                    <a:pt x="507" y="3975"/>
                  </a:lnTo>
                  <a:lnTo>
                    <a:pt x="507" y="3975"/>
                  </a:lnTo>
                  <a:lnTo>
                    <a:pt x="683" y="4268"/>
                  </a:lnTo>
                  <a:lnTo>
                    <a:pt x="683" y="4268"/>
                  </a:lnTo>
                  <a:lnTo>
                    <a:pt x="955" y="4657"/>
                  </a:lnTo>
                  <a:lnTo>
                    <a:pt x="955" y="4657"/>
                  </a:lnTo>
                  <a:lnTo>
                    <a:pt x="1131" y="4891"/>
                  </a:lnTo>
                  <a:lnTo>
                    <a:pt x="1326" y="5086"/>
                  </a:lnTo>
                  <a:lnTo>
                    <a:pt x="1326" y="5086"/>
                  </a:lnTo>
                  <a:lnTo>
                    <a:pt x="1501" y="5261"/>
                  </a:lnTo>
                  <a:lnTo>
                    <a:pt x="1715" y="5437"/>
                  </a:lnTo>
                  <a:lnTo>
                    <a:pt x="1715" y="5437"/>
                  </a:lnTo>
                  <a:lnTo>
                    <a:pt x="1891" y="5554"/>
                  </a:lnTo>
                  <a:lnTo>
                    <a:pt x="2047" y="5651"/>
                  </a:lnTo>
                  <a:lnTo>
                    <a:pt x="2047" y="5651"/>
                  </a:lnTo>
                  <a:lnTo>
                    <a:pt x="2222" y="5748"/>
                  </a:lnTo>
                  <a:lnTo>
                    <a:pt x="2417" y="5846"/>
                  </a:lnTo>
                  <a:lnTo>
                    <a:pt x="2417" y="5846"/>
                  </a:lnTo>
                  <a:lnTo>
                    <a:pt x="2690" y="5943"/>
                  </a:lnTo>
                  <a:lnTo>
                    <a:pt x="2690" y="5943"/>
                  </a:lnTo>
                  <a:lnTo>
                    <a:pt x="2962" y="5982"/>
                  </a:lnTo>
                  <a:lnTo>
                    <a:pt x="2962" y="5982"/>
                  </a:lnTo>
                  <a:lnTo>
                    <a:pt x="3177" y="6002"/>
                  </a:lnTo>
                  <a:lnTo>
                    <a:pt x="3177" y="6002"/>
                  </a:lnTo>
                  <a:lnTo>
                    <a:pt x="3391" y="6002"/>
                  </a:lnTo>
                  <a:lnTo>
                    <a:pt x="3391" y="6002"/>
                  </a:lnTo>
                  <a:lnTo>
                    <a:pt x="3566" y="5963"/>
                  </a:lnTo>
                  <a:lnTo>
                    <a:pt x="3566" y="5963"/>
                  </a:lnTo>
                  <a:lnTo>
                    <a:pt x="3742" y="5904"/>
                  </a:lnTo>
                  <a:lnTo>
                    <a:pt x="3742" y="5904"/>
                  </a:lnTo>
                  <a:lnTo>
                    <a:pt x="3937" y="5807"/>
                  </a:lnTo>
                  <a:lnTo>
                    <a:pt x="3937" y="5807"/>
                  </a:lnTo>
                  <a:lnTo>
                    <a:pt x="4073" y="5709"/>
                  </a:lnTo>
                  <a:lnTo>
                    <a:pt x="4073" y="5709"/>
                  </a:lnTo>
                  <a:lnTo>
                    <a:pt x="4248" y="5573"/>
                  </a:lnTo>
                  <a:lnTo>
                    <a:pt x="4248" y="5573"/>
                  </a:lnTo>
                  <a:lnTo>
                    <a:pt x="4346" y="5437"/>
                  </a:lnTo>
                  <a:lnTo>
                    <a:pt x="4346" y="5437"/>
                  </a:lnTo>
                  <a:lnTo>
                    <a:pt x="4463" y="5261"/>
                  </a:lnTo>
                  <a:lnTo>
                    <a:pt x="4463" y="5261"/>
                  </a:lnTo>
                  <a:lnTo>
                    <a:pt x="4560" y="5066"/>
                  </a:lnTo>
                  <a:lnTo>
                    <a:pt x="4560" y="5066"/>
                  </a:lnTo>
                  <a:lnTo>
                    <a:pt x="4638" y="4891"/>
                  </a:lnTo>
                  <a:lnTo>
                    <a:pt x="4677" y="4735"/>
                  </a:lnTo>
                  <a:lnTo>
                    <a:pt x="4677" y="4735"/>
                  </a:lnTo>
                  <a:lnTo>
                    <a:pt x="4735" y="4443"/>
                  </a:lnTo>
                  <a:lnTo>
                    <a:pt x="4735" y="4443"/>
                  </a:lnTo>
                  <a:lnTo>
                    <a:pt x="4755" y="4209"/>
                  </a:lnTo>
                  <a:lnTo>
                    <a:pt x="4774" y="3995"/>
                  </a:lnTo>
                  <a:lnTo>
                    <a:pt x="4774" y="3995"/>
                  </a:lnTo>
                  <a:lnTo>
                    <a:pt x="4755" y="3761"/>
                  </a:lnTo>
                  <a:lnTo>
                    <a:pt x="4735" y="3508"/>
                  </a:lnTo>
                  <a:lnTo>
                    <a:pt x="4735" y="3508"/>
                  </a:lnTo>
                  <a:lnTo>
                    <a:pt x="4677" y="3215"/>
                  </a:lnTo>
                  <a:lnTo>
                    <a:pt x="4599" y="2943"/>
                  </a:lnTo>
                  <a:lnTo>
                    <a:pt x="4599" y="2943"/>
                  </a:lnTo>
                  <a:lnTo>
                    <a:pt x="4521" y="2650"/>
                  </a:lnTo>
                  <a:lnTo>
                    <a:pt x="4404" y="2378"/>
                  </a:lnTo>
                  <a:lnTo>
                    <a:pt x="4404" y="2378"/>
                  </a:lnTo>
                  <a:lnTo>
                    <a:pt x="4268" y="2085"/>
                  </a:lnTo>
                  <a:lnTo>
                    <a:pt x="4131" y="1852"/>
                  </a:lnTo>
                  <a:lnTo>
                    <a:pt x="4131" y="1852"/>
                  </a:lnTo>
                  <a:lnTo>
                    <a:pt x="3975" y="1598"/>
                  </a:lnTo>
                  <a:lnTo>
                    <a:pt x="3800" y="1345"/>
                  </a:lnTo>
                  <a:lnTo>
                    <a:pt x="3800" y="1345"/>
                  </a:lnTo>
                  <a:lnTo>
                    <a:pt x="3625" y="1111"/>
                  </a:lnTo>
                  <a:lnTo>
                    <a:pt x="3449" y="936"/>
                  </a:lnTo>
                  <a:lnTo>
                    <a:pt x="3449" y="936"/>
                  </a:lnTo>
                  <a:lnTo>
                    <a:pt x="3255" y="741"/>
                  </a:lnTo>
                  <a:lnTo>
                    <a:pt x="3060" y="585"/>
                  </a:lnTo>
                  <a:lnTo>
                    <a:pt x="3060" y="585"/>
                  </a:lnTo>
                  <a:lnTo>
                    <a:pt x="2884" y="449"/>
                  </a:lnTo>
                  <a:lnTo>
                    <a:pt x="2709" y="351"/>
                  </a:lnTo>
                  <a:lnTo>
                    <a:pt x="2709" y="351"/>
                  </a:lnTo>
                  <a:lnTo>
                    <a:pt x="2378" y="176"/>
                  </a:lnTo>
                  <a:lnTo>
                    <a:pt x="2378" y="176"/>
                  </a:lnTo>
                  <a:lnTo>
                    <a:pt x="2105" y="79"/>
                  </a:lnTo>
                  <a:lnTo>
                    <a:pt x="2105" y="79"/>
                  </a:lnTo>
                  <a:lnTo>
                    <a:pt x="1949" y="40"/>
                  </a:lnTo>
                  <a:lnTo>
                    <a:pt x="1949" y="40"/>
                  </a:lnTo>
                  <a:lnTo>
                    <a:pt x="1793" y="20"/>
                  </a:lnTo>
                  <a:lnTo>
                    <a:pt x="1793" y="20"/>
                  </a:lnTo>
                  <a:lnTo>
                    <a:pt x="157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3" name="Google Shape;2633;p46"/>
            <p:cNvSpPr/>
            <p:nvPr/>
          </p:nvSpPr>
          <p:spPr>
            <a:xfrm>
              <a:off x="4280275" y="1542575"/>
              <a:ext cx="268900" cy="161250"/>
            </a:xfrm>
            <a:custGeom>
              <a:avLst/>
              <a:gdLst/>
              <a:ahLst/>
              <a:cxnLst/>
              <a:rect l="l" t="t" r="r" b="b"/>
              <a:pathLst>
                <a:path w="10756" h="6450" extrusionOk="0">
                  <a:moveTo>
                    <a:pt x="1871" y="0"/>
                  </a:moveTo>
                  <a:lnTo>
                    <a:pt x="1130" y="20"/>
                  </a:lnTo>
                  <a:lnTo>
                    <a:pt x="390" y="59"/>
                  </a:lnTo>
                  <a:lnTo>
                    <a:pt x="331" y="195"/>
                  </a:lnTo>
                  <a:lnTo>
                    <a:pt x="312" y="253"/>
                  </a:lnTo>
                  <a:lnTo>
                    <a:pt x="273" y="312"/>
                  </a:lnTo>
                  <a:lnTo>
                    <a:pt x="156" y="624"/>
                  </a:lnTo>
                  <a:lnTo>
                    <a:pt x="117" y="760"/>
                  </a:lnTo>
                  <a:lnTo>
                    <a:pt x="59" y="994"/>
                  </a:lnTo>
                  <a:lnTo>
                    <a:pt x="20" y="1228"/>
                  </a:lnTo>
                  <a:lnTo>
                    <a:pt x="20" y="1247"/>
                  </a:lnTo>
                  <a:lnTo>
                    <a:pt x="20" y="1305"/>
                  </a:lnTo>
                  <a:lnTo>
                    <a:pt x="0" y="1656"/>
                  </a:lnTo>
                  <a:lnTo>
                    <a:pt x="0" y="1715"/>
                  </a:lnTo>
                  <a:lnTo>
                    <a:pt x="0" y="1793"/>
                  </a:lnTo>
                  <a:lnTo>
                    <a:pt x="20" y="2104"/>
                  </a:lnTo>
                  <a:lnTo>
                    <a:pt x="20" y="2163"/>
                  </a:lnTo>
                  <a:lnTo>
                    <a:pt x="20" y="2202"/>
                  </a:lnTo>
                  <a:lnTo>
                    <a:pt x="39" y="2241"/>
                  </a:lnTo>
                  <a:lnTo>
                    <a:pt x="39" y="2280"/>
                  </a:lnTo>
                  <a:lnTo>
                    <a:pt x="39" y="2299"/>
                  </a:lnTo>
                  <a:lnTo>
                    <a:pt x="59" y="2338"/>
                  </a:lnTo>
                  <a:lnTo>
                    <a:pt x="59" y="2358"/>
                  </a:lnTo>
                  <a:lnTo>
                    <a:pt x="59" y="2397"/>
                  </a:lnTo>
                  <a:lnTo>
                    <a:pt x="98" y="2533"/>
                  </a:lnTo>
                  <a:lnTo>
                    <a:pt x="137" y="2689"/>
                  </a:lnTo>
                  <a:lnTo>
                    <a:pt x="195" y="2923"/>
                  </a:lnTo>
                  <a:lnTo>
                    <a:pt x="293" y="3156"/>
                  </a:lnTo>
                  <a:lnTo>
                    <a:pt x="312" y="3234"/>
                  </a:lnTo>
                  <a:lnTo>
                    <a:pt x="448" y="3507"/>
                  </a:lnTo>
                  <a:lnTo>
                    <a:pt x="565" y="3702"/>
                  </a:lnTo>
                  <a:lnTo>
                    <a:pt x="721" y="3936"/>
                  </a:lnTo>
                  <a:lnTo>
                    <a:pt x="897" y="4189"/>
                  </a:lnTo>
                  <a:lnTo>
                    <a:pt x="1013" y="4325"/>
                  </a:lnTo>
                  <a:lnTo>
                    <a:pt x="1033" y="4364"/>
                  </a:lnTo>
                  <a:lnTo>
                    <a:pt x="1208" y="4540"/>
                  </a:lnTo>
                  <a:lnTo>
                    <a:pt x="1423" y="4774"/>
                  </a:lnTo>
                  <a:lnTo>
                    <a:pt x="1617" y="4949"/>
                  </a:lnTo>
                  <a:lnTo>
                    <a:pt x="1851" y="5124"/>
                  </a:lnTo>
                  <a:lnTo>
                    <a:pt x="2182" y="5358"/>
                  </a:lnTo>
                  <a:lnTo>
                    <a:pt x="2494" y="5572"/>
                  </a:lnTo>
                  <a:lnTo>
                    <a:pt x="2845" y="5748"/>
                  </a:lnTo>
                  <a:lnTo>
                    <a:pt x="3196" y="5923"/>
                  </a:lnTo>
                  <a:lnTo>
                    <a:pt x="3624" y="6079"/>
                  </a:lnTo>
                  <a:lnTo>
                    <a:pt x="4053" y="6215"/>
                  </a:lnTo>
                  <a:lnTo>
                    <a:pt x="4482" y="6313"/>
                  </a:lnTo>
                  <a:lnTo>
                    <a:pt x="4910" y="6391"/>
                  </a:lnTo>
                  <a:lnTo>
                    <a:pt x="5358" y="6430"/>
                  </a:lnTo>
                  <a:lnTo>
                    <a:pt x="5787" y="6449"/>
                  </a:lnTo>
                  <a:lnTo>
                    <a:pt x="6216" y="6430"/>
                  </a:lnTo>
                  <a:lnTo>
                    <a:pt x="6644" y="6391"/>
                  </a:lnTo>
                  <a:lnTo>
                    <a:pt x="7053" y="6313"/>
                  </a:lnTo>
                  <a:lnTo>
                    <a:pt x="7404" y="6235"/>
                  </a:lnTo>
                  <a:lnTo>
                    <a:pt x="7774" y="6118"/>
                  </a:lnTo>
                  <a:lnTo>
                    <a:pt x="8125" y="5982"/>
                  </a:lnTo>
                  <a:lnTo>
                    <a:pt x="8437" y="5845"/>
                  </a:lnTo>
                  <a:lnTo>
                    <a:pt x="8710" y="5689"/>
                  </a:lnTo>
                  <a:lnTo>
                    <a:pt x="8982" y="5514"/>
                  </a:lnTo>
                  <a:lnTo>
                    <a:pt x="9236" y="5339"/>
                  </a:lnTo>
                  <a:lnTo>
                    <a:pt x="9469" y="5163"/>
                  </a:lnTo>
                  <a:lnTo>
                    <a:pt x="9645" y="4988"/>
                  </a:lnTo>
                  <a:lnTo>
                    <a:pt x="9820" y="4793"/>
                  </a:lnTo>
                  <a:lnTo>
                    <a:pt x="9996" y="4598"/>
                  </a:lnTo>
                  <a:lnTo>
                    <a:pt x="10132" y="4384"/>
                  </a:lnTo>
                  <a:lnTo>
                    <a:pt x="10249" y="4209"/>
                  </a:lnTo>
                  <a:lnTo>
                    <a:pt x="10366" y="3994"/>
                  </a:lnTo>
                  <a:lnTo>
                    <a:pt x="10483" y="3780"/>
                  </a:lnTo>
                  <a:lnTo>
                    <a:pt x="10561" y="3546"/>
                  </a:lnTo>
                  <a:lnTo>
                    <a:pt x="10638" y="3332"/>
                  </a:lnTo>
                  <a:lnTo>
                    <a:pt x="10677" y="3098"/>
                  </a:lnTo>
                  <a:lnTo>
                    <a:pt x="10736" y="2864"/>
                  </a:lnTo>
                  <a:lnTo>
                    <a:pt x="10755" y="2630"/>
                  </a:lnTo>
                  <a:lnTo>
                    <a:pt x="10755" y="2397"/>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125" y="292"/>
                  </a:lnTo>
                  <a:lnTo>
                    <a:pt x="4676" y="214"/>
                  </a:lnTo>
                  <a:lnTo>
                    <a:pt x="4209" y="156"/>
                  </a:lnTo>
                  <a:lnTo>
                    <a:pt x="3741" y="97"/>
                  </a:lnTo>
                  <a:lnTo>
                    <a:pt x="2806" y="39"/>
                  </a:lnTo>
                  <a:lnTo>
                    <a:pt x="2338"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4" name="Google Shape;2634;p46"/>
            <p:cNvSpPr/>
            <p:nvPr/>
          </p:nvSpPr>
          <p:spPr>
            <a:xfrm>
              <a:off x="4280275" y="1542575"/>
              <a:ext cx="268900" cy="161250"/>
            </a:xfrm>
            <a:custGeom>
              <a:avLst/>
              <a:gdLst/>
              <a:ahLst/>
              <a:cxnLst/>
              <a:rect l="l" t="t" r="r" b="b"/>
              <a:pathLst>
                <a:path w="10756" h="6450" fill="none" extrusionOk="0">
                  <a:moveTo>
                    <a:pt x="1871" y="0"/>
                  </a:moveTo>
                  <a:lnTo>
                    <a:pt x="1871" y="0"/>
                  </a:lnTo>
                  <a:lnTo>
                    <a:pt x="1130" y="20"/>
                  </a:lnTo>
                  <a:lnTo>
                    <a:pt x="390" y="59"/>
                  </a:lnTo>
                  <a:lnTo>
                    <a:pt x="390" y="59"/>
                  </a:lnTo>
                  <a:lnTo>
                    <a:pt x="331" y="195"/>
                  </a:lnTo>
                  <a:lnTo>
                    <a:pt x="312" y="253"/>
                  </a:lnTo>
                  <a:lnTo>
                    <a:pt x="273" y="312"/>
                  </a:lnTo>
                  <a:lnTo>
                    <a:pt x="273" y="312"/>
                  </a:lnTo>
                  <a:lnTo>
                    <a:pt x="156" y="624"/>
                  </a:lnTo>
                  <a:lnTo>
                    <a:pt x="156" y="624"/>
                  </a:lnTo>
                  <a:lnTo>
                    <a:pt x="117" y="760"/>
                  </a:lnTo>
                  <a:lnTo>
                    <a:pt x="117" y="760"/>
                  </a:lnTo>
                  <a:lnTo>
                    <a:pt x="59" y="994"/>
                  </a:lnTo>
                  <a:lnTo>
                    <a:pt x="20" y="1228"/>
                  </a:lnTo>
                  <a:lnTo>
                    <a:pt x="20" y="1228"/>
                  </a:lnTo>
                  <a:lnTo>
                    <a:pt x="20" y="1247"/>
                  </a:lnTo>
                  <a:lnTo>
                    <a:pt x="20" y="1305"/>
                  </a:lnTo>
                  <a:lnTo>
                    <a:pt x="20" y="1305"/>
                  </a:lnTo>
                  <a:lnTo>
                    <a:pt x="0" y="1656"/>
                  </a:lnTo>
                  <a:lnTo>
                    <a:pt x="0" y="1715"/>
                  </a:lnTo>
                  <a:lnTo>
                    <a:pt x="0" y="1715"/>
                  </a:lnTo>
                  <a:lnTo>
                    <a:pt x="0" y="1793"/>
                  </a:lnTo>
                  <a:lnTo>
                    <a:pt x="0" y="1793"/>
                  </a:lnTo>
                  <a:lnTo>
                    <a:pt x="20" y="2104"/>
                  </a:lnTo>
                  <a:lnTo>
                    <a:pt x="20" y="2163"/>
                  </a:lnTo>
                  <a:lnTo>
                    <a:pt x="20" y="2163"/>
                  </a:lnTo>
                  <a:lnTo>
                    <a:pt x="20" y="2202"/>
                  </a:lnTo>
                  <a:lnTo>
                    <a:pt x="39" y="2241"/>
                  </a:lnTo>
                  <a:lnTo>
                    <a:pt x="39" y="2280"/>
                  </a:lnTo>
                  <a:lnTo>
                    <a:pt x="39" y="2280"/>
                  </a:lnTo>
                  <a:lnTo>
                    <a:pt x="39" y="2299"/>
                  </a:lnTo>
                  <a:lnTo>
                    <a:pt x="59" y="2338"/>
                  </a:lnTo>
                  <a:lnTo>
                    <a:pt x="59" y="2358"/>
                  </a:lnTo>
                  <a:lnTo>
                    <a:pt x="59" y="2358"/>
                  </a:lnTo>
                  <a:lnTo>
                    <a:pt x="59" y="2397"/>
                  </a:lnTo>
                  <a:lnTo>
                    <a:pt x="59" y="2397"/>
                  </a:lnTo>
                  <a:lnTo>
                    <a:pt x="98" y="2533"/>
                  </a:lnTo>
                  <a:lnTo>
                    <a:pt x="137" y="2689"/>
                  </a:lnTo>
                  <a:lnTo>
                    <a:pt x="137" y="2689"/>
                  </a:lnTo>
                  <a:lnTo>
                    <a:pt x="195" y="2923"/>
                  </a:lnTo>
                  <a:lnTo>
                    <a:pt x="293" y="3156"/>
                  </a:lnTo>
                  <a:lnTo>
                    <a:pt x="312" y="3234"/>
                  </a:lnTo>
                  <a:lnTo>
                    <a:pt x="312" y="3234"/>
                  </a:lnTo>
                  <a:lnTo>
                    <a:pt x="448" y="3507"/>
                  </a:lnTo>
                  <a:lnTo>
                    <a:pt x="448" y="3507"/>
                  </a:lnTo>
                  <a:lnTo>
                    <a:pt x="565" y="3702"/>
                  </a:lnTo>
                  <a:lnTo>
                    <a:pt x="565" y="3702"/>
                  </a:lnTo>
                  <a:lnTo>
                    <a:pt x="721" y="3936"/>
                  </a:lnTo>
                  <a:lnTo>
                    <a:pt x="897" y="4189"/>
                  </a:lnTo>
                  <a:lnTo>
                    <a:pt x="897" y="4189"/>
                  </a:lnTo>
                  <a:lnTo>
                    <a:pt x="1013" y="4325"/>
                  </a:lnTo>
                  <a:lnTo>
                    <a:pt x="1033" y="4364"/>
                  </a:lnTo>
                  <a:lnTo>
                    <a:pt x="1033" y="4364"/>
                  </a:lnTo>
                  <a:lnTo>
                    <a:pt x="1208" y="4540"/>
                  </a:lnTo>
                  <a:lnTo>
                    <a:pt x="1208" y="4540"/>
                  </a:lnTo>
                  <a:lnTo>
                    <a:pt x="1423" y="4774"/>
                  </a:lnTo>
                  <a:lnTo>
                    <a:pt x="1423" y="4774"/>
                  </a:lnTo>
                  <a:lnTo>
                    <a:pt x="1617" y="4949"/>
                  </a:lnTo>
                  <a:lnTo>
                    <a:pt x="1851" y="5124"/>
                  </a:lnTo>
                  <a:lnTo>
                    <a:pt x="1851" y="5124"/>
                  </a:lnTo>
                  <a:lnTo>
                    <a:pt x="2182" y="5358"/>
                  </a:lnTo>
                  <a:lnTo>
                    <a:pt x="2494" y="5572"/>
                  </a:lnTo>
                  <a:lnTo>
                    <a:pt x="2494" y="5572"/>
                  </a:lnTo>
                  <a:lnTo>
                    <a:pt x="2845" y="5748"/>
                  </a:lnTo>
                  <a:lnTo>
                    <a:pt x="3196" y="5923"/>
                  </a:lnTo>
                  <a:lnTo>
                    <a:pt x="3196" y="5923"/>
                  </a:lnTo>
                  <a:lnTo>
                    <a:pt x="3624" y="6079"/>
                  </a:lnTo>
                  <a:lnTo>
                    <a:pt x="4053" y="6215"/>
                  </a:lnTo>
                  <a:lnTo>
                    <a:pt x="4053" y="6215"/>
                  </a:lnTo>
                  <a:lnTo>
                    <a:pt x="4482" y="6313"/>
                  </a:lnTo>
                  <a:lnTo>
                    <a:pt x="4910" y="6391"/>
                  </a:lnTo>
                  <a:lnTo>
                    <a:pt x="4910" y="6391"/>
                  </a:lnTo>
                  <a:lnTo>
                    <a:pt x="5358" y="6430"/>
                  </a:lnTo>
                  <a:lnTo>
                    <a:pt x="5787" y="6449"/>
                  </a:lnTo>
                  <a:lnTo>
                    <a:pt x="5787" y="6449"/>
                  </a:lnTo>
                  <a:lnTo>
                    <a:pt x="6216" y="6430"/>
                  </a:lnTo>
                  <a:lnTo>
                    <a:pt x="6644" y="6391"/>
                  </a:lnTo>
                  <a:lnTo>
                    <a:pt x="6644" y="6391"/>
                  </a:lnTo>
                  <a:lnTo>
                    <a:pt x="7053" y="6313"/>
                  </a:lnTo>
                  <a:lnTo>
                    <a:pt x="7404" y="6235"/>
                  </a:lnTo>
                  <a:lnTo>
                    <a:pt x="7404" y="6235"/>
                  </a:lnTo>
                  <a:lnTo>
                    <a:pt x="7774" y="6118"/>
                  </a:lnTo>
                  <a:lnTo>
                    <a:pt x="8125" y="5982"/>
                  </a:lnTo>
                  <a:lnTo>
                    <a:pt x="8125" y="5982"/>
                  </a:lnTo>
                  <a:lnTo>
                    <a:pt x="8437" y="5845"/>
                  </a:lnTo>
                  <a:lnTo>
                    <a:pt x="8710" y="5689"/>
                  </a:lnTo>
                  <a:lnTo>
                    <a:pt x="8710" y="5689"/>
                  </a:lnTo>
                  <a:lnTo>
                    <a:pt x="8982" y="5514"/>
                  </a:lnTo>
                  <a:lnTo>
                    <a:pt x="9236" y="5339"/>
                  </a:lnTo>
                  <a:lnTo>
                    <a:pt x="9236" y="5339"/>
                  </a:lnTo>
                  <a:lnTo>
                    <a:pt x="9469" y="5163"/>
                  </a:lnTo>
                  <a:lnTo>
                    <a:pt x="9645" y="4988"/>
                  </a:lnTo>
                  <a:lnTo>
                    <a:pt x="9645" y="4988"/>
                  </a:lnTo>
                  <a:lnTo>
                    <a:pt x="9820" y="4793"/>
                  </a:lnTo>
                  <a:lnTo>
                    <a:pt x="9996" y="4598"/>
                  </a:lnTo>
                  <a:lnTo>
                    <a:pt x="9996" y="4598"/>
                  </a:lnTo>
                  <a:lnTo>
                    <a:pt x="10132" y="4384"/>
                  </a:lnTo>
                  <a:lnTo>
                    <a:pt x="10249" y="4209"/>
                  </a:lnTo>
                  <a:lnTo>
                    <a:pt x="10249" y="4209"/>
                  </a:lnTo>
                  <a:lnTo>
                    <a:pt x="10366" y="3994"/>
                  </a:lnTo>
                  <a:lnTo>
                    <a:pt x="10483" y="3780"/>
                  </a:lnTo>
                  <a:lnTo>
                    <a:pt x="10483" y="3780"/>
                  </a:lnTo>
                  <a:lnTo>
                    <a:pt x="10561" y="3546"/>
                  </a:lnTo>
                  <a:lnTo>
                    <a:pt x="10638" y="3332"/>
                  </a:lnTo>
                  <a:lnTo>
                    <a:pt x="10638" y="3332"/>
                  </a:lnTo>
                  <a:lnTo>
                    <a:pt x="10677" y="3098"/>
                  </a:lnTo>
                  <a:lnTo>
                    <a:pt x="10736" y="2864"/>
                  </a:lnTo>
                  <a:lnTo>
                    <a:pt x="10736" y="2864"/>
                  </a:lnTo>
                  <a:lnTo>
                    <a:pt x="10755" y="2630"/>
                  </a:lnTo>
                  <a:lnTo>
                    <a:pt x="10755" y="2397"/>
                  </a:lnTo>
                  <a:lnTo>
                    <a:pt x="10755" y="2397"/>
                  </a:lnTo>
                  <a:lnTo>
                    <a:pt x="10755" y="2260"/>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592" y="370"/>
                  </a:lnTo>
                  <a:lnTo>
                    <a:pt x="5125" y="292"/>
                  </a:lnTo>
                  <a:lnTo>
                    <a:pt x="4676" y="214"/>
                  </a:lnTo>
                  <a:lnTo>
                    <a:pt x="4209" y="156"/>
                  </a:lnTo>
                  <a:lnTo>
                    <a:pt x="3741" y="97"/>
                  </a:lnTo>
                  <a:lnTo>
                    <a:pt x="2806" y="39"/>
                  </a:lnTo>
                  <a:lnTo>
                    <a:pt x="2338"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5" name="Google Shape;2635;p46"/>
            <p:cNvSpPr/>
            <p:nvPr/>
          </p:nvSpPr>
          <p:spPr>
            <a:xfrm>
              <a:off x="4187225" y="1652650"/>
              <a:ext cx="95500" cy="63825"/>
            </a:xfrm>
            <a:custGeom>
              <a:avLst/>
              <a:gdLst/>
              <a:ahLst/>
              <a:cxnLst/>
              <a:rect l="l" t="t" r="r" b="b"/>
              <a:pathLst>
                <a:path w="3820" h="2553" extrusionOk="0">
                  <a:moveTo>
                    <a:pt x="1326" y="0"/>
                  </a:moveTo>
                  <a:lnTo>
                    <a:pt x="1287" y="20"/>
                  </a:lnTo>
                  <a:lnTo>
                    <a:pt x="1248" y="20"/>
                  </a:lnTo>
                  <a:lnTo>
                    <a:pt x="1111" y="39"/>
                  </a:lnTo>
                  <a:lnTo>
                    <a:pt x="995" y="78"/>
                  </a:lnTo>
                  <a:lnTo>
                    <a:pt x="858" y="117"/>
                  </a:lnTo>
                  <a:lnTo>
                    <a:pt x="702" y="176"/>
                  </a:lnTo>
                  <a:lnTo>
                    <a:pt x="683" y="176"/>
                  </a:lnTo>
                  <a:lnTo>
                    <a:pt x="585" y="234"/>
                  </a:lnTo>
                  <a:lnTo>
                    <a:pt x="546" y="254"/>
                  </a:lnTo>
                  <a:lnTo>
                    <a:pt x="429" y="332"/>
                  </a:lnTo>
                  <a:lnTo>
                    <a:pt x="410" y="332"/>
                  </a:lnTo>
                  <a:lnTo>
                    <a:pt x="313" y="410"/>
                  </a:lnTo>
                  <a:lnTo>
                    <a:pt x="254" y="468"/>
                  </a:lnTo>
                  <a:lnTo>
                    <a:pt x="176" y="565"/>
                  </a:lnTo>
                  <a:lnTo>
                    <a:pt x="118" y="643"/>
                  </a:lnTo>
                  <a:lnTo>
                    <a:pt x="98" y="702"/>
                  </a:lnTo>
                  <a:lnTo>
                    <a:pt x="59" y="760"/>
                  </a:lnTo>
                  <a:lnTo>
                    <a:pt x="20" y="877"/>
                  </a:lnTo>
                  <a:lnTo>
                    <a:pt x="1" y="936"/>
                  </a:lnTo>
                  <a:lnTo>
                    <a:pt x="1" y="1033"/>
                  </a:lnTo>
                  <a:lnTo>
                    <a:pt x="1" y="1111"/>
                  </a:lnTo>
                  <a:lnTo>
                    <a:pt x="1" y="1189"/>
                  </a:lnTo>
                  <a:lnTo>
                    <a:pt x="1" y="1228"/>
                  </a:lnTo>
                  <a:lnTo>
                    <a:pt x="20" y="1247"/>
                  </a:lnTo>
                  <a:lnTo>
                    <a:pt x="20" y="1286"/>
                  </a:lnTo>
                  <a:lnTo>
                    <a:pt x="40" y="1325"/>
                  </a:lnTo>
                  <a:lnTo>
                    <a:pt x="79" y="1442"/>
                  </a:lnTo>
                  <a:lnTo>
                    <a:pt x="98" y="1481"/>
                  </a:lnTo>
                  <a:lnTo>
                    <a:pt x="137" y="1579"/>
                  </a:lnTo>
                  <a:lnTo>
                    <a:pt x="215" y="1696"/>
                  </a:lnTo>
                  <a:lnTo>
                    <a:pt x="235" y="1715"/>
                  </a:lnTo>
                  <a:lnTo>
                    <a:pt x="274" y="1754"/>
                  </a:lnTo>
                  <a:lnTo>
                    <a:pt x="391" y="1890"/>
                  </a:lnTo>
                  <a:lnTo>
                    <a:pt x="546" y="2007"/>
                  </a:lnTo>
                  <a:lnTo>
                    <a:pt x="800" y="2183"/>
                  </a:lnTo>
                  <a:lnTo>
                    <a:pt x="1092" y="2339"/>
                  </a:lnTo>
                  <a:lnTo>
                    <a:pt x="1287" y="2416"/>
                  </a:lnTo>
                  <a:lnTo>
                    <a:pt x="1462" y="2455"/>
                  </a:lnTo>
                  <a:lnTo>
                    <a:pt x="1832" y="2533"/>
                  </a:lnTo>
                  <a:lnTo>
                    <a:pt x="2183" y="2553"/>
                  </a:lnTo>
                  <a:lnTo>
                    <a:pt x="2241" y="2553"/>
                  </a:lnTo>
                  <a:lnTo>
                    <a:pt x="2573" y="2533"/>
                  </a:lnTo>
                  <a:lnTo>
                    <a:pt x="2845" y="2475"/>
                  </a:lnTo>
                  <a:lnTo>
                    <a:pt x="3099" y="2397"/>
                  </a:lnTo>
                  <a:lnTo>
                    <a:pt x="3274" y="2300"/>
                  </a:lnTo>
                  <a:lnTo>
                    <a:pt x="3430" y="2183"/>
                  </a:lnTo>
                  <a:lnTo>
                    <a:pt x="3547" y="2105"/>
                  </a:lnTo>
                  <a:lnTo>
                    <a:pt x="3625" y="2007"/>
                  </a:lnTo>
                  <a:lnTo>
                    <a:pt x="3703" y="1890"/>
                  </a:lnTo>
                  <a:lnTo>
                    <a:pt x="3761" y="1793"/>
                  </a:lnTo>
                  <a:lnTo>
                    <a:pt x="3800" y="1657"/>
                  </a:lnTo>
                  <a:lnTo>
                    <a:pt x="3800" y="1579"/>
                  </a:lnTo>
                  <a:lnTo>
                    <a:pt x="3820" y="1442"/>
                  </a:lnTo>
                  <a:lnTo>
                    <a:pt x="3800" y="1345"/>
                  </a:lnTo>
                  <a:lnTo>
                    <a:pt x="3781" y="1228"/>
                  </a:lnTo>
                  <a:lnTo>
                    <a:pt x="3742" y="1130"/>
                  </a:lnTo>
                  <a:lnTo>
                    <a:pt x="3664" y="955"/>
                  </a:lnTo>
                  <a:lnTo>
                    <a:pt x="3566" y="838"/>
                  </a:lnTo>
                  <a:lnTo>
                    <a:pt x="3411" y="663"/>
                  </a:lnTo>
                  <a:lnTo>
                    <a:pt x="3255" y="526"/>
                  </a:lnTo>
                  <a:lnTo>
                    <a:pt x="3118" y="429"/>
                  </a:lnTo>
                  <a:lnTo>
                    <a:pt x="2982" y="351"/>
                  </a:lnTo>
                  <a:lnTo>
                    <a:pt x="2729" y="215"/>
                  </a:lnTo>
                  <a:lnTo>
                    <a:pt x="2514" y="137"/>
                  </a:lnTo>
                  <a:lnTo>
                    <a:pt x="2339" y="78"/>
                  </a:lnTo>
                  <a:lnTo>
                    <a:pt x="1949"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6" name="Google Shape;2636;p46"/>
            <p:cNvSpPr/>
            <p:nvPr/>
          </p:nvSpPr>
          <p:spPr>
            <a:xfrm>
              <a:off x="4187225" y="1652650"/>
              <a:ext cx="95500" cy="63825"/>
            </a:xfrm>
            <a:custGeom>
              <a:avLst/>
              <a:gdLst/>
              <a:ahLst/>
              <a:cxnLst/>
              <a:rect l="l" t="t" r="r" b="b"/>
              <a:pathLst>
                <a:path w="3820" h="2553" fill="none" extrusionOk="0">
                  <a:moveTo>
                    <a:pt x="1618" y="0"/>
                  </a:moveTo>
                  <a:lnTo>
                    <a:pt x="1618" y="0"/>
                  </a:lnTo>
                  <a:lnTo>
                    <a:pt x="1540" y="0"/>
                  </a:lnTo>
                  <a:lnTo>
                    <a:pt x="1540" y="0"/>
                  </a:lnTo>
                  <a:lnTo>
                    <a:pt x="1326" y="0"/>
                  </a:lnTo>
                  <a:lnTo>
                    <a:pt x="1287" y="20"/>
                  </a:lnTo>
                  <a:lnTo>
                    <a:pt x="1248" y="20"/>
                  </a:lnTo>
                  <a:lnTo>
                    <a:pt x="1248" y="20"/>
                  </a:lnTo>
                  <a:lnTo>
                    <a:pt x="1111" y="39"/>
                  </a:lnTo>
                  <a:lnTo>
                    <a:pt x="995" y="78"/>
                  </a:lnTo>
                  <a:lnTo>
                    <a:pt x="995" y="78"/>
                  </a:lnTo>
                  <a:lnTo>
                    <a:pt x="858" y="117"/>
                  </a:lnTo>
                  <a:lnTo>
                    <a:pt x="858" y="117"/>
                  </a:lnTo>
                  <a:lnTo>
                    <a:pt x="702" y="176"/>
                  </a:lnTo>
                  <a:lnTo>
                    <a:pt x="683" y="176"/>
                  </a:lnTo>
                  <a:lnTo>
                    <a:pt x="683" y="176"/>
                  </a:lnTo>
                  <a:lnTo>
                    <a:pt x="585" y="234"/>
                  </a:lnTo>
                  <a:lnTo>
                    <a:pt x="546" y="254"/>
                  </a:lnTo>
                  <a:lnTo>
                    <a:pt x="546" y="254"/>
                  </a:lnTo>
                  <a:lnTo>
                    <a:pt x="429" y="332"/>
                  </a:lnTo>
                  <a:lnTo>
                    <a:pt x="410" y="332"/>
                  </a:lnTo>
                  <a:lnTo>
                    <a:pt x="410" y="332"/>
                  </a:lnTo>
                  <a:lnTo>
                    <a:pt x="313" y="410"/>
                  </a:lnTo>
                  <a:lnTo>
                    <a:pt x="313" y="410"/>
                  </a:lnTo>
                  <a:lnTo>
                    <a:pt x="254" y="468"/>
                  </a:lnTo>
                  <a:lnTo>
                    <a:pt x="254" y="468"/>
                  </a:lnTo>
                  <a:lnTo>
                    <a:pt x="176" y="565"/>
                  </a:lnTo>
                  <a:lnTo>
                    <a:pt x="176" y="565"/>
                  </a:lnTo>
                  <a:lnTo>
                    <a:pt x="118" y="643"/>
                  </a:lnTo>
                  <a:lnTo>
                    <a:pt x="98" y="702"/>
                  </a:lnTo>
                  <a:lnTo>
                    <a:pt x="98" y="702"/>
                  </a:lnTo>
                  <a:lnTo>
                    <a:pt x="59" y="760"/>
                  </a:lnTo>
                  <a:lnTo>
                    <a:pt x="59" y="760"/>
                  </a:lnTo>
                  <a:lnTo>
                    <a:pt x="20" y="877"/>
                  </a:lnTo>
                  <a:lnTo>
                    <a:pt x="20" y="877"/>
                  </a:lnTo>
                  <a:lnTo>
                    <a:pt x="1" y="936"/>
                  </a:lnTo>
                  <a:lnTo>
                    <a:pt x="1" y="936"/>
                  </a:lnTo>
                  <a:lnTo>
                    <a:pt x="1" y="1033"/>
                  </a:lnTo>
                  <a:lnTo>
                    <a:pt x="1" y="1033"/>
                  </a:lnTo>
                  <a:lnTo>
                    <a:pt x="1" y="1111"/>
                  </a:lnTo>
                  <a:lnTo>
                    <a:pt x="1" y="1111"/>
                  </a:lnTo>
                  <a:lnTo>
                    <a:pt x="1" y="1189"/>
                  </a:lnTo>
                  <a:lnTo>
                    <a:pt x="1" y="1228"/>
                  </a:lnTo>
                  <a:lnTo>
                    <a:pt x="20" y="1247"/>
                  </a:lnTo>
                  <a:lnTo>
                    <a:pt x="20" y="1286"/>
                  </a:lnTo>
                  <a:lnTo>
                    <a:pt x="20" y="1286"/>
                  </a:lnTo>
                  <a:lnTo>
                    <a:pt x="40" y="1325"/>
                  </a:lnTo>
                  <a:lnTo>
                    <a:pt x="40" y="1325"/>
                  </a:lnTo>
                  <a:lnTo>
                    <a:pt x="79" y="1442"/>
                  </a:lnTo>
                  <a:lnTo>
                    <a:pt x="98" y="1481"/>
                  </a:lnTo>
                  <a:lnTo>
                    <a:pt x="98" y="1481"/>
                  </a:lnTo>
                  <a:lnTo>
                    <a:pt x="137" y="1579"/>
                  </a:lnTo>
                  <a:lnTo>
                    <a:pt x="215" y="1696"/>
                  </a:lnTo>
                  <a:lnTo>
                    <a:pt x="235" y="1715"/>
                  </a:lnTo>
                  <a:lnTo>
                    <a:pt x="274" y="1754"/>
                  </a:lnTo>
                  <a:lnTo>
                    <a:pt x="274" y="1754"/>
                  </a:lnTo>
                  <a:lnTo>
                    <a:pt x="391" y="1890"/>
                  </a:lnTo>
                  <a:lnTo>
                    <a:pt x="391" y="1890"/>
                  </a:lnTo>
                  <a:lnTo>
                    <a:pt x="546" y="2007"/>
                  </a:lnTo>
                  <a:lnTo>
                    <a:pt x="546" y="2007"/>
                  </a:lnTo>
                  <a:lnTo>
                    <a:pt x="800" y="2183"/>
                  </a:lnTo>
                  <a:lnTo>
                    <a:pt x="800" y="2183"/>
                  </a:lnTo>
                  <a:lnTo>
                    <a:pt x="1092" y="2339"/>
                  </a:lnTo>
                  <a:lnTo>
                    <a:pt x="1092" y="2339"/>
                  </a:lnTo>
                  <a:lnTo>
                    <a:pt x="1287" y="2416"/>
                  </a:lnTo>
                  <a:lnTo>
                    <a:pt x="1462" y="2455"/>
                  </a:lnTo>
                  <a:lnTo>
                    <a:pt x="1462" y="2455"/>
                  </a:lnTo>
                  <a:lnTo>
                    <a:pt x="1832" y="2533"/>
                  </a:lnTo>
                  <a:lnTo>
                    <a:pt x="1832" y="2533"/>
                  </a:lnTo>
                  <a:lnTo>
                    <a:pt x="2183" y="2553"/>
                  </a:lnTo>
                  <a:lnTo>
                    <a:pt x="2241" y="2553"/>
                  </a:lnTo>
                  <a:lnTo>
                    <a:pt x="2241" y="2553"/>
                  </a:lnTo>
                  <a:lnTo>
                    <a:pt x="2573" y="2533"/>
                  </a:lnTo>
                  <a:lnTo>
                    <a:pt x="2573" y="2533"/>
                  </a:lnTo>
                  <a:lnTo>
                    <a:pt x="2845" y="2475"/>
                  </a:lnTo>
                  <a:lnTo>
                    <a:pt x="2845" y="2475"/>
                  </a:lnTo>
                  <a:lnTo>
                    <a:pt x="3099" y="2397"/>
                  </a:lnTo>
                  <a:lnTo>
                    <a:pt x="3099" y="2397"/>
                  </a:lnTo>
                  <a:lnTo>
                    <a:pt x="3274" y="2300"/>
                  </a:lnTo>
                  <a:lnTo>
                    <a:pt x="3274" y="2300"/>
                  </a:lnTo>
                  <a:lnTo>
                    <a:pt x="3430" y="2183"/>
                  </a:lnTo>
                  <a:lnTo>
                    <a:pt x="3430" y="2183"/>
                  </a:lnTo>
                  <a:lnTo>
                    <a:pt x="3547" y="2105"/>
                  </a:lnTo>
                  <a:lnTo>
                    <a:pt x="3547" y="2105"/>
                  </a:lnTo>
                  <a:lnTo>
                    <a:pt x="3625" y="2007"/>
                  </a:lnTo>
                  <a:lnTo>
                    <a:pt x="3625" y="2007"/>
                  </a:lnTo>
                  <a:lnTo>
                    <a:pt x="3703" y="1890"/>
                  </a:lnTo>
                  <a:lnTo>
                    <a:pt x="3703" y="1890"/>
                  </a:lnTo>
                  <a:lnTo>
                    <a:pt x="3761" y="1793"/>
                  </a:lnTo>
                  <a:lnTo>
                    <a:pt x="3761" y="1793"/>
                  </a:lnTo>
                  <a:lnTo>
                    <a:pt x="3800" y="1657"/>
                  </a:lnTo>
                  <a:lnTo>
                    <a:pt x="3800" y="1657"/>
                  </a:lnTo>
                  <a:lnTo>
                    <a:pt x="3800" y="1579"/>
                  </a:lnTo>
                  <a:lnTo>
                    <a:pt x="3800" y="1579"/>
                  </a:lnTo>
                  <a:lnTo>
                    <a:pt x="3820" y="1442"/>
                  </a:lnTo>
                  <a:lnTo>
                    <a:pt x="3820" y="1442"/>
                  </a:lnTo>
                  <a:lnTo>
                    <a:pt x="3800" y="1345"/>
                  </a:lnTo>
                  <a:lnTo>
                    <a:pt x="3800" y="1345"/>
                  </a:lnTo>
                  <a:lnTo>
                    <a:pt x="3781" y="1228"/>
                  </a:lnTo>
                  <a:lnTo>
                    <a:pt x="3781" y="1228"/>
                  </a:lnTo>
                  <a:lnTo>
                    <a:pt x="3742" y="1130"/>
                  </a:lnTo>
                  <a:lnTo>
                    <a:pt x="3742" y="1130"/>
                  </a:lnTo>
                  <a:lnTo>
                    <a:pt x="3664" y="955"/>
                  </a:lnTo>
                  <a:lnTo>
                    <a:pt x="3664" y="955"/>
                  </a:lnTo>
                  <a:lnTo>
                    <a:pt x="3566" y="838"/>
                  </a:lnTo>
                  <a:lnTo>
                    <a:pt x="3566" y="838"/>
                  </a:lnTo>
                  <a:lnTo>
                    <a:pt x="3411" y="663"/>
                  </a:lnTo>
                  <a:lnTo>
                    <a:pt x="3411" y="663"/>
                  </a:lnTo>
                  <a:lnTo>
                    <a:pt x="3255" y="526"/>
                  </a:lnTo>
                  <a:lnTo>
                    <a:pt x="3255" y="526"/>
                  </a:lnTo>
                  <a:lnTo>
                    <a:pt x="3118" y="429"/>
                  </a:lnTo>
                  <a:lnTo>
                    <a:pt x="2982" y="351"/>
                  </a:lnTo>
                  <a:lnTo>
                    <a:pt x="2982" y="351"/>
                  </a:lnTo>
                  <a:lnTo>
                    <a:pt x="2729" y="215"/>
                  </a:lnTo>
                  <a:lnTo>
                    <a:pt x="2729" y="215"/>
                  </a:lnTo>
                  <a:lnTo>
                    <a:pt x="2514" y="137"/>
                  </a:lnTo>
                  <a:lnTo>
                    <a:pt x="2339" y="78"/>
                  </a:lnTo>
                  <a:lnTo>
                    <a:pt x="2339" y="78"/>
                  </a:lnTo>
                  <a:lnTo>
                    <a:pt x="1949" y="20"/>
                  </a:lnTo>
                  <a:lnTo>
                    <a:pt x="1949" y="20"/>
                  </a:lnTo>
                  <a:lnTo>
                    <a:pt x="1871" y="0"/>
                  </a:lnTo>
                  <a:lnTo>
                    <a:pt x="1871" y="0"/>
                  </a:lnTo>
                  <a:lnTo>
                    <a:pt x="161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7" name="Google Shape;2637;p46"/>
            <p:cNvSpPr/>
            <p:nvPr/>
          </p:nvSpPr>
          <p:spPr>
            <a:xfrm>
              <a:off x="4479500" y="2166550"/>
              <a:ext cx="150050" cy="131525"/>
            </a:xfrm>
            <a:custGeom>
              <a:avLst/>
              <a:gdLst/>
              <a:ahLst/>
              <a:cxnLst/>
              <a:rect l="l" t="t" r="r" b="b"/>
              <a:pathLst>
                <a:path w="6002" h="5261" extrusionOk="0">
                  <a:moveTo>
                    <a:pt x="2280" y="0"/>
                  </a:moveTo>
                  <a:lnTo>
                    <a:pt x="2046" y="19"/>
                  </a:lnTo>
                  <a:lnTo>
                    <a:pt x="1773" y="78"/>
                  </a:lnTo>
                  <a:lnTo>
                    <a:pt x="1734" y="97"/>
                  </a:lnTo>
                  <a:lnTo>
                    <a:pt x="1578" y="136"/>
                  </a:lnTo>
                  <a:lnTo>
                    <a:pt x="1539" y="136"/>
                  </a:lnTo>
                  <a:lnTo>
                    <a:pt x="1325" y="234"/>
                  </a:lnTo>
                  <a:lnTo>
                    <a:pt x="1306" y="234"/>
                  </a:lnTo>
                  <a:lnTo>
                    <a:pt x="1072" y="351"/>
                  </a:lnTo>
                  <a:lnTo>
                    <a:pt x="896" y="448"/>
                  </a:lnTo>
                  <a:lnTo>
                    <a:pt x="877" y="487"/>
                  </a:lnTo>
                  <a:lnTo>
                    <a:pt x="838" y="507"/>
                  </a:lnTo>
                  <a:lnTo>
                    <a:pt x="819" y="526"/>
                  </a:lnTo>
                  <a:lnTo>
                    <a:pt x="741" y="565"/>
                  </a:lnTo>
                  <a:lnTo>
                    <a:pt x="702" y="604"/>
                  </a:lnTo>
                  <a:lnTo>
                    <a:pt x="585" y="721"/>
                  </a:lnTo>
                  <a:lnTo>
                    <a:pt x="429" y="896"/>
                  </a:lnTo>
                  <a:lnTo>
                    <a:pt x="273" y="1130"/>
                  </a:lnTo>
                  <a:lnTo>
                    <a:pt x="215" y="1266"/>
                  </a:lnTo>
                  <a:lnTo>
                    <a:pt x="156" y="1364"/>
                  </a:lnTo>
                  <a:lnTo>
                    <a:pt x="137" y="1403"/>
                  </a:lnTo>
                  <a:lnTo>
                    <a:pt x="98" y="1520"/>
                  </a:lnTo>
                  <a:lnTo>
                    <a:pt x="98" y="1559"/>
                  </a:lnTo>
                  <a:lnTo>
                    <a:pt x="78" y="1598"/>
                  </a:lnTo>
                  <a:lnTo>
                    <a:pt x="78" y="1617"/>
                  </a:lnTo>
                  <a:lnTo>
                    <a:pt x="59" y="1656"/>
                  </a:lnTo>
                  <a:lnTo>
                    <a:pt x="59" y="1695"/>
                  </a:lnTo>
                  <a:lnTo>
                    <a:pt x="39" y="1734"/>
                  </a:lnTo>
                  <a:lnTo>
                    <a:pt x="39" y="1754"/>
                  </a:lnTo>
                  <a:lnTo>
                    <a:pt x="39" y="1793"/>
                  </a:lnTo>
                  <a:lnTo>
                    <a:pt x="20" y="1890"/>
                  </a:lnTo>
                  <a:lnTo>
                    <a:pt x="0" y="2163"/>
                  </a:lnTo>
                  <a:lnTo>
                    <a:pt x="0" y="2221"/>
                  </a:lnTo>
                  <a:lnTo>
                    <a:pt x="20" y="2416"/>
                  </a:lnTo>
                  <a:lnTo>
                    <a:pt x="20" y="2455"/>
                  </a:lnTo>
                  <a:lnTo>
                    <a:pt x="59" y="2669"/>
                  </a:lnTo>
                  <a:lnTo>
                    <a:pt x="78" y="2806"/>
                  </a:lnTo>
                  <a:lnTo>
                    <a:pt x="195" y="3137"/>
                  </a:lnTo>
                  <a:lnTo>
                    <a:pt x="331" y="3410"/>
                  </a:lnTo>
                  <a:lnTo>
                    <a:pt x="351" y="3429"/>
                  </a:lnTo>
                  <a:lnTo>
                    <a:pt x="370" y="3468"/>
                  </a:lnTo>
                  <a:lnTo>
                    <a:pt x="390" y="3507"/>
                  </a:lnTo>
                  <a:lnTo>
                    <a:pt x="409" y="3546"/>
                  </a:lnTo>
                  <a:lnTo>
                    <a:pt x="565" y="3780"/>
                  </a:lnTo>
                  <a:lnTo>
                    <a:pt x="624" y="3838"/>
                  </a:lnTo>
                  <a:lnTo>
                    <a:pt x="857" y="4111"/>
                  </a:lnTo>
                  <a:lnTo>
                    <a:pt x="896" y="4150"/>
                  </a:lnTo>
                  <a:lnTo>
                    <a:pt x="1228" y="4462"/>
                  </a:lnTo>
                  <a:lnTo>
                    <a:pt x="1461" y="4618"/>
                  </a:lnTo>
                  <a:lnTo>
                    <a:pt x="1656" y="4754"/>
                  </a:lnTo>
                  <a:lnTo>
                    <a:pt x="1871" y="4871"/>
                  </a:lnTo>
                  <a:lnTo>
                    <a:pt x="2104" y="4968"/>
                  </a:lnTo>
                  <a:lnTo>
                    <a:pt x="2338" y="5066"/>
                  </a:lnTo>
                  <a:lnTo>
                    <a:pt x="2572" y="5124"/>
                  </a:lnTo>
                  <a:lnTo>
                    <a:pt x="2825" y="5183"/>
                  </a:lnTo>
                  <a:lnTo>
                    <a:pt x="3059" y="5241"/>
                  </a:lnTo>
                  <a:lnTo>
                    <a:pt x="3293" y="5261"/>
                  </a:lnTo>
                  <a:lnTo>
                    <a:pt x="3761" y="5261"/>
                  </a:lnTo>
                  <a:lnTo>
                    <a:pt x="3975" y="5222"/>
                  </a:lnTo>
                  <a:lnTo>
                    <a:pt x="4111" y="5202"/>
                  </a:lnTo>
                  <a:lnTo>
                    <a:pt x="4326" y="5163"/>
                  </a:lnTo>
                  <a:lnTo>
                    <a:pt x="4657" y="5046"/>
                  </a:lnTo>
                  <a:lnTo>
                    <a:pt x="4949" y="4890"/>
                  </a:lnTo>
                  <a:lnTo>
                    <a:pt x="5183" y="4735"/>
                  </a:lnTo>
                  <a:lnTo>
                    <a:pt x="5417" y="4540"/>
                  </a:lnTo>
                  <a:lnTo>
                    <a:pt x="5573" y="4345"/>
                  </a:lnTo>
                  <a:lnTo>
                    <a:pt x="5670" y="4228"/>
                  </a:lnTo>
                  <a:lnTo>
                    <a:pt x="5748" y="4092"/>
                  </a:lnTo>
                  <a:lnTo>
                    <a:pt x="5845" y="3897"/>
                  </a:lnTo>
                  <a:lnTo>
                    <a:pt x="5923" y="3624"/>
                  </a:lnTo>
                  <a:lnTo>
                    <a:pt x="5982" y="3351"/>
                  </a:lnTo>
                  <a:lnTo>
                    <a:pt x="6001" y="3215"/>
                  </a:lnTo>
                  <a:lnTo>
                    <a:pt x="6001" y="3059"/>
                  </a:lnTo>
                  <a:lnTo>
                    <a:pt x="5982" y="2767"/>
                  </a:lnTo>
                  <a:lnTo>
                    <a:pt x="5943" y="2572"/>
                  </a:lnTo>
                  <a:lnTo>
                    <a:pt x="5904" y="2416"/>
                  </a:lnTo>
                  <a:lnTo>
                    <a:pt x="5806" y="2124"/>
                  </a:lnTo>
                  <a:lnTo>
                    <a:pt x="5709" y="1929"/>
                  </a:lnTo>
                  <a:lnTo>
                    <a:pt x="5612" y="1754"/>
                  </a:lnTo>
                  <a:lnTo>
                    <a:pt x="5417" y="1442"/>
                  </a:lnTo>
                  <a:lnTo>
                    <a:pt x="5241" y="1247"/>
                  </a:lnTo>
                  <a:lnTo>
                    <a:pt x="5105" y="1091"/>
                  </a:lnTo>
                  <a:lnTo>
                    <a:pt x="4930" y="935"/>
                  </a:lnTo>
                  <a:lnTo>
                    <a:pt x="4754" y="799"/>
                  </a:lnTo>
                  <a:lnTo>
                    <a:pt x="4540" y="623"/>
                  </a:lnTo>
                  <a:lnTo>
                    <a:pt x="4326" y="507"/>
                  </a:lnTo>
                  <a:lnTo>
                    <a:pt x="4111" y="390"/>
                  </a:lnTo>
                  <a:lnTo>
                    <a:pt x="3897" y="292"/>
                  </a:lnTo>
                  <a:lnTo>
                    <a:pt x="3644" y="195"/>
                  </a:lnTo>
                  <a:lnTo>
                    <a:pt x="3410" y="117"/>
                  </a:lnTo>
                  <a:lnTo>
                    <a:pt x="3176" y="58"/>
                  </a:lnTo>
                  <a:lnTo>
                    <a:pt x="2942" y="19"/>
                  </a:lnTo>
                  <a:lnTo>
                    <a:pt x="266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8" name="Google Shape;2638;p46"/>
            <p:cNvSpPr/>
            <p:nvPr/>
          </p:nvSpPr>
          <p:spPr>
            <a:xfrm>
              <a:off x="4701600" y="1993625"/>
              <a:ext cx="95500" cy="198275"/>
            </a:xfrm>
            <a:custGeom>
              <a:avLst/>
              <a:gdLst/>
              <a:ahLst/>
              <a:cxnLst/>
              <a:rect l="l" t="t" r="r" b="b"/>
              <a:pathLst>
                <a:path w="3820" h="7931" extrusionOk="0">
                  <a:moveTo>
                    <a:pt x="2807" y="0"/>
                  </a:moveTo>
                  <a:lnTo>
                    <a:pt x="2495" y="20"/>
                  </a:lnTo>
                  <a:lnTo>
                    <a:pt x="2183" y="98"/>
                  </a:lnTo>
                  <a:lnTo>
                    <a:pt x="2144" y="98"/>
                  </a:lnTo>
                  <a:lnTo>
                    <a:pt x="1910" y="195"/>
                  </a:lnTo>
                  <a:lnTo>
                    <a:pt x="1676" y="292"/>
                  </a:lnTo>
                  <a:lnTo>
                    <a:pt x="1618" y="331"/>
                  </a:lnTo>
                  <a:lnTo>
                    <a:pt x="1404" y="468"/>
                  </a:lnTo>
                  <a:lnTo>
                    <a:pt x="1365" y="507"/>
                  </a:lnTo>
                  <a:lnTo>
                    <a:pt x="1345" y="526"/>
                  </a:lnTo>
                  <a:lnTo>
                    <a:pt x="1189" y="663"/>
                  </a:lnTo>
                  <a:lnTo>
                    <a:pt x="1053" y="780"/>
                  </a:lnTo>
                  <a:lnTo>
                    <a:pt x="878" y="994"/>
                  </a:lnTo>
                  <a:lnTo>
                    <a:pt x="858" y="1013"/>
                  </a:lnTo>
                  <a:lnTo>
                    <a:pt x="819" y="1052"/>
                  </a:lnTo>
                  <a:lnTo>
                    <a:pt x="644" y="1306"/>
                  </a:lnTo>
                  <a:lnTo>
                    <a:pt x="624" y="1325"/>
                  </a:lnTo>
                  <a:lnTo>
                    <a:pt x="566" y="1442"/>
                  </a:lnTo>
                  <a:lnTo>
                    <a:pt x="507" y="1539"/>
                  </a:lnTo>
                  <a:lnTo>
                    <a:pt x="488" y="1578"/>
                  </a:lnTo>
                  <a:lnTo>
                    <a:pt x="468" y="1637"/>
                  </a:lnTo>
                  <a:lnTo>
                    <a:pt x="430" y="1695"/>
                  </a:lnTo>
                  <a:lnTo>
                    <a:pt x="352" y="1851"/>
                  </a:lnTo>
                  <a:lnTo>
                    <a:pt x="254" y="2143"/>
                  </a:lnTo>
                  <a:lnTo>
                    <a:pt x="157" y="2436"/>
                  </a:lnTo>
                  <a:lnTo>
                    <a:pt x="98" y="2650"/>
                  </a:lnTo>
                  <a:lnTo>
                    <a:pt x="59" y="2903"/>
                  </a:lnTo>
                  <a:lnTo>
                    <a:pt x="40" y="3059"/>
                  </a:lnTo>
                  <a:lnTo>
                    <a:pt x="1" y="3390"/>
                  </a:lnTo>
                  <a:lnTo>
                    <a:pt x="1" y="3702"/>
                  </a:lnTo>
                  <a:lnTo>
                    <a:pt x="1" y="3819"/>
                  </a:lnTo>
                  <a:lnTo>
                    <a:pt x="20" y="4111"/>
                  </a:lnTo>
                  <a:lnTo>
                    <a:pt x="40" y="4404"/>
                  </a:lnTo>
                  <a:lnTo>
                    <a:pt x="59" y="4462"/>
                  </a:lnTo>
                  <a:lnTo>
                    <a:pt x="59" y="4520"/>
                  </a:lnTo>
                  <a:lnTo>
                    <a:pt x="157" y="4988"/>
                  </a:lnTo>
                  <a:lnTo>
                    <a:pt x="196" y="5124"/>
                  </a:lnTo>
                  <a:lnTo>
                    <a:pt x="215" y="5222"/>
                  </a:lnTo>
                  <a:lnTo>
                    <a:pt x="313" y="5495"/>
                  </a:lnTo>
                  <a:lnTo>
                    <a:pt x="410" y="5748"/>
                  </a:lnTo>
                  <a:lnTo>
                    <a:pt x="546" y="6060"/>
                  </a:lnTo>
                  <a:lnTo>
                    <a:pt x="683" y="6313"/>
                  </a:lnTo>
                  <a:lnTo>
                    <a:pt x="839" y="6586"/>
                  </a:lnTo>
                  <a:lnTo>
                    <a:pt x="1014" y="6820"/>
                  </a:lnTo>
                  <a:lnTo>
                    <a:pt x="1170" y="7014"/>
                  </a:lnTo>
                  <a:lnTo>
                    <a:pt x="1326" y="7190"/>
                  </a:lnTo>
                  <a:lnTo>
                    <a:pt x="1521" y="7365"/>
                  </a:lnTo>
                  <a:lnTo>
                    <a:pt x="1715" y="7521"/>
                  </a:lnTo>
                  <a:lnTo>
                    <a:pt x="1871" y="7657"/>
                  </a:lnTo>
                  <a:lnTo>
                    <a:pt x="2066" y="7774"/>
                  </a:lnTo>
                  <a:lnTo>
                    <a:pt x="2397" y="7930"/>
                  </a:lnTo>
                  <a:lnTo>
                    <a:pt x="2729" y="7073"/>
                  </a:lnTo>
                  <a:lnTo>
                    <a:pt x="3021" y="6216"/>
                  </a:lnTo>
                  <a:lnTo>
                    <a:pt x="3255" y="5319"/>
                  </a:lnTo>
                  <a:lnTo>
                    <a:pt x="3450" y="4443"/>
                  </a:lnTo>
                  <a:lnTo>
                    <a:pt x="3605" y="3527"/>
                  </a:lnTo>
                  <a:lnTo>
                    <a:pt x="3722" y="2631"/>
                  </a:lnTo>
                  <a:lnTo>
                    <a:pt x="3800" y="1695"/>
                  </a:lnTo>
                  <a:lnTo>
                    <a:pt x="3820" y="780"/>
                  </a:lnTo>
                  <a:lnTo>
                    <a:pt x="3800" y="215"/>
                  </a:lnTo>
                  <a:lnTo>
                    <a:pt x="3605" y="137"/>
                  </a:lnTo>
                  <a:lnTo>
                    <a:pt x="3488" y="98"/>
                  </a:lnTo>
                  <a:lnTo>
                    <a:pt x="3313" y="59"/>
                  </a:lnTo>
                  <a:lnTo>
                    <a:pt x="3138" y="20"/>
                  </a:lnTo>
                  <a:lnTo>
                    <a:pt x="2982" y="20"/>
                  </a:lnTo>
                  <a:lnTo>
                    <a:pt x="2846"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9" name="Google Shape;2639;p46"/>
            <p:cNvSpPr/>
            <p:nvPr/>
          </p:nvSpPr>
          <p:spPr>
            <a:xfrm>
              <a:off x="4701600" y="1993625"/>
              <a:ext cx="95500" cy="198275"/>
            </a:xfrm>
            <a:custGeom>
              <a:avLst/>
              <a:gdLst/>
              <a:ahLst/>
              <a:cxnLst/>
              <a:rect l="l" t="t" r="r" b="b"/>
              <a:pathLst>
                <a:path w="3820" h="7931" fill="none" extrusionOk="0">
                  <a:moveTo>
                    <a:pt x="2846" y="0"/>
                  </a:moveTo>
                  <a:lnTo>
                    <a:pt x="2807" y="0"/>
                  </a:lnTo>
                  <a:lnTo>
                    <a:pt x="2807" y="0"/>
                  </a:lnTo>
                  <a:lnTo>
                    <a:pt x="2495" y="20"/>
                  </a:lnTo>
                  <a:lnTo>
                    <a:pt x="2495" y="20"/>
                  </a:lnTo>
                  <a:lnTo>
                    <a:pt x="2183" y="98"/>
                  </a:lnTo>
                  <a:lnTo>
                    <a:pt x="2183" y="98"/>
                  </a:lnTo>
                  <a:lnTo>
                    <a:pt x="2144" y="98"/>
                  </a:lnTo>
                  <a:lnTo>
                    <a:pt x="2144" y="98"/>
                  </a:lnTo>
                  <a:lnTo>
                    <a:pt x="1910" y="195"/>
                  </a:lnTo>
                  <a:lnTo>
                    <a:pt x="1910" y="195"/>
                  </a:lnTo>
                  <a:lnTo>
                    <a:pt x="1676" y="292"/>
                  </a:lnTo>
                  <a:lnTo>
                    <a:pt x="1618" y="331"/>
                  </a:lnTo>
                  <a:lnTo>
                    <a:pt x="1618" y="331"/>
                  </a:lnTo>
                  <a:lnTo>
                    <a:pt x="1404" y="468"/>
                  </a:lnTo>
                  <a:lnTo>
                    <a:pt x="1365" y="507"/>
                  </a:lnTo>
                  <a:lnTo>
                    <a:pt x="1365" y="507"/>
                  </a:lnTo>
                  <a:lnTo>
                    <a:pt x="1345" y="526"/>
                  </a:lnTo>
                  <a:lnTo>
                    <a:pt x="1345" y="526"/>
                  </a:lnTo>
                  <a:lnTo>
                    <a:pt x="1189" y="663"/>
                  </a:lnTo>
                  <a:lnTo>
                    <a:pt x="1053" y="780"/>
                  </a:lnTo>
                  <a:lnTo>
                    <a:pt x="1053" y="780"/>
                  </a:lnTo>
                  <a:lnTo>
                    <a:pt x="878" y="994"/>
                  </a:lnTo>
                  <a:lnTo>
                    <a:pt x="858" y="1013"/>
                  </a:lnTo>
                  <a:lnTo>
                    <a:pt x="819" y="1052"/>
                  </a:lnTo>
                  <a:lnTo>
                    <a:pt x="819" y="1052"/>
                  </a:lnTo>
                  <a:lnTo>
                    <a:pt x="644" y="1306"/>
                  </a:lnTo>
                  <a:lnTo>
                    <a:pt x="644" y="1306"/>
                  </a:lnTo>
                  <a:lnTo>
                    <a:pt x="624" y="1325"/>
                  </a:lnTo>
                  <a:lnTo>
                    <a:pt x="624" y="1325"/>
                  </a:lnTo>
                  <a:lnTo>
                    <a:pt x="566" y="1442"/>
                  </a:lnTo>
                  <a:lnTo>
                    <a:pt x="566" y="1442"/>
                  </a:lnTo>
                  <a:lnTo>
                    <a:pt x="507" y="1539"/>
                  </a:lnTo>
                  <a:lnTo>
                    <a:pt x="488" y="1578"/>
                  </a:lnTo>
                  <a:lnTo>
                    <a:pt x="468" y="1637"/>
                  </a:lnTo>
                  <a:lnTo>
                    <a:pt x="430" y="1695"/>
                  </a:lnTo>
                  <a:lnTo>
                    <a:pt x="430" y="1695"/>
                  </a:lnTo>
                  <a:lnTo>
                    <a:pt x="352" y="1851"/>
                  </a:lnTo>
                  <a:lnTo>
                    <a:pt x="352" y="1851"/>
                  </a:lnTo>
                  <a:lnTo>
                    <a:pt x="254" y="2143"/>
                  </a:lnTo>
                  <a:lnTo>
                    <a:pt x="157" y="2436"/>
                  </a:lnTo>
                  <a:lnTo>
                    <a:pt x="157" y="2436"/>
                  </a:lnTo>
                  <a:lnTo>
                    <a:pt x="98" y="2650"/>
                  </a:lnTo>
                  <a:lnTo>
                    <a:pt x="59" y="2903"/>
                  </a:lnTo>
                  <a:lnTo>
                    <a:pt x="59" y="2903"/>
                  </a:lnTo>
                  <a:lnTo>
                    <a:pt x="40" y="3059"/>
                  </a:lnTo>
                  <a:lnTo>
                    <a:pt x="40" y="3059"/>
                  </a:lnTo>
                  <a:lnTo>
                    <a:pt x="1" y="3390"/>
                  </a:lnTo>
                  <a:lnTo>
                    <a:pt x="1" y="3390"/>
                  </a:lnTo>
                  <a:lnTo>
                    <a:pt x="1" y="3702"/>
                  </a:lnTo>
                  <a:lnTo>
                    <a:pt x="1" y="3702"/>
                  </a:lnTo>
                  <a:lnTo>
                    <a:pt x="1" y="3819"/>
                  </a:lnTo>
                  <a:lnTo>
                    <a:pt x="1" y="3819"/>
                  </a:lnTo>
                  <a:lnTo>
                    <a:pt x="20" y="4111"/>
                  </a:lnTo>
                  <a:lnTo>
                    <a:pt x="40" y="4404"/>
                  </a:lnTo>
                  <a:lnTo>
                    <a:pt x="59" y="4462"/>
                  </a:lnTo>
                  <a:lnTo>
                    <a:pt x="59" y="4520"/>
                  </a:lnTo>
                  <a:lnTo>
                    <a:pt x="59" y="4520"/>
                  </a:lnTo>
                  <a:lnTo>
                    <a:pt x="157" y="4988"/>
                  </a:lnTo>
                  <a:lnTo>
                    <a:pt x="196" y="5124"/>
                  </a:lnTo>
                  <a:lnTo>
                    <a:pt x="196" y="5124"/>
                  </a:lnTo>
                  <a:lnTo>
                    <a:pt x="215" y="5222"/>
                  </a:lnTo>
                  <a:lnTo>
                    <a:pt x="215" y="5222"/>
                  </a:lnTo>
                  <a:lnTo>
                    <a:pt x="313" y="5495"/>
                  </a:lnTo>
                  <a:lnTo>
                    <a:pt x="410" y="5748"/>
                  </a:lnTo>
                  <a:lnTo>
                    <a:pt x="410" y="5748"/>
                  </a:lnTo>
                  <a:lnTo>
                    <a:pt x="546" y="6060"/>
                  </a:lnTo>
                  <a:lnTo>
                    <a:pt x="683" y="6313"/>
                  </a:lnTo>
                  <a:lnTo>
                    <a:pt x="683" y="6313"/>
                  </a:lnTo>
                  <a:lnTo>
                    <a:pt x="839" y="6586"/>
                  </a:lnTo>
                  <a:lnTo>
                    <a:pt x="1014" y="6820"/>
                  </a:lnTo>
                  <a:lnTo>
                    <a:pt x="1014" y="6820"/>
                  </a:lnTo>
                  <a:lnTo>
                    <a:pt x="1170" y="7014"/>
                  </a:lnTo>
                  <a:lnTo>
                    <a:pt x="1326" y="7190"/>
                  </a:lnTo>
                  <a:lnTo>
                    <a:pt x="1326" y="7190"/>
                  </a:lnTo>
                  <a:lnTo>
                    <a:pt x="1521" y="7365"/>
                  </a:lnTo>
                  <a:lnTo>
                    <a:pt x="1715" y="7521"/>
                  </a:lnTo>
                  <a:lnTo>
                    <a:pt x="1715" y="7521"/>
                  </a:lnTo>
                  <a:lnTo>
                    <a:pt x="1871" y="7657"/>
                  </a:lnTo>
                  <a:lnTo>
                    <a:pt x="2066" y="7774"/>
                  </a:lnTo>
                  <a:lnTo>
                    <a:pt x="2066" y="7774"/>
                  </a:lnTo>
                  <a:lnTo>
                    <a:pt x="2397" y="7930"/>
                  </a:lnTo>
                  <a:lnTo>
                    <a:pt x="2397" y="7930"/>
                  </a:lnTo>
                  <a:lnTo>
                    <a:pt x="2729" y="7073"/>
                  </a:lnTo>
                  <a:lnTo>
                    <a:pt x="3021" y="6216"/>
                  </a:lnTo>
                  <a:lnTo>
                    <a:pt x="3255" y="5319"/>
                  </a:lnTo>
                  <a:lnTo>
                    <a:pt x="3450" y="4443"/>
                  </a:lnTo>
                  <a:lnTo>
                    <a:pt x="3605" y="3527"/>
                  </a:lnTo>
                  <a:lnTo>
                    <a:pt x="3722" y="2631"/>
                  </a:lnTo>
                  <a:lnTo>
                    <a:pt x="3800" y="1695"/>
                  </a:lnTo>
                  <a:lnTo>
                    <a:pt x="3820" y="780"/>
                  </a:lnTo>
                  <a:lnTo>
                    <a:pt x="3820" y="780"/>
                  </a:lnTo>
                  <a:lnTo>
                    <a:pt x="3800" y="215"/>
                  </a:lnTo>
                  <a:lnTo>
                    <a:pt x="3800" y="215"/>
                  </a:lnTo>
                  <a:lnTo>
                    <a:pt x="3605" y="137"/>
                  </a:lnTo>
                  <a:lnTo>
                    <a:pt x="3605" y="137"/>
                  </a:lnTo>
                  <a:lnTo>
                    <a:pt x="3488" y="98"/>
                  </a:lnTo>
                  <a:lnTo>
                    <a:pt x="3488" y="98"/>
                  </a:lnTo>
                  <a:lnTo>
                    <a:pt x="3313" y="59"/>
                  </a:lnTo>
                  <a:lnTo>
                    <a:pt x="3313" y="59"/>
                  </a:lnTo>
                  <a:lnTo>
                    <a:pt x="3138" y="20"/>
                  </a:lnTo>
                  <a:lnTo>
                    <a:pt x="3138" y="20"/>
                  </a:lnTo>
                  <a:lnTo>
                    <a:pt x="2982" y="20"/>
                  </a:lnTo>
                  <a:lnTo>
                    <a:pt x="2982" y="20"/>
                  </a:lnTo>
                  <a:lnTo>
                    <a:pt x="284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0" name="Google Shape;2640;p46"/>
            <p:cNvSpPr/>
            <p:nvPr/>
          </p:nvSpPr>
          <p:spPr>
            <a:xfrm>
              <a:off x="4220850" y="2229850"/>
              <a:ext cx="86225" cy="70175"/>
            </a:xfrm>
            <a:custGeom>
              <a:avLst/>
              <a:gdLst/>
              <a:ahLst/>
              <a:cxnLst/>
              <a:rect l="l" t="t" r="r" b="b"/>
              <a:pathLst>
                <a:path w="3449" h="2807" extrusionOk="0">
                  <a:moveTo>
                    <a:pt x="1325" y="1"/>
                  </a:moveTo>
                  <a:lnTo>
                    <a:pt x="1286" y="20"/>
                  </a:lnTo>
                  <a:lnTo>
                    <a:pt x="1091" y="59"/>
                  </a:lnTo>
                  <a:lnTo>
                    <a:pt x="819" y="157"/>
                  </a:lnTo>
                  <a:lnTo>
                    <a:pt x="721" y="196"/>
                  </a:lnTo>
                  <a:lnTo>
                    <a:pt x="643" y="235"/>
                  </a:lnTo>
                  <a:lnTo>
                    <a:pt x="507" y="332"/>
                  </a:lnTo>
                  <a:lnTo>
                    <a:pt x="487" y="352"/>
                  </a:lnTo>
                  <a:lnTo>
                    <a:pt x="331" y="469"/>
                  </a:lnTo>
                  <a:lnTo>
                    <a:pt x="273" y="546"/>
                  </a:lnTo>
                  <a:lnTo>
                    <a:pt x="254" y="585"/>
                  </a:lnTo>
                  <a:lnTo>
                    <a:pt x="215" y="624"/>
                  </a:lnTo>
                  <a:lnTo>
                    <a:pt x="176" y="683"/>
                  </a:lnTo>
                  <a:lnTo>
                    <a:pt x="156" y="722"/>
                  </a:lnTo>
                  <a:lnTo>
                    <a:pt x="98" y="839"/>
                  </a:lnTo>
                  <a:lnTo>
                    <a:pt x="78" y="897"/>
                  </a:lnTo>
                  <a:lnTo>
                    <a:pt x="39" y="995"/>
                  </a:lnTo>
                  <a:lnTo>
                    <a:pt x="0" y="1131"/>
                  </a:lnTo>
                  <a:lnTo>
                    <a:pt x="0" y="1248"/>
                  </a:lnTo>
                  <a:lnTo>
                    <a:pt x="0" y="1423"/>
                  </a:lnTo>
                  <a:lnTo>
                    <a:pt x="20" y="1482"/>
                  </a:lnTo>
                  <a:lnTo>
                    <a:pt x="39" y="1560"/>
                  </a:lnTo>
                  <a:lnTo>
                    <a:pt x="39" y="1599"/>
                  </a:lnTo>
                  <a:lnTo>
                    <a:pt x="98" y="1774"/>
                  </a:lnTo>
                  <a:lnTo>
                    <a:pt x="176" y="1930"/>
                  </a:lnTo>
                  <a:lnTo>
                    <a:pt x="292" y="2086"/>
                  </a:lnTo>
                  <a:lnTo>
                    <a:pt x="448" y="2261"/>
                  </a:lnTo>
                  <a:lnTo>
                    <a:pt x="604" y="2378"/>
                  </a:lnTo>
                  <a:lnTo>
                    <a:pt x="799" y="2514"/>
                  </a:lnTo>
                  <a:lnTo>
                    <a:pt x="1033" y="2631"/>
                  </a:lnTo>
                  <a:lnTo>
                    <a:pt x="1286" y="2729"/>
                  </a:lnTo>
                  <a:lnTo>
                    <a:pt x="1559" y="2787"/>
                  </a:lnTo>
                  <a:lnTo>
                    <a:pt x="1851" y="2807"/>
                  </a:lnTo>
                  <a:lnTo>
                    <a:pt x="2104" y="2787"/>
                  </a:lnTo>
                  <a:lnTo>
                    <a:pt x="2397" y="2729"/>
                  </a:lnTo>
                  <a:lnTo>
                    <a:pt x="2592" y="2651"/>
                  </a:lnTo>
                  <a:lnTo>
                    <a:pt x="2825" y="2534"/>
                  </a:lnTo>
                  <a:lnTo>
                    <a:pt x="2962" y="2436"/>
                  </a:lnTo>
                  <a:lnTo>
                    <a:pt x="3118" y="2320"/>
                  </a:lnTo>
                  <a:lnTo>
                    <a:pt x="3196" y="2222"/>
                  </a:lnTo>
                  <a:lnTo>
                    <a:pt x="3312" y="2066"/>
                  </a:lnTo>
                  <a:lnTo>
                    <a:pt x="3351" y="1949"/>
                  </a:lnTo>
                  <a:lnTo>
                    <a:pt x="3410" y="1774"/>
                  </a:lnTo>
                  <a:lnTo>
                    <a:pt x="3449" y="1657"/>
                  </a:lnTo>
                  <a:lnTo>
                    <a:pt x="3449" y="1521"/>
                  </a:lnTo>
                  <a:lnTo>
                    <a:pt x="3449" y="1365"/>
                  </a:lnTo>
                  <a:lnTo>
                    <a:pt x="3410" y="1170"/>
                  </a:lnTo>
                  <a:lnTo>
                    <a:pt x="3351" y="1053"/>
                  </a:lnTo>
                  <a:lnTo>
                    <a:pt x="3274" y="878"/>
                  </a:lnTo>
                  <a:lnTo>
                    <a:pt x="3176" y="722"/>
                  </a:lnTo>
                  <a:lnTo>
                    <a:pt x="3020" y="566"/>
                  </a:lnTo>
                  <a:lnTo>
                    <a:pt x="2845" y="410"/>
                  </a:lnTo>
                  <a:lnTo>
                    <a:pt x="2650" y="274"/>
                  </a:lnTo>
                  <a:lnTo>
                    <a:pt x="2455" y="176"/>
                  </a:lnTo>
                  <a:lnTo>
                    <a:pt x="2260" y="98"/>
                  </a:lnTo>
                  <a:lnTo>
                    <a:pt x="2124" y="59"/>
                  </a:lnTo>
                  <a:lnTo>
                    <a:pt x="18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1" name="Google Shape;2641;p46"/>
            <p:cNvSpPr/>
            <p:nvPr/>
          </p:nvSpPr>
          <p:spPr>
            <a:xfrm>
              <a:off x="4220850" y="2229850"/>
              <a:ext cx="86225" cy="70175"/>
            </a:xfrm>
            <a:custGeom>
              <a:avLst/>
              <a:gdLst/>
              <a:ahLst/>
              <a:cxnLst/>
              <a:rect l="l" t="t" r="r" b="b"/>
              <a:pathLst>
                <a:path w="3449" h="2807" fill="none" extrusionOk="0">
                  <a:moveTo>
                    <a:pt x="1598" y="1"/>
                  </a:moveTo>
                  <a:lnTo>
                    <a:pt x="1578" y="1"/>
                  </a:lnTo>
                  <a:lnTo>
                    <a:pt x="1578" y="1"/>
                  </a:lnTo>
                  <a:lnTo>
                    <a:pt x="1325" y="1"/>
                  </a:lnTo>
                  <a:lnTo>
                    <a:pt x="1286" y="20"/>
                  </a:lnTo>
                  <a:lnTo>
                    <a:pt x="1286" y="20"/>
                  </a:lnTo>
                  <a:lnTo>
                    <a:pt x="1091" y="59"/>
                  </a:lnTo>
                  <a:lnTo>
                    <a:pt x="1091" y="59"/>
                  </a:lnTo>
                  <a:lnTo>
                    <a:pt x="819" y="157"/>
                  </a:lnTo>
                  <a:lnTo>
                    <a:pt x="819" y="157"/>
                  </a:lnTo>
                  <a:lnTo>
                    <a:pt x="721" y="196"/>
                  </a:lnTo>
                  <a:lnTo>
                    <a:pt x="721" y="196"/>
                  </a:lnTo>
                  <a:lnTo>
                    <a:pt x="643" y="235"/>
                  </a:lnTo>
                  <a:lnTo>
                    <a:pt x="643" y="235"/>
                  </a:lnTo>
                  <a:lnTo>
                    <a:pt x="507" y="332"/>
                  </a:lnTo>
                  <a:lnTo>
                    <a:pt x="487" y="352"/>
                  </a:lnTo>
                  <a:lnTo>
                    <a:pt x="487" y="352"/>
                  </a:lnTo>
                  <a:lnTo>
                    <a:pt x="331" y="469"/>
                  </a:lnTo>
                  <a:lnTo>
                    <a:pt x="331" y="469"/>
                  </a:lnTo>
                  <a:lnTo>
                    <a:pt x="273" y="546"/>
                  </a:lnTo>
                  <a:lnTo>
                    <a:pt x="254" y="585"/>
                  </a:lnTo>
                  <a:lnTo>
                    <a:pt x="215" y="624"/>
                  </a:lnTo>
                  <a:lnTo>
                    <a:pt x="215" y="624"/>
                  </a:lnTo>
                  <a:lnTo>
                    <a:pt x="176" y="683"/>
                  </a:lnTo>
                  <a:lnTo>
                    <a:pt x="156" y="722"/>
                  </a:lnTo>
                  <a:lnTo>
                    <a:pt x="156" y="722"/>
                  </a:lnTo>
                  <a:lnTo>
                    <a:pt x="98" y="839"/>
                  </a:lnTo>
                  <a:lnTo>
                    <a:pt x="78" y="897"/>
                  </a:lnTo>
                  <a:lnTo>
                    <a:pt x="78" y="897"/>
                  </a:lnTo>
                  <a:lnTo>
                    <a:pt x="39" y="995"/>
                  </a:lnTo>
                  <a:lnTo>
                    <a:pt x="39" y="995"/>
                  </a:lnTo>
                  <a:lnTo>
                    <a:pt x="0" y="1131"/>
                  </a:lnTo>
                  <a:lnTo>
                    <a:pt x="0" y="1131"/>
                  </a:lnTo>
                  <a:lnTo>
                    <a:pt x="0" y="1248"/>
                  </a:lnTo>
                  <a:lnTo>
                    <a:pt x="0" y="1248"/>
                  </a:lnTo>
                  <a:lnTo>
                    <a:pt x="0" y="1423"/>
                  </a:lnTo>
                  <a:lnTo>
                    <a:pt x="20" y="1482"/>
                  </a:lnTo>
                  <a:lnTo>
                    <a:pt x="39" y="1560"/>
                  </a:lnTo>
                  <a:lnTo>
                    <a:pt x="39" y="1560"/>
                  </a:lnTo>
                  <a:lnTo>
                    <a:pt x="39" y="1599"/>
                  </a:lnTo>
                  <a:lnTo>
                    <a:pt x="39" y="1599"/>
                  </a:lnTo>
                  <a:lnTo>
                    <a:pt x="98" y="1774"/>
                  </a:lnTo>
                  <a:lnTo>
                    <a:pt x="98" y="1774"/>
                  </a:lnTo>
                  <a:lnTo>
                    <a:pt x="176" y="1930"/>
                  </a:lnTo>
                  <a:lnTo>
                    <a:pt x="176" y="1930"/>
                  </a:lnTo>
                  <a:lnTo>
                    <a:pt x="292" y="2086"/>
                  </a:lnTo>
                  <a:lnTo>
                    <a:pt x="292" y="2086"/>
                  </a:lnTo>
                  <a:lnTo>
                    <a:pt x="448" y="2261"/>
                  </a:lnTo>
                  <a:lnTo>
                    <a:pt x="448" y="2261"/>
                  </a:lnTo>
                  <a:lnTo>
                    <a:pt x="604" y="2378"/>
                  </a:lnTo>
                  <a:lnTo>
                    <a:pt x="604" y="2378"/>
                  </a:lnTo>
                  <a:lnTo>
                    <a:pt x="799" y="2514"/>
                  </a:lnTo>
                  <a:lnTo>
                    <a:pt x="799" y="2514"/>
                  </a:lnTo>
                  <a:lnTo>
                    <a:pt x="1033" y="2631"/>
                  </a:lnTo>
                  <a:lnTo>
                    <a:pt x="1033" y="2631"/>
                  </a:lnTo>
                  <a:lnTo>
                    <a:pt x="1286" y="2729"/>
                  </a:lnTo>
                  <a:lnTo>
                    <a:pt x="1286" y="2729"/>
                  </a:lnTo>
                  <a:lnTo>
                    <a:pt x="1559" y="2787"/>
                  </a:lnTo>
                  <a:lnTo>
                    <a:pt x="1559" y="2787"/>
                  </a:lnTo>
                  <a:lnTo>
                    <a:pt x="1851" y="2807"/>
                  </a:lnTo>
                  <a:lnTo>
                    <a:pt x="1851" y="2807"/>
                  </a:lnTo>
                  <a:lnTo>
                    <a:pt x="2104" y="2787"/>
                  </a:lnTo>
                  <a:lnTo>
                    <a:pt x="2104" y="2787"/>
                  </a:lnTo>
                  <a:lnTo>
                    <a:pt x="2397" y="2729"/>
                  </a:lnTo>
                  <a:lnTo>
                    <a:pt x="2397" y="2729"/>
                  </a:lnTo>
                  <a:lnTo>
                    <a:pt x="2592" y="2651"/>
                  </a:lnTo>
                  <a:lnTo>
                    <a:pt x="2592" y="2651"/>
                  </a:lnTo>
                  <a:lnTo>
                    <a:pt x="2825" y="2534"/>
                  </a:lnTo>
                  <a:lnTo>
                    <a:pt x="2825" y="2534"/>
                  </a:lnTo>
                  <a:lnTo>
                    <a:pt x="2962" y="2436"/>
                  </a:lnTo>
                  <a:lnTo>
                    <a:pt x="2962" y="2436"/>
                  </a:lnTo>
                  <a:lnTo>
                    <a:pt x="3118" y="2320"/>
                  </a:lnTo>
                  <a:lnTo>
                    <a:pt x="3196" y="2222"/>
                  </a:lnTo>
                  <a:lnTo>
                    <a:pt x="3196" y="2222"/>
                  </a:lnTo>
                  <a:lnTo>
                    <a:pt x="3312" y="2066"/>
                  </a:lnTo>
                  <a:lnTo>
                    <a:pt x="3312" y="2066"/>
                  </a:lnTo>
                  <a:lnTo>
                    <a:pt x="3351" y="1949"/>
                  </a:lnTo>
                  <a:lnTo>
                    <a:pt x="3351" y="1949"/>
                  </a:lnTo>
                  <a:lnTo>
                    <a:pt x="3410" y="1774"/>
                  </a:lnTo>
                  <a:lnTo>
                    <a:pt x="3410" y="1774"/>
                  </a:lnTo>
                  <a:lnTo>
                    <a:pt x="3449" y="1657"/>
                  </a:lnTo>
                  <a:lnTo>
                    <a:pt x="3449" y="1657"/>
                  </a:lnTo>
                  <a:lnTo>
                    <a:pt x="3449" y="1521"/>
                  </a:lnTo>
                  <a:lnTo>
                    <a:pt x="3449" y="1521"/>
                  </a:lnTo>
                  <a:lnTo>
                    <a:pt x="3449" y="1365"/>
                  </a:lnTo>
                  <a:lnTo>
                    <a:pt x="3449" y="1365"/>
                  </a:lnTo>
                  <a:lnTo>
                    <a:pt x="3410" y="1170"/>
                  </a:lnTo>
                  <a:lnTo>
                    <a:pt x="3410" y="1170"/>
                  </a:lnTo>
                  <a:lnTo>
                    <a:pt x="3351" y="1053"/>
                  </a:lnTo>
                  <a:lnTo>
                    <a:pt x="3351" y="1053"/>
                  </a:lnTo>
                  <a:lnTo>
                    <a:pt x="3274" y="878"/>
                  </a:lnTo>
                  <a:lnTo>
                    <a:pt x="3274" y="878"/>
                  </a:lnTo>
                  <a:lnTo>
                    <a:pt x="3176" y="722"/>
                  </a:lnTo>
                  <a:lnTo>
                    <a:pt x="3176" y="722"/>
                  </a:lnTo>
                  <a:lnTo>
                    <a:pt x="3020" y="566"/>
                  </a:lnTo>
                  <a:lnTo>
                    <a:pt x="3020" y="566"/>
                  </a:lnTo>
                  <a:lnTo>
                    <a:pt x="2845" y="410"/>
                  </a:lnTo>
                  <a:lnTo>
                    <a:pt x="2845" y="410"/>
                  </a:lnTo>
                  <a:lnTo>
                    <a:pt x="2650" y="274"/>
                  </a:lnTo>
                  <a:lnTo>
                    <a:pt x="2650" y="274"/>
                  </a:lnTo>
                  <a:lnTo>
                    <a:pt x="2455" y="176"/>
                  </a:lnTo>
                  <a:lnTo>
                    <a:pt x="2455" y="176"/>
                  </a:lnTo>
                  <a:lnTo>
                    <a:pt x="2260" y="98"/>
                  </a:lnTo>
                  <a:lnTo>
                    <a:pt x="2124" y="59"/>
                  </a:lnTo>
                  <a:lnTo>
                    <a:pt x="2124" y="59"/>
                  </a:lnTo>
                  <a:lnTo>
                    <a:pt x="1871" y="1"/>
                  </a:lnTo>
                  <a:lnTo>
                    <a:pt x="1871" y="1"/>
                  </a:lnTo>
                  <a:lnTo>
                    <a:pt x="1598"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2" name="Google Shape;2642;p46"/>
            <p:cNvSpPr/>
            <p:nvPr/>
          </p:nvSpPr>
          <p:spPr>
            <a:xfrm>
              <a:off x="4485825" y="1767600"/>
              <a:ext cx="164175" cy="247950"/>
            </a:xfrm>
            <a:custGeom>
              <a:avLst/>
              <a:gdLst/>
              <a:ahLst/>
              <a:cxnLst/>
              <a:rect l="l" t="t" r="r" b="b"/>
              <a:pathLst>
                <a:path w="6567" h="9918" extrusionOk="0">
                  <a:moveTo>
                    <a:pt x="1832" y="1"/>
                  </a:moveTo>
                  <a:lnTo>
                    <a:pt x="1559" y="40"/>
                  </a:lnTo>
                  <a:lnTo>
                    <a:pt x="1306" y="79"/>
                  </a:lnTo>
                  <a:lnTo>
                    <a:pt x="1033" y="137"/>
                  </a:lnTo>
                  <a:lnTo>
                    <a:pt x="799" y="215"/>
                  </a:lnTo>
                  <a:lnTo>
                    <a:pt x="546" y="312"/>
                  </a:lnTo>
                  <a:lnTo>
                    <a:pt x="312" y="410"/>
                  </a:lnTo>
                  <a:lnTo>
                    <a:pt x="78" y="527"/>
                  </a:lnTo>
                  <a:lnTo>
                    <a:pt x="449" y="585"/>
                  </a:lnTo>
                  <a:lnTo>
                    <a:pt x="799" y="683"/>
                  </a:lnTo>
                  <a:lnTo>
                    <a:pt x="1072" y="780"/>
                  </a:lnTo>
                  <a:lnTo>
                    <a:pt x="1345" y="897"/>
                  </a:lnTo>
                  <a:lnTo>
                    <a:pt x="1598" y="1033"/>
                  </a:lnTo>
                  <a:lnTo>
                    <a:pt x="1832" y="1209"/>
                  </a:lnTo>
                  <a:lnTo>
                    <a:pt x="2046" y="1384"/>
                  </a:lnTo>
                  <a:lnTo>
                    <a:pt x="2261" y="1579"/>
                  </a:lnTo>
                  <a:lnTo>
                    <a:pt x="2436" y="1774"/>
                  </a:lnTo>
                  <a:lnTo>
                    <a:pt x="2611" y="2007"/>
                  </a:lnTo>
                  <a:lnTo>
                    <a:pt x="2748" y="2241"/>
                  </a:lnTo>
                  <a:lnTo>
                    <a:pt x="2884" y="2475"/>
                  </a:lnTo>
                  <a:lnTo>
                    <a:pt x="3001" y="2728"/>
                  </a:lnTo>
                  <a:lnTo>
                    <a:pt x="3098" y="3001"/>
                  </a:lnTo>
                  <a:lnTo>
                    <a:pt x="3196" y="3274"/>
                  </a:lnTo>
                  <a:lnTo>
                    <a:pt x="3254" y="3547"/>
                  </a:lnTo>
                  <a:lnTo>
                    <a:pt x="3313" y="3839"/>
                  </a:lnTo>
                  <a:lnTo>
                    <a:pt x="3352" y="4131"/>
                  </a:lnTo>
                  <a:lnTo>
                    <a:pt x="3371" y="4424"/>
                  </a:lnTo>
                  <a:lnTo>
                    <a:pt x="3391" y="4716"/>
                  </a:lnTo>
                  <a:lnTo>
                    <a:pt x="3371" y="5008"/>
                  </a:lnTo>
                  <a:lnTo>
                    <a:pt x="3352" y="5300"/>
                  </a:lnTo>
                  <a:lnTo>
                    <a:pt x="3313" y="5593"/>
                  </a:lnTo>
                  <a:lnTo>
                    <a:pt x="3274" y="5885"/>
                  </a:lnTo>
                  <a:lnTo>
                    <a:pt x="3196" y="6177"/>
                  </a:lnTo>
                  <a:lnTo>
                    <a:pt x="3118" y="6450"/>
                  </a:lnTo>
                  <a:lnTo>
                    <a:pt x="3020" y="6723"/>
                  </a:lnTo>
                  <a:lnTo>
                    <a:pt x="2904" y="6995"/>
                  </a:lnTo>
                  <a:lnTo>
                    <a:pt x="2787" y="7268"/>
                  </a:lnTo>
                  <a:lnTo>
                    <a:pt x="2650" y="7521"/>
                  </a:lnTo>
                  <a:lnTo>
                    <a:pt x="2494" y="7755"/>
                  </a:lnTo>
                  <a:lnTo>
                    <a:pt x="2319" y="7970"/>
                  </a:lnTo>
                  <a:lnTo>
                    <a:pt x="2144" y="8184"/>
                  </a:lnTo>
                  <a:lnTo>
                    <a:pt x="1949" y="8398"/>
                  </a:lnTo>
                  <a:lnTo>
                    <a:pt x="1754" y="8574"/>
                  </a:lnTo>
                  <a:lnTo>
                    <a:pt x="1520" y="8749"/>
                  </a:lnTo>
                  <a:lnTo>
                    <a:pt x="1286" y="8905"/>
                  </a:lnTo>
                  <a:lnTo>
                    <a:pt x="1053" y="9022"/>
                  </a:lnTo>
                  <a:lnTo>
                    <a:pt x="780" y="9139"/>
                  </a:lnTo>
                  <a:lnTo>
                    <a:pt x="507" y="9217"/>
                  </a:lnTo>
                  <a:lnTo>
                    <a:pt x="254" y="9294"/>
                  </a:lnTo>
                  <a:lnTo>
                    <a:pt x="0" y="9333"/>
                  </a:lnTo>
                  <a:lnTo>
                    <a:pt x="234" y="9450"/>
                  </a:lnTo>
                  <a:lnTo>
                    <a:pt x="488" y="9567"/>
                  </a:lnTo>
                  <a:lnTo>
                    <a:pt x="741" y="9684"/>
                  </a:lnTo>
                  <a:lnTo>
                    <a:pt x="994" y="9762"/>
                  </a:lnTo>
                  <a:lnTo>
                    <a:pt x="1267" y="9821"/>
                  </a:lnTo>
                  <a:lnTo>
                    <a:pt x="1540" y="9879"/>
                  </a:lnTo>
                  <a:lnTo>
                    <a:pt x="1812" y="9898"/>
                  </a:lnTo>
                  <a:lnTo>
                    <a:pt x="2105" y="9918"/>
                  </a:lnTo>
                  <a:lnTo>
                    <a:pt x="2319" y="9898"/>
                  </a:lnTo>
                  <a:lnTo>
                    <a:pt x="2553" y="9879"/>
                  </a:lnTo>
                  <a:lnTo>
                    <a:pt x="2787" y="9860"/>
                  </a:lnTo>
                  <a:lnTo>
                    <a:pt x="3001" y="9801"/>
                  </a:lnTo>
                  <a:lnTo>
                    <a:pt x="3215" y="9762"/>
                  </a:lnTo>
                  <a:lnTo>
                    <a:pt x="3430" y="9684"/>
                  </a:lnTo>
                  <a:lnTo>
                    <a:pt x="3624" y="9606"/>
                  </a:lnTo>
                  <a:lnTo>
                    <a:pt x="3839" y="9528"/>
                  </a:lnTo>
                  <a:lnTo>
                    <a:pt x="4228" y="9314"/>
                  </a:lnTo>
                  <a:lnTo>
                    <a:pt x="4599" y="9061"/>
                  </a:lnTo>
                  <a:lnTo>
                    <a:pt x="4949" y="8768"/>
                  </a:lnTo>
                  <a:lnTo>
                    <a:pt x="5261" y="8457"/>
                  </a:lnTo>
                  <a:lnTo>
                    <a:pt x="5553" y="8106"/>
                  </a:lnTo>
                  <a:lnTo>
                    <a:pt x="5807" y="7716"/>
                  </a:lnTo>
                  <a:lnTo>
                    <a:pt x="6021" y="7307"/>
                  </a:lnTo>
                  <a:lnTo>
                    <a:pt x="6216" y="6878"/>
                  </a:lnTo>
                  <a:lnTo>
                    <a:pt x="6372" y="6430"/>
                  </a:lnTo>
                  <a:lnTo>
                    <a:pt x="6469" y="5963"/>
                  </a:lnTo>
                  <a:lnTo>
                    <a:pt x="6547" y="5456"/>
                  </a:lnTo>
                  <a:lnTo>
                    <a:pt x="6567" y="5203"/>
                  </a:lnTo>
                  <a:lnTo>
                    <a:pt x="6567" y="4950"/>
                  </a:lnTo>
                  <a:lnTo>
                    <a:pt x="6567" y="4696"/>
                  </a:lnTo>
                  <a:lnTo>
                    <a:pt x="6547" y="4443"/>
                  </a:lnTo>
                  <a:lnTo>
                    <a:pt x="6469" y="3956"/>
                  </a:lnTo>
                  <a:lnTo>
                    <a:pt x="6372" y="3488"/>
                  </a:lnTo>
                  <a:lnTo>
                    <a:pt x="6216" y="3021"/>
                  </a:lnTo>
                  <a:lnTo>
                    <a:pt x="6021" y="2592"/>
                  </a:lnTo>
                  <a:lnTo>
                    <a:pt x="5807" y="2183"/>
                  </a:lnTo>
                  <a:lnTo>
                    <a:pt x="5553" y="1813"/>
                  </a:lnTo>
                  <a:lnTo>
                    <a:pt x="5261" y="1462"/>
                  </a:lnTo>
                  <a:lnTo>
                    <a:pt x="4949" y="1131"/>
                  </a:lnTo>
                  <a:lnTo>
                    <a:pt x="4599" y="838"/>
                  </a:lnTo>
                  <a:lnTo>
                    <a:pt x="4228" y="605"/>
                  </a:lnTo>
                  <a:lnTo>
                    <a:pt x="3839" y="390"/>
                  </a:lnTo>
                  <a:lnTo>
                    <a:pt x="3624" y="293"/>
                  </a:lnTo>
                  <a:lnTo>
                    <a:pt x="3430" y="215"/>
                  </a:lnTo>
                  <a:lnTo>
                    <a:pt x="3215" y="157"/>
                  </a:lnTo>
                  <a:lnTo>
                    <a:pt x="3001" y="98"/>
                  </a:lnTo>
                  <a:lnTo>
                    <a:pt x="2787" y="59"/>
                  </a:lnTo>
                  <a:lnTo>
                    <a:pt x="2553" y="20"/>
                  </a:lnTo>
                  <a:lnTo>
                    <a:pt x="23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3" name="Google Shape;2643;p46"/>
            <p:cNvSpPr/>
            <p:nvPr/>
          </p:nvSpPr>
          <p:spPr>
            <a:xfrm>
              <a:off x="4485825" y="1767600"/>
              <a:ext cx="164175" cy="247950"/>
            </a:xfrm>
            <a:custGeom>
              <a:avLst/>
              <a:gdLst/>
              <a:ahLst/>
              <a:cxnLst/>
              <a:rect l="l" t="t" r="r" b="b"/>
              <a:pathLst>
                <a:path w="6567" h="9918" fill="none" extrusionOk="0">
                  <a:moveTo>
                    <a:pt x="6567" y="4950"/>
                  </a:moveTo>
                  <a:lnTo>
                    <a:pt x="6567" y="4950"/>
                  </a:lnTo>
                  <a:lnTo>
                    <a:pt x="6567" y="5203"/>
                  </a:lnTo>
                  <a:lnTo>
                    <a:pt x="6547" y="5456"/>
                  </a:lnTo>
                  <a:lnTo>
                    <a:pt x="6469" y="5963"/>
                  </a:lnTo>
                  <a:lnTo>
                    <a:pt x="6372" y="6430"/>
                  </a:lnTo>
                  <a:lnTo>
                    <a:pt x="6216" y="6878"/>
                  </a:lnTo>
                  <a:lnTo>
                    <a:pt x="6021" y="7307"/>
                  </a:lnTo>
                  <a:lnTo>
                    <a:pt x="5807" y="7716"/>
                  </a:lnTo>
                  <a:lnTo>
                    <a:pt x="5553" y="8106"/>
                  </a:lnTo>
                  <a:lnTo>
                    <a:pt x="5261" y="8457"/>
                  </a:lnTo>
                  <a:lnTo>
                    <a:pt x="4949" y="8768"/>
                  </a:lnTo>
                  <a:lnTo>
                    <a:pt x="4599" y="9061"/>
                  </a:lnTo>
                  <a:lnTo>
                    <a:pt x="4228" y="9314"/>
                  </a:lnTo>
                  <a:lnTo>
                    <a:pt x="3839" y="9528"/>
                  </a:lnTo>
                  <a:lnTo>
                    <a:pt x="3624" y="9606"/>
                  </a:lnTo>
                  <a:lnTo>
                    <a:pt x="3430" y="9684"/>
                  </a:lnTo>
                  <a:lnTo>
                    <a:pt x="3215" y="9762"/>
                  </a:lnTo>
                  <a:lnTo>
                    <a:pt x="3001" y="9801"/>
                  </a:lnTo>
                  <a:lnTo>
                    <a:pt x="2787" y="9860"/>
                  </a:lnTo>
                  <a:lnTo>
                    <a:pt x="2553" y="9879"/>
                  </a:lnTo>
                  <a:lnTo>
                    <a:pt x="2319" y="9898"/>
                  </a:lnTo>
                  <a:lnTo>
                    <a:pt x="2105" y="9918"/>
                  </a:lnTo>
                  <a:lnTo>
                    <a:pt x="2105" y="9918"/>
                  </a:lnTo>
                  <a:lnTo>
                    <a:pt x="1812" y="9898"/>
                  </a:lnTo>
                  <a:lnTo>
                    <a:pt x="1540" y="9879"/>
                  </a:lnTo>
                  <a:lnTo>
                    <a:pt x="1267" y="9821"/>
                  </a:lnTo>
                  <a:lnTo>
                    <a:pt x="994" y="9762"/>
                  </a:lnTo>
                  <a:lnTo>
                    <a:pt x="741" y="9684"/>
                  </a:lnTo>
                  <a:lnTo>
                    <a:pt x="488" y="9567"/>
                  </a:lnTo>
                  <a:lnTo>
                    <a:pt x="234" y="9450"/>
                  </a:lnTo>
                  <a:lnTo>
                    <a:pt x="0" y="9333"/>
                  </a:lnTo>
                  <a:lnTo>
                    <a:pt x="0" y="9333"/>
                  </a:lnTo>
                  <a:lnTo>
                    <a:pt x="254" y="9294"/>
                  </a:lnTo>
                  <a:lnTo>
                    <a:pt x="507" y="9217"/>
                  </a:lnTo>
                  <a:lnTo>
                    <a:pt x="507" y="9217"/>
                  </a:lnTo>
                  <a:lnTo>
                    <a:pt x="780" y="9139"/>
                  </a:lnTo>
                  <a:lnTo>
                    <a:pt x="1053" y="9022"/>
                  </a:lnTo>
                  <a:lnTo>
                    <a:pt x="1053" y="9022"/>
                  </a:lnTo>
                  <a:lnTo>
                    <a:pt x="1286" y="8905"/>
                  </a:lnTo>
                  <a:lnTo>
                    <a:pt x="1520" y="8749"/>
                  </a:lnTo>
                  <a:lnTo>
                    <a:pt x="1754" y="8574"/>
                  </a:lnTo>
                  <a:lnTo>
                    <a:pt x="1949" y="8398"/>
                  </a:lnTo>
                  <a:lnTo>
                    <a:pt x="1949" y="8398"/>
                  </a:lnTo>
                  <a:lnTo>
                    <a:pt x="2144" y="8184"/>
                  </a:lnTo>
                  <a:lnTo>
                    <a:pt x="2319" y="7970"/>
                  </a:lnTo>
                  <a:lnTo>
                    <a:pt x="2494" y="7755"/>
                  </a:lnTo>
                  <a:lnTo>
                    <a:pt x="2650" y="7521"/>
                  </a:lnTo>
                  <a:lnTo>
                    <a:pt x="2650" y="7521"/>
                  </a:lnTo>
                  <a:lnTo>
                    <a:pt x="2787" y="7268"/>
                  </a:lnTo>
                  <a:lnTo>
                    <a:pt x="2904" y="6995"/>
                  </a:lnTo>
                  <a:lnTo>
                    <a:pt x="3020" y="6723"/>
                  </a:lnTo>
                  <a:lnTo>
                    <a:pt x="3118" y="6450"/>
                  </a:lnTo>
                  <a:lnTo>
                    <a:pt x="3196" y="6177"/>
                  </a:lnTo>
                  <a:lnTo>
                    <a:pt x="3274" y="5885"/>
                  </a:lnTo>
                  <a:lnTo>
                    <a:pt x="3313" y="5593"/>
                  </a:lnTo>
                  <a:lnTo>
                    <a:pt x="3352" y="5300"/>
                  </a:lnTo>
                  <a:lnTo>
                    <a:pt x="3352" y="5300"/>
                  </a:lnTo>
                  <a:lnTo>
                    <a:pt x="3371" y="5008"/>
                  </a:lnTo>
                  <a:lnTo>
                    <a:pt x="3391" y="4716"/>
                  </a:lnTo>
                  <a:lnTo>
                    <a:pt x="3371" y="4424"/>
                  </a:lnTo>
                  <a:lnTo>
                    <a:pt x="3352" y="4131"/>
                  </a:lnTo>
                  <a:lnTo>
                    <a:pt x="3352" y="4131"/>
                  </a:lnTo>
                  <a:lnTo>
                    <a:pt x="3313" y="3839"/>
                  </a:lnTo>
                  <a:lnTo>
                    <a:pt x="3254" y="3547"/>
                  </a:lnTo>
                  <a:lnTo>
                    <a:pt x="3196" y="3274"/>
                  </a:lnTo>
                  <a:lnTo>
                    <a:pt x="3098" y="3001"/>
                  </a:lnTo>
                  <a:lnTo>
                    <a:pt x="3098" y="3001"/>
                  </a:lnTo>
                  <a:lnTo>
                    <a:pt x="3001" y="2728"/>
                  </a:lnTo>
                  <a:lnTo>
                    <a:pt x="2884" y="2475"/>
                  </a:lnTo>
                  <a:lnTo>
                    <a:pt x="2748" y="2241"/>
                  </a:lnTo>
                  <a:lnTo>
                    <a:pt x="2611" y="2007"/>
                  </a:lnTo>
                  <a:lnTo>
                    <a:pt x="2611" y="2007"/>
                  </a:lnTo>
                  <a:lnTo>
                    <a:pt x="2436" y="1774"/>
                  </a:lnTo>
                  <a:lnTo>
                    <a:pt x="2261" y="1579"/>
                  </a:lnTo>
                  <a:lnTo>
                    <a:pt x="2046" y="1384"/>
                  </a:lnTo>
                  <a:lnTo>
                    <a:pt x="1832" y="1209"/>
                  </a:lnTo>
                  <a:lnTo>
                    <a:pt x="1832" y="1209"/>
                  </a:lnTo>
                  <a:lnTo>
                    <a:pt x="1598" y="1033"/>
                  </a:lnTo>
                  <a:lnTo>
                    <a:pt x="1345" y="897"/>
                  </a:lnTo>
                  <a:lnTo>
                    <a:pt x="1072" y="780"/>
                  </a:lnTo>
                  <a:lnTo>
                    <a:pt x="799" y="683"/>
                  </a:lnTo>
                  <a:lnTo>
                    <a:pt x="799" y="683"/>
                  </a:lnTo>
                  <a:lnTo>
                    <a:pt x="449" y="585"/>
                  </a:lnTo>
                  <a:lnTo>
                    <a:pt x="78" y="527"/>
                  </a:lnTo>
                  <a:lnTo>
                    <a:pt x="78" y="527"/>
                  </a:lnTo>
                  <a:lnTo>
                    <a:pt x="312" y="410"/>
                  </a:lnTo>
                  <a:lnTo>
                    <a:pt x="546" y="312"/>
                  </a:lnTo>
                  <a:lnTo>
                    <a:pt x="799" y="215"/>
                  </a:lnTo>
                  <a:lnTo>
                    <a:pt x="1033" y="137"/>
                  </a:lnTo>
                  <a:lnTo>
                    <a:pt x="1306" y="79"/>
                  </a:lnTo>
                  <a:lnTo>
                    <a:pt x="1559" y="40"/>
                  </a:lnTo>
                  <a:lnTo>
                    <a:pt x="1832" y="1"/>
                  </a:lnTo>
                  <a:lnTo>
                    <a:pt x="2105" y="1"/>
                  </a:lnTo>
                  <a:lnTo>
                    <a:pt x="2105" y="1"/>
                  </a:lnTo>
                  <a:lnTo>
                    <a:pt x="2319" y="1"/>
                  </a:lnTo>
                  <a:lnTo>
                    <a:pt x="2553" y="20"/>
                  </a:lnTo>
                  <a:lnTo>
                    <a:pt x="2787" y="59"/>
                  </a:lnTo>
                  <a:lnTo>
                    <a:pt x="3001" y="98"/>
                  </a:lnTo>
                  <a:lnTo>
                    <a:pt x="3215" y="157"/>
                  </a:lnTo>
                  <a:lnTo>
                    <a:pt x="3430" y="215"/>
                  </a:lnTo>
                  <a:lnTo>
                    <a:pt x="3624" y="293"/>
                  </a:lnTo>
                  <a:lnTo>
                    <a:pt x="3839" y="390"/>
                  </a:lnTo>
                  <a:lnTo>
                    <a:pt x="4228" y="605"/>
                  </a:lnTo>
                  <a:lnTo>
                    <a:pt x="4599" y="838"/>
                  </a:lnTo>
                  <a:lnTo>
                    <a:pt x="4949" y="1131"/>
                  </a:lnTo>
                  <a:lnTo>
                    <a:pt x="5261" y="1462"/>
                  </a:lnTo>
                  <a:lnTo>
                    <a:pt x="5553" y="1813"/>
                  </a:lnTo>
                  <a:lnTo>
                    <a:pt x="5807" y="2183"/>
                  </a:lnTo>
                  <a:lnTo>
                    <a:pt x="6021" y="2592"/>
                  </a:lnTo>
                  <a:lnTo>
                    <a:pt x="6216" y="3021"/>
                  </a:lnTo>
                  <a:lnTo>
                    <a:pt x="6372" y="3488"/>
                  </a:lnTo>
                  <a:lnTo>
                    <a:pt x="6469" y="3956"/>
                  </a:lnTo>
                  <a:lnTo>
                    <a:pt x="6547" y="4443"/>
                  </a:lnTo>
                  <a:lnTo>
                    <a:pt x="6567" y="4696"/>
                  </a:lnTo>
                  <a:lnTo>
                    <a:pt x="6567"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4" name="Google Shape;2644;p46"/>
            <p:cNvSpPr/>
            <p:nvPr/>
          </p:nvSpPr>
          <p:spPr>
            <a:xfrm>
              <a:off x="4426400" y="1777825"/>
              <a:ext cx="163700" cy="227025"/>
            </a:xfrm>
            <a:custGeom>
              <a:avLst/>
              <a:gdLst/>
              <a:ahLst/>
              <a:cxnLst/>
              <a:rect l="l" t="t" r="r" b="b"/>
              <a:pathLst>
                <a:path w="6548" h="9081" extrusionOk="0">
                  <a:moveTo>
                    <a:pt x="2904" y="1"/>
                  </a:moveTo>
                  <a:lnTo>
                    <a:pt x="2670" y="20"/>
                  </a:lnTo>
                  <a:lnTo>
                    <a:pt x="2377" y="176"/>
                  </a:lnTo>
                  <a:lnTo>
                    <a:pt x="2105" y="352"/>
                  </a:lnTo>
                  <a:lnTo>
                    <a:pt x="1832" y="546"/>
                  </a:lnTo>
                  <a:lnTo>
                    <a:pt x="1579" y="761"/>
                  </a:lnTo>
                  <a:lnTo>
                    <a:pt x="1345" y="994"/>
                  </a:lnTo>
                  <a:lnTo>
                    <a:pt x="1131" y="1248"/>
                  </a:lnTo>
                  <a:lnTo>
                    <a:pt x="936" y="1521"/>
                  </a:lnTo>
                  <a:lnTo>
                    <a:pt x="741" y="1813"/>
                  </a:lnTo>
                  <a:lnTo>
                    <a:pt x="585" y="2125"/>
                  </a:lnTo>
                  <a:lnTo>
                    <a:pt x="429" y="2436"/>
                  </a:lnTo>
                  <a:lnTo>
                    <a:pt x="312" y="2748"/>
                  </a:lnTo>
                  <a:lnTo>
                    <a:pt x="195" y="3099"/>
                  </a:lnTo>
                  <a:lnTo>
                    <a:pt x="117" y="3449"/>
                  </a:lnTo>
                  <a:lnTo>
                    <a:pt x="59" y="3800"/>
                  </a:lnTo>
                  <a:lnTo>
                    <a:pt x="20" y="4170"/>
                  </a:lnTo>
                  <a:lnTo>
                    <a:pt x="0" y="4541"/>
                  </a:lnTo>
                  <a:lnTo>
                    <a:pt x="20" y="4911"/>
                  </a:lnTo>
                  <a:lnTo>
                    <a:pt x="59" y="5281"/>
                  </a:lnTo>
                  <a:lnTo>
                    <a:pt x="117" y="5651"/>
                  </a:lnTo>
                  <a:lnTo>
                    <a:pt x="195" y="5982"/>
                  </a:lnTo>
                  <a:lnTo>
                    <a:pt x="312" y="6333"/>
                  </a:lnTo>
                  <a:lnTo>
                    <a:pt x="429" y="6664"/>
                  </a:lnTo>
                  <a:lnTo>
                    <a:pt x="585" y="6976"/>
                  </a:lnTo>
                  <a:lnTo>
                    <a:pt x="741" y="7268"/>
                  </a:lnTo>
                  <a:lnTo>
                    <a:pt x="916" y="7561"/>
                  </a:lnTo>
                  <a:lnTo>
                    <a:pt x="1131" y="7833"/>
                  </a:lnTo>
                  <a:lnTo>
                    <a:pt x="1345" y="8087"/>
                  </a:lnTo>
                  <a:lnTo>
                    <a:pt x="1579" y="8320"/>
                  </a:lnTo>
                  <a:lnTo>
                    <a:pt x="1832" y="8535"/>
                  </a:lnTo>
                  <a:lnTo>
                    <a:pt x="2085" y="8730"/>
                  </a:lnTo>
                  <a:lnTo>
                    <a:pt x="2358" y="8905"/>
                  </a:lnTo>
                  <a:lnTo>
                    <a:pt x="2650" y="9061"/>
                  </a:lnTo>
                  <a:lnTo>
                    <a:pt x="2923" y="9080"/>
                  </a:lnTo>
                  <a:lnTo>
                    <a:pt x="3118" y="9080"/>
                  </a:lnTo>
                  <a:lnTo>
                    <a:pt x="3313" y="9061"/>
                  </a:lnTo>
                  <a:lnTo>
                    <a:pt x="3683" y="8983"/>
                  </a:lnTo>
                  <a:lnTo>
                    <a:pt x="3897" y="8924"/>
                  </a:lnTo>
                  <a:lnTo>
                    <a:pt x="4112" y="8847"/>
                  </a:lnTo>
                  <a:lnTo>
                    <a:pt x="4092" y="8847"/>
                  </a:lnTo>
                  <a:lnTo>
                    <a:pt x="4267" y="8749"/>
                  </a:lnTo>
                  <a:lnTo>
                    <a:pt x="4462" y="8652"/>
                  </a:lnTo>
                  <a:lnTo>
                    <a:pt x="4657" y="8535"/>
                  </a:lnTo>
                  <a:lnTo>
                    <a:pt x="4832" y="8398"/>
                  </a:lnTo>
                  <a:lnTo>
                    <a:pt x="4852" y="8398"/>
                  </a:lnTo>
                  <a:lnTo>
                    <a:pt x="5027" y="8243"/>
                  </a:lnTo>
                  <a:lnTo>
                    <a:pt x="5203" y="8087"/>
                  </a:lnTo>
                  <a:lnTo>
                    <a:pt x="5378" y="7892"/>
                  </a:lnTo>
                  <a:lnTo>
                    <a:pt x="5534" y="7697"/>
                  </a:lnTo>
                  <a:lnTo>
                    <a:pt x="5553" y="7677"/>
                  </a:lnTo>
                  <a:lnTo>
                    <a:pt x="5709" y="7444"/>
                  </a:lnTo>
                  <a:lnTo>
                    <a:pt x="5865" y="7210"/>
                  </a:lnTo>
                  <a:lnTo>
                    <a:pt x="6001" y="6937"/>
                  </a:lnTo>
                  <a:lnTo>
                    <a:pt x="6138" y="6645"/>
                  </a:lnTo>
                  <a:lnTo>
                    <a:pt x="6138" y="6664"/>
                  </a:lnTo>
                  <a:lnTo>
                    <a:pt x="6255" y="6333"/>
                  </a:lnTo>
                  <a:lnTo>
                    <a:pt x="6372" y="6002"/>
                  </a:lnTo>
                  <a:lnTo>
                    <a:pt x="6450" y="5651"/>
                  </a:lnTo>
                  <a:lnTo>
                    <a:pt x="6508" y="5300"/>
                  </a:lnTo>
                  <a:lnTo>
                    <a:pt x="6508" y="5320"/>
                  </a:lnTo>
                  <a:lnTo>
                    <a:pt x="6547" y="4930"/>
                  </a:lnTo>
                  <a:lnTo>
                    <a:pt x="6547" y="4541"/>
                  </a:lnTo>
                  <a:lnTo>
                    <a:pt x="6547" y="4151"/>
                  </a:lnTo>
                  <a:lnTo>
                    <a:pt x="6508" y="3761"/>
                  </a:lnTo>
                  <a:lnTo>
                    <a:pt x="6411" y="3313"/>
                  </a:lnTo>
                  <a:lnTo>
                    <a:pt x="6333" y="2982"/>
                  </a:lnTo>
                  <a:lnTo>
                    <a:pt x="6313" y="2923"/>
                  </a:lnTo>
                  <a:lnTo>
                    <a:pt x="6138" y="2436"/>
                  </a:lnTo>
                  <a:lnTo>
                    <a:pt x="6118" y="2397"/>
                  </a:lnTo>
                  <a:lnTo>
                    <a:pt x="6021" y="2164"/>
                  </a:lnTo>
                  <a:lnTo>
                    <a:pt x="5885" y="1930"/>
                  </a:lnTo>
                  <a:lnTo>
                    <a:pt x="5748" y="1696"/>
                  </a:lnTo>
                  <a:lnTo>
                    <a:pt x="5592" y="1462"/>
                  </a:lnTo>
                  <a:lnTo>
                    <a:pt x="5553" y="1423"/>
                  </a:lnTo>
                  <a:lnTo>
                    <a:pt x="5553" y="1404"/>
                  </a:lnTo>
                  <a:lnTo>
                    <a:pt x="5397" y="1228"/>
                  </a:lnTo>
                  <a:lnTo>
                    <a:pt x="5222" y="1033"/>
                  </a:lnTo>
                  <a:lnTo>
                    <a:pt x="5086" y="897"/>
                  </a:lnTo>
                  <a:lnTo>
                    <a:pt x="5066" y="878"/>
                  </a:lnTo>
                  <a:lnTo>
                    <a:pt x="4910" y="741"/>
                  </a:lnTo>
                  <a:lnTo>
                    <a:pt x="4832" y="683"/>
                  </a:lnTo>
                  <a:lnTo>
                    <a:pt x="4657" y="566"/>
                  </a:lnTo>
                  <a:lnTo>
                    <a:pt x="4501" y="449"/>
                  </a:lnTo>
                  <a:lnTo>
                    <a:pt x="4443" y="429"/>
                  </a:lnTo>
                  <a:lnTo>
                    <a:pt x="4423" y="410"/>
                  </a:lnTo>
                  <a:lnTo>
                    <a:pt x="4404" y="390"/>
                  </a:lnTo>
                  <a:lnTo>
                    <a:pt x="4365" y="371"/>
                  </a:lnTo>
                  <a:lnTo>
                    <a:pt x="4073" y="235"/>
                  </a:lnTo>
                  <a:lnTo>
                    <a:pt x="4053" y="235"/>
                  </a:lnTo>
                  <a:lnTo>
                    <a:pt x="4034" y="215"/>
                  </a:lnTo>
                  <a:lnTo>
                    <a:pt x="3995" y="215"/>
                  </a:lnTo>
                  <a:lnTo>
                    <a:pt x="3995" y="196"/>
                  </a:lnTo>
                  <a:lnTo>
                    <a:pt x="3936" y="196"/>
                  </a:lnTo>
                  <a:lnTo>
                    <a:pt x="3683" y="98"/>
                  </a:lnTo>
                  <a:lnTo>
                    <a:pt x="3449" y="59"/>
                  </a:lnTo>
                  <a:lnTo>
                    <a:pt x="3430" y="59"/>
                  </a:lnTo>
                  <a:lnTo>
                    <a:pt x="3391"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5" name="Google Shape;2645;p46"/>
            <p:cNvSpPr/>
            <p:nvPr/>
          </p:nvSpPr>
          <p:spPr>
            <a:xfrm>
              <a:off x="4426400" y="1777825"/>
              <a:ext cx="163700" cy="227025"/>
            </a:xfrm>
            <a:custGeom>
              <a:avLst/>
              <a:gdLst/>
              <a:ahLst/>
              <a:cxnLst/>
              <a:rect l="l" t="t" r="r" b="b"/>
              <a:pathLst>
                <a:path w="6548" h="9081" fill="none" extrusionOk="0">
                  <a:moveTo>
                    <a:pt x="2923" y="1"/>
                  </a:moveTo>
                  <a:lnTo>
                    <a:pt x="2923" y="1"/>
                  </a:lnTo>
                  <a:lnTo>
                    <a:pt x="3293" y="20"/>
                  </a:lnTo>
                  <a:lnTo>
                    <a:pt x="3293" y="20"/>
                  </a:lnTo>
                  <a:lnTo>
                    <a:pt x="3371" y="40"/>
                  </a:lnTo>
                  <a:lnTo>
                    <a:pt x="3371" y="40"/>
                  </a:lnTo>
                  <a:lnTo>
                    <a:pt x="3391" y="40"/>
                  </a:lnTo>
                  <a:lnTo>
                    <a:pt x="3391" y="40"/>
                  </a:lnTo>
                  <a:lnTo>
                    <a:pt x="3430" y="59"/>
                  </a:lnTo>
                  <a:lnTo>
                    <a:pt x="3449" y="59"/>
                  </a:lnTo>
                  <a:lnTo>
                    <a:pt x="3449" y="59"/>
                  </a:lnTo>
                  <a:lnTo>
                    <a:pt x="3683" y="98"/>
                  </a:lnTo>
                  <a:lnTo>
                    <a:pt x="3683" y="98"/>
                  </a:lnTo>
                  <a:lnTo>
                    <a:pt x="3936" y="196"/>
                  </a:lnTo>
                  <a:lnTo>
                    <a:pt x="3936" y="196"/>
                  </a:lnTo>
                  <a:lnTo>
                    <a:pt x="3936" y="196"/>
                  </a:lnTo>
                  <a:lnTo>
                    <a:pt x="3995" y="196"/>
                  </a:lnTo>
                  <a:lnTo>
                    <a:pt x="3995" y="215"/>
                  </a:lnTo>
                  <a:lnTo>
                    <a:pt x="3995" y="215"/>
                  </a:lnTo>
                  <a:lnTo>
                    <a:pt x="4034" y="215"/>
                  </a:lnTo>
                  <a:lnTo>
                    <a:pt x="4053" y="235"/>
                  </a:lnTo>
                  <a:lnTo>
                    <a:pt x="4053" y="235"/>
                  </a:lnTo>
                  <a:lnTo>
                    <a:pt x="4092" y="235"/>
                  </a:lnTo>
                  <a:lnTo>
                    <a:pt x="4073" y="235"/>
                  </a:lnTo>
                  <a:lnTo>
                    <a:pt x="4073" y="235"/>
                  </a:lnTo>
                  <a:lnTo>
                    <a:pt x="4073" y="235"/>
                  </a:lnTo>
                  <a:lnTo>
                    <a:pt x="4073" y="235"/>
                  </a:lnTo>
                  <a:lnTo>
                    <a:pt x="4365" y="371"/>
                  </a:lnTo>
                  <a:lnTo>
                    <a:pt x="4404" y="390"/>
                  </a:lnTo>
                  <a:lnTo>
                    <a:pt x="4423" y="410"/>
                  </a:lnTo>
                  <a:lnTo>
                    <a:pt x="4443" y="429"/>
                  </a:lnTo>
                  <a:lnTo>
                    <a:pt x="4443" y="429"/>
                  </a:lnTo>
                  <a:lnTo>
                    <a:pt x="4501" y="449"/>
                  </a:lnTo>
                  <a:lnTo>
                    <a:pt x="4501" y="449"/>
                  </a:lnTo>
                  <a:lnTo>
                    <a:pt x="4657" y="566"/>
                  </a:lnTo>
                  <a:lnTo>
                    <a:pt x="465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6" y="897"/>
                  </a:lnTo>
                  <a:lnTo>
                    <a:pt x="5086" y="897"/>
                  </a:lnTo>
                  <a:lnTo>
                    <a:pt x="5222" y="1033"/>
                  </a:lnTo>
                  <a:lnTo>
                    <a:pt x="5222" y="1033"/>
                  </a:lnTo>
                  <a:lnTo>
                    <a:pt x="5397" y="1228"/>
                  </a:lnTo>
                  <a:lnTo>
                    <a:pt x="5397" y="1228"/>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23"/>
                  </a:lnTo>
                  <a:lnTo>
                    <a:pt x="5553" y="1404"/>
                  </a:lnTo>
                  <a:lnTo>
                    <a:pt x="5553" y="1423"/>
                  </a:lnTo>
                  <a:lnTo>
                    <a:pt x="5553" y="1423"/>
                  </a:lnTo>
                  <a:lnTo>
                    <a:pt x="5553" y="1423"/>
                  </a:lnTo>
                  <a:lnTo>
                    <a:pt x="5553" y="1423"/>
                  </a:lnTo>
                  <a:lnTo>
                    <a:pt x="5592" y="1462"/>
                  </a:lnTo>
                  <a:lnTo>
                    <a:pt x="5592" y="1462"/>
                  </a:lnTo>
                  <a:lnTo>
                    <a:pt x="5748" y="1696"/>
                  </a:lnTo>
                  <a:lnTo>
                    <a:pt x="5748" y="1696"/>
                  </a:lnTo>
                  <a:lnTo>
                    <a:pt x="5885" y="1930"/>
                  </a:lnTo>
                  <a:lnTo>
                    <a:pt x="5885" y="1930"/>
                  </a:lnTo>
                  <a:lnTo>
                    <a:pt x="6021" y="2164"/>
                  </a:lnTo>
                  <a:lnTo>
                    <a:pt x="6118" y="2397"/>
                  </a:lnTo>
                  <a:lnTo>
                    <a:pt x="6118" y="2397"/>
                  </a:lnTo>
                  <a:lnTo>
                    <a:pt x="6118" y="2397"/>
                  </a:lnTo>
                  <a:lnTo>
                    <a:pt x="6118" y="2397"/>
                  </a:lnTo>
                  <a:lnTo>
                    <a:pt x="6138" y="2436"/>
                  </a:lnTo>
                  <a:lnTo>
                    <a:pt x="6138" y="2456"/>
                  </a:lnTo>
                  <a:lnTo>
                    <a:pt x="6138" y="2436"/>
                  </a:lnTo>
                  <a:lnTo>
                    <a:pt x="6138" y="2436"/>
                  </a:lnTo>
                  <a:lnTo>
                    <a:pt x="6138" y="2436"/>
                  </a:lnTo>
                  <a:lnTo>
                    <a:pt x="6313" y="2923"/>
                  </a:lnTo>
                  <a:lnTo>
                    <a:pt x="6333" y="2982"/>
                  </a:lnTo>
                  <a:lnTo>
                    <a:pt x="6333" y="2982"/>
                  </a:lnTo>
                  <a:lnTo>
                    <a:pt x="6411" y="3313"/>
                  </a:lnTo>
                  <a:lnTo>
                    <a:pt x="6411" y="3313"/>
                  </a:lnTo>
                  <a:lnTo>
                    <a:pt x="6508" y="3761"/>
                  </a:lnTo>
                  <a:lnTo>
                    <a:pt x="6508" y="3781"/>
                  </a:lnTo>
                  <a:lnTo>
                    <a:pt x="6508" y="3761"/>
                  </a:lnTo>
                  <a:lnTo>
                    <a:pt x="6508" y="3761"/>
                  </a:lnTo>
                  <a:lnTo>
                    <a:pt x="6508" y="3761"/>
                  </a:lnTo>
                  <a:lnTo>
                    <a:pt x="6547" y="4151"/>
                  </a:lnTo>
                  <a:lnTo>
                    <a:pt x="6547" y="4541"/>
                  </a:lnTo>
                  <a:lnTo>
                    <a:pt x="6547" y="4541"/>
                  </a:lnTo>
                  <a:lnTo>
                    <a:pt x="6547" y="4930"/>
                  </a:lnTo>
                  <a:lnTo>
                    <a:pt x="6508" y="5320"/>
                  </a:lnTo>
                  <a:lnTo>
                    <a:pt x="6508" y="5320"/>
                  </a:lnTo>
                  <a:lnTo>
                    <a:pt x="6508" y="5300"/>
                  </a:lnTo>
                  <a:lnTo>
                    <a:pt x="6508" y="5300"/>
                  </a:lnTo>
                  <a:lnTo>
                    <a:pt x="6450" y="5651"/>
                  </a:lnTo>
                  <a:lnTo>
                    <a:pt x="6372" y="6002"/>
                  </a:lnTo>
                  <a:lnTo>
                    <a:pt x="6372" y="6002"/>
                  </a:lnTo>
                  <a:lnTo>
                    <a:pt x="6255" y="6333"/>
                  </a:lnTo>
                  <a:lnTo>
                    <a:pt x="6138" y="6664"/>
                  </a:lnTo>
                  <a:lnTo>
                    <a:pt x="6138" y="6664"/>
                  </a:lnTo>
                  <a:lnTo>
                    <a:pt x="6138" y="6664"/>
                  </a:lnTo>
                  <a:lnTo>
                    <a:pt x="6138" y="6645"/>
                  </a:lnTo>
                  <a:lnTo>
                    <a:pt x="6138" y="6645"/>
                  </a:lnTo>
                  <a:lnTo>
                    <a:pt x="6001" y="6937"/>
                  </a:lnTo>
                  <a:lnTo>
                    <a:pt x="5865" y="7210"/>
                  </a:lnTo>
                  <a:lnTo>
                    <a:pt x="5865" y="7210"/>
                  </a:lnTo>
                  <a:lnTo>
                    <a:pt x="5709" y="7444"/>
                  </a:lnTo>
                  <a:lnTo>
                    <a:pt x="5553" y="7677"/>
                  </a:lnTo>
                  <a:lnTo>
                    <a:pt x="5553" y="7677"/>
                  </a:lnTo>
                  <a:lnTo>
                    <a:pt x="5534" y="7677"/>
                  </a:lnTo>
                  <a:lnTo>
                    <a:pt x="5553" y="7677"/>
                  </a:lnTo>
                  <a:lnTo>
                    <a:pt x="5534" y="7697"/>
                  </a:lnTo>
                  <a:lnTo>
                    <a:pt x="5534" y="7697"/>
                  </a:lnTo>
                  <a:lnTo>
                    <a:pt x="5534" y="7697"/>
                  </a:lnTo>
                  <a:lnTo>
                    <a:pt x="5534" y="7697"/>
                  </a:lnTo>
                  <a:lnTo>
                    <a:pt x="5534" y="7697"/>
                  </a:lnTo>
                  <a:lnTo>
                    <a:pt x="5534" y="7697"/>
                  </a:lnTo>
                  <a:lnTo>
                    <a:pt x="5534" y="7697"/>
                  </a:lnTo>
                  <a:lnTo>
                    <a:pt x="5378" y="7892"/>
                  </a:lnTo>
                  <a:lnTo>
                    <a:pt x="5203" y="8087"/>
                  </a:lnTo>
                  <a:lnTo>
                    <a:pt x="5203" y="8087"/>
                  </a:lnTo>
                  <a:lnTo>
                    <a:pt x="5027" y="8243"/>
                  </a:lnTo>
                  <a:lnTo>
                    <a:pt x="4852" y="8398"/>
                  </a:lnTo>
                  <a:lnTo>
                    <a:pt x="4852" y="8398"/>
                  </a:lnTo>
                  <a:lnTo>
                    <a:pt x="4852" y="8398"/>
                  </a:lnTo>
                  <a:lnTo>
                    <a:pt x="4852" y="8398"/>
                  </a:lnTo>
                  <a:lnTo>
                    <a:pt x="4832" y="8398"/>
                  </a:lnTo>
                  <a:lnTo>
                    <a:pt x="4832" y="8398"/>
                  </a:lnTo>
                  <a:lnTo>
                    <a:pt x="4657" y="8535"/>
                  </a:lnTo>
                  <a:lnTo>
                    <a:pt x="4462" y="8652"/>
                  </a:lnTo>
                  <a:lnTo>
                    <a:pt x="4462" y="8652"/>
                  </a:lnTo>
                  <a:lnTo>
                    <a:pt x="4267" y="8749"/>
                  </a:lnTo>
                  <a:lnTo>
                    <a:pt x="4092" y="8847"/>
                  </a:lnTo>
                  <a:lnTo>
                    <a:pt x="4112" y="8847"/>
                  </a:lnTo>
                  <a:lnTo>
                    <a:pt x="4112" y="8847"/>
                  </a:lnTo>
                  <a:lnTo>
                    <a:pt x="3897" y="8924"/>
                  </a:lnTo>
                  <a:lnTo>
                    <a:pt x="3683" y="8983"/>
                  </a:lnTo>
                  <a:lnTo>
                    <a:pt x="3683" y="8983"/>
                  </a:lnTo>
                  <a:lnTo>
                    <a:pt x="3313" y="9061"/>
                  </a:lnTo>
                  <a:lnTo>
                    <a:pt x="3313" y="9061"/>
                  </a:lnTo>
                  <a:lnTo>
                    <a:pt x="3313" y="9061"/>
                  </a:lnTo>
                  <a:lnTo>
                    <a:pt x="3118" y="9080"/>
                  </a:lnTo>
                  <a:lnTo>
                    <a:pt x="2923" y="9080"/>
                  </a:lnTo>
                  <a:lnTo>
                    <a:pt x="2923" y="9080"/>
                  </a:lnTo>
                  <a:lnTo>
                    <a:pt x="2650" y="9061"/>
                  </a:lnTo>
                  <a:lnTo>
                    <a:pt x="2650" y="9061"/>
                  </a:lnTo>
                  <a:lnTo>
                    <a:pt x="2358" y="8905"/>
                  </a:lnTo>
                  <a:lnTo>
                    <a:pt x="2085" y="8730"/>
                  </a:lnTo>
                  <a:lnTo>
                    <a:pt x="1832" y="8535"/>
                  </a:lnTo>
                  <a:lnTo>
                    <a:pt x="1579" y="8320"/>
                  </a:lnTo>
                  <a:lnTo>
                    <a:pt x="1345" y="8087"/>
                  </a:lnTo>
                  <a:lnTo>
                    <a:pt x="1131" y="7833"/>
                  </a:lnTo>
                  <a:lnTo>
                    <a:pt x="916" y="7561"/>
                  </a:lnTo>
                  <a:lnTo>
                    <a:pt x="741" y="7268"/>
                  </a:lnTo>
                  <a:lnTo>
                    <a:pt x="585" y="6976"/>
                  </a:lnTo>
                  <a:lnTo>
                    <a:pt x="429" y="6664"/>
                  </a:lnTo>
                  <a:lnTo>
                    <a:pt x="312" y="6333"/>
                  </a:lnTo>
                  <a:lnTo>
                    <a:pt x="195" y="5982"/>
                  </a:lnTo>
                  <a:lnTo>
                    <a:pt x="117" y="5651"/>
                  </a:lnTo>
                  <a:lnTo>
                    <a:pt x="59" y="5281"/>
                  </a:lnTo>
                  <a:lnTo>
                    <a:pt x="20" y="4911"/>
                  </a:lnTo>
                  <a:lnTo>
                    <a:pt x="0" y="4541"/>
                  </a:lnTo>
                  <a:lnTo>
                    <a:pt x="0" y="4541"/>
                  </a:lnTo>
                  <a:lnTo>
                    <a:pt x="20" y="4170"/>
                  </a:lnTo>
                  <a:lnTo>
                    <a:pt x="59" y="3800"/>
                  </a:lnTo>
                  <a:lnTo>
                    <a:pt x="117" y="3449"/>
                  </a:lnTo>
                  <a:lnTo>
                    <a:pt x="195" y="3099"/>
                  </a:lnTo>
                  <a:lnTo>
                    <a:pt x="312" y="2748"/>
                  </a:lnTo>
                  <a:lnTo>
                    <a:pt x="429" y="2436"/>
                  </a:lnTo>
                  <a:lnTo>
                    <a:pt x="585" y="2125"/>
                  </a:lnTo>
                  <a:lnTo>
                    <a:pt x="741" y="1813"/>
                  </a:lnTo>
                  <a:lnTo>
                    <a:pt x="936" y="1521"/>
                  </a:lnTo>
                  <a:lnTo>
                    <a:pt x="1131" y="1248"/>
                  </a:lnTo>
                  <a:lnTo>
                    <a:pt x="1345" y="994"/>
                  </a:lnTo>
                  <a:lnTo>
                    <a:pt x="1579" y="761"/>
                  </a:lnTo>
                  <a:lnTo>
                    <a:pt x="1832" y="546"/>
                  </a:lnTo>
                  <a:lnTo>
                    <a:pt x="2105" y="352"/>
                  </a:lnTo>
                  <a:lnTo>
                    <a:pt x="2377" y="176"/>
                  </a:lnTo>
                  <a:lnTo>
                    <a:pt x="2670" y="20"/>
                  </a:lnTo>
                  <a:lnTo>
                    <a:pt x="2670" y="20"/>
                  </a:lnTo>
                  <a:lnTo>
                    <a:pt x="2904"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6" name="Google Shape;2646;p46"/>
            <p:cNvSpPr/>
            <p:nvPr/>
          </p:nvSpPr>
          <p:spPr>
            <a:xfrm>
              <a:off x="4579825"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7" name="Google Shape;2647;p46"/>
            <p:cNvSpPr/>
            <p:nvPr/>
          </p:nvSpPr>
          <p:spPr>
            <a:xfrm>
              <a:off x="4547200" y="19877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8" name="Google Shape;2648;p46"/>
            <p:cNvSpPr/>
            <p:nvPr/>
          </p:nvSpPr>
          <p:spPr>
            <a:xfrm>
              <a:off x="4555000" y="1876725"/>
              <a:ext cx="67725" cy="28275"/>
            </a:xfrm>
            <a:custGeom>
              <a:avLst/>
              <a:gdLst/>
              <a:ahLst/>
              <a:cxnLst/>
              <a:rect l="l" t="t" r="r" b="b"/>
              <a:pathLst>
                <a:path w="2709" h="1131" extrusionOk="0">
                  <a:moveTo>
                    <a:pt x="1364" y="0"/>
                  </a:moveTo>
                  <a:lnTo>
                    <a:pt x="1072" y="20"/>
                  </a:lnTo>
                  <a:lnTo>
                    <a:pt x="819" y="39"/>
                  </a:lnTo>
                  <a:lnTo>
                    <a:pt x="604" y="97"/>
                  </a:lnTo>
                  <a:lnTo>
                    <a:pt x="390" y="175"/>
                  </a:lnTo>
                  <a:lnTo>
                    <a:pt x="234" y="253"/>
                  </a:lnTo>
                  <a:lnTo>
                    <a:pt x="98" y="351"/>
                  </a:lnTo>
                  <a:lnTo>
                    <a:pt x="20" y="448"/>
                  </a:lnTo>
                  <a:lnTo>
                    <a:pt x="0" y="507"/>
                  </a:lnTo>
                  <a:lnTo>
                    <a:pt x="0" y="565"/>
                  </a:lnTo>
                  <a:lnTo>
                    <a:pt x="0" y="624"/>
                  </a:lnTo>
                  <a:lnTo>
                    <a:pt x="20" y="682"/>
                  </a:lnTo>
                  <a:lnTo>
                    <a:pt x="98" y="779"/>
                  </a:lnTo>
                  <a:lnTo>
                    <a:pt x="234" y="877"/>
                  </a:lnTo>
                  <a:lnTo>
                    <a:pt x="390" y="974"/>
                  </a:lnTo>
                  <a:lnTo>
                    <a:pt x="604" y="1033"/>
                  </a:lnTo>
                  <a:lnTo>
                    <a:pt x="819" y="1091"/>
                  </a:lnTo>
                  <a:lnTo>
                    <a:pt x="1072" y="1111"/>
                  </a:lnTo>
                  <a:lnTo>
                    <a:pt x="1364" y="1130"/>
                  </a:lnTo>
                  <a:lnTo>
                    <a:pt x="1637" y="1111"/>
                  </a:lnTo>
                  <a:lnTo>
                    <a:pt x="1890" y="1091"/>
                  </a:lnTo>
                  <a:lnTo>
                    <a:pt x="2104" y="1033"/>
                  </a:lnTo>
                  <a:lnTo>
                    <a:pt x="2319" y="974"/>
                  </a:lnTo>
                  <a:lnTo>
                    <a:pt x="2475" y="877"/>
                  </a:lnTo>
                  <a:lnTo>
                    <a:pt x="2611" y="779"/>
                  </a:lnTo>
                  <a:lnTo>
                    <a:pt x="2689" y="682"/>
                  </a:lnTo>
                  <a:lnTo>
                    <a:pt x="2708" y="624"/>
                  </a:lnTo>
                  <a:lnTo>
                    <a:pt x="2708" y="565"/>
                  </a:lnTo>
                  <a:lnTo>
                    <a:pt x="2708" y="507"/>
                  </a:lnTo>
                  <a:lnTo>
                    <a:pt x="2689" y="448"/>
                  </a:lnTo>
                  <a:lnTo>
                    <a:pt x="2611" y="351"/>
                  </a:lnTo>
                  <a:lnTo>
                    <a:pt x="2475" y="253"/>
                  </a:lnTo>
                  <a:lnTo>
                    <a:pt x="2319" y="175"/>
                  </a:lnTo>
                  <a:lnTo>
                    <a:pt x="210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9" name="Google Shape;2649;p46"/>
            <p:cNvSpPr/>
            <p:nvPr/>
          </p:nvSpPr>
          <p:spPr>
            <a:xfrm>
              <a:off x="4555000" y="1876725"/>
              <a:ext cx="67725" cy="28275"/>
            </a:xfrm>
            <a:custGeom>
              <a:avLst/>
              <a:gdLst/>
              <a:ahLst/>
              <a:cxnLst/>
              <a:rect l="l" t="t" r="r" b="b"/>
              <a:pathLst>
                <a:path w="2709" h="1131" fill="none" extrusionOk="0">
                  <a:moveTo>
                    <a:pt x="2708" y="565"/>
                  </a:moveTo>
                  <a:lnTo>
                    <a:pt x="2708" y="565"/>
                  </a:lnTo>
                  <a:lnTo>
                    <a:pt x="2708" y="624"/>
                  </a:lnTo>
                  <a:lnTo>
                    <a:pt x="2689" y="682"/>
                  </a:lnTo>
                  <a:lnTo>
                    <a:pt x="2611" y="779"/>
                  </a:lnTo>
                  <a:lnTo>
                    <a:pt x="2475" y="877"/>
                  </a:lnTo>
                  <a:lnTo>
                    <a:pt x="2319" y="974"/>
                  </a:lnTo>
                  <a:lnTo>
                    <a:pt x="2104" y="1033"/>
                  </a:lnTo>
                  <a:lnTo>
                    <a:pt x="1890" y="1091"/>
                  </a:lnTo>
                  <a:lnTo>
                    <a:pt x="1637" y="1111"/>
                  </a:lnTo>
                  <a:lnTo>
                    <a:pt x="1364" y="1130"/>
                  </a:lnTo>
                  <a:lnTo>
                    <a:pt x="1364" y="1130"/>
                  </a:lnTo>
                  <a:lnTo>
                    <a:pt x="1072" y="1111"/>
                  </a:lnTo>
                  <a:lnTo>
                    <a:pt x="819" y="1091"/>
                  </a:lnTo>
                  <a:lnTo>
                    <a:pt x="604" y="1033"/>
                  </a:lnTo>
                  <a:lnTo>
                    <a:pt x="390" y="974"/>
                  </a:lnTo>
                  <a:lnTo>
                    <a:pt x="234" y="877"/>
                  </a:lnTo>
                  <a:lnTo>
                    <a:pt x="98" y="779"/>
                  </a:lnTo>
                  <a:lnTo>
                    <a:pt x="20" y="682"/>
                  </a:lnTo>
                  <a:lnTo>
                    <a:pt x="0" y="624"/>
                  </a:lnTo>
                  <a:lnTo>
                    <a:pt x="0" y="565"/>
                  </a:lnTo>
                  <a:lnTo>
                    <a:pt x="0" y="565"/>
                  </a:lnTo>
                  <a:lnTo>
                    <a:pt x="0" y="507"/>
                  </a:lnTo>
                  <a:lnTo>
                    <a:pt x="20" y="448"/>
                  </a:lnTo>
                  <a:lnTo>
                    <a:pt x="98" y="351"/>
                  </a:lnTo>
                  <a:lnTo>
                    <a:pt x="234" y="253"/>
                  </a:lnTo>
                  <a:lnTo>
                    <a:pt x="390" y="175"/>
                  </a:lnTo>
                  <a:lnTo>
                    <a:pt x="604" y="97"/>
                  </a:lnTo>
                  <a:lnTo>
                    <a:pt x="819" y="39"/>
                  </a:lnTo>
                  <a:lnTo>
                    <a:pt x="1072" y="20"/>
                  </a:lnTo>
                  <a:lnTo>
                    <a:pt x="1364" y="0"/>
                  </a:lnTo>
                  <a:lnTo>
                    <a:pt x="1364" y="0"/>
                  </a:lnTo>
                  <a:lnTo>
                    <a:pt x="1637" y="20"/>
                  </a:lnTo>
                  <a:lnTo>
                    <a:pt x="1890" y="39"/>
                  </a:lnTo>
                  <a:lnTo>
                    <a:pt x="2104" y="97"/>
                  </a:lnTo>
                  <a:lnTo>
                    <a:pt x="2319" y="175"/>
                  </a:lnTo>
                  <a:lnTo>
                    <a:pt x="2475" y="253"/>
                  </a:lnTo>
                  <a:lnTo>
                    <a:pt x="2611" y="351"/>
                  </a:lnTo>
                  <a:lnTo>
                    <a:pt x="2689" y="448"/>
                  </a:lnTo>
                  <a:lnTo>
                    <a:pt x="2708" y="507"/>
                  </a:lnTo>
                  <a:lnTo>
                    <a:pt x="270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0" name="Google Shape;2650;p46"/>
            <p:cNvSpPr/>
            <p:nvPr/>
          </p:nvSpPr>
          <p:spPr>
            <a:xfrm>
              <a:off x="4043050" y="1767600"/>
              <a:ext cx="164675" cy="247950"/>
            </a:xfrm>
            <a:custGeom>
              <a:avLst/>
              <a:gdLst/>
              <a:ahLst/>
              <a:cxnLst/>
              <a:rect l="l" t="t" r="r" b="b"/>
              <a:pathLst>
                <a:path w="6587" h="9918" extrusionOk="0">
                  <a:moveTo>
                    <a:pt x="1832" y="1"/>
                  </a:moveTo>
                  <a:lnTo>
                    <a:pt x="1579" y="40"/>
                  </a:lnTo>
                  <a:lnTo>
                    <a:pt x="1306" y="79"/>
                  </a:lnTo>
                  <a:lnTo>
                    <a:pt x="1053" y="137"/>
                  </a:lnTo>
                  <a:lnTo>
                    <a:pt x="799" y="215"/>
                  </a:lnTo>
                  <a:lnTo>
                    <a:pt x="566" y="312"/>
                  </a:lnTo>
                  <a:lnTo>
                    <a:pt x="312" y="410"/>
                  </a:lnTo>
                  <a:lnTo>
                    <a:pt x="79" y="527"/>
                  </a:lnTo>
                  <a:lnTo>
                    <a:pt x="449" y="585"/>
                  </a:lnTo>
                  <a:lnTo>
                    <a:pt x="819" y="683"/>
                  </a:lnTo>
                  <a:lnTo>
                    <a:pt x="1092" y="780"/>
                  </a:lnTo>
                  <a:lnTo>
                    <a:pt x="1364" y="897"/>
                  </a:lnTo>
                  <a:lnTo>
                    <a:pt x="1618" y="1033"/>
                  </a:lnTo>
                  <a:lnTo>
                    <a:pt x="1852" y="1209"/>
                  </a:lnTo>
                  <a:lnTo>
                    <a:pt x="2066" y="1384"/>
                  </a:lnTo>
                  <a:lnTo>
                    <a:pt x="2261" y="1579"/>
                  </a:lnTo>
                  <a:lnTo>
                    <a:pt x="2436" y="1774"/>
                  </a:lnTo>
                  <a:lnTo>
                    <a:pt x="2611" y="2007"/>
                  </a:lnTo>
                  <a:lnTo>
                    <a:pt x="2767" y="2241"/>
                  </a:lnTo>
                  <a:lnTo>
                    <a:pt x="2904" y="2475"/>
                  </a:lnTo>
                  <a:lnTo>
                    <a:pt x="3021" y="2728"/>
                  </a:lnTo>
                  <a:lnTo>
                    <a:pt x="3118" y="3001"/>
                  </a:lnTo>
                  <a:lnTo>
                    <a:pt x="3196" y="3274"/>
                  </a:lnTo>
                  <a:lnTo>
                    <a:pt x="3274" y="3547"/>
                  </a:lnTo>
                  <a:lnTo>
                    <a:pt x="3332" y="3839"/>
                  </a:lnTo>
                  <a:lnTo>
                    <a:pt x="3371" y="4131"/>
                  </a:lnTo>
                  <a:lnTo>
                    <a:pt x="3391" y="4424"/>
                  </a:lnTo>
                  <a:lnTo>
                    <a:pt x="3391" y="4716"/>
                  </a:lnTo>
                  <a:lnTo>
                    <a:pt x="3391" y="5008"/>
                  </a:lnTo>
                  <a:lnTo>
                    <a:pt x="3371" y="5300"/>
                  </a:lnTo>
                  <a:lnTo>
                    <a:pt x="3332" y="5593"/>
                  </a:lnTo>
                  <a:lnTo>
                    <a:pt x="3274" y="5885"/>
                  </a:lnTo>
                  <a:lnTo>
                    <a:pt x="3215" y="6177"/>
                  </a:lnTo>
                  <a:lnTo>
                    <a:pt x="3137" y="6450"/>
                  </a:lnTo>
                  <a:lnTo>
                    <a:pt x="3040" y="6723"/>
                  </a:lnTo>
                  <a:lnTo>
                    <a:pt x="2923" y="6995"/>
                  </a:lnTo>
                  <a:lnTo>
                    <a:pt x="2787" y="7268"/>
                  </a:lnTo>
                  <a:lnTo>
                    <a:pt x="2650" y="7521"/>
                  </a:lnTo>
                  <a:lnTo>
                    <a:pt x="2495" y="7755"/>
                  </a:lnTo>
                  <a:lnTo>
                    <a:pt x="2339" y="7970"/>
                  </a:lnTo>
                  <a:lnTo>
                    <a:pt x="2163" y="8184"/>
                  </a:lnTo>
                  <a:lnTo>
                    <a:pt x="1968" y="8398"/>
                  </a:lnTo>
                  <a:lnTo>
                    <a:pt x="1754" y="8574"/>
                  </a:lnTo>
                  <a:lnTo>
                    <a:pt x="1540" y="8749"/>
                  </a:lnTo>
                  <a:lnTo>
                    <a:pt x="1306" y="8905"/>
                  </a:lnTo>
                  <a:lnTo>
                    <a:pt x="1053" y="9022"/>
                  </a:lnTo>
                  <a:lnTo>
                    <a:pt x="799" y="9139"/>
                  </a:lnTo>
                  <a:lnTo>
                    <a:pt x="527" y="9217"/>
                  </a:lnTo>
                  <a:lnTo>
                    <a:pt x="273" y="9294"/>
                  </a:lnTo>
                  <a:lnTo>
                    <a:pt x="1" y="9333"/>
                  </a:lnTo>
                  <a:lnTo>
                    <a:pt x="234" y="9450"/>
                  </a:lnTo>
                  <a:lnTo>
                    <a:pt x="488" y="9567"/>
                  </a:lnTo>
                  <a:lnTo>
                    <a:pt x="741" y="9684"/>
                  </a:lnTo>
                  <a:lnTo>
                    <a:pt x="1014" y="9762"/>
                  </a:lnTo>
                  <a:lnTo>
                    <a:pt x="1267" y="9821"/>
                  </a:lnTo>
                  <a:lnTo>
                    <a:pt x="1540" y="9879"/>
                  </a:lnTo>
                  <a:lnTo>
                    <a:pt x="1832" y="9898"/>
                  </a:lnTo>
                  <a:lnTo>
                    <a:pt x="2105" y="9918"/>
                  </a:lnTo>
                  <a:lnTo>
                    <a:pt x="2339" y="9898"/>
                  </a:lnTo>
                  <a:lnTo>
                    <a:pt x="2572" y="9879"/>
                  </a:lnTo>
                  <a:lnTo>
                    <a:pt x="2787" y="9860"/>
                  </a:lnTo>
                  <a:lnTo>
                    <a:pt x="3001" y="9801"/>
                  </a:lnTo>
                  <a:lnTo>
                    <a:pt x="3215" y="9762"/>
                  </a:lnTo>
                  <a:lnTo>
                    <a:pt x="3430" y="9684"/>
                  </a:lnTo>
                  <a:lnTo>
                    <a:pt x="3644" y="9606"/>
                  </a:lnTo>
                  <a:lnTo>
                    <a:pt x="3839" y="9528"/>
                  </a:lnTo>
                  <a:lnTo>
                    <a:pt x="4229" y="9314"/>
                  </a:lnTo>
                  <a:lnTo>
                    <a:pt x="4599" y="9061"/>
                  </a:lnTo>
                  <a:lnTo>
                    <a:pt x="4949" y="8768"/>
                  </a:lnTo>
                  <a:lnTo>
                    <a:pt x="5261" y="8457"/>
                  </a:lnTo>
                  <a:lnTo>
                    <a:pt x="5553" y="8106"/>
                  </a:lnTo>
                  <a:lnTo>
                    <a:pt x="5807" y="7716"/>
                  </a:lnTo>
                  <a:lnTo>
                    <a:pt x="6041" y="7307"/>
                  </a:lnTo>
                  <a:lnTo>
                    <a:pt x="6235" y="6878"/>
                  </a:lnTo>
                  <a:lnTo>
                    <a:pt x="6372" y="6430"/>
                  </a:lnTo>
                  <a:lnTo>
                    <a:pt x="6489" y="5963"/>
                  </a:lnTo>
                  <a:lnTo>
                    <a:pt x="6547" y="5456"/>
                  </a:lnTo>
                  <a:lnTo>
                    <a:pt x="6567" y="5203"/>
                  </a:lnTo>
                  <a:lnTo>
                    <a:pt x="6586" y="4950"/>
                  </a:lnTo>
                  <a:lnTo>
                    <a:pt x="6567" y="4696"/>
                  </a:lnTo>
                  <a:lnTo>
                    <a:pt x="6547" y="4443"/>
                  </a:lnTo>
                  <a:lnTo>
                    <a:pt x="6489" y="3956"/>
                  </a:lnTo>
                  <a:lnTo>
                    <a:pt x="6372" y="3488"/>
                  </a:lnTo>
                  <a:lnTo>
                    <a:pt x="6235" y="3021"/>
                  </a:lnTo>
                  <a:lnTo>
                    <a:pt x="6041" y="2592"/>
                  </a:lnTo>
                  <a:lnTo>
                    <a:pt x="5807" y="2183"/>
                  </a:lnTo>
                  <a:lnTo>
                    <a:pt x="5553" y="1813"/>
                  </a:lnTo>
                  <a:lnTo>
                    <a:pt x="5261" y="1462"/>
                  </a:lnTo>
                  <a:lnTo>
                    <a:pt x="4949" y="1131"/>
                  </a:lnTo>
                  <a:lnTo>
                    <a:pt x="4599" y="838"/>
                  </a:lnTo>
                  <a:lnTo>
                    <a:pt x="4229" y="605"/>
                  </a:lnTo>
                  <a:lnTo>
                    <a:pt x="3839" y="390"/>
                  </a:lnTo>
                  <a:lnTo>
                    <a:pt x="3644" y="293"/>
                  </a:lnTo>
                  <a:lnTo>
                    <a:pt x="3430" y="215"/>
                  </a:lnTo>
                  <a:lnTo>
                    <a:pt x="3215" y="157"/>
                  </a:lnTo>
                  <a:lnTo>
                    <a:pt x="3001" y="98"/>
                  </a:lnTo>
                  <a:lnTo>
                    <a:pt x="2787" y="59"/>
                  </a:lnTo>
                  <a:lnTo>
                    <a:pt x="2572" y="20"/>
                  </a:lnTo>
                  <a:lnTo>
                    <a:pt x="233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1" name="Google Shape;2651;p46"/>
            <p:cNvSpPr/>
            <p:nvPr/>
          </p:nvSpPr>
          <p:spPr>
            <a:xfrm>
              <a:off x="4043050" y="1767600"/>
              <a:ext cx="164675" cy="247950"/>
            </a:xfrm>
            <a:custGeom>
              <a:avLst/>
              <a:gdLst/>
              <a:ahLst/>
              <a:cxnLst/>
              <a:rect l="l" t="t" r="r" b="b"/>
              <a:pathLst>
                <a:path w="6587" h="9918" fill="none" extrusionOk="0">
                  <a:moveTo>
                    <a:pt x="6586" y="4950"/>
                  </a:moveTo>
                  <a:lnTo>
                    <a:pt x="6586" y="4950"/>
                  </a:lnTo>
                  <a:lnTo>
                    <a:pt x="6567" y="5203"/>
                  </a:lnTo>
                  <a:lnTo>
                    <a:pt x="6547" y="5456"/>
                  </a:lnTo>
                  <a:lnTo>
                    <a:pt x="6489" y="5963"/>
                  </a:lnTo>
                  <a:lnTo>
                    <a:pt x="6372" y="6430"/>
                  </a:lnTo>
                  <a:lnTo>
                    <a:pt x="6235" y="6878"/>
                  </a:lnTo>
                  <a:lnTo>
                    <a:pt x="6041" y="7307"/>
                  </a:lnTo>
                  <a:lnTo>
                    <a:pt x="5807" y="7716"/>
                  </a:lnTo>
                  <a:lnTo>
                    <a:pt x="5553" y="8106"/>
                  </a:lnTo>
                  <a:lnTo>
                    <a:pt x="5261" y="8457"/>
                  </a:lnTo>
                  <a:lnTo>
                    <a:pt x="4949" y="8768"/>
                  </a:lnTo>
                  <a:lnTo>
                    <a:pt x="4599" y="9061"/>
                  </a:lnTo>
                  <a:lnTo>
                    <a:pt x="4229" y="9314"/>
                  </a:lnTo>
                  <a:lnTo>
                    <a:pt x="3839" y="9528"/>
                  </a:lnTo>
                  <a:lnTo>
                    <a:pt x="3644" y="9606"/>
                  </a:lnTo>
                  <a:lnTo>
                    <a:pt x="3430" y="9684"/>
                  </a:lnTo>
                  <a:lnTo>
                    <a:pt x="3215" y="9762"/>
                  </a:lnTo>
                  <a:lnTo>
                    <a:pt x="3001" y="9801"/>
                  </a:lnTo>
                  <a:lnTo>
                    <a:pt x="2787" y="9860"/>
                  </a:lnTo>
                  <a:lnTo>
                    <a:pt x="2572" y="9879"/>
                  </a:lnTo>
                  <a:lnTo>
                    <a:pt x="2339" y="9898"/>
                  </a:lnTo>
                  <a:lnTo>
                    <a:pt x="2105" y="9918"/>
                  </a:lnTo>
                  <a:lnTo>
                    <a:pt x="2105" y="9918"/>
                  </a:lnTo>
                  <a:lnTo>
                    <a:pt x="1832" y="9898"/>
                  </a:lnTo>
                  <a:lnTo>
                    <a:pt x="1540" y="9879"/>
                  </a:lnTo>
                  <a:lnTo>
                    <a:pt x="1267" y="9821"/>
                  </a:lnTo>
                  <a:lnTo>
                    <a:pt x="1014" y="9762"/>
                  </a:lnTo>
                  <a:lnTo>
                    <a:pt x="741" y="9684"/>
                  </a:lnTo>
                  <a:lnTo>
                    <a:pt x="488" y="9567"/>
                  </a:lnTo>
                  <a:lnTo>
                    <a:pt x="234" y="9450"/>
                  </a:lnTo>
                  <a:lnTo>
                    <a:pt x="1" y="9333"/>
                  </a:lnTo>
                  <a:lnTo>
                    <a:pt x="1" y="9333"/>
                  </a:lnTo>
                  <a:lnTo>
                    <a:pt x="273" y="9294"/>
                  </a:lnTo>
                  <a:lnTo>
                    <a:pt x="527" y="9217"/>
                  </a:lnTo>
                  <a:lnTo>
                    <a:pt x="527" y="9217"/>
                  </a:lnTo>
                  <a:lnTo>
                    <a:pt x="799" y="9139"/>
                  </a:lnTo>
                  <a:lnTo>
                    <a:pt x="1053" y="9022"/>
                  </a:lnTo>
                  <a:lnTo>
                    <a:pt x="1053" y="9022"/>
                  </a:lnTo>
                  <a:lnTo>
                    <a:pt x="1306" y="8905"/>
                  </a:lnTo>
                  <a:lnTo>
                    <a:pt x="1540" y="8749"/>
                  </a:lnTo>
                  <a:lnTo>
                    <a:pt x="1754" y="8574"/>
                  </a:lnTo>
                  <a:lnTo>
                    <a:pt x="1968" y="8398"/>
                  </a:lnTo>
                  <a:lnTo>
                    <a:pt x="1968" y="8398"/>
                  </a:lnTo>
                  <a:lnTo>
                    <a:pt x="2163" y="8184"/>
                  </a:lnTo>
                  <a:lnTo>
                    <a:pt x="2339" y="7970"/>
                  </a:lnTo>
                  <a:lnTo>
                    <a:pt x="2495" y="7755"/>
                  </a:lnTo>
                  <a:lnTo>
                    <a:pt x="2650" y="7521"/>
                  </a:lnTo>
                  <a:lnTo>
                    <a:pt x="2650" y="7521"/>
                  </a:lnTo>
                  <a:lnTo>
                    <a:pt x="2787" y="7268"/>
                  </a:lnTo>
                  <a:lnTo>
                    <a:pt x="2923" y="6995"/>
                  </a:lnTo>
                  <a:lnTo>
                    <a:pt x="3040" y="6723"/>
                  </a:lnTo>
                  <a:lnTo>
                    <a:pt x="3137" y="6450"/>
                  </a:lnTo>
                  <a:lnTo>
                    <a:pt x="3215" y="6177"/>
                  </a:lnTo>
                  <a:lnTo>
                    <a:pt x="3274" y="5885"/>
                  </a:lnTo>
                  <a:lnTo>
                    <a:pt x="3332" y="5593"/>
                  </a:lnTo>
                  <a:lnTo>
                    <a:pt x="3371" y="5300"/>
                  </a:lnTo>
                  <a:lnTo>
                    <a:pt x="3371" y="5300"/>
                  </a:lnTo>
                  <a:lnTo>
                    <a:pt x="3391" y="5008"/>
                  </a:lnTo>
                  <a:lnTo>
                    <a:pt x="3391" y="4716"/>
                  </a:lnTo>
                  <a:lnTo>
                    <a:pt x="3391" y="4424"/>
                  </a:lnTo>
                  <a:lnTo>
                    <a:pt x="3371" y="4131"/>
                  </a:lnTo>
                  <a:lnTo>
                    <a:pt x="3371" y="4131"/>
                  </a:lnTo>
                  <a:lnTo>
                    <a:pt x="3332" y="3839"/>
                  </a:lnTo>
                  <a:lnTo>
                    <a:pt x="3274" y="3547"/>
                  </a:lnTo>
                  <a:lnTo>
                    <a:pt x="3196" y="3274"/>
                  </a:lnTo>
                  <a:lnTo>
                    <a:pt x="3118" y="3001"/>
                  </a:lnTo>
                  <a:lnTo>
                    <a:pt x="3118" y="3001"/>
                  </a:lnTo>
                  <a:lnTo>
                    <a:pt x="3021" y="2728"/>
                  </a:lnTo>
                  <a:lnTo>
                    <a:pt x="2904" y="2475"/>
                  </a:lnTo>
                  <a:lnTo>
                    <a:pt x="2767" y="2241"/>
                  </a:lnTo>
                  <a:lnTo>
                    <a:pt x="2611" y="2007"/>
                  </a:lnTo>
                  <a:lnTo>
                    <a:pt x="2611" y="2007"/>
                  </a:lnTo>
                  <a:lnTo>
                    <a:pt x="2436" y="1774"/>
                  </a:lnTo>
                  <a:lnTo>
                    <a:pt x="2261" y="1579"/>
                  </a:lnTo>
                  <a:lnTo>
                    <a:pt x="2066" y="1384"/>
                  </a:lnTo>
                  <a:lnTo>
                    <a:pt x="1852" y="1209"/>
                  </a:lnTo>
                  <a:lnTo>
                    <a:pt x="1852" y="1209"/>
                  </a:lnTo>
                  <a:lnTo>
                    <a:pt x="1618" y="1033"/>
                  </a:lnTo>
                  <a:lnTo>
                    <a:pt x="1364" y="897"/>
                  </a:lnTo>
                  <a:lnTo>
                    <a:pt x="1092" y="780"/>
                  </a:lnTo>
                  <a:lnTo>
                    <a:pt x="819" y="683"/>
                  </a:lnTo>
                  <a:lnTo>
                    <a:pt x="819" y="683"/>
                  </a:lnTo>
                  <a:lnTo>
                    <a:pt x="449" y="585"/>
                  </a:lnTo>
                  <a:lnTo>
                    <a:pt x="79" y="527"/>
                  </a:lnTo>
                  <a:lnTo>
                    <a:pt x="79" y="527"/>
                  </a:lnTo>
                  <a:lnTo>
                    <a:pt x="312" y="410"/>
                  </a:lnTo>
                  <a:lnTo>
                    <a:pt x="566" y="312"/>
                  </a:lnTo>
                  <a:lnTo>
                    <a:pt x="799" y="215"/>
                  </a:lnTo>
                  <a:lnTo>
                    <a:pt x="1053" y="137"/>
                  </a:lnTo>
                  <a:lnTo>
                    <a:pt x="1306" y="79"/>
                  </a:lnTo>
                  <a:lnTo>
                    <a:pt x="1579" y="40"/>
                  </a:lnTo>
                  <a:lnTo>
                    <a:pt x="1832" y="1"/>
                  </a:lnTo>
                  <a:lnTo>
                    <a:pt x="2105" y="1"/>
                  </a:lnTo>
                  <a:lnTo>
                    <a:pt x="2105" y="1"/>
                  </a:lnTo>
                  <a:lnTo>
                    <a:pt x="2339" y="1"/>
                  </a:lnTo>
                  <a:lnTo>
                    <a:pt x="2572" y="20"/>
                  </a:lnTo>
                  <a:lnTo>
                    <a:pt x="2787" y="59"/>
                  </a:lnTo>
                  <a:lnTo>
                    <a:pt x="3001" y="98"/>
                  </a:lnTo>
                  <a:lnTo>
                    <a:pt x="3215" y="157"/>
                  </a:lnTo>
                  <a:lnTo>
                    <a:pt x="3430" y="215"/>
                  </a:lnTo>
                  <a:lnTo>
                    <a:pt x="3644" y="293"/>
                  </a:lnTo>
                  <a:lnTo>
                    <a:pt x="3839" y="390"/>
                  </a:lnTo>
                  <a:lnTo>
                    <a:pt x="4229" y="605"/>
                  </a:lnTo>
                  <a:lnTo>
                    <a:pt x="4599" y="838"/>
                  </a:lnTo>
                  <a:lnTo>
                    <a:pt x="4949" y="1131"/>
                  </a:lnTo>
                  <a:lnTo>
                    <a:pt x="5261" y="1462"/>
                  </a:lnTo>
                  <a:lnTo>
                    <a:pt x="5553" y="1813"/>
                  </a:lnTo>
                  <a:lnTo>
                    <a:pt x="5807" y="2183"/>
                  </a:lnTo>
                  <a:lnTo>
                    <a:pt x="6041" y="2592"/>
                  </a:lnTo>
                  <a:lnTo>
                    <a:pt x="6235" y="3021"/>
                  </a:lnTo>
                  <a:lnTo>
                    <a:pt x="6372" y="3488"/>
                  </a:lnTo>
                  <a:lnTo>
                    <a:pt x="6489" y="3956"/>
                  </a:lnTo>
                  <a:lnTo>
                    <a:pt x="6547" y="4443"/>
                  </a:lnTo>
                  <a:lnTo>
                    <a:pt x="6567" y="4696"/>
                  </a:lnTo>
                  <a:lnTo>
                    <a:pt x="6586"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2" name="Google Shape;2652;p46"/>
            <p:cNvSpPr/>
            <p:nvPr/>
          </p:nvSpPr>
          <p:spPr>
            <a:xfrm>
              <a:off x="3984125" y="1777825"/>
              <a:ext cx="163675" cy="227025"/>
            </a:xfrm>
            <a:custGeom>
              <a:avLst/>
              <a:gdLst/>
              <a:ahLst/>
              <a:cxnLst/>
              <a:rect l="l" t="t" r="r" b="b"/>
              <a:pathLst>
                <a:path w="6547" h="9081" extrusionOk="0">
                  <a:moveTo>
                    <a:pt x="2903" y="1"/>
                  </a:moveTo>
                  <a:lnTo>
                    <a:pt x="2650" y="20"/>
                  </a:lnTo>
                  <a:lnTo>
                    <a:pt x="2358" y="176"/>
                  </a:lnTo>
                  <a:lnTo>
                    <a:pt x="2085" y="352"/>
                  </a:lnTo>
                  <a:lnTo>
                    <a:pt x="1832" y="546"/>
                  </a:lnTo>
                  <a:lnTo>
                    <a:pt x="1578" y="761"/>
                  </a:lnTo>
                  <a:lnTo>
                    <a:pt x="1344" y="994"/>
                  </a:lnTo>
                  <a:lnTo>
                    <a:pt x="1130" y="1248"/>
                  </a:lnTo>
                  <a:lnTo>
                    <a:pt x="916" y="1521"/>
                  </a:lnTo>
                  <a:lnTo>
                    <a:pt x="740" y="1813"/>
                  </a:lnTo>
                  <a:lnTo>
                    <a:pt x="565" y="2125"/>
                  </a:lnTo>
                  <a:lnTo>
                    <a:pt x="429" y="2436"/>
                  </a:lnTo>
                  <a:lnTo>
                    <a:pt x="292" y="2748"/>
                  </a:lnTo>
                  <a:lnTo>
                    <a:pt x="195" y="3099"/>
                  </a:lnTo>
                  <a:lnTo>
                    <a:pt x="97" y="3449"/>
                  </a:lnTo>
                  <a:lnTo>
                    <a:pt x="39" y="3800"/>
                  </a:lnTo>
                  <a:lnTo>
                    <a:pt x="0" y="4170"/>
                  </a:lnTo>
                  <a:lnTo>
                    <a:pt x="0" y="4541"/>
                  </a:lnTo>
                  <a:lnTo>
                    <a:pt x="0" y="4911"/>
                  </a:lnTo>
                  <a:lnTo>
                    <a:pt x="39" y="5281"/>
                  </a:lnTo>
                  <a:lnTo>
                    <a:pt x="97" y="5651"/>
                  </a:lnTo>
                  <a:lnTo>
                    <a:pt x="195" y="5982"/>
                  </a:lnTo>
                  <a:lnTo>
                    <a:pt x="292" y="6333"/>
                  </a:lnTo>
                  <a:lnTo>
                    <a:pt x="409" y="6664"/>
                  </a:lnTo>
                  <a:lnTo>
                    <a:pt x="565" y="6976"/>
                  </a:lnTo>
                  <a:lnTo>
                    <a:pt x="721" y="7268"/>
                  </a:lnTo>
                  <a:lnTo>
                    <a:pt x="916" y="7561"/>
                  </a:lnTo>
                  <a:lnTo>
                    <a:pt x="1111" y="7833"/>
                  </a:lnTo>
                  <a:lnTo>
                    <a:pt x="1325" y="8087"/>
                  </a:lnTo>
                  <a:lnTo>
                    <a:pt x="1559" y="8320"/>
                  </a:lnTo>
                  <a:lnTo>
                    <a:pt x="1812" y="8535"/>
                  </a:lnTo>
                  <a:lnTo>
                    <a:pt x="2065" y="8730"/>
                  </a:lnTo>
                  <a:lnTo>
                    <a:pt x="2338" y="8905"/>
                  </a:lnTo>
                  <a:lnTo>
                    <a:pt x="2630" y="9061"/>
                  </a:lnTo>
                  <a:lnTo>
                    <a:pt x="2923" y="9080"/>
                  </a:lnTo>
                  <a:lnTo>
                    <a:pt x="3117" y="9080"/>
                  </a:lnTo>
                  <a:lnTo>
                    <a:pt x="3312" y="9061"/>
                  </a:lnTo>
                  <a:lnTo>
                    <a:pt x="3682" y="8983"/>
                  </a:lnTo>
                  <a:lnTo>
                    <a:pt x="3877" y="8924"/>
                  </a:lnTo>
                  <a:lnTo>
                    <a:pt x="4092" y="8847"/>
                  </a:lnTo>
                  <a:lnTo>
                    <a:pt x="4072" y="8847"/>
                  </a:lnTo>
                  <a:lnTo>
                    <a:pt x="4267" y="8749"/>
                  </a:lnTo>
                  <a:lnTo>
                    <a:pt x="4442" y="8652"/>
                  </a:lnTo>
                  <a:lnTo>
                    <a:pt x="4637" y="8535"/>
                  </a:lnTo>
                  <a:lnTo>
                    <a:pt x="4832" y="8398"/>
                  </a:lnTo>
                  <a:lnTo>
                    <a:pt x="5007" y="8243"/>
                  </a:lnTo>
                  <a:lnTo>
                    <a:pt x="5183" y="8087"/>
                  </a:lnTo>
                  <a:lnTo>
                    <a:pt x="5358" y="7892"/>
                  </a:lnTo>
                  <a:lnTo>
                    <a:pt x="5533" y="7697"/>
                  </a:lnTo>
                  <a:lnTo>
                    <a:pt x="5533" y="7677"/>
                  </a:lnTo>
                  <a:lnTo>
                    <a:pt x="5689" y="7444"/>
                  </a:lnTo>
                  <a:lnTo>
                    <a:pt x="5845" y="7210"/>
                  </a:lnTo>
                  <a:lnTo>
                    <a:pt x="6001" y="6937"/>
                  </a:lnTo>
                  <a:lnTo>
                    <a:pt x="6137" y="6645"/>
                  </a:lnTo>
                  <a:lnTo>
                    <a:pt x="6118" y="6664"/>
                  </a:lnTo>
                  <a:lnTo>
                    <a:pt x="6254" y="6333"/>
                  </a:lnTo>
                  <a:lnTo>
                    <a:pt x="6352" y="6002"/>
                  </a:lnTo>
                  <a:lnTo>
                    <a:pt x="6430" y="5651"/>
                  </a:lnTo>
                  <a:lnTo>
                    <a:pt x="6488" y="5300"/>
                  </a:lnTo>
                  <a:lnTo>
                    <a:pt x="6488" y="5320"/>
                  </a:lnTo>
                  <a:lnTo>
                    <a:pt x="6527" y="4930"/>
                  </a:lnTo>
                  <a:lnTo>
                    <a:pt x="6547" y="4541"/>
                  </a:lnTo>
                  <a:lnTo>
                    <a:pt x="6527" y="4151"/>
                  </a:lnTo>
                  <a:lnTo>
                    <a:pt x="6488" y="3761"/>
                  </a:lnTo>
                  <a:lnTo>
                    <a:pt x="6410" y="3313"/>
                  </a:lnTo>
                  <a:lnTo>
                    <a:pt x="6332" y="2982"/>
                  </a:lnTo>
                  <a:lnTo>
                    <a:pt x="6313" y="2923"/>
                  </a:lnTo>
                  <a:lnTo>
                    <a:pt x="6137" y="2436"/>
                  </a:lnTo>
                  <a:lnTo>
                    <a:pt x="6118" y="2397"/>
                  </a:lnTo>
                  <a:lnTo>
                    <a:pt x="6001" y="2164"/>
                  </a:lnTo>
                  <a:lnTo>
                    <a:pt x="5884" y="1930"/>
                  </a:lnTo>
                  <a:lnTo>
                    <a:pt x="5748" y="1696"/>
                  </a:lnTo>
                  <a:lnTo>
                    <a:pt x="5572" y="1462"/>
                  </a:lnTo>
                  <a:lnTo>
                    <a:pt x="5553" y="1423"/>
                  </a:lnTo>
                  <a:lnTo>
                    <a:pt x="5533" y="1404"/>
                  </a:lnTo>
                  <a:lnTo>
                    <a:pt x="5397" y="1228"/>
                  </a:lnTo>
                  <a:lnTo>
                    <a:pt x="5202" y="1033"/>
                  </a:lnTo>
                  <a:lnTo>
                    <a:pt x="5085" y="897"/>
                  </a:lnTo>
                  <a:lnTo>
                    <a:pt x="5066" y="878"/>
                  </a:lnTo>
                  <a:lnTo>
                    <a:pt x="4910" y="741"/>
                  </a:lnTo>
                  <a:lnTo>
                    <a:pt x="4832" y="683"/>
                  </a:lnTo>
                  <a:lnTo>
                    <a:pt x="4637" y="566"/>
                  </a:lnTo>
                  <a:lnTo>
                    <a:pt x="4481" y="449"/>
                  </a:lnTo>
                  <a:lnTo>
                    <a:pt x="4442" y="429"/>
                  </a:lnTo>
                  <a:lnTo>
                    <a:pt x="4403" y="410"/>
                  </a:lnTo>
                  <a:lnTo>
                    <a:pt x="4384" y="390"/>
                  </a:lnTo>
                  <a:lnTo>
                    <a:pt x="4364" y="371"/>
                  </a:lnTo>
                  <a:lnTo>
                    <a:pt x="4072" y="235"/>
                  </a:lnTo>
                  <a:lnTo>
                    <a:pt x="4033" y="235"/>
                  </a:lnTo>
                  <a:lnTo>
                    <a:pt x="4033" y="215"/>
                  </a:lnTo>
                  <a:lnTo>
                    <a:pt x="3994" y="215"/>
                  </a:lnTo>
                  <a:lnTo>
                    <a:pt x="3975" y="196"/>
                  </a:lnTo>
                  <a:lnTo>
                    <a:pt x="3936" y="196"/>
                  </a:lnTo>
                  <a:lnTo>
                    <a:pt x="3682" y="98"/>
                  </a:lnTo>
                  <a:lnTo>
                    <a:pt x="3429" y="59"/>
                  </a:lnTo>
                  <a:lnTo>
                    <a:pt x="3390"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3" name="Google Shape;2653;p46"/>
            <p:cNvSpPr/>
            <p:nvPr/>
          </p:nvSpPr>
          <p:spPr>
            <a:xfrm>
              <a:off x="3984125" y="1777825"/>
              <a:ext cx="163675" cy="227025"/>
            </a:xfrm>
            <a:custGeom>
              <a:avLst/>
              <a:gdLst/>
              <a:ahLst/>
              <a:cxnLst/>
              <a:rect l="l" t="t" r="r" b="b"/>
              <a:pathLst>
                <a:path w="6547" h="9081" fill="none" extrusionOk="0">
                  <a:moveTo>
                    <a:pt x="2923" y="1"/>
                  </a:moveTo>
                  <a:lnTo>
                    <a:pt x="2923" y="1"/>
                  </a:lnTo>
                  <a:lnTo>
                    <a:pt x="3293" y="20"/>
                  </a:lnTo>
                  <a:lnTo>
                    <a:pt x="3293" y="20"/>
                  </a:lnTo>
                  <a:lnTo>
                    <a:pt x="3371" y="40"/>
                  </a:lnTo>
                  <a:lnTo>
                    <a:pt x="3371" y="40"/>
                  </a:lnTo>
                  <a:lnTo>
                    <a:pt x="3390" y="40"/>
                  </a:lnTo>
                  <a:lnTo>
                    <a:pt x="3390" y="40"/>
                  </a:lnTo>
                  <a:lnTo>
                    <a:pt x="3429" y="59"/>
                  </a:lnTo>
                  <a:lnTo>
                    <a:pt x="3429" y="59"/>
                  </a:lnTo>
                  <a:lnTo>
                    <a:pt x="3429" y="59"/>
                  </a:lnTo>
                  <a:lnTo>
                    <a:pt x="3682" y="98"/>
                  </a:lnTo>
                  <a:lnTo>
                    <a:pt x="3682" y="98"/>
                  </a:lnTo>
                  <a:lnTo>
                    <a:pt x="3936" y="196"/>
                  </a:lnTo>
                  <a:lnTo>
                    <a:pt x="3936" y="196"/>
                  </a:lnTo>
                  <a:lnTo>
                    <a:pt x="3936" y="196"/>
                  </a:lnTo>
                  <a:lnTo>
                    <a:pt x="3975" y="196"/>
                  </a:lnTo>
                  <a:lnTo>
                    <a:pt x="3994" y="215"/>
                  </a:lnTo>
                  <a:lnTo>
                    <a:pt x="3994" y="215"/>
                  </a:lnTo>
                  <a:lnTo>
                    <a:pt x="4033" y="215"/>
                  </a:lnTo>
                  <a:lnTo>
                    <a:pt x="4033" y="235"/>
                  </a:lnTo>
                  <a:lnTo>
                    <a:pt x="4033" y="235"/>
                  </a:lnTo>
                  <a:lnTo>
                    <a:pt x="4072" y="235"/>
                  </a:lnTo>
                  <a:lnTo>
                    <a:pt x="4072" y="235"/>
                  </a:lnTo>
                  <a:lnTo>
                    <a:pt x="4072" y="235"/>
                  </a:lnTo>
                  <a:lnTo>
                    <a:pt x="4072" y="235"/>
                  </a:lnTo>
                  <a:lnTo>
                    <a:pt x="4072" y="235"/>
                  </a:lnTo>
                  <a:lnTo>
                    <a:pt x="4364" y="371"/>
                  </a:lnTo>
                  <a:lnTo>
                    <a:pt x="4384" y="390"/>
                  </a:lnTo>
                  <a:lnTo>
                    <a:pt x="4403" y="410"/>
                  </a:lnTo>
                  <a:lnTo>
                    <a:pt x="4442" y="429"/>
                  </a:lnTo>
                  <a:lnTo>
                    <a:pt x="4442" y="429"/>
                  </a:lnTo>
                  <a:lnTo>
                    <a:pt x="4481" y="449"/>
                  </a:lnTo>
                  <a:lnTo>
                    <a:pt x="4481" y="449"/>
                  </a:lnTo>
                  <a:lnTo>
                    <a:pt x="4637" y="566"/>
                  </a:lnTo>
                  <a:lnTo>
                    <a:pt x="463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5" y="897"/>
                  </a:lnTo>
                  <a:lnTo>
                    <a:pt x="5085" y="897"/>
                  </a:lnTo>
                  <a:lnTo>
                    <a:pt x="5202" y="1033"/>
                  </a:lnTo>
                  <a:lnTo>
                    <a:pt x="5202" y="1033"/>
                  </a:lnTo>
                  <a:lnTo>
                    <a:pt x="5397" y="1228"/>
                  </a:lnTo>
                  <a:lnTo>
                    <a:pt x="5397" y="1228"/>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53" y="1423"/>
                  </a:lnTo>
                  <a:lnTo>
                    <a:pt x="5533" y="1404"/>
                  </a:lnTo>
                  <a:lnTo>
                    <a:pt x="5553" y="1423"/>
                  </a:lnTo>
                  <a:lnTo>
                    <a:pt x="5553" y="1423"/>
                  </a:lnTo>
                  <a:lnTo>
                    <a:pt x="5553" y="1423"/>
                  </a:lnTo>
                  <a:lnTo>
                    <a:pt x="5553" y="1423"/>
                  </a:lnTo>
                  <a:lnTo>
                    <a:pt x="5572" y="1462"/>
                  </a:lnTo>
                  <a:lnTo>
                    <a:pt x="5572" y="1462"/>
                  </a:lnTo>
                  <a:lnTo>
                    <a:pt x="5748" y="1696"/>
                  </a:lnTo>
                  <a:lnTo>
                    <a:pt x="5748" y="1696"/>
                  </a:lnTo>
                  <a:lnTo>
                    <a:pt x="5884" y="1930"/>
                  </a:lnTo>
                  <a:lnTo>
                    <a:pt x="5884" y="1930"/>
                  </a:lnTo>
                  <a:lnTo>
                    <a:pt x="6001" y="2164"/>
                  </a:lnTo>
                  <a:lnTo>
                    <a:pt x="6118" y="2397"/>
                  </a:lnTo>
                  <a:lnTo>
                    <a:pt x="6118" y="2397"/>
                  </a:lnTo>
                  <a:lnTo>
                    <a:pt x="6118" y="2397"/>
                  </a:lnTo>
                  <a:lnTo>
                    <a:pt x="6118" y="2397"/>
                  </a:lnTo>
                  <a:lnTo>
                    <a:pt x="6137" y="2436"/>
                  </a:lnTo>
                  <a:lnTo>
                    <a:pt x="6137" y="2456"/>
                  </a:lnTo>
                  <a:lnTo>
                    <a:pt x="6137" y="2436"/>
                  </a:lnTo>
                  <a:lnTo>
                    <a:pt x="6137" y="2436"/>
                  </a:lnTo>
                  <a:lnTo>
                    <a:pt x="6137" y="2436"/>
                  </a:lnTo>
                  <a:lnTo>
                    <a:pt x="6313" y="2923"/>
                  </a:lnTo>
                  <a:lnTo>
                    <a:pt x="6332" y="2982"/>
                  </a:lnTo>
                  <a:lnTo>
                    <a:pt x="6332" y="2982"/>
                  </a:lnTo>
                  <a:lnTo>
                    <a:pt x="6410" y="3313"/>
                  </a:lnTo>
                  <a:lnTo>
                    <a:pt x="6410" y="3313"/>
                  </a:lnTo>
                  <a:lnTo>
                    <a:pt x="6488" y="3761"/>
                  </a:lnTo>
                  <a:lnTo>
                    <a:pt x="6488" y="3781"/>
                  </a:lnTo>
                  <a:lnTo>
                    <a:pt x="6488" y="3761"/>
                  </a:lnTo>
                  <a:lnTo>
                    <a:pt x="6488" y="3761"/>
                  </a:lnTo>
                  <a:lnTo>
                    <a:pt x="6488" y="3761"/>
                  </a:lnTo>
                  <a:lnTo>
                    <a:pt x="6527" y="4151"/>
                  </a:lnTo>
                  <a:lnTo>
                    <a:pt x="6547" y="4541"/>
                  </a:lnTo>
                  <a:lnTo>
                    <a:pt x="6547" y="4541"/>
                  </a:lnTo>
                  <a:lnTo>
                    <a:pt x="6527" y="4930"/>
                  </a:lnTo>
                  <a:lnTo>
                    <a:pt x="6488" y="5320"/>
                  </a:lnTo>
                  <a:lnTo>
                    <a:pt x="6488" y="5320"/>
                  </a:lnTo>
                  <a:lnTo>
                    <a:pt x="6488" y="5300"/>
                  </a:lnTo>
                  <a:lnTo>
                    <a:pt x="6488" y="5300"/>
                  </a:lnTo>
                  <a:lnTo>
                    <a:pt x="6430" y="5651"/>
                  </a:lnTo>
                  <a:lnTo>
                    <a:pt x="6352" y="6002"/>
                  </a:lnTo>
                  <a:lnTo>
                    <a:pt x="6352" y="6002"/>
                  </a:lnTo>
                  <a:lnTo>
                    <a:pt x="6254" y="6333"/>
                  </a:lnTo>
                  <a:lnTo>
                    <a:pt x="6118" y="6664"/>
                  </a:lnTo>
                  <a:lnTo>
                    <a:pt x="6118" y="6664"/>
                  </a:lnTo>
                  <a:lnTo>
                    <a:pt x="6118" y="6664"/>
                  </a:lnTo>
                  <a:lnTo>
                    <a:pt x="6137" y="6645"/>
                  </a:lnTo>
                  <a:lnTo>
                    <a:pt x="6137" y="6645"/>
                  </a:lnTo>
                  <a:lnTo>
                    <a:pt x="6001" y="6937"/>
                  </a:lnTo>
                  <a:lnTo>
                    <a:pt x="5845" y="7210"/>
                  </a:lnTo>
                  <a:lnTo>
                    <a:pt x="5845" y="7210"/>
                  </a:lnTo>
                  <a:lnTo>
                    <a:pt x="5689" y="7444"/>
                  </a:lnTo>
                  <a:lnTo>
                    <a:pt x="5533" y="7677"/>
                  </a:lnTo>
                  <a:lnTo>
                    <a:pt x="5533" y="7677"/>
                  </a:lnTo>
                  <a:lnTo>
                    <a:pt x="5533" y="7677"/>
                  </a:lnTo>
                  <a:lnTo>
                    <a:pt x="5533" y="7677"/>
                  </a:lnTo>
                  <a:lnTo>
                    <a:pt x="5533" y="7697"/>
                  </a:lnTo>
                  <a:lnTo>
                    <a:pt x="5533" y="7697"/>
                  </a:lnTo>
                  <a:lnTo>
                    <a:pt x="5533" y="7697"/>
                  </a:lnTo>
                  <a:lnTo>
                    <a:pt x="5533" y="7697"/>
                  </a:lnTo>
                  <a:lnTo>
                    <a:pt x="5533" y="7697"/>
                  </a:lnTo>
                  <a:lnTo>
                    <a:pt x="5533" y="7697"/>
                  </a:lnTo>
                  <a:lnTo>
                    <a:pt x="5533" y="7697"/>
                  </a:lnTo>
                  <a:lnTo>
                    <a:pt x="5358" y="7892"/>
                  </a:lnTo>
                  <a:lnTo>
                    <a:pt x="5183" y="8087"/>
                  </a:lnTo>
                  <a:lnTo>
                    <a:pt x="5183" y="8087"/>
                  </a:lnTo>
                  <a:lnTo>
                    <a:pt x="5007" y="8243"/>
                  </a:lnTo>
                  <a:lnTo>
                    <a:pt x="4832" y="8398"/>
                  </a:lnTo>
                  <a:lnTo>
                    <a:pt x="4832" y="8398"/>
                  </a:lnTo>
                  <a:lnTo>
                    <a:pt x="4832" y="8398"/>
                  </a:lnTo>
                  <a:lnTo>
                    <a:pt x="4832" y="8398"/>
                  </a:lnTo>
                  <a:lnTo>
                    <a:pt x="4832" y="8398"/>
                  </a:lnTo>
                  <a:lnTo>
                    <a:pt x="4832" y="8398"/>
                  </a:lnTo>
                  <a:lnTo>
                    <a:pt x="4637" y="8535"/>
                  </a:lnTo>
                  <a:lnTo>
                    <a:pt x="4442" y="8652"/>
                  </a:lnTo>
                  <a:lnTo>
                    <a:pt x="4442" y="8652"/>
                  </a:lnTo>
                  <a:lnTo>
                    <a:pt x="4267" y="8749"/>
                  </a:lnTo>
                  <a:lnTo>
                    <a:pt x="4072" y="8847"/>
                  </a:lnTo>
                  <a:lnTo>
                    <a:pt x="4092" y="8847"/>
                  </a:lnTo>
                  <a:lnTo>
                    <a:pt x="4092" y="8847"/>
                  </a:lnTo>
                  <a:lnTo>
                    <a:pt x="3877" y="8924"/>
                  </a:lnTo>
                  <a:lnTo>
                    <a:pt x="3682" y="8983"/>
                  </a:lnTo>
                  <a:lnTo>
                    <a:pt x="3682" y="8983"/>
                  </a:lnTo>
                  <a:lnTo>
                    <a:pt x="3312" y="9061"/>
                  </a:lnTo>
                  <a:lnTo>
                    <a:pt x="3312" y="9061"/>
                  </a:lnTo>
                  <a:lnTo>
                    <a:pt x="3312" y="9061"/>
                  </a:lnTo>
                  <a:lnTo>
                    <a:pt x="3117" y="9080"/>
                  </a:lnTo>
                  <a:lnTo>
                    <a:pt x="2923" y="9080"/>
                  </a:lnTo>
                  <a:lnTo>
                    <a:pt x="2923" y="9080"/>
                  </a:lnTo>
                  <a:lnTo>
                    <a:pt x="2630" y="9061"/>
                  </a:lnTo>
                  <a:lnTo>
                    <a:pt x="2630" y="9061"/>
                  </a:lnTo>
                  <a:lnTo>
                    <a:pt x="2338" y="8905"/>
                  </a:lnTo>
                  <a:lnTo>
                    <a:pt x="2065" y="8730"/>
                  </a:lnTo>
                  <a:lnTo>
                    <a:pt x="1812" y="8535"/>
                  </a:lnTo>
                  <a:lnTo>
                    <a:pt x="1559" y="8320"/>
                  </a:lnTo>
                  <a:lnTo>
                    <a:pt x="1325" y="8087"/>
                  </a:lnTo>
                  <a:lnTo>
                    <a:pt x="1111" y="7833"/>
                  </a:lnTo>
                  <a:lnTo>
                    <a:pt x="916" y="7561"/>
                  </a:lnTo>
                  <a:lnTo>
                    <a:pt x="721" y="7268"/>
                  </a:lnTo>
                  <a:lnTo>
                    <a:pt x="565" y="6976"/>
                  </a:lnTo>
                  <a:lnTo>
                    <a:pt x="409" y="6664"/>
                  </a:lnTo>
                  <a:lnTo>
                    <a:pt x="292" y="6333"/>
                  </a:lnTo>
                  <a:lnTo>
                    <a:pt x="195" y="5982"/>
                  </a:lnTo>
                  <a:lnTo>
                    <a:pt x="97" y="5651"/>
                  </a:lnTo>
                  <a:lnTo>
                    <a:pt x="39" y="5281"/>
                  </a:lnTo>
                  <a:lnTo>
                    <a:pt x="0" y="4911"/>
                  </a:lnTo>
                  <a:lnTo>
                    <a:pt x="0" y="4541"/>
                  </a:lnTo>
                  <a:lnTo>
                    <a:pt x="0" y="4541"/>
                  </a:lnTo>
                  <a:lnTo>
                    <a:pt x="0" y="4170"/>
                  </a:lnTo>
                  <a:lnTo>
                    <a:pt x="39" y="3800"/>
                  </a:lnTo>
                  <a:lnTo>
                    <a:pt x="97" y="3449"/>
                  </a:lnTo>
                  <a:lnTo>
                    <a:pt x="195" y="3099"/>
                  </a:lnTo>
                  <a:lnTo>
                    <a:pt x="292" y="2748"/>
                  </a:lnTo>
                  <a:lnTo>
                    <a:pt x="429" y="2436"/>
                  </a:lnTo>
                  <a:lnTo>
                    <a:pt x="565" y="2125"/>
                  </a:lnTo>
                  <a:lnTo>
                    <a:pt x="740" y="1813"/>
                  </a:lnTo>
                  <a:lnTo>
                    <a:pt x="916" y="1521"/>
                  </a:lnTo>
                  <a:lnTo>
                    <a:pt x="1130" y="1248"/>
                  </a:lnTo>
                  <a:lnTo>
                    <a:pt x="1344" y="994"/>
                  </a:lnTo>
                  <a:lnTo>
                    <a:pt x="1578" y="761"/>
                  </a:lnTo>
                  <a:lnTo>
                    <a:pt x="1832" y="546"/>
                  </a:lnTo>
                  <a:lnTo>
                    <a:pt x="2085" y="352"/>
                  </a:lnTo>
                  <a:lnTo>
                    <a:pt x="2358" y="176"/>
                  </a:lnTo>
                  <a:lnTo>
                    <a:pt x="2650" y="20"/>
                  </a:lnTo>
                  <a:lnTo>
                    <a:pt x="2650" y="20"/>
                  </a:lnTo>
                  <a:lnTo>
                    <a:pt x="2903"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4" name="Google Shape;2654;p46"/>
            <p:cNvSpPr/>
            <p:nvPr/>
          </p:nvSpPr>
          <p:spPr>
            <a:xfrm>
              <a:off x="4137050"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5" name="Google Shape;2655;p46"/>
            <p:cNvSpPr/>
            <p:nvPr/>
          </p:nvSpPr>
          <p:spPr>
            <a:xfrm>
              <a:off x="4104925" y="1987775"/>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6" name="Google Shape;2656;p46"/>
            <p:cNvSpPr/>
            <p:nvPr/>
          </p:nvSpPr>
          <p:spPr>
            <a:xfrm>
              <a:off x="4112225" y="1876725"/>
              <a:ext cx="68225" cy="28275"/>
            </a:xfrm>
            <a:custGeom>
              <a:avLst/>
              <a:gdLst/>
              <a:ahLst/>
              <a:cxnLst/>
              <a:rect l="l" t="t" r="r" b="b"/>
              <a:pathLst>
                <a:path w="2729" h="1131" extrusionOk="0">
                  <a:moveTo>
                    <a:pt x="1364" y="0"/>
                  </a:moveTo>
                  <a:lnTo>
                    <a:pt x="1091" y="20"/>
                  </a:lnTo>
                  <a:lnTo>
                    <a:pt x="838" y="39"/>
                  </a:lnTo>
                  <a:lnTo>
                    <a:pt x="604" y="97"/>
                  </a:lnTo>
                  <a:lnTo>
                    <a:pt x="409" y="175"/>
                  </a:lnTo>
                  <a:lnTo>
                    <a:pt x="234" y="253"/>
                  </a:lnTo>
                  <a:lnTo>
                    <a:pt x="117" y="351"/>
                  </a:lnTo>
                  <a:lnTo>
                    <a:pt x="39" y="448"/>
                  </a:lnTo>
                  <a:lnTo>
                    <a:pt x="20" y="507"/>
                  </a:lnTo>
                  <a:lnTo>
                    <a:pt x="0" y="565"/>
                  </a:lnTo>
                  <a:lnTo>
                    <a:pt x="20" y="624"/>
                  </a:lnTo>
                  <a:lnTo>
                    <a:pt x="39" y="682"/>
                  </a:lnTo>
                  <a:lnTo>
                    <a:pt x="117" y="779"/>
                  </a:lnTo>
                  <a:lnTo>
                    <a:pt x="234" y="877"/>
                  </a:lnTo>
                  <a:lnTo>
                    <a:pt x="409" y="974"/>
                  </a:lnTo>
                  <a:lnTo>
                    <a:pt x="604" y="1033"/>
                  </a:lnTo>
                  <a:lnTo>
                    <a:pt x="838" y="1091"/>
                  </a:lnTo>
                  <a:lnTo>
                    <a:pt x="1091" y="1111"/>
                  </a:lnTo>
                  <a:lnTo>
                    <a:pt x="1364" y="1130"/>
                  </a:lnTo>
                  <a:lnTo>
                    <a:pt x="1637" y="1111"/>
                  </a:lnTo>
                  <a:lnTo>
                    <a:pt x="1890" y="1091"/>
                  </a:lnTo>
                  <a:lnTo>
                    <a:pt x="2124" y="1033"/>
                  </a:lnTo>
                  <a:lnTo>
                    <a:pt x="2319" y="974"/>
                  </a:lnTo>
                  <a:lnTo>
                    <a:pt x="2494" y="877"/>
                  </a:lnTo>
                  <a:lnTo>
                    <a:pt x="2611" y="779"/>
                  </a:lnTo>
                  <a:lnTo>
                    <a:pt x="2689" y="682"/>
                  </a:lnTo>
                  <a:lnTo>
                    <a:pt x="2709" y="624"/>
                  </a:lnTo>
                  <a:lnTo>
                    <a:pt x="2728" y="565"/>
                  </a:lnTo>
                  <a:lnTo>
                    <a:pt x="2709" y="507"/>
                  </a:lnTo>
                  <a:lnTo>
                    <a:pt x="2689" y="448"/>
                  </a:lnTo>
                  <a:lnTo>
                    <a:pt x="2611" y="351"/>
                  </a:lnTo>
                  <a:lnTo>
                    <a:pt x="2494" y="253"/>
                  </a:lnTo>
                  <a:lnTo>
                    <a:pt x="2319" y="175"/>
                  </a:lnTo>
                  <a:lnTo>
                    <a:pt x="212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7" name="Google Shape;2657;p46"/>
            <p:cNvSpPr/>
            <p:nvPr/>
          </p:nvSpPr>
          <p:spPr>
            <a:xfrm>
              <a:off x="4112225" y="1876725"/>
              <a:ext cx="68225" cy="28275"/>
            </a:xfrm>
            <a:custGeom>
              <a:avLst/>
              <a:gdLst/>
              <a:ahLst/>
              <a:cxnLst/>
              <a:rect l="l" t="t" r="r" b="b"/>
              <a:pathLst>
                <a:path w="2729" h="1131" fill="none" extrusionOk="0">
                  <a:moveTo>
                    <a:pt x="2728" y="565"/>
                  </a:moveTo>
                  <a:lnTo>
                    <a:pt x="2728" y="565"/>
                  </a:lnTo>
                  <a:lnTo>
                    <a:pt x="2709" y="624"/>
                  </a:lnTo>
                  <a:lnTo>
                    <a:pt x="2689" y="682"/>
                  </a:lnTo>
                  <a:lnTo>
                    <a:pt x="2611" y="779"/>
                  </a:lnTo>
                  <a:lnTo>
                    <a:pt x="2494" y="877"/>
                  </a:lnTo>
                  <a:lnTo>
                    <a:pt x="2319" y="974"/>
                  </a:lnTo>
                  <a:lnTo>
                    <a:pt x="2124" y="1033"/>
                  </a:lnTo>
                  <a:lnTo>
                    <a:pt x="1890" y="1091"/>
                  </a:lnTo>
                  <a:lnTo>
                    <a:pt x="1637" y="1111"/>
                  </a:lnTo>
                  <a:lnTo>
                    <a:pt x="1364" y="1130"/>
                  </a:lnTo>
                  <a:lnTo>
                    <a:pt x="1364" y="1130"/>
                  </a:lnTo>
                  <a:lnTo>
                    <a:pt x="1091" y="1111"/>
                  </a:lnTo>
                  <a:lnTo>
                    <a:pt x="838" y="1091"/>
                  </a:lnTo>
                  <a:lnTo>
                    <a:pt x="604" y="1033"/>
                  </a:lnTo>
                  <a:lnTo>
                    <a:pt x="409" y="974"/>
                  </a:lnTo>
                  <a:lnTo>
                    <a:pt x="234" y="877"/>
                  </a:lnTo>
                  <a:lnTo>
                    <a:pt x="117" y="779"/>
                  </a:lnTo>
                  <a:lnTo>
                    <a:pt x="39" y="682"/>
                  </a:lnTo>
                  <a:lnTo>
                    <a:pt x="20" y="624"/>
                  </a:lnTo>
                  <a:lnTo>
                    <a:pt x="0" y="565"/>
                  </a:lnTo>
                  <a:lnTo>
                    <a:pt x="0" y="565"/>
                  </a:lnTo>
                  <a:lnTo>
                    <a:pt x="20" y="507"/>
                  </a:lnTo>
                  <a:lnTo>
                    <a:pt x="39" y="448"/>
                  </a:lnTo>
                  <a:lnTo>
                    <a:pt x="117" y="351"/>
                  </a:lnTo>
                  <a:lnTo>
                    <a:pt x="234" y="253"/>
                  </a:lnTo>
                  <a:lnTo>
                    <a:pt x="409" y="175"/>
                  </a:lnTo>
                  <a:lnTo>
                    <a:pt x="604" y="97"/>
                  </a:lnTo>
                  <a:lnTo>
                    <a:pt x="838" y="39"/>
                  </a:lnTo>
                  <a:lnTo>
                    <a:pt x="1091" y="20"/>
                  </a:lnTo>
                  <a:lnTo>
                    <a:pt x="1364" y="0"/>
                  </a:lnTo>
                  <a:lnTo>
                    <a:pt x="1364" y="0"/>
                  </a:lnTo>
                  <a:lnTo>
                    <a:pt x="1637" y="20"/>
                  </a:lnTo>
                  <a:lnTo>
                    <a:pt x="1890" y="39"/>
                  </a:lnTo>
                  <a:lnTo>
                    <a:pt x="2124" y="97"/>
                  </a:lnTo>
                  <a:lnTo>
                    <a:pt x="2319" y="175"/>
                  </a:lnTo>
                  <a:lnTo>
                    <a:pt x="2494" y="253"/>
                  </a:lnTo>
                  <a:lnTo>
                    <a:pt x="2611" y="351"/>
                  </a:lnTo>
                  <a:lnTo>
                    <a:pt x="2689" y="448"/>
                  </a:lnTo>
                  <a:lnTo>
                    <a:pt x="2709" y="507"/>
                  </a:lnTo>
                  <a:lnTo>
                    <a:pt x="272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8" name="Google Shape;2658;p46"/>
            <p:cNvSpPr/>
            <p:nvPr/>
          </p:nvSpPr>
          <p:spPr>
            <a:xfrm>
              <a:off x="4253975" y="1946850"/>
              <a:ext cx="124700" cy="66775"/>
            </a:xfrm>
            <a:custGeom>
              <a:avLst/>
              <a:gdLst/>
              <a:ahLst/>
              <a:cxnLst/>
              <a:rect l="l" t="t" r="r" b="b"/>
              <a:pathLst>
                <a:path w="4988" h="2671" extrusionOk="0">
                  <a:moveTo>
                    <a:pt x="2591" y="1"/>
                  </a:moveTo>
                  <a:lnTo>
                    <a:pt x="2377" y="20"/>
                  </a:lnTo>
                  <a:lnTo>
                    <a:pt x="2182" y="40"/>
                  </a:lnTo>
                  <a:lnTo>
                    <a:pt x="1968" y="59"/>
                  </a:lnTo>
                  <a:lnTo>
                    <a:pt x="1773" y="118"/>
                  </a:lnTo>
                  <a:lnTo>
                    <a:pt x="1578" y="176"/>
                  </a:lnTo>
                  <a:lnTo>
                    <a:pt x="1403" y="235"/>
                  </a:lnTo>
                  <a:lnTo>
                    <a:pt x="1228" y="312"/>
                  </a:lnTo>
                  <a:lnTo>
                    <a:pt x="1052" y="410"/>
                  </a:lnTo>
                  <a:lnTo>
                    <a:pt x="877" y="527"/>
                  </a:lnTo>
                  <a:lnTo>
                    <a:pt x="604" y="741"/>
                  </a:lnTo>
                  <a:lnTo>
                    <a:pt x="370" y="975"/>
                  </a:lnTo>
                  <a:lnTo>
                    <a:pt x="273" y="1111"/>
                  </a:lnTo>
                  <a:lnTo>
                    <a:pt x="175" y="1267"/>
                  </a:lnTo>
                  <a:lnTo>
                    <a:pt x="98" y="1423"/>
                  </a:lnTo>
                  <a:lnTo>
                    <a:pt x="20" y="1579"/>
                  </a:lnTo>
                  <a:lnTo>
                    <a:pt x="0" y="1657"/>
                  </a:lnTo>
                  <a:lnTo>
                    <a:pt x="20" y="1715"/>
                  </a:lnTo>
                  <a:lnTo>
                    <a:pt x="175" y="1949"/>
                  </a:lnTo>
                  <a:lnTo>
                    <a:pt x="273" y="2047"/>
                  </a:lnTo>
                  <a:lnTo>
                    <a:pt x="370" y="2144"/>
                  </a:lnTo>
                  <a:lnTo>
                    <a:pt x="604" y="2300"/>
                  </a:lnTo>
                  <a:lnTo>
                    <a:pt x="857" y="2417"/>
                  </a:lnTo>
                  <a:lnTo>
                    <a:pt x="1130" y="2514"/>
                  </a:lnTo>
                  <a:lnTo>
                    <a:pt x="1422" y="2592"/>
                  </a:lnTo>
                  <a:lnTo>
                    <a:pt x="1715" y="2631"/>
                  </a:lnTo>
                  <a:lnTo>
                    <a:pt x="2065" y="2670"/>
                  </a:lnTo>
                  <a:lnTo>
                    <a:pt x="2221" y="2670"/>
                  </a:lnTo>
                  <a:lnTo>
                    <a:pt x="2494" y="2651"/>
                  </a:lnTo>
                  <a:lnTo>
                    <a:pt x="2767" y="2631"/>
                  </a:lnTo>
                  <a:lnTo>
                    <a:pt x="3040" y="2592"/>
                  </a:lnTo>
                  <a:lnTo>
                    <a:pt x="3332" y="2553"/>
                  </a:lnTo>
                  <a:lnTo>
                    <a:pt x="3624" y="2475"/>
                  </a:lnTo>
                  <a:lnTo>
                    <a:pt x="3897" y="2397"/>
                  </a:lnTo>
                  <a:lnTo>
                    <a:pt x="4170" y="2300"/>
                  </a:lnTo>
                  <a:lnTo>
                    <a:pt x="4403" y="2202"/>
                  </a:lnTo>
                  <a:lnTo>
                    <a:pt x="4559" y="2124"/>
                  </a:lnTo>
                  <a:lnTo>
                    <a:pt x="4676" y="2047"/>
                  </a:lnTo>
                  <a:lnTo>
                    <a:pt x="4813" y="1930"/>
                  </a:lnTo>
                  <a:lnTo>
                    <a:pt x="4910" y="1793"/>
                  </a:lnTo>
                  <a:lnTo>
                    <a:pt x="4969" y="1676"/>
                  </a:lnTo>
                  <a:lnTo>
                    <a:pt x="4988" y="1520"/>
                  </a:lnTo>
                  <a:lnTo>
                    <a:pt x="4988" y="1404"/>
                  </a:lnTo>
                  <a:lnTo>
                    <a:pt x="4949" y="1248"/>
                  </a:lnTo>
                  <a:lnTo>
                    <a:pt x="4891" y="1111"/>
                  </a:lnTo>
                  <a:lnTo>
                    <a:pt x="4813" y="975"/>
                  </a:lnTo>
                  <a:lnTo>
                    <a:pt x="4715" y="858"/>
                  </a:lnTo>
                  <a:lnTo>
                    <a:pt x="4579" y="722"/>
                  </a:lnTo>
                  <a:lnTo>
                    <a:pt x="4442" y="605"/>
                  </a:lnTo>
                  <a:lnTo>
                    <a:pt x="4306" y="507"/>
                  </a:lnTo>
                  <a:lnTo>
                    <a:pt x="4150" y="410"/>
                  </a:lnTo>
                  <a:lnTo>
                    <a:pt x="3975" y="312"/>
                  </a:lnTo>
                  <a:lnTo>
                    <a:pt x="3644" y="176"/>
                  </a:lnTo>
                  <a:lnTo>
                    <a:pt x="3312" y="79"/>
                  </a:lnTo>
                  <a:lnTo>
                    <a:pt x="2962" y="20"/>
                  </a:lnTo>
                  <a:lnTo>
                    <a:pt x="2591"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9" name="Google Shape;2659;p46"/>
            <p:cNvSpPr/>
            <p:nvPr/>
          </p:nvSpPr>
          <p:spPr>
            <a:xfrm>
              <a:off x="4253975" y="1946850"/>
              <a:ext cx="124700" cy="66775"/>
            </a:xfrm>
            <a:custGeom>
              <a:avLst/>
              <a:gdLst/>
              <a:ahLst/>
              <a:cxnLst/>
              <a:rect l="l" t="t" r="r" b="b"/>
              <a:pathLst>
                <a:path w="4988" h="2671" fill="none" extrusionOk="0">
                  <a:moveTo>
                    <a:pt x="2591" y="1"/>
                  </a:moveTo>
                  <a:lnTo>
                    <a:pt x="2591" y="1"/>
                  </a:lnTo>
                  <a:lnTo>
                    <a:pt x="2377" y="20"/>
                  </a:lnTo>
                  <a:lnTo>
                    <a:pt x="2377" y="20"/>
                  </a:lnTo>
                  <a:lnTo>
                    <a:pt x="2182" y="40"/>
                  </a:lnTo>
                  <a:lnTo>
                    <a:pt x="1968" y="59"/>
                  </a:lnTo>
                  <a:lnTo>
                    <a:pt x="1773" y="118"/>
                  </a:lnTo>
                  <a:lnTo>
                    <a:pt x="1578" y="176"/>
                  </a:lnTo>
                  <a:lnTo>
                    <a:pt x="1578" y="176"/>
                  </a:lnTo>
                  <a:lnTo>
                    <a:pt x="1403" y="235"/>
                  </a:lnTo>
                  <a:lnTo>
                    <a:pt x="1228" y="312"/>
                  </a:lnTo>
                  <a:lnTo>
                    <a:pt x="1052" y="410"/>
                  </a:lnTo>
                  <a:lnTo>
                    <a:pt x="877" y="527"/>
                  </a:lnTo>
                  <a:lnTo>
                    <a:pt x="877" y="527"/>
                  </a:lnTo>
                  <a:lnTo>
                    <a:pt x="604" y="741"/>
                  </a:lnTo>
                  <a:lnTo>
                    <a:pt x="370" y="975"/>
                  </a:lnTo>
                  <a:lnTo>
                    <a:pt x="370" y="975"/>
                  </a:lnTo>
                  <a:lnTo>
                    <a:pt x="273" y="1111"/>
                  </a:lnTo>
                  <a:lnTo>
                    <a:pt x="175" y="1267"/>
                  </a:lnTo>
                  <a:lnTo>
                    <a:pt x="175" y="1267"/>
                  </a:lnTo>
                  <a:lnTo>
                    <a:pt x="98" y="1423"/>
                  </a:lnTo>
                  <a:lnTo>
                    <a:pt x="20" y="1579"/>
                  </a:lnTo>
                  <a:lnTo>
                    <a:pt x="20" y="1579"/>
                  </a:lnTo>
                  <a:lnTo>
                    <a:pt x="0" y="1657"/>
                  </a:lnTo>
                  <a:lnTo>
                    <a:pt x="20" y="1715"/>
                  </a:lnTo>
                  <a:lnTo>
                    <a:pt x="20" y="1715"/>
                  </a:lnTo>
                  <a:lnTo>
                    <a:pt x="175" y="1949"/>
                  </a:lnTo>
                  <a:lnTo>
                    <a:pt x="273" y="2047"/>
                  </a:lnTo>
                  <a:lnTo>
                    <a:pt x="370" y="2144"/>
                  </a:lnTo>
                  <a:lnTo>
                    <a:pt x="370" y="2144"/>
                  </a:lnTo>
                  <a:lnTo>
                    <a:pt x="604" y="2300"/>
                  </a:lnTo>
                  <a:lnTo>
                    <a:pt x="857" y="2417"/>
                  </a:lnTo>
                  <a:lnTo>
                    <a:pt x="857" y="2417"/>
                  </a:lnTo>
                  <a:lnTo>
                    <a:pt x="1130" y="2514"/>
                  </a:lnTo>
                  <a:lnTo>
                    <a:pt x="1422" y="2592"/>
                  </a:lnTo>
                  <a:lnTo>
                    <a:pt x="1715" y="2631"/>
                  </a:lnTo>
                  <a:lnTo>
                    <a:pt x="2065" y="2670"/>
                  </a:lnTo>
                  <a:lnTo>
                    <a:pt x="2065" y="2670"/>
                  </a:lnTo>
                  <a:lnTo>
                    <a:pt x="2221" y="2670"/>
                  </a:lnTo>
                  <a:lnTo>
                    <a:pt x="2221" y="2670"/>
                  </a:lnTo>
                  <a:lnTo>
                    <a:pt x="2494" y="2651"/>
                  </a:lnTo>
                  <a:lnTo>
                    <a:pt x="2767" y="2631"/>
                  </a:lnTo>
                  <a:lnTo>
                    <a:pt x="3040" y="2592"/>
                  </a:lnTo>
                  <a:lnTo>
                    <a:pt x="3332" y="2553"/>
                  </a:lnTo>
                  <a:lnTo>
                    <a:pt x="3332" y="2553"/>
                  </a:lnTo>
                  <a:lnTo>
                    <a:pt x="3624" y="2475"/>
                  </a:lnTo>
                  <a:lnTo>
                    <a:pt x="3897" y="2397"/>
                  </a:lnTo>
                  <a:lnTo>
                    <a:pt x="4170" y="2300"/>
                  </a:lnTo>
                  <a:lnTo>
                    <a:pt x="4403" y="2202"/>
                  </a:lnTo>
                  <a:lnTo>
                    <a:pt x="4403" y="2202"/>
                  </a:lnTo>
                  <a:lnTo>
                    <a:pt x="4559" y="2124"/>
                  </a:lnTo>
                  <a:lnTo>
                    <a:pt x="4676" y="2047"/>
                  </a:lnTo>
                  <a:lnTo>
                    <a:pt x="4676" y="2047"/>
                  </a:lnTo>
                  <a:lnTo>
                    <a:pt x="4813" y="1930"/>
                  </a:lnTo>
                  <a:lnTo>
                    <a:pt x="4910" y="1793"/>
                  </a:lnTo>
                  <a:lnTo>
                    <a:pt x="4910" y="1793"/>
                  </a:lnTo>
                  <a:lnTo>
                    <a:pt x="4969" y="1676"/>
                  </a:lnTo>
                  <a:lnTo>
                    <a:pt x="4988" y="1520"/>
                  </a:lnTo>
                  <a:lnTo>
                    <a:pt x="4988" y="1520"/>
                  </a:lnTo>
                  <a:lnTo>
                    <a:pt x="4988" y="1404"/>
                  </a:lnTo>
                  <a:lnTo>
                    <a:pt x="4988" y="1404"/>
                  </a:lnTo>
                  <a:lnTo>
                    <a:pt x="4949" y="1248"/>
                  </a:lnTo>
                  <a:lnTo>
                    <a:pt x="4949" y="1248"/>
                  </a:lnTo>
                  <a:lnTo>
                    <a:pt x="4891" y="1111"/>
                  </a:lnTo>
                  <a:lnTo>
                    <a:pt x="4813" y="975"/>
                  </a:lnTo>
                  <a:lnTo>
                    <a:pt x="4715" y="858"/>
                  </a:lnTo>
                  <a:lnTo>
                    <a:pt x="4579" y="722"/>
                  </a:lnTo>
                  <a:lnTo>
                    <a:pt x="4579" y="722"/>
                  </a:lnTo>
                  <a:lnTo>
                    <a:pt x="4442" y="605"/>
                  </a:lnTo>
                  <a:lnTo>
                    <a:pt x="4306" y="507"/>
                  </a:lnTo>
                  <a:lnTo>
                    <a:pt x="4150" y="410"/>
                  </a:lnTo>
                  <a:lnTo>
                    <a:pt x="3975" y="312"/>
                  </a:lnTo>
                  <a:lnTo>
                    <a:pt x="3975" y="312"/>
                  </a:lnTo>
                  <a:lnTo>
                    <a:pt x="3644" y="176"/>
                  </a:lnTo>
                  <a:lnTo>
                    <a:pt x="3312" y="79"/>
                  </a:lnTo>
                  <a:lnTo>
                    <a:pt x="2962" y="20"/>
                  </a:lnTo>
                  <a:lnTo>
                    <a:pt x="259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0" name="Google Shape;2660;p46"/>
            <p:cNvSpPr/>
            <p:nvPr/>
          </p:nvSpPr>
          <p:spPr>
            <a:xfrm>
              <a:off x="4388400" y="19731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1" name="Google Shape;2661;p46"/>
            <p:cNvSpPr/>
            <p:nvPr/>
          </p:nvSpPr>
          <p:spPr>
            <a:xfrm>
              <a:off x="4388400" y="19731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2" name="Google Shape;2662;p46"/>
            <p:cNvSpPr/>
            <p:nvPr/>
          </p:nvSpPr>
          <p:spPr>
            <a:xfrm>
              <a:off x="4234475" y="1908375"/>
              <a:ext cx="164675" cy="109125"/>
            </a:xfrm>
            <a:custGeom>
              <a:avLst/>
              <a:gdLst/>
              <a:ahLst/>
              <a:cxnLst/>
              <a:rect l="l" t="t" r="r" b="b"/>
              <a:pathLst>
                <a:path w="6587" h="4365" extrusionOk="0">
                  <a:moveTo>
                    <a:pt x="3527" y="1696"/>
                  </a:moveTo>
                  <a:lnTo>
                    <a:pt x="3761" y="1715"/>
                  </a:lnTo>
                  <a:lnTo>
                    <a:pt x="3975" y="1754"/>
                  </a:lnTo>
                  <a:lnTo>
                    <a:pt x="4151" y="1793"/>
                  </a:lnTo>
                  <a:lnTo>
                    <a:pt x="4346" y="1851"/>
                  </a:lnTo>
                  <a:lnTo>
                    <a:pt x="4541" y="1929"/>
                  </a:lnTo>
                  <a:lnTo>
                    <a:pt x="4813" y="2066"/>
                  </a:lnTo>
                  <a:lnTo>
                    <a:pt x="5086" y="2241"/>
                  </a:lnTo>
                  <a:lnTo>
                    <a:pt x="5242" y="2397"/>
                  </a:lnTo>
                  <a:lnTo>
                    <a:pt x="5398" y="2553"/>
                  </a:lnTo>
                  <a:lnTo>
                    <a:pt x="5476" y="2689"/>
                  </a:lnTo>
                  <a:lnTo>
                    <a:pt x="5554" y="2806"/>
                  </a:lnTo>
                  <a:lnTo>
                    <a:pt x="5573" y="2865"/>
                  </a:lnTo>
                  <a:lnTo>
                    <a:pt x="5593" y="2923"/>
                  </a:lnTo>
                  <a:lnTo>
                    <a:pt x="5632" y="3021"/>
                  </a:lnTo>
                  <a:lnTo>
                    <a:pt x="5632" y="3040"/>
                  </a:lnTo>
                  <a:lnTo>
                    <a:pt x="5651" y="3137"/>
                  </a:lnTo>
                  <a:lnTo>
                    <a:pt x="5651" y="3157"/>
                  </a:lnTo>
                  <a:lnTo>
                    <a:pt x="5671" y="3293"/>
                  </a:lnTo>
                  <a:lnTo>
                    <a:pt x="5515" y="3430"/>
                  </a:lnTo>
                  <a:lnTo>
                    <a:pt x="5339" y="3566"/>
                  </a:lnTo>
                  <a:lnTo>
                    <a:pt x="5028" y="3761"/>
                  </a:lnTo>
                  <a:lnTo>
                    <a:pt x="4677" y="3917"/>
                  </a:lnTo>
                  <a:lnTo>
                    <a:pt x="4443" y="3995"/>
                  </a:lnTo>
                  <a:lnTo>
                    <a:pt x="4209" y="4053"/>
                  </a:lnTo>
                  <a:lnTo>
                    <a:pt x="3956" y="4092"/>
                  </a:lnTo>
                  <a:lnTo>
                    <a:pt x="3703" y="4131"/>
                  </a:lnTo>
                  <a:lnTo>
                    <a:pt x="3410" y="4131"/>
                  </a:lnTo>
                  <a:lnTo>
                    <a:pt x="3294" y="4151"/>
                  </a:lnTo>
                  <a:lnTo>
                    <a:pt x="3255" y="4151"/>
                  </a:lnTo>
                  <a:lnTo>
                    <a:pt x="2884" y="4131"/>
                  </a:lnTo>
                  <a:lnTo>
                    <a:pt x="2631" y="4092"/>
                  </a:lnTo>
                  <a:lnTo>
                    <a:pt x="2397" y="4053"/>
                  </a:lnTo>
                  <a:lnTo>
                    <a:pt x="2144" y="3995"/>
                  </a:lnTo>
                  <a:lnTo>
                    <a:pt x="1930" y="3917"/>
                  </a:lnTo>
                  <a:lnTo>
                    <a:pt x="1579" y="3761"/>
                  </a:lnTo>
                  <a:lnTo>
                    <a:pt x="1404" y="3663"/>
                  </a:lnTo>
                  <a:lnTo>
                    <a:pt x="1248" y="3566"/>
                  </a:lnTo>
                  <a:lnTo>
                    <a:pt x="1072" y="3430"/>
                  </a:lnTo>
                  <a:lnTo>
                    <a:pt x="897" y="3274"/>
                  </a:lnTo>
                  <a:lnTo>
                    <a:pt x="917" y="3235"/>
                  </a:lnTo>
                  <a:lnTo>
                    <a:pt x="917" y="3196"/>
                  </a:lnTo>
                  <a:lnTo>
                    <a:pt x="955" y="3021"/>
                  </a:lnTo>
                  <a:lnTo>
                    <a:pt x="994" y="2865"/>
                  </a:lnTo>
                  <a:lnTo>
                    <a:pt x="1072" y="2709"/>
                  </a:lnTo>
                  <a:lnTo>
                    <a:pt x="1170" y="2553"/>
                  </a:lnTo>
                  <a:lnTo>
                    <a:pt x="1326" y="2397"/>
                  </a:lnTo>
                  <a:lnTo>
                    <a:pt x="1501" y="2241"/>
                  </a:lnTo>
                  <a:lnTo>
                    <a:pt x="1754" y="2066"/>
                  </a:lnTo>
                  <a:lnTo>
                    <a:pt x="2027" y="1929"/>
                  </a:lnTo>
                  <a:lnTo>
                    <a:pt x="2222" y="1871"/>
                  </a:lnTo>
                  <a:lnTo>
                    <a:pt x="2417" y="1813"/>
                  </a:lnTo>
                  <a:lnTo>
                    <a:pt x="2612" y="1754"/>
                  </a:lnTo>
                  <a:lnTo>
                    <a:pt x="2826" y="1715"/>
                  </a:lnTo>
                  <a:lnTo>
                    <a:pt x="3060" y="1696"/>
                  </a:lnTo>
                  <a:close/>
                  <a:moveTo>
                    <a:pt x="4950" y="1"/>
                  </a:moveTo>
                  <a:lnTo>
                    <a:pt x="4677" y="20"/>
                  </a:lnTo>
                  <a:lnTo>
                    <a:pt x="4385" y="78"/>
                  </a:lnTo>
                  <a:lnTo>
                    <a:pt x="4092" y="176"/>
                  </a:lnTo>
                  <a:lnTo>
                    <a:pt x="3820" y="273"/>
                  </a:lnTo>
                  <a:lnTo>
                    <a:pt x="3664" y="332"/>
                  </a:lnTo>
                  <a:lnTo>
                    <a:pt x="3333" y="449"/>
                  </a:lnTo>
                  <a:lnTo>
                    <a:pt x="3255" y="449"/>
                  </a:lnTo>
                  <a:lnTo>
                    <a:pt x="2923" y="332"/>
                  </a:lnTo>
                  <a:lnTo>
                    <a:pt x="2767" y="293"/>
                  </a:lnTo>
                  <a:lnTo>
                    <a:pt x="2495" y="176"/>
                  </a:lnTo>
                  <a:lnTo>
                    <a:pt x="2202" y="98"/>
                  </a:lnTo>
                  <a:lnTo>
                    <a:pt x="1910" y="39"/>
                  </a:lnTo>
                  <a:lnTo>
                    <a:pt x="1637" y="20"/>
                  </a:lnTo>
                  <a:lnTo>
                    <a:pt x="1462" y="20"/>
                  </a:lnTo>
                  <a:lnTo>
                    <a:pt x="1267" y="59"/>
                  </a:lnTo>
                  <a:lnTo>
                    <a:pt x="1092" y="98"/>
                  </a:lnTo>
                  <a:lnTo>
                    <a:pt x="917" y="176"/>
                  </a:lnTo>
                  <a:lnTo>
                    <a:pt x="761" y="234"/>
                  </a:lnTo>
                  <a:lnTo>
                    <a:pt x="624" y="332"/>
                  </a:lnTo>
                  <a:lnTo>
                    <a:pt x="507" y="429"/>
                  </a:lnTo>
                  <a:lnTo>
                    <a:pt x="410" y="527"/>
                  </a:lnTo>
                  <a:lnTo>
                    <a:pt x="313" y="643"/>
                  </a:lnTo>
                  <a:lnTo>
                    <a:pt x="215" y="780"/>
                  </a:lnTo>
                  <a:lnTo>
                    <a:pt x="157" y="897"/>
                  </a:lnTo>
                  <a:lnTo>
                    <a:pt x="98" y="1033"/>
                  </a:lnTo>
                  <a:lnTo>
                    <a:pt x="59" y="1170"/>
                  </a:lnTo>
                  <a:lnTo>
                    <a:pt x="20" y="1306"/>
                  </a:lnTo>
                  <a:lnTo>
                    <a:pt x="1" y="1462"/>
                  </a:lnTo>
                  <a:lnTo>
                    <a:pt x="1" y="1618"/>
                  </a:lnTo>
                  <a:lnTo>
                    <a:pt x="1" y="1774"/>
                  </a:lnTo>
                  <a:lnTo>
                    <a:pt x="40" y="2105"/>
                  </a:lnTo>
                  <a:lnTo>
                    <a:pt x="137" y="2417"/>
                  </a:lnTo>
                  <a:lnTo>
                    <a:pt x="254" y="2728"/>
                  </a:lnTo>
                  <a:lnTo>
                    <a:pt x="429" y="3021"/>
                  </a:lnTo>
                  <a:lnTo>
                    <a:pt x="624" y="3293"/>
                  </a:lnTo>
                  <a:lnTo>
                    <a:pt x="858" y="3527"/>
                  </a:lnTo>
                  <a:lnTo>
                    <a:pt x="1131" y="3741"/>
                  </a:lnTo>
                  <a:lnTo>
                    <a:pt x="1404" y="3917"/>
                  </a:lnTo>
                  <a:lnTo>
                    <a:pt x="1715" y="4053"/>
                  </a:lnTo>
                  <a:lnTo>
                    <a:pt x="2027" y="4170"/>
                  </a:lnTo>
                  <a:lnTo>
                    <a:pt x="2358" y="4267"/>
                  </a:lnTo>
                  <a:lnTo>
                    <a:pt x="2690" y="4326"/>
                  </a:lnTo>
                  <a:lnTo>
                    <a:pt x="2923" y="4345"/>
                  </a:lnTo>
                  <a:lnTo>
                    <a:pt x="3196" y="4365"/>
                  </a:lnTo>
                  <a:lnTo>
                    <a:pt x="3294" y="4365"/>
                  </a:lnTo>
                  <a:lnTo>
                    <a:pt x="3605" y="4345"/>
                  </a:lnTo>
                  <a:lnTo>
                    <a:pt x="3898" y="4306"/>
                  </a:lnTo>
                  <a:lnTo>
                    <a:pt x="4248" y="4267"/>
                  </a:lnTo>
                  <a:lnTo>
                    <a:pt x="4579" y="4170"/>
                  </a:lnTo>
                  <a:lnTo>
                    <a:pt x="4891" y="4053"/>
                  </a:lnTo>
                  <a:lnTo>
                    <a:pt x="5183" y="3917"/>
                  </a:lnTo>
                  <a:lnTo>
                    <a:pt x="5476" y="3741"/>
                  </a:lnTo>
                  <a:lnTo>
                    <a:pt x="5729" y="3527"/>
                  </a:lnTo>
                  <a:lnTo>
                    <a:pt x="5963" y="3274"/>
                  </a:lnTo>
                  <a:lnTo>
                    <a:pt x="6158" y="3021"/>
                  </a:lnTo>
                  <a:lnTo>
                    <a:pt x="6333" y="2728"/>
                  </a:lnTo>
                  <a:lnTo>
                    <a:pt x="6469" y="2397"/>
                  </a:lnTo>
                  <a:lnTo>
                    <a:pt x="6547" y="2085"/>
                  </a:lnTo>
                  <a:lnTo>
                    <a:pt x="6586" y="1774"/>
                  </a:lnTo>
                  <a:lnTo>
                    <a:pt x="6586" y="1618"/>
                  </a:lnTo>
                  <a:lnTo>
                    <a:pt x="6586" y="1462"/>
                  </a:lnTo>
                  <a:lnTo>
                    <a:pt x="6567" y="1306"/>
                  </a:lnTo>
                  <a:lnTo>
                    <a:pt x="6528" y="1170"/>
                  </a:lnTo>
                  <a:lnTo>
                    <a:pt x="6489" y="1033"/>
                  </a:lnTo>
                  <a:lnTo>
                    <a:pt x="6430" y="897"/>
                  </a:lnTo>
                  <a:lnTo>
                    <a:pt x="6372" y="760"/>
                  </a:lnTo>
                  <a:lnTo>
                    <a:pt x="6275" y="624"/>
                  </a:lnTo>
                  <a:lnTo>
                    <a:pt x="6197" y="527"/>
                  </a:lnTo>
                  <a:lnTo>
                    <a:pt x="6080" y="410"/>
                  </a:lnTo>
                  <a:lnTo>
                    <a:pt x="5963" y="312"/>
                  </a:lnTo>
                  <a:lnTo>
                    <a:pt x="5826" y="234"/>
                  </a:lnTo>
                  <a:lnTo>
                    <a:pt x="5671" y="156"/>
                  </a:lnTo>
                  <a:lnTo>
                    <a:pt x="5515" y="98"/>
                  </a:lnTo>
                  <a:lnTo>
                    <a:pt x="5339" y="59"/>
                  </a:lnTo>
                  <a:lnTo>
                    <a:pt x="5145" y="20"/>
                  </a:lnTo>
                  <a:lnTo>
                    <a:pt x="49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3" name="Google Shape;2663;p46"/>
            <p:cNvSpPr/>
            <p:nvPr/>
          </p:nvSpPr>
          <p:spPr>
            <a:xfrm>
              <a:off x="4234475" y="1908375"/>
              <a:ext cx="164675" cy="109125"/>
            </a:xfrm>
            <a:custGeom>
              <a:avLst/>
              <a:gdLst/>
              <a:ahLst/>
              <a:cxnLst/>
              <a:rect l="l" t="t" r="r" b="b"/>
              <a:pathLst>
                <a:path w="6587" h="4365" fill="none" extrusionOk="0">
                  <a:moveTo>
                    <a:pt x="4950" y="1"/>
                  </a:moveTo>
                  <a:lnTo>
                    <a:pt x="4950" y="1"/>
                  </a:lnTo>
                  <a:lnTo>
                    <a:pt x="4677" y="20"/>
                  </a:lnTo>
                  <a:lnTo>
                    <a:pt x="4385" y="78"/>
                  </a:lnTo>
                  <a:lnTo>
                    <a:pt x="4385" y="78"/>
                  </a:lnTo>
                  <a:lnTo>
                    <a:pt x="4092" y="176"/>
                  </a:lnTo>
                  <a:lnTo>
                    <a:pt x="3820" y="273"/>
                  </a:lnTo>
                  <a:lnTo>
                    <a:pt x="3664" y="332"/>
                  </a:lnTo>
                  <a:lnTo>
                    <a:pt x="3664" y="332"/>
                  </a:lnTo>
                  <a:lnTo>
                    <a:pt x="3664" y="332"/>
                  </a:lnTo>
                  <a:lnTo>
                    <a:pt x="3664" y="332"/>
                  </a:lnTo>
                  <a:lnTo>
                    <a:pt x="3664" y="332"/>
                  </a:lnTo>
                  <a:lnTo>
                    <a:pt x="3664" y="332"/>
                  </a:lnTo>
                  <a:lnTo>
                    <a:pt x="3664" y="332"/>
                  </a:lnTo>
                  <a:lnTo>
                    <a:pt x="3333" y="449"/>
                  </a:lnTo>
                  <a:lnTo>
                    <a:pt x="3333" y="449"/>
                  </a:lnTo>
                  <a:lnTo>
                    <a:pt x="3294" y="449"/>
                  </a:lnTo>
                  <a:lnTo>
                    <a:pt x="3294" y="449"/>
                  </a:lnTo>
                  <a:lnTo>
                    <a:pt x="3274" y="449"/>
                  </a:lnTo>
                  <a:lnTo>
                    <a:pt x="3255" y="449"/>
                  </a:lnTo>
                  <a:lnTo>
                    <a:pt x="3255" y="449"/>
                  </a:lnTo>
                  <a:lnTo>
                    <a:pt x="2923" y="332"/>
                  </a:lnTo>
                  <a:lnTo>
                    <a:pt x="2767" y="293"/>
                  </a:lnTo>
                  <a:lnTo>
                    <a:pt x="2767" y="293"/>
                  </a:lnTo>
                  <a:lnTo>
                    <a:pt x="2495" y="176"/>
                  </a:lnTo>
                  <a:lnTo>
                    <a:pt x="2202" y="98"/>
                  </a:lnTo>
                  <a:lnTo>
                    <a:pt x="2202" y="98"/>
                  </a:lnTo>
                  <a:lnTo>
                    <a:pt x="1910" y="39"/>
                  </a:lnTo>
                  <a:lnTo>
                    <a:pt x="1637" y="20"/>
                  </a:lnTo>
                  <a:lnTo>
                    <a:pt x="1637" y="20"/>
                  </a:lnTo>
                  <a:lnTo>
                    <a:pt x="1462" y="20"/>
                  </a:lnTo>
                  <a:lnTo>
                    <a:pt x="1462" y="20"/>
                  </a:lnTo>
                  <a:lnTo>
                    <a:pt x="1267" y="59"/>
                  </a:lnTo>
                  <a:lnTo>
                    <a:pt x="1092" y="98"/>
                  </a:lnTo>
                  <a:lnTo>
                    <a:pt x="917" y="176"/>
                  </a:lnTo>
                  <a:lnTo>
                    <a:pt x="761" y="234"/>
                  </a:lnTo>
                  <a:lnTo>
                    <a:pt x="761" y="234"/>
                  </a:lnTo>
                  <a:lnTo>
                    <a:pt x="624" y="332"/>
                  </a:lnTo>
                  <a:lnTo>
                    <a:pt x="507" y="429"/>
                  </a:lnTo>
                  <a:lnTo>
                    <a:pt x="410" y="527"/>
                  </a:lnTo>
                  <a:lnTo>
                    <a:pt x="313" y="643"/>
                  </a:lnTo>
                  <a:lnTo>
                    <a:pt x="313" y="643"/>
                  </a:lnTo>
                  <a:lnTo>
                    <a:pt x="215" y="780"/>
                  </a:lnTo>
                  <a:lnTo>
                    <a:pt x="157" y="897"/>
                  </a:lnTo>
                  <a:lnTo>
                    <a:pt x="157" y="897"/>
                  </a:lnTo>
                  <a:lnTo>
                    <a:pt x="98" y="1033"/>
                  </a:lnTo>
                  <a:lnTo>
                    <a:pt x="59" y="1170"/>
                  </a:lnTo>
                  <a:lnTo>
                    <a:pt x="59" y="1170"/>
                  </a:lnTo>
                  <a:lnTo>
                    <a:pt x="20" y="1306"/>
                  </a:lnTo>
                  <a:lnTo>
                    <a:pt x="1" y="1462"/>
                  </a:lnTo>
                  <a:lnTo>
                    <a:pt x="1" y="1618"/>
                  </a:lnTo>
                  <a:lnTo>
                    <a:pt x="1" y="1774"/>
                  </a:lnTo>
                  <a:lnTo>
                    <a:pt x="1" y="1774"/>
                  </a:lnTo>
                  <a:lnTo>
                    <a:pt x="40" y="2105"/>
                  </a:lnTo>
                  <a:lnTo>
                    <a:pt x="137" y="2417"/>
                  </a:lnTo>
                  <a:lnTo>
                    <a:pt x="137" y="2417"/>
                  </a:lnTo>
                  <a:lnTo>
                    <a:pt x="254" y="2728"/>
                  </a:lnTo>
                  <a:lnTo>
                    <a:pt x="429" y="3021"/>
                  </a:lnTo>
                  <a:lnTo>
                    <a:pt x="429" y="3021"/>
                  </a:lnTo>
                  <a:lnTo>
                    <a:pt x="624" y="3293"/>
                  </a:lnTo>
                  <a:lnTo>
                    <a:pt x="858" y="3527"/>
                  </a:lnTo>
                  <a:lnTo>
                    <a:pt x="1131" y="3741"/>
                  </a:lnTo>
                  <a:lnTo>
                    <a:pt x="1404" y="3917"/>
                  </a:lnTo>
                  <a:lnTo>
                    <a:pt x="1404" y="3917"/>
                  </a:lnTo>
                  <a:lnTo>
                    <a:pt x="1715" y="4053"/>
                  </a:lnTo>
                  <a:lnTo>
                    <a:pt x="2027" y="4170"/>
                  </a:lnTo>
                  <a:lnTo>
                    <a:pt x="2358" y="4267"/>
                  </a:lnTo>
                  <a:lnTo>
                    <a:pt x="2690" y="4326"/>
                  </a:lnTo>
                  <a:lnTo>
                    <a:pt x="2690" y="4326"/>
                  </a:lnTo>
                  <a:lnTo>
                    <a:pt x="2923" y="4345"/>
                  </a:lnTo>
                  <a:lnTo>
                    <a:pt x="3196" y="4365"/>
                  </a:lnTo>
                  <a:lnTo>
                    <a:pt x="3196" y="4365"/>
                  </a:lnTo>
                  <a:lnTo>
                    <a:pt x="3294" y="4365"/>
                  </a:lnTo>
                  <a:lnTo>
                    <a:pt x="3294" y="4365"/>
                  </a:lnTo>
                  <a:lnTo>
                    <a:pt x="3605" y="4345"/>
                  </a:lnTo>
                  <a:lnTo>
                    <a:pt x="3898" y="4306"/>
                  </a:lnTo>
                  <a:lnTo>
                    <a:pt x="3898" y="4306"/>
                  </a:lnTo>
                  <a:lnTo>
                    <a:pt x="4248" y="4267"/>
                  </a:lnTo>
                  <a:lnTo>
                    <a:pt x="4579" y="4170"/>
                  </a:lnTo>
                  <a:lnTo>
                    <a:pt x="4891" y="4053"/>
                  </a:lnTo>
                  <a:lnTo>
                    <a:pt x="5183" y="3917"/>
                  </a:lnTo>
                  <a:lnTo>
                    <a:pt x="5183" y="3917"/>
                  </a:lnTo>
                  <a:lnTo>
                    <a:pt x="5476" y="3741"/>
                  </a:lnTo>
                  <a:lnTo>
                    <a:pt x="5729" y="3527"/>
                  </a:lnTo>
                  <a:lnTo>
                    <a:pt x="5963" y="3274"/>
                  </a:lnTo>
                  <a:lnTo>
                    <a:pt x="6158" y="3021"/>
                  </a:lnTo>
                  <a:lnTo>
                    <a:pt x="6158" y="3021"/>
                  </a:lnTo>
                  <a:lnTo>
                    <a:pt x="6333" y="2728"/>
                  </a:lnTo>
                  <a:lnTo>
                    <a:pt x="6469" y="2397"/>
                  </a:lnTo>
                  <a:lnTo>
                    <a:pt x="6469" y="2397"/>
                  </a:lnTo>
                  <a:lnTo>
                    <a:pt x="6547" y="2085"/>
                  </a:lnTo>
                  <a:lnTo>
                    <a:pt x="6586" y="1774"/>
                  </a:lnTo>
                  <a:lnTo>
                    <a:pt x="6586" y="1774"/>
                  </a:lnTo>
                  <a:lnTo>
                    <a:pt x="6586" y="1618"/>
                  </a:lnTo>
                  <a:lnTo>
                    <a:pt x="6586" y="1462"/>
                  </a:lnTo>
                  <a:lnTo>
                    <a:pt x="6567" y="1306"/>
                  </a:lnTo>
                  <a:lnTo>
                    <a:pt x="6528" y="1170"/>
                  </a:lnTo>
                  <a:lnTo>
                    <a:pt x="6528" y="1170"/>
                  </a:lnTo>
                  <a:lnTo>
                    <a:pt x="6489" y="1033"/>
                  </a:lnTo>
                  <a:lnTo>
                    <a:pt x="6430" y="897"/>
                  </a:lnTo>
                  <a:lnTo>
                    <a:pt x="6430" y="897"/>
                  </a:lnTo>
                  <a:lnTo>
                    <a:pt x="6372" y="760"/>
                  </a:lnTo>
                  <a:lnTo>
                    <a:pt x="6275" y="624"/>
                  </a:lnTo>
                  <a:lnTo>
                    <a:pt x="6275" y="624"/>
                  </a:lnTo>
                  <a:lnTo>
                    <a:pt x="6197" y="527"/>
                  </a:lnTo>
                  <a:lnTo>
                    <a:pt x="6080" y="410"/>
                  </a:lnTo>
                  <a:lnTo>
                    <a:pt x="5963" y="312"/>
                  </a:lnTo>
                  <a:lnTo>
                    <a:pt x="5826" y="234"/>
                  </a:lnTo>
                  <a:lnTo>
                    <a:pt x="5826" y="234"/>
                  </a:lnTo>
                  <a:lnTo>
                    <a:pt x="5671" y="156"/>
                  </a:lnTo>
                  <a:lnTo>
                    <a:pt x="5515" y="98"/>
                  </a:lnTo>
                  <a:lnTo>
                    <a:pt x="5339" y="59"/>
                  </a:lnTo>
                  <a:lnTo>
                    <a:pt x="5145" y="20"/>
                  </a:lnTo>
                  <a:lnTo>
                    <a:pt x="5145" y="20"/>
                  </a:lnTo>
                  <a:lnTo>
                    <a:pt x="495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4" name="Google Shape;2664;p46"/>
            <p:cNvSpPr/>
            <p:nvPr/>
          </p:nvSpPr>
          <p:spPr>
            <a:xfrm>
              <a:off x="4256900" y="1950750"/>
              <a:ext cx="119350" cy="61400"/>
            </a:xfrm>
            <a:custGeom>
              <a:avLst/>
              <a:gdLst/>
              <a:ahLst/>
              <a:cxnLst/>
              <a:rect l="l" t="t" r="r" b="b"/>
              <a:pathLst>
                <a:path w="4774" h="2456" fill="none" extrusionOk="0">
                  <a:moveTo>
                    <a:pt x="1929" y="20"/>
                  </a:moveTo>
                  <a:lnTo>
                    <a:pt x="1929" y="20"/>
                  </a:lnTo>
                  <a:lnTo>
                    <a:pt x="2163" y="1"/>
                  </a:lnTo>
                  <a:lnTo>
                    <a:pt x="2397" y="1"/>
                  </a:lnTo>
                  <a:lnTo>
                    <a:pt x="2397" y="1"/>
                  </a:lnTo>
                  <a:lnTo>
                    <a:pt x="2397" y="1"/>
                  </a:lnTo>
                  <a:lnTo>
                    <a:pt x="2630" y="1"/>
                  </a:lnTo>
                  <a:lnTo>
                    <a:pt x="2864" y="20"/>
                  </a:lnTo>
                  <a:lnTo>
                    <a:pt x="2864" y="20"/>
                  </a:lnTo>
                  <a:lnTo>
                    <a:pt x="3078" y="59"/>
                  </a:lnTo>
                  <a:lnTo>
                    <a:pt x="3254" y="98"/>
                  </a:lnTo>
                  <a:lnTo>
                    <a:pt x="3449" y="156"/>
                  </a:lnTo>
                  <a:lnTo>
                    <a:pt x="3644" y="234"/>
                  </a:lnTo>
                  <a:lnTo>
                    <a:pt x="3644" y="234"/>
                  </a:lnTo>
                  <a:lnTo>
                    <a:pt x="3916" y="371"/>
                  </a:lnTo>
                  <a:lnTo>
                    <a:pt x="4189" y="546"/>
                  </a:lnTo>
                  <a:lnTo>
                    <a:pt x="4189" y="546"/>
                  </a:lnTo>
                  <a:lnTo>
                    <a:pt x="4345" y="702"/>
                  </a:lnTo>
                  <a:lnTo>
                    <a:pt x="4501" y="858"/>
                  </a:lnTo>
                  <a:lnTo>
                    <a:pt x="4501" y="858"/>
                  </a:lnTo>
                  <a:lnTo>
                    <a:pt x="4579" y="994"/>
                  </a:lnTo>
                  <a:lnTo>
                    <a:pt x="4657" y="1111"/>
                  </a:lnTo>
                  <a:lnTo>
                    <a:pt x="4657" y="1111"/>
                  </a:lnTo>
                  <a:lnTo>
                    <a:pt x="4676" y="1170"/>
                  </a:lnTo>
                  <a:lnTo>
                    <a:pt x="4676" y="1170"/>
                  </a:lnTo>
                  <a:lnTo>
                    <a:pt x="4676" y="1170"/>
                  </a:lnTo>
                  <a:lnTo>
                    <a:pt x="4696" y="1228"/>
                  </a:lnTo>
                  <a:lnTo>
                    <a:pt x="4696" y="1228"/>
                  </a:lnTo>
                  <a:lnTo>
                    <a:pt x="4735" y="1326"/>
                  </a:lnTo>
                  <a:lnTo>
                    <a:pt x="4735" y="1345"/>
                  </a:lnTo>
                  <a:lnTo>
                    <a:pt x="4735" y="1345"/>
                  </a:lnTo>
                  <a:lnTo>
                    <a:pt x="4735" y="1345"/>
                  </a:lnTo>
                  <a:lnTo>
                    <a:pt x="4754" y="1442"/>
                  </a:lnTo>
                  <a:lnTo>
                    <a:pt x="4754" y="1462"/>
                  </a:lnTo>
                  <a:lnTo>
                    <a:pt x="4754" y="1462"/>
                  </a:lnTo>
                  <a:lnTo>
                    <a:pt x="4774" y="1598"/>
                  </a:lnTo>
                  <a:lnTo>
                    <a:pt x="4774" y="1598"/>
                  </a:lnTo>
                  <a:lnTo>
                    <a:pt x="4618" y="1735"/>
                  </a:lnTo>
                  <a:lnTo>
                    <a:pt x="4442" y="1871"/>
                  </a:lnTo>
                  <a:lnTo>
                    <a:pt x="4442" y="1871"/>
                  </a:lnTo>
                  <a:lnTo>
                    <a:pt x="4131" y="2066"/>
                  </a:lnTo>
                  <a:lnTo>
                    <a:pt x="3780" y="2222"/>
                  </a:lnTo>
                  <a:lnTo>
                    <a:pt x="3780" y="2222"/>
                  </a:lnTo>
                  <a:lnTo>
                    <a:pt x="3780" y="2222"/>
                  </a:lnTo>
                  <a:lnTo>
                    <a:pt x="3546" y="2300"/>
                  </a:lnTo>
                  <a:lnTo>
                    <a:pt x="3312" y="2358"/>
                  </a:lnTo>
                  <a:lnTo>
                    <a:pt x="3059" y="2397"/>
                  </a:lnTo>
                  <a:lnTo>
                    <a:pt x="2806" y="2436"/>
                  </a:lnTo>
                  <a:lnTo>
                    <a:pt x="2806" y="2436"/>
                  </a:lnTo>
                  <a:lnTo>
                    <a:pt x="2513" y="2436"/>
                  </a:lnTo>
                  <a:lnTo>
                    <a:pt x="2513" y="2436"/>
                  </a:lnTo>
                  <a:lnTo>
                    <a:pt x="2397" y="2456"/>
                  </a:lnTo>
                  <a:lnTo>
                    <a:pt x="2358" y="2456"/>
                  </a:lnTo>
                  <a:lnTo>
                    <a:pt x="2358" y="2456"/>
                  </a:lnTo>
                  <a:lnTo>
                    <a:pt x="1987" y="2436"/>
                  </a:lnTo>
                  <a:lnTo>
                    <a:pt x="1987" y="2436"/>
                  </a:lnTo>
                  <a:lnTo>
                    <a:pt x="1734" y="2397"/>
                  </a:lnTo>
                  <a:lnTo>
                    <a:pt x="1500" y="2358"/>
                  </a:lnTo>
                  <a:lnTo>
                    <a:pt x="1247" y="2300"/>
                  </a:lnTo>
                  <a:lnTo>
                    <a:pt x="1033" y="2222"/>
                  </a:lnTo>
                  <a:lnTo>
                    <a:pt x="1033" y="2222"/>
                  </a:lnTo>
                  <a:lnTo>
                    <a:pt x="1033" y="2222"/>
                  </a:lnTo>
                  <a:lnTo>
                    <a:pt x="682" y="2066"/>
                  </a:lnTo>
                  <a:lnTo>
                    <a:pt x="507" y="1968"/>
                  </a:lnTo>
                  <a:lnTo>
                    <a:pt x="351" y="1871"/>
                  </a:lnTo>
                  <a:lnTo>
                    <a:pt x="351" y="1871"/>
                  </a:lnTo>
                  <a:lnTo>
                    <a:pt x="175" y="1735"/>
                  </a:lnTo>
                  <a:lnTo>
                    <a:pt x="0" y="1579"/>
                  </a:lnTo>
                  <a:lnTo>
                    <a:pt x="0" y="1579"/>
                  </a:lnTo>
                  <a:lnTo>
                    <a:pt x="20" y="1540"/>
                  </a:lnTo>
                  <a:lnTo>
                    <a:pt x="20" y="1501"/>
                  </a:lnTo>
                  <a:lnTo>
                    <a:pt x="20" y="1501"/>
                  </a:lnTo>
                  <a:lnTo>
                    <a:pt x="58" y="1326"/>
                  </a:lnTo>
                  <a:lnTo>
                    <a:pt x="97" y="1170"/>
                  </a:lnTo>
                  <a:lnTo>
                    <a:pt x="97" y="1170"/>
                  </a:lnTo>
                  <a:lnTo>
                    <a:pt x="97" y="1170"/>
                  </a:lnTo>
                  <a:lnTo>
                    <a:pt x="97" y="1170"/>
                  </a:lnTo>
                  <a:lnTo>
                    <a:pt x="97" y="1170"/>
                  </a:lnTo>
                  <a:lnTo>
                    <a:pt x="175" y="1014"/>
                  </a:lnTo>
                  <a:lnTo>
                    <a:pt x="273" y="858"/>
                  </a:lnTo>
                  <a:lnTo>
                    <a:pt x="273" y="858"/>
                  </a:lnTo>
                  <a:lnTo>
                    <a:pt x="429" y="702"/>
                  </a:lnTo>
                  <a:lnTo>
                    <a:pt x="604" y="546"/>
                  </a:lnTo>
                  <a:lnTo>
                    <a:pt x="604" y="546"/>
                  </a:lnTo>
                  <a:lnTo>
                    <a:pt x="857" y="371"/>
                  </a:lnTo>
                  <a:lnTo>
                    <a:pt x="1130" y="234"/>
                  </a:lnTo>
                  <a:lnTo>
                    <a:pt x="1130" y="234"/>
                  </a:lnTo>
                  <a:lnTo>
                    <a:pt x="1325" y="176"/>
                  </a:lnTo>
                  <a:lnTo>
                    <a:pt x="1520" y="118"/>
                  </a:lnTo>
                  <a:lnTo>
                    <a:pt x="1715" y="59"/>
                  </a:lnTo>
                  <a:lnTo>
                    <a:pt x="1929" y="20"/>
                  </a:lnTo>
                  <a:lnTo>
                    <a:pt x="1929"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94" name="任意多边形 71">
            <a:extLst>
              <a:ext uri="{FF2B5EF4-FFF2-40B4-BE49-F238E27FC236}">
                <a16:creationId xmlns:a16="http://schemas.microsoft.com/office/drawing/2014/main" id="{9FF4E262-D1A0-49BF-AD9C-F05E8D509BE4}"/>
              </a:ext>
            </a:extLst>
          </p:cNvPr>
          <p:cNvSpPr/>
          <p:nvPr/>
        </p:nvSpPr>
        <p:spPr>
          <a:xfrm rot="16200000" flipV="1">
            <a:off x="2420682" y="-1384103"/>
            <a:ext cx="1253257" cy="6097381"/>
          </a:xfrm>
          <a:custGeom>
            <a:avLst/>
            <a:gdLst>
              <a:gd name="connsiteX0" fmla="*/ 1431757 w 1431757"/>
              <a:gd name="connsiteY0" fmla="*/ 4560214 h 5124068"/>
              <a:gd name="connsiteX1" fmla="*/ 1431757 w 1431757"/>
              <a:gd name="connsiteY1" fmla="*/ 3629437 h 5124068"/>
              <a:gd name="connsiteX2" fmla="*/ 1431757 w 1431757"/>
              <a:gd name="connsiteY2" fmla="*/ 930777 h 5124068"/>
              <a:gd name="connsiteX3" fmla="*/ 1431757 w 1431757"/>
              <a:gd name="connsiteY3" fmla="*/ 0 h 5124068"/>
              <a:gd name="connsiteX4" fmla="*/ 2 w 1431757"/>
              <a:gd name="connsiteY4" fmla="*/ 956959 h 5124068"/>
              <a:gd name="connsiteX5" fmla="*/ 2 w 1431757"/>
              <a:gd name="connsiteY5" fmla="*/ 1847839 h 5124068"/>
              <a:gd name="connsiteX6" fmla="*/ 0 w 1431757"/>
              <a:gd name="connsiteY6" fmla="*/ 1847840 h 5124068"/>
              <a:gd name="connsiteX7" fmla="*/ 0 w 1431757"/>
              <a:gd name="connsiteY7" fmla="*/ 2778617 h 5124068"/>
              <a:gd name="connsiteX8" fmla="*/ 0 w 1431757"/>
              <a:gd name="connsiteY8" fmla="*/ 5124068 h 5124068"/>
              <a:gd name="connsiteX9" fmla="*/ 1431755 w 1431757"/>
              <a:gd name="connsiteY9" fmla="*/ 5124068 h 5124068"/>
              <a:gd name="connsiteX10" fmla="*/ 1431755 w 1431757"/>
              <a:gd name="connsiteY10" fmla="*/ 4560215 h 512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1757" h="5124068">
                <a:moveTo>
                  <a:pt x="1431757" y="4560214"/>
                </a:moveTo>
                <a:lnTo>
                  <a:pt x="1431757" y="3629437"/>
                </a:lnTo>
                <a:lnTo>
                  <a:pt x="1431757" y="930777"/>
                </a:lnTo>
                <a:lnTo>
                  <a:pt x="1431757" y="0"/>
                </a:lnTo>
                <a:lnTo>
                  <a:pt x="2" y="956959"/>
                </a:lnTo>
                <a:lnTo>
                  <a:pt x="2" y="1847839"/>
                </a:lnTo>
                <a:lnTo>
                  <a:pt x="0" y="1847840"/>
                </a:lnTo>
                <a:lnTo>
                  <a:pt x="0" y="2778617"/>
                </a:lnTo>
                <a:lnTo>
                  <a:pt x="0" y="5124068"/>
                </a:lnTo>
                <a:lnTo>
                  <a:pt x="1431755" y="5124068"/>
                </a:lnTo>
                <a:lnTo>
                  <a:pt x="1431755" y="4560215"/>
                </a:lnTo>
                <a:close/>
              </a:path>
            </a:pathLst>
          </a:custGeom>
          <a:solidFill>
            <a:schemeClr val="tx1">
              <a:lumMod val="25000"/>
              <a:lumOff val="75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ea typeface="字魂70号-灵悦黑体" panose="00000500000000000000" pitchFamily="2" charset="-122"/>
              <a:cs typeface="+mn-ea"/>
              <a:sym typeface="+mn-lt"/>
            </a:endParaRPr>
          </a:p>
        </p:txBody>
      </p:sp>
      <p:sp>
        <p:nvSpPr>
          <p:cNvPr id="95" name="任意多边形 69">
            <a:extLst>
              <a:ext uri="{FF2B5EF4-FFF2-40B4-BE49-F238E27FC236}">
                <a16:creationId xmlns:a16="http://schemas.microsoft.com/office/drawing/2014/main" id="{5EF5073B-5A74-45B2-8A4E-9CF2EACAB15A}"/>
              </a:ext>
            </a:extLst>
          </p:cNvPr>
          <p:cNvSpPr/>
          <p:nvPr/>
        </p:nvSpPr>
        <p:spPr>
          <a:xfrm rot="16200000" flipV="1">
            <a:off x="2760694" y="-2718085"/>
            <a:ext cx="1484205" cy="7008355"/>
          </a:xfrm>
          <a:custGeom>
            <a:avLst/>
            <a:gdLst>
              <a:gd name="connsiteX0" fmla="*/ 1431757 w 1431757"/>
              <a:gd name="connsiteY0" fmla="*/ 6091461 h 6091461"/>
              <a:gd name="connsiteX1" fmla="*/ 1431757 w 1431757"/>
              <a:gd name="connsiteY1" fmla="*/ 4560214 h 6091461"/>
              <a:gd name="connsiteX2" fmla="*/ 1431757 w 1431757"/>
              <a:gd name="connsiteY2" fmla="*/ 3629437 h 6091461"/>
              <a:gd name="connsiteX3" fmla="*/ 1431757 w 1431757"/>
              <a:gd name="connsiteY3" fmla="*/ 3579716 h 6091461"/>
              <a:gd name="connsiteX4" fmla="*/ 1431757 w 1431757"/>
              <a:gd name="connsiteY4" fmla="*/ 2648939 h 6091461"/>
              <a:gd name="connsiteX5" fmla="*/ 1431757 w 1431757"/>
              <a:gd name="connsiteY5" fmla="*/ 930777 h 6091461"/>
              <a:gd name="connsiteX6" fmla="*/ 1431757 w 1431757"/>
              <a:gd name="connsiteY6" fmla="*/ 0 h 6091461"/>
              <a:gd name="connsiteX7" fmla="*/ 2 w 1431757"/>
              <a:gd name="connsiteY7" fmla="*/ 956959 h 6091461"/>
              <a:gd name="connsiteX8" fmla="*/ 2 w 1431757"/>
              <a:gd name="connsiteY8" fmla="*/ 1847839 h 6091461"/>
              <a:gd name="connsiteX9" fmla="*/ 0 w 1431757"/>
              <a:gd name="connsiteY9" fmla="*/ 1847840 h 6091461"/>
              <a:gd name="connsiteX10" fmla="*/ 0 w 1431757"/>
              <a:gd name="connsiteY10" fmla="*/ 2778617 h 6091461"/>
              <a:gd name="connsiteX11" fmla="*/ 0 w 1431757"/>
              <a:gd name="connsiteY11" fmla="*/ 4496779 h 6091461"/>
              <a:gd name="connsiteX12" fmla="*/ 0 w 1431757"/>
              <a:gd name="connsiteY12" fmla="*/ 5427556 h 6091461"/>
              <a:gd name="connsiteX13" fmla="*/ 0 w 1431757"/>
              <a:gd name="connsiteY13" fmla="*/ 5477278 h 6091461"/>
              <a:gd name="connsiteX14" fmla="*/ 0 w 1431757"/>
              <a:gd name="connsiteY14" fmla="*/ 6091461 h 609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757" h="6091461">
                <a:moveTo>
                  <a:pt x="1431757" y="6091461"/>
                </a:moveTo>
                <a:lnTo>
                  <a:pt x="1431757" y="4560214"/>
                </a:lnTo>
                <a:lnTo>
                  <a:pt x="1431757" y="3629437"/>
                </a:lnTo>
                <a:lnTo>
                  <a:pt x="1431757" y="3579716"/>
                </a:lnTo>
                <a:lnTo>
                  <a:pt x="1431757" y="2648939"/>
                </a:lnTo>
                <a:lnTo>
                  <a:pt x="1431757" y="930777"/>
                </a:lnTo>
                <a:lnTo>
                  <a:pt x="1431757" y="0"/>
                </a:lnTo>
                <a:lnTo>
                  <a:pt x="2" y="956959"/>
                </a:lnTo>
                <a:lnTo>
                  <a:pt x="2" y="1847839"/>
                </a:lnTo>
                <a:lnTo>
                  <a:pt x="0" y="1847840"/>
                </a:lnTo>
                <a:lnTo>
                  <a:pt x="0" y="2778617"/>
                </a:lnTo>
                <a:lnTo>
                  <a:pt x="0" y="4496779"/>
                </a:lnTo>
                <a:lnTo>
                  <a:pt x="0" y="5427556"/>
                </a:lnTo>
                <a:lnTo>
                  <a:pt x="0" y="5477278"/>
                </a:lnTo>
                <a:lnTo>
                  <a:pt x="0" y="6091461"/>
                </a:lnTo>
                <a:close/>
              </a:path>
            </a:pathLst>
          </a:custGeom>
          <a:solidFill>
            <a:schemeClr val="tx1">
              <a:lumMod val="10000"/>
              <a:lumOff val="90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ea typeface="字魂70号-灵悦黑体" panose="00000500000000000000" pitchFamily="2" charset="-122"/>
              <a:cs typeface="+mn-ea"/>
              <a:sym typeface="+mn-lt"/>
            </a:endParaRPr>
          </a:p>
        </p:txBody>
      </p:sp>
      <p:sp>
        <p:nvSpPr>
          <p:cNvPr id="96" name="文本框 18">
            <a:extLst>
              <a:ext uri="{FF2B5EF4-FFF2-40B4-BE49-F238E27FC236}">
                <a16:creationId xmlns:a16="http://schemas.microsoft.com/office/drawing/2014/main" id="{A45A01B3-0E59-44BC-BCB0-54D177EE340B}"/>
              </a:ext>
            </a:extLst>
          </p:cNvPr>
          <p:cNvSpPr>
            <a:spLocks noChangeArrowheads="1"/>
          </p:cNvSpPr>
          <p:nvPr/>
        </p:nvSpPr>
        <p:spPr bwMode="auto">
          <a:xfrm>
            <a:off x="23965" y="229145"/>
            <a:ext cx="586570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6000" b="1" kern="0">
                <a:solidFill>
                  <a:srgbClr val="FFCB51">
                    <a:lumMod val="75000"/>
                  </a:srgbClr>
                </a:solidFill>
                <a:effectLst>
                  <a:glow rad="63500">
                    <a:srgbClr val="EEFCFF">
                      <a:satMod val="175000"/>
                      <a:alpha val="40000"/>
                    </a:srgbClr>
                  </a:glow>
                </a:effectLst>
                <a:ea typeface="字魂70号-灵悦黑体" panose="00000500000000000000" pitchFamily="2" charset="-122"/>
                <a:cs typeface="Times New Roman" panose="02020603050405020304" pitchFamily="18" charset="0"/>
                <a:sym typeface="+mn-lt"/>
              </a:rPr>
              <a:t>Ý nghĩa</a:t>
            </a:r>
            <a:r>
              <a:rPr kumimoji="0" lang="en-US" altLang="zh-CN" sz="6000" b="1" i="0" u="none" strike="noStrike" kern="0" cap="none" spc="0" normalizeH="0" baseline="0" noProof="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 </a:t>
            </a: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bài</a:t>
            </a:r>
            <a:r>
              <a:rPr kumimoji="0" lang="en-US" altLang="zh-CN"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 </a:t>
            </a: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học</a:t>
            </a:r>
            <a:endParaRPr kumimoji="0" lang="en-US"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endParaRPr>
          </a:p>
        </p:txBody>
      </p:sp>
      <p:sp>
        <p:nvSpPr>
          <p:cNvPr id="2" name="Rectangle 1"/>
          <p:cNvSpPr/>
          <p:nvPr/>
        </p:nvSpPr>
        <p:spPr>
          <a:xfrm>
            <a:off x="2075830" y="2472703"/>
            <a:ext cx="7662851" cy="5078313"/>
          </a:xfrm>
          <a:prstGeom prst="rect">
            <a:avLst/>
          </a:prstGeom>
        </p:spPr>
        <p:txBody>
          <a:bodyPr wrap="square">
            <a:spAutoFit/>
          </a:bodyPr>
          <a:lstStyle/>
          <a:p>
            <a:pPr lvl="0" algn="ctr">
              <a:spcBef>
                <a:spcPct val="50000"/>
              </a:spcBef>
            </a:pPr>
            <a:r>
              <a:rPr lang="vi-VN" altLang="vi-VN" sz="5400" b="1">
                <a:solidFill>
                  <a:srgbClr val="002060"/>
                </a:solidFill>
              </a:rPr>
              <a:t>Thể hiện mong ước thay đổi thế</a:t>
            </a:r>
            <a:r>
              <a:rPr lang="en-US" altLang="vi-VN" sz="5400" b="1">
                <a:solidFill>
                  <a:srgbClr val="002060"/>
                </a:solidFill>
              </a:rPr>
              <a:t> </a:t>
            </a:r>
            <a:r>
              <a:rPr lang="vi-VN" altLang="vi-VN" sz="5400" b="1">
                <a:solidFill>
                  <a:srgbClr val="002060"/>
                </a:solidFill>
              </a:rPr>
              <a:t>giới qua những phát minh, sáng chế giúp cuộc sống con người hạnh phúc</a:t>
            </a:r>
            <a:endParaRPr kumimoji="0" lang="en-US" altLang="vi-VN" sz="5400" b="1" i="0" u="none" strike="noStrike" kern="1200" cap="none" spc="0" normalizeH="0" baseline="0" noProof="0" dirty="0">
              <a:ln>
                <a:noFill/>
              </a:ln>
              <a:solidFill>
                <a:srgbClr val="002060"/>
              </a:solidFill>
              <a:effectLst/>
              <a:uLnTx/>
              <a:uFillTx/>
              <a:cs typeface="Times New Roman" panose="02020603050405020304" pitchFamily="18" charset="0"/>
            </a:endParaRPr>
          </a:p>
        </p:txBody>
      </p:sp>
    </p:spTree>
    <p:extLst>
      <p:ext uri="{BB962C8B-B14F-4D97-AF65-F5344CB8AC3E}">
        <p14:creationId xmlns:p14="http://schemas.microsoft.com/office/powerpoint/2010/main" val="9856817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44"/>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44"/>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44">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94" name="Google Shape;2494;p44"/>
          <p:cNvGrpSpPr/>
          <p:nvPr/>
        </p:nvGrpSpPr>
        <p:grpSpPr>
          <a:xfrm>
            <a:off x="10813355" y="736977"/>
            <a:ext cx="427667" cy="350647"/>
            <a:chOff x="615275" y="238125"/>
            <a:chExt cx="6389450" cy="5238750"/>
          </a:xfrm>
        </p:grpSpPr>
        <p:sp>
          <p:nvSpPr>
            <p:cNvPr id="2495" name="Google Shape;2495;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1" name="Google Shape;2501;p44">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02" name="Google Shape;2502;p44"/>
          <p:cNvGrpSpPr/>
          <p:nvPr/>
        </p:nvGrpSpPr>
        <p:grpSpPr>
          <a:xfrm flipH="1">
            <a:off x="950955" y="719343"/>
            <a:ext cx="427667" cy="350647"/>
            <a:chOff x="615275" y="238125"/>
            <a:chExt cx="6389450" cy="5238750"/>
          </a:xfrm>
        </p:grpSpPr>
        <p:sp>
          <p:nvSpPr>
            <p:cNvPr id="2503" name="Google Shape;2503;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9" name="Google Shape;2509;p44">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10" name="Google Shape;2510;p44"/>
          <p:cNvGrpSpPr/>
          <p:nvPr/>
        </p:nvGrpSpPr>
        <p:grpSpPr>
          <a:xfrm>
            <a:off x="473112" y="4939801"/>
            <a:ext cx="2065189" cy="1918203"/>
            <a:chOff x="6892600" y="6805900"/>
            <a:chExt cx="1071675" cy="995400"/>
          </a:xfrm>
        </p:grpSpPr>
        <p:sp>
          <p:nvSpPr>
            <p:cNvPr id="2511" name="Google Shape;2511;p44"/>
            <p:cNvSpPr/>
            <p:nvPr/>
          </p:nvSpPr>
          <p:spPr>
            <a:xfrm>
              <a:off x="7269575" y="7471900"/>
              <a:ext cx="332775" cy="329400"/>
            </a:xfrm>
            <a:custGeom>
              <a:avLst/>
              <a:gdLst/>
              <a:ahLst/>
              <a:cxnLst/>
              <a:rect l="l" t="t" r="r" b="b"/>
              <a:pathLst>
                <a:path w="13311" h="13176" extrusionOk="0">
                  <a:moveTo>
                    <a:pt x="5577" y="1"/>
                  </a:moveTo>
                  <a:lnTo>
                    <a:pt x="4897" y="117"/>
                  </a:lnTo>
                  <a:lnTo>
                    <a:pt x="4275" y="292"/>
                  </a:lnTo>
                  <a:lnTo>
                    <a:pt x="3692" y="467"/>
                  </a:lnTo>
                  <a:lnTo>
                    <a:pt x="3167" y="681"/>
                  </a:lnTo>
                  <a:lnTo>
                    <a:pt x="2682" y="914"/>
                  </a:lnTo>
                  <a:lnTo>
                    <a:pt x="2254" y="1167"/>
                  </a:lnTo>
                  <a:lnTo>
                    <a:pt x="1865" y="1439"/>
                  </a:lnTo>
                  <a:lnTo>
                    <a:pt x="1516" y="1730"/>
                  </a:lnTo>
                  <a:lnTo>
                    <a:pt x="1205" y="2041"/>
                  </a:lnTo>
                  <a:lnTo>
                    <a:pt x="952" y="2371"/>
                  </a:lnTo>
                  <a:lnTo>
                    <a:pt x="719" y="2721"/>
                  </a:lnTo>
                  <a:lnTo>
                    <a:pt x="525" y="3071"/>
                  </a:lnTo>
                  <a:lnTo>
                    <a:pt x="369" y="3440"/>
                  </a:lnTo>
                  <a:lnTo>
                    <a:pt x="233" y="3809"/>
                  </a:lnTo>
                  <a:lnTo>
                    <a:pt x="136" y="4198"/>
                  </a:lnTo>
                  <a:lnTo>
                    <a:pt x="58" y="4606"/>
                  </a:lnTo>
                  <a:lnTo>
                    <a:pt x="19" y="4995"/>
                  </a:lnTo>
                  <a:lnTo>
                    <a:pt x="0" y="5403"/>
                  </a:lnTo>
                  <a:lnTo>
                    <a:pt x="0" y="5830"/>
                  </a:lnTo>
                  <a:lnTo>
                    <a:pt x="39" y="6238"/>
                  </a:lnTo>
                  <a:lnTo>
                    <a:pt x="78" y="6646"/>
                  </a:lnTo>
                  <a:lnTo>
                    <a:pt x="136" y="7074"/>
                  </a:lnTo>
                  <a:lnTo>
                    <a:pt x="214" y="7482"/>
                  </a:lnTo>
                  <a:lnTo>
                    <a:pt x="311" y="7890"/>
                  </a:lnTo>
                  <a:lnTo>
                    <a:pt x="428" y="8298"/>
                  </a:lnTo>
                  <a:lnTo>
                    <a:pt x="544" y="8706"/>
                  </a:lnTo>
                  <a:lnTo>
                    <a:pt x="797" y="9483"/>
                  </a:lnTo>
                  <a:lnTo>
                    <a:pt x="1088" y="10222"/>
                  </a:lnTo>
                  <a:lnTo>
                    <a:pt x="1380" y="10921"/>
                  </a:lnTo>
                  <a:lnTo>
                    <a:pt x="1496" y="11154"/>
                  </a:lnTo>
                  <a:lnTo>
                    <a:pt x="1671" y="11368"/>
                  </a:lnTo>
                  <a:lnTo>
                    <a:pt x="1865" y="11582"/>
                  </a:lnTo>
                  <a:lnTo>
                    <a:pt x="2099" y="11776"/>
                  </a:lnTo>
                  <a:lnTo>
                    <a:pt x="2390" y="11951"/>
                  </a:lnTo>
                  <a:lnTo>
                    <a:pt x="2682" y="12126"/>
                  </a:lnTo>
                  <a:lnTo>
                    <a:pt x="3012" y="12281"/>
                  </a:lnTo>
                  <a:lnTo>
                    <a:pt x="3381" y="12418"/>
                  </a:lnTo>
                  <a:lnTo>
                    <a:pt x="3770" y="12554"/>
                  </a:lnTo>
                  <a:lnTo>
                    <a:pt x="4158" y="12690"/>
                  </a:lnTo>
                  <a:lnTo>
                    <a:pt x="4586" y="12787"/>
                  </a:lnTo>
                  <a:lnTo>
                    <a:pt x="5033" y="12884"/>
                  </a:lnTo>
                  <a:lnTo>
                    <a:pt x="5480" y="12962"/>
                  </a:lnTo>
                  <a:lnTo>
                    <a:pt x="5927" y="13039"/>
                  </a:lnTo>
                  <a:lnTo>
                    <a:pt x="6393" y="13098"/>
                  </a:lnTo>
                  <a:lnTo>
                    <a:pt x="6879" y="13136"/>
                  </a:lnTo>
                  <a:lnTo>
                    <a:pt x="7345" y="13156"/>
                  </a:lnTo>
                  <a:lnTo>
                    <a:pt x="7812" y="13175"/>
                  </a:lnTo>
                  <a:lnTo>
                    <a:pt x="8297" y="13175"/>
                  </a:lnTo>
                  <a:lnTo>
                    <a:pt x="8744" y="13156"/>
                  </a:lnTo>
                  <a:lnTo>
                    <a:pt x="9211" y="13117"/>
                  </a:lnTo>
                  <a:lnTo>
                    <a:pt x="9658" y="13078"/>
                  </a:lnTo>
                  <a:lnTo>
                    <a:pt x="10085" y="13020"/>
                  </a:lnTo>
                  <a:lnTo>
                    <a:pt x="10493" y="12923"/>
                  </a:lnTo>
                  <a:lnTo>
                    <a:pt x="10901" y="12845"/>
                  </a:lnTo>
                  <a:lnTo>
                    <a:pt x="11270" y="12728"/>
                  </a:lnTo>
                  <a:lnTo>
                    <a:pt x="11620" y="12592"/>
                  </a:lnTo>
                  <a:lnTo>
                    <a:pt x="11931" y="12456"/>
                  </a:lnTo>
                  <a:lnTo>
                    <a:pt x="12223" y="12281"/>
                  </a:lnTo>
                  <a:lnTo>
                    <a:pt x="12495" y="12107"/>
                  </a:lnTo>
                  <a:lnTo>
                    <a:pt x="12728" y="11912"/>
                  </a:lnTo>
                  <a:lnTo>
                    <a:pt x="12903" y="11699"/>
                  </a:lnTo>
                  <a:lnTo>
                    <a:pt x="13058" y="11485"/>
                  </a:lnTo>
                  <a:lnTo>
                    <a:pt x="13175" y="11271"/>
                  </a:lnTo>
                  <a:lnTo>
                    <a:pt x="13252" y="11096"/>
                  </a:lnTo>
                  <a:lnTo>
                    <a:pt x="13311" y="10902"/>
                  </a:lnTo>
                  <a:lnTo>
                    <a:pt x="13311" y="10746"/>
                  </a:lnTo>
                  <a:lnTo>
                    <a:pt x="13311" y="10591"/>
                  </a:lnTo>
                  <a:lnTo>
                    <a:pt x="13272" y="10455"/>
                  </a:lnTo>
                  <a:lnTo>
                    <a:pt x="13214" y="10319"/>
                  </a:lnTo>
                  <a:lnTo>
                    <a:pt x="13136" y="10202"/>
                  </a:lnTo>
                  <a:lnTo>
                    <a:pt x="13019" y="10086"/>
                  </a:lnTo>
                  <a:lnTo>
                    <a:pt x="12903" y="9969"/>
                  </a:lnTo>
                  <a:lnTo>
                    <a:pt x="12767" y="9872"/>
                  </a:lnTo>
                  <a:lnTo>
                    <a:pt x="12592" y="9775"/>
                  </a:lnTo>
                  <a:lnTo>
                    <a:pt x="12436" y="9697"/>
                  </a:lnTo>
                  <a:lnTo>
                    <a:pt x="12048" y="9522"/>
                  </a:lnTo>
                  <a:lnTo>
                    <a:pt x="11620" y="9386"/>
                  </a:lnTo>
                  <a:lnTo>
                    <a:pt x="11193" y="9250"/>
                  </a:lnTo>
                  <a:lnTo>
                    <a:pt x="10299" y="8959"/>
                  </a:lnTo>
                  <a:lnTo>
                    <a:pt x="9891" y="8823"/>
                  </a:lnTo>
                  <a:lnTo>
                    <a:pt x="9502" y="8648"/>
                  </a:lnTo>
                  <a:lnTo>
                    <a:pt x="9327" y="8570"/>
                  </a:lnTo>
                  <a:lnTo>
                    <a:pt x="9152" y="8473"/>
                  </a:lnTo>
                  <a:lnTo>
                    <a:pt x="9016" y="8376"/>
                  </a:lnTo>
                  <a:lnTo>
                    <a:pt x="8880" y="8259"/>
                  </a:lnTo>
                  <a:lnTo>
                    <a:pt x="8783" y="8162"/>
                  </a:lnTo>
                  <a:lnTo>
                    <a:pt x="8686" y="8045"/>
                  </a:lnTo>
                  <a:lnTo>
                    <a:pt x="8628" y="7948"/>
                  </a:lnTo>
                  <a:lnTo>
                    <a:pt x="8589" y="7851"/>
                  </a:lnTo>
                  <a:lnTo>
                    <a:pt x="8569" y="7773"/>
                  </a:lnTo>
                  <a:lnTo>
                    <a:pt x="8550" y="7676"/>
                  </a:lnTo>
                  <a:lnTo>
                    <a:pt x="8569" y="7598"/>
                  </a:lnTo>
                  <a:lnTo>
                    <a:pt x="8589" y="7521"/>
                  </a:lnTo>
                  <a:lnTo>
                    <a:pt x="8628" y="7443"/>
                  </a:lnTo>
                  <a:lnTo>
                    <a:pt x="8686" y="7385"/>
                  </a:lnTo>
                  <a:lnTo>
                    <a:pt x="8841" y="7229"/>
                  </a:lnTo>
                  <a:lnTo>
                    <a:pt x="9036" y="7093"/>
                  </a:lnTo>
                  <a:lnTo>
                    <a:pt x="9269" y="6957"/>
                  </a:lnTo>
                  <a:lnTo>
                    <a:pt x="9774" y="6685"/>
                  </a:lnTo>
                  <a:lnTo>
                    <a:pt x="10066" y="6530"/>
                  </a:lnTo>
                  <a:lnTo>
                    <a:pt x="10338" y="6355"/>
                  </a:lnTo>
                  <a:lnTo>
                    <a:pt x="10590" y="6161"/>
                  </a:lnTo>
                  <a:lnTo>
                    <a:pt x="10843" y="5966"/>
                  </a:lnTo>
                  <a:lnTo>
                    <a:pt x="11076" y="5733"/>
                  </a:lnTo>
                  <a:lnTo>
                    <a:pt x="11173" y="5616"/>
                  </a:lnTo>
                  <a:lnTo>
                    <a:pt x="11251" y="5480"/>
                  </a:lnTo>
                  <a:lnTo>
                    <a:pt x="11309" y="5344"/>
                  </a:lnTo>
                  <a:lnTo>
                    <a:pt x="11329" y="5189"/>
                  </a:lnTo>
                  <a:lnTo>
                    <a:pt x="11329" y="5014"/>
                  </a:lnTo>
                  <a:lnTo>
                    <a:pt x="11270" y="4839"/>
                  </a:lnTo>
                  <a:lnTo>
                    <a:pt x="11173" y="4645"/>
                  </a:lnTo>
                  <a:lnTo>
                    <a:pt x="11057" y="4451"/>
                  </a:lnTo>
                  <a:lnTo>
                    <a:pt x="10921" y="4237"/>
                  </a:lnTo>
                  <a:lnTo>
                    <a:pt x="10746" y="4023"/>
                  </a:lnTo>
                  <a:lnTo>
                    <a:pt x="10551" y="3809"/>
                  </a:lnTo>
                  <a:lnTo>
                    <a:pt x="10338" y="3576"/>
                  </a:lnTo>
                  <a:lnTo>
                    <a:pt x="9852" y="3129"/>
                  </a:lnTo>
                  <a:lnTo>
                    <a:pt x="9327" y="2663"/>
                  </a:lnTo>
                  <a:lnTo>
                    <a:pt x="8744" y="2197"/>
                  </a:lnTo>
                  <a:lnTo>
                    <a:pt x="8181" y="1769"/>
                  </a:lnTo>
                  <a:lnTo>
                    <a:pt x="7617" y="1361"/>
                  </a:lnTo>
                  <a:lnTo>
                    <a:pt x="6587" y="642"/>
                  </a:lnTo>
                  <a:lnTo>
                    <a:pt x="5868" y="176"/>
                  </a:lnTo>
                  <a:lnTo>
                    <a:pt x="557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44"/>
            <p:cNvSpPr/>
            <p:nvPr/>
          </p:nvSpPr>
          <p:spPr>
            <a:xfrm>
              <a:off x="7645575" y="7161975"/>
              <a:ext cx="318700" cy="356100"/>
            </a:xfrm>
            <a:custGeom>
              <a:avLst/>
              <a:gdLst/>
              <a:ahLst/>
              <a:cxnLst/>
              <a:rect l="l" t="t" r="r" b="b"/>
              <a:pathLst>
                <a:path w="12748" h="14244" extrusionOk="0">
                  <a:moveTo>
                    <a:pt x="5227" y="0"/>
                  </a:moveTo>
                  <a:lnTo>
                    <a:pt x="4819" y="20"/>
                  </a:lnTo>
                  <a:lnTo>
                    <a:pt x="4430" y="78"/>
                  </a:lnTo>
                  <a:lnTo>
                    <a:pt x="4042" y="156"/>
                  </a:lnTo>
                  <a:lnTo>
                    <a:pt x="3653" y="272"/>
                  </a:lnTo>
                  <a:lnTo>
                    <a:pt x="3265" y="447"/>
                  </a:lnTo>
                  <a:lnTo>
                    <a:pt x="2895" y="642"/>
                  </a:lnTo>
                  <a:lnTo>
                    <a:pt x="2526" y="875"/>
                  </a:lnTo>
                  <a:lnTo>
                    <a:pt x="2176" y="1147"/>
                  </a:lnTo>
                  <a:lnTo>
                    <a:pt x="1827" y="1477"/>
                  </a:lnTo>
                  <a:lnTo>
                    <a:pt x="1496" y="1846"/>
                  </a:lnTo>
                  <a:lnTo>
                    <a:pt x="1166" y="2274"/>
                  </a:lnTo>
                  <a:lnTo>
                    <a:pt x="855" y="2760"/>
                  </a:lnTo>
                  <a:lnTo>
                    <a:pt x="564" y="3284"/>
                  </a:lnTo>
                  <a:lnTo>
                    <a:pt x="272" y="3867"/>
                  </a:lnTo>
                  <a:lnTo>
                    <a:pt x="0" y="4509"/>
                  </a:lnTo>
                  <a:lnTo>
                    <a:pt x="117" y="4819"/>
                  </a:lnTo>
                  <a:lnTo>
                    <a:pt x="447" y="5636"/>
                  </a:lnTo>
                  <a:lnTo>
                    <a:pt x="933" y="6763"/>
                  </a:lnTo>
                  <a:lnTo>
                    <a:pt x="1224" y="7404"/>
                  </a:lnTo>
                  <a:lnTo>
                    <a:pt x="1535" y="8045"/>
                  </a:lnTo>
                  <a:lnTo>
                    <a:pt x="1885" y="8706"/>
                  </a:lnTo>
                  <a:lnTo>
                    <a:pt x="2215" y="9308"/>
                  </a:lnTo>
                  <a:lnTo>
                    <a:pt x="2584" y="9872"/>
                  </a:lnTo>
                  <a:lnTo>
                    <a:pt x="2759" y="10124"/>
                  </a:lnTo>
                  <a:lnTo>
                    <a:pt x="2934" y="10377"/>
                  </a:lnTo>
                  <a:lnTo>
                    <a:pt x="3109" y="10571"/>
                  </a:lnTo>
                  <a:lnTo>
                    <a:pt x="3284" y="10765"/>
                  </a:lnTo>
                  <a:lnTo>
                    <a:pt x="3459" y="10921"/>
                  </a:lnTo>
                  <a:lnTo>
                    <a:pt x="3614" y="11038"/>
                  </a:lnTo>
                  <a:lnTo>
                    <a:pt x="3789" y="11135"/>
                  </a:lnTo>
                  <a:lnTo>
                    <a:pt x="3945" y="11174"/>
                  </a:lnTo>
                  <a:lnTo>
                    <a:pt x="4100" y="11193"/>
                  </a:lnTo>
                  <a:lnTo>
                    <a:pt x="4256" y="11154"/>
                  </a:lnTo>
                  <a:lnTo>
                    <a:pt x="4411" y="11096"/>
                  </a:lnTo>
                  <a:lnTo>
                    <a:pt x="4547" y="11038"/>
                  </a:lnTo>
                  <a:lnTo>
                    <a:pt x="4800" y="10863"/>
                  </a:lnTo>
                  <a:lnTo>
                    <a:pt x="5052" y="10649"/>
                  </a:lnTo>
                  <a:lnTo>
                    <a:pt x="5285" y="10435"/>
                  </a:lnTo>
                  <a:lnTo>
                    <a:pt x="5519" y="10202"/>
                  </a:lnTo>
                  <a:lnTo>
                    <a:pt x="5713" y="9949"/>
                  </a:lnTo>
                  <a:lnTo>
                    <a:pt x="6102" y="9502"/>
                  </a:lnTo>
                  <a:lnTo>
                    <a:pt x="6276" y="9308"/>
                  </a:lnTo>
                  <a:lnTo>
                    <a:pt x="6451" y="9153"/>
                  </a:lnTo>
                  <a:lnTo>
                    <a:pt x="6626" y="9036"/>
                  </a:lnTo>
                  <a:lnTo>
                    <a:pt x="6704" y="8997"/>
                  </a:lnTo>
                  <a:lnTo>
                    <a:pt x="6782" y="8958"/>
                  </a:lnTo>
                  <a:lnTo>
                    <a:pt x="6957" y="8958"/>
                  </a:lnTo>
                  <a:lnTo>
                    <a:pt x="7034" y="8978"/>
                  </a:lnTo>
                  <a:lnTo>
                    <a:pt x="7112" y="9017"/>
                  </a:lnTo>
                  <a:lnTo>
                    <a:pt x="7190" y="9075"/>
                  </a:lnTo>
                  <a:lnTo>
                    <a:pt x="7287" y="9153"/>
                  </a:lnTo>
                  <a:lnTo>
                    <a:pt x="7365" y="9269"/>
                  </a:lnTo>
                  <a:lnTo>
                    <a:pt x="7442" y="9386"/>
                  </a:lnTo>
                  <a:lnTo>
                    <a:pt x="7540" y="9541"/>
                  </a:lnTo>
                  <a:lnTo>
                    <a:pt x="7598" y="9697"/>
                  </a:lnTo>
                  <a:lnTo>
                    <a:pt x="7656" y="9872"/>
                  </a:lnTo>
                  <a:lnTo>
                    <a:pt x="7714" y="10066"/>
                  </a:lnTo>
                  <a:lnTo>
                    <a:pt x="7792" y="10474"/>
                  </a:lnTo>
                  <a:lnTo>
                    <a:pt x="7850" y="10921"/>
                  </a:lnTo>
                  <a:lnTo>
                    <a:pt x="7948" y="11854"/>
                  </a:lnTo>
                  <a:lnTo>
                    <a:pt x="8006" y="12301"/>
                  </a:lnTo>
                  <a:lnTo>
                    <a:pt x="8064" y="12748"/>
                  </a:lnTo>
                  <a:lnTo>
                    <a:pt x="8142" y="13156"/>
                  </a:lnTo>
                  <a:lnTo>
                    <a:pt x="8200" y="13330"/>
                  </a:lnTo>
                  <a:lnTo>
                    <a:pt x="8259" y="13505"/>
                  </a:lnTo>
                  <a:lnTo>
                    <a:pt x="8317" y="13661"/>
                  </a:lnTo>
                  <a:lnTo>
                    <a:pt x="8414" y="13816"/>
                  </a:lnTo>
                  <a:lnTo>
                    <a:pt x="8492" y="13933"/>
                  </a:lnTo>
                  <a:lnTo>
                    <a:pt x="8608" y="14049"/>
                  </a:lnTo>
                  <a:lnTo>
                    <a:pt x="8725" y="14127"/>
                  </a:lnTo>
                  <a:lnTo>
                    <a:pt x="8841" y="14185"/>
                  </a:lnTo>
                  <a:lnTo>
                    <a:pt x="8997" y="14244"/>
                  </a:lnTo>
                  <a:lnTo>
                    <a:pt x="9347" y="14244"/>
                  </a:lnTo>
                  <a:lnTo>
                    <a:pt x="9541" y="14185"/>
                  </a:lnTo>
                  <a:lnTo>
                    <a:pt x="9774" y="14127"/>
                  </a:lnTo>
                  <a:lnTo>
                    <a:pt x="10007" y="14011"/>
                  </a:lnTo>
                  <a:lnTo>
                    <a:pt x="10260" y="13875"/>
                  </a:lnTo>
                  <a:lnTo>
                    <a:pt x="10493" y="13700"/>
                  </a:lnTo>
                  <a:lnTo>
                    <a:pt x="10726" y="13486"/>
                  </a:lnTo>
                  <a:lnTo>
                    <a:pt x="10940" y="13214"/>
                  </a:lnTo>
                  <a:lnTo>
                    <a:pt x="11154" y="12942"/>
                  </a:lnTo>
                  <a:lnTo>
                    <a:pt x="11348" y="12611"/>
                  </a:lnTo>
                  <a:lnTo>
                    <a:pt x="11523" y="12281"/>
                  </a:lnTo>
                  <a:lnTo>
                    <a:pt x="11698" y="11912"/>
                  </a:lnTo>
                  <a:lnTo>
                    <a:pt x="11873" y="11523"/>
                  </a:lnTo>
                  <a:lnTo>
                    <a:pt x="12009" y="11115"/>
                  </a:lnTo>
                  <a:lnTo>
                    <a:pt x="12145" y="10688"/>
                  </a:lnTo>
                  <a:lnTo>
                    <a:pt x="12261" y="10241"/>
                  </a:lnTo>
                  <a:lnTo>
                    <a:pt x="12378" y="9794"/>
                  </a:lnTo>
                  <a:lnTo>
                    <a:pt x="12475" y="9328"/>
                  </a:lnTo>
                  <a:lnTo>
                    <a:pt x="12553" y="8861"/>
                  </a:lnTo>
                  <a:lnTo>
                    <a:pt x="12631" y="8395"/>
                  </a:lnTo>
                  <a:lnTo>
                    <a:pt x="12689" y="7928"/>
                  </a:lnTo>
                  <a:lnTo>
                    <a:pt x="12728" y="7462"/>
                  </a:lnTo>
                  <a:lnTo>
                    <a:pt x="12747" y="6996"/>
                  </a:lnTo>
                  <a:lnTo>
                    <a:pt x="12747" y="6529"/>
                  </a:lnTo>
                  <a:lnTo>
                    <a:pt x="12747" y="6082"/>
                  </a:lnTo>
                  <a:lnTo>
                    <a:pt x="12728" y="5655"/>
                  </a:lnTo>
                  <a:lnTo>
                    <a:pt x="12689" y="5227"/>
                  </a:lnTo>
                  <a:lnTo>
                    <a:pt x="12631" y="4839"/>
                  </a:lnTo>
                  <a:lnTo>
                    <a:pt x="12553" y="4450"/>
                  </a:lnTo>
                  <a:lnTo>
                    <a:pt x="12475" y="4081"/>
                  </a:lnTo>
                  <a:lnTo>
                    <a:pt x="12359" y="3751"/>
                  </a:lnTo>
                  <a:lnTo>
                    <a:pt x="12242" y="3459"/>
                  </a:lnTo>
                  <a:lnTo>
                    <a:pt x="12106" y="3187"/>
                  </a:lnTo>
                  <a:lnTo>
                    <a:pt x="11931" y="2935"/>
                  </a:lnTo>
                  <a:lnTo>
                    <a:pt x="11756" y="2740"/>
                  </a:lnTo>
                  <a:lnTo>
                    <a:pt x="11562" y="2565"/>
                  </a:lnTo>
                  <a:lnTo>
                    <a:pt x="10940" y="2138"/>
                  </a:lnTo>
                  <a:lnTo>
                    <a:pt x="10260" y="1710"/>
                  </a:lnTo>
                  <a:lnTo>
                    <a:pt x="9560" y="1302"/>
                  </a:lnTo>
                  <a:lnTo>
                    <a:pt x="9172" y="1108"/>
                  </a:lnTo>
                  <a:lnTo>
                    <a:pt x="8803" y="914"/>
                  </a:lnTo>
                  <a:lnTo>
                    <a:pt x="8414" y="739"/>
                  </a:lnTo>
                  <a:lnTo>
                    <a:pt x="8025" y="583"/>
                  </a:lnTo>
                  <a:lnTo>
                    <a:pt x="7637" y="447"/>
                  </a:lnTo>
                  <a:lnTo>
                    <a:pt x="7229" y="311"/>
                  </a:lnTo>
                  <a:lnTo>
                    <a:pt x="6840" y="195"/>
                  </a:lnTo>
                  <a:lnTo>
                    <a:pt x="6432" y="117"/>
                  </a:lnTo>
                  <a:lnTo>
                    <a:pt x="6024" y="59"/>
                  </a:lnTo>
                  <a:lnTo>
                    <a:pt x="5635" y="20"/>
                  </a:lnTo>
                  <a:lnTo>
                    <a:pt x="5227"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44"/>
            <p:cNvSpPr/>
            <p:nvPr/>
          </p:nvSpPr>
          <p:spPr>
            <a:xfrm>
              <a:off x="6892600" y="6805900"/>
              <a:ext cx="1042025" cy="932250"/>
            </a:xfrm>
            <a:custGeom>
              <a:avLst/>
              <a:gdLst/>
              <a:ahLst/>
              <a:cxnLst/>
              <a:rect l="l" t="t" r="r" b="b"/>
              <a:pathLst>
                <a:path w="41681" h="37290" extrusionOk="0">
                  <a:moveTo>
                    <a:pt x="32762" y="0"/>
                  </a:moveTo>
                  <a:lnTo>
                    <a:pt x="32295" y="19"/>
                  </a:lnTo>
                  <a:lnTo>
                    <a:pt x="31849" y="78"/>
                  </a:lnTo>
                  <a:lnTo>
                    <a:pt x="31402" y="175"/>
                  </a:lnTo>
                  <a:lnTo>
                    <a:pt x="30955" y="292"/>
                  </a:lnTo>
                  <a:lnTo>
                    <a:pt x="30547" y="447"/>
                  </a:lnTo>
                  <a:lnTo>
                    <a:pt x="30139" y="622"/>
                  </a:lnTo>
                  <a:lnTo>
                    <a:pt x="29750" y="816"/>
                  </a:lnTo>
                  <a:lnTo>
                    <a:pt x="29400" y="1030"/>
                  </a:lnTo>
                  <a:lnTo>
                    <a:pt x="28992" y="1341"/>
                  </a:lnTo>
                  <a:lnTo>
                    <a:pt x="28623" y="1652"/>
                  </a:lnTo>
                  <a:lnTo>
                    <a:pt x="28254" y="1982"/>
                  </a:lnTo>
                  <a:lnTo>
                    <a:pt x="27923" y="2351"/>
                  </a:lnTo>
                  <a:lnTo>
                    <a:pt x="27593" y="2720"/>
                  </a:lnTo>
                  <a:lnTo>
                    <a:pt x="27282" y="3109"/>
                  </a:lnTo>
                  <a:lnTo>
                    <a:pt x="26991" y="3498"/>
                  </a:lnTo>
                  <a:lnTo>
                    <a:pt x="26699" y="3906"/>
                  </a:lnTo>
                  <a:lnTo>
                    <a:pt x="26427" y="4353"/>
                  </a:lnTo>
                  <a:lnTo>
                    <a:pt x="26174" y="4839"/>
                  </a:lnTo>
                  <a:lnTo>
                    <a:pt x="25786" y="4800"/>
                  </a:lnTo>
                  <a:lnTo>
                    <a:pt x="25397" y="4780"/>
                  </a:lnTo>
                  <a:lnTo>
                    <a:pt x="25009" y="4761"/>
                  </a:lnTo>
                  <a:lnTo>
                    <a:pt x="24620" y="4780"/>
                  </a:lnTo>
                  <a:lnTo>
                    <a:pt x="24212" y="4800"/>
                  </a:lnTo>
                  <a:lnTo>
                    <a:pt x="23823" y="4839"/>
                  </a:lnTo>
                  <a:lnTo>
                    <a:pt x="23415" y="4897"/>
                  </a:lnTo>
                  <a:lnTo>
                    <a:pt x="23007" y="4955"/>
                  </a:lnTo>
                  <a:lnTo>
                    <a:pt x="22619" y="5033"/>
                  </a:lnTo>
                  <a:lnTo>
                    <a:pt x="22210" y="5130"/>
                  </a:lnTo>
                  <a:lnTo>
                    <a:pt x="21394" y="5344"/>
                  </a:lnTo>
                  <a:lnTo>
                    <a:pt x="20578" y="5596"/>
                  </a:lnTo>
                  <a:lnTo>
                    <a:pt x="19782" y="5888"/>
                  </a:lnTo>
                  <a:lnTo>
                    <a:pt x="19004" y="6218"/>
                  </a:lnTo>
                  <a:lnTo>
                    <a:pt x="18227" y="6568"/>
                  </a:lnTo>
                  <a:lnTo>
                    <a:pt x="17469" y="6937"/>
                  </a:lnTo>
                  <a:lnTo>
                    <a:pt x="16731" y="7345"/>
                  </a:lnTo>
                  <a:lnTo>
                    <a:pt x="16031" y="7753"/>
                  </a:lnTo>
                  <a:lnTo>
                    <a:pt x="15351" y="8161"/>
                  </a:lnTo>
                  <a:lnTo>
                    <a:pt x="14710" y="8589"/>
                  </a:lnTo>
                  <a:lnTo>
                    <a:pt x="14107" y="8997"/>
                  </a:lnTo>
                  <a:lnTo>
                    <a:pt x="13563" y="9405"/>
                  </a:lnTo>
                  <a:lnTo>
                    <a:pt x="13039" y="9832"/>
                  </a:lnTo>
                  <a:lnTo>
                    <a:pt x="12534" y="10318"/>
                  </a:lnTo>
                  <a:lnTo>
                    <a:pt x="12048" y="10823"/>
                  </a:lnTo>
                  <a:lnTo>
                    <a:pt x="11562" y="11348"/>
                  </a:lnTo>
                  <a:lnTo>
                    <a:pt x="11096" y="11912"/>
                  </a:lnTo>
                  <a:lnTo>
                    <a:pt x="10649" y="12514"/>
                  </a:lnTo>
                  <a:lnTo>
                    <a:pt x="10221" y="13116"/>
                  </a:lnTo>
                  <a:lnTo>
                    <a:pt x="9813" y="13758"/>
                  </a:lnTo>
                  <a:lnTo>
                    <a:pt x="9424" y="14399"/>
                  </a:lnTo>
                  <a:lnTo>
                    <a:pt x="9055" y="15079"/>
                  </a:lnTo>
                  <a:lnTo>
                    <a:pt x="8706" y="15759"/>
                  </a:lnTo>
                  <a:lnTo>
                    <a:pt x="8395" y="16439"/>
                  </a:lnTo>
                  <a:lnTo>
                    <a:pt x="8123" y="17139"/>
                  </a:lnTo>
                  <a:lnTo>
                    <a:pt x="7851" y="17838"/>
                  </a:lnTo>
                  <a:lnTo>
                    <a:pt x="7637" y="18538"/>
                  </a:lnTo>
                  <a:lnTo>
                    <a:pt x="7287" y="18460"/>
                  </a:lnTo>
                  <a:lnTo>
                    <a:pt x="6937" y="18421"/>
                  </a:lnTo>
                  <a:lnTo>
                    <a:pt x="6568" y="18402"/>
                  </a:lnTo>
                  <a:lnTo>
                    <a:pt x="6218" y="18402"/>
                  </a:lnTo>
                  <a:lnTo>
                    <a:pt x="5869" y="18441"/>
                  </a:lnTo>
                  <a:lnTo>
                    <a:pt x="5499" y="18518"/>
                  </a:lnTo>
                  <a:lnTo>
                    <a:pt x="5150" y="18596"/>
                  </a:lnTo>
                  <a:lnTo>
                    <a:pt x="4800" y="18713"/>
                  </a:lnTo>
                  <a:lnTo>
                    <a:pt x="4450" y="18849"/>
                  </a:lnTo>
                  <a:lnTo>
                    <a:pt x="4100" y="18985"/>
                  </a:lnTo>
                  <a:lnTo>
                    <a:pt x="3770" y="19160"/>
                  </a:lnTo>
                  <a:lnTo>
                    <a:pt x="3459" y="19334"/>
                  </a:lnTo>
                  <a:lnTo>
                    <a:pt x="3148" y="19509"/>
                  </a:lnTo>
                  <a:lnTo>
                    <a:pt x="2857" y="19723"/>
                  </a:lnTo>
                  <a:lnTo>
                    <a:pt x="2565" y="19917"/>
                  </a:lnTo>
                  <a:lnTo>
                    <a:pt x="2293" y="20131"/>
                  </a:lnTo>
                  <a:lnTo>
                    <a:pt x="2002" y="20384"/>
                  </a:lnTo>
                  <a:lnTo>
                    <a:pt x="1730" y="20675"/>
                  </a:lnTo>
                  <a:lnTo>
                    <a:pt x="1477" y="20967"/>
                  </a:lnTo>
                  <a:lnTo>
                    <a:pt x="1244" y="21258"/>
                  </a:lnTo>
                  <a:lnTo>
                    <a:pt x="1011" y="21589"/>
                  </a:lnTo>
                  <a:lnTo>
                    <a:pt x="797" y="21919"/>
                  </a:lnTo>
                  <a:lnTo>
                    <a:pt x="622" y="22269"/>
                  </a:lnTo>
                  <a:lnTo>
                    <a:pt x="467" y="22638"/>
                  </a:lnTo>
                  <a:lnTo>
                    <a:pt x="311" y="22988"/>
                  </a:lnTo>
                  <a:lnTo>
                    <a:pt x="194" y="23376"/>
                  </a:lnTo>
                  <a:lnTo>
                    <a:pt x="117" y="23745"/>
                  </a:lnTo>
                  <a:lnTo>
                    <a:pt x="39" y="24134"/>
                  </a:lnTo>
                  <a:lnTo>
                    <a:pt x="0" y="24523"/>
                  </a:lnTo>
                  <a:lnTo>
                    <a:pt x="0" y="24911"/>
                  </a:lnTo>
                  <a:lnTo>
                    <a:pt x="20" y="25300"/>
                  </a:lnTo>
                  <a:lnTo>
                    <a:pt x="78" y="25689"/>
                  </a:lnTo>
                  <a:lnTo>
                    <a:pt x="117" y="25863"/>
                  </a:lnTo>
                  <a:lnTo>
                    <a:pt x="175" y="26038"/>
                  </a:lnTo>
                  <a:lnTo>
                    <a:pt x="233" y="26213"/>
                  </a:lnTo>
                  <a:lnTo>
                    <a:pt x="331" y="26369"/>
                  </a:lnTo>
                  <a:lnTo>
                    <a:pt x="428" y="26524"/>
                  </a:lnTo>
                  <a:lnTo>
                    <a:pt x="525" y="26680"/>
                  </a:lnTo>
                  <a:lnTo>
                    <a:pt x="641" y="26816"/>
                  </a:lnTo>
                  <a:lnTo>
                    <a:pt x="777" y="26952"/>
                  </a:lnTo>
                  <a:lnTo>
                    <a:pt x="913" y="27068"/>
                  </a:lnTo>
                  <a:lnTo>
                    <a:pt x="1069" y="27165"/>
                  </a:lnTo>
                  <a:lnTo>
                    <a:pt x="1224" y="27263"/>
                  </a:lnTo>
                  <a:lnTo>
                    <a:pt x="1380" y="27360"/>
                  </a:lnTo>
                  <a:lnTo>
                    <a:pt x="1555" y="27418"/>
                  </a:lnTo>
                  <a:lnTo>
                    <a:pt x="1730" y="27476"/>
                  </a:lnTo>
                  <a:lnTo>
                    <a:pt x="1904" y="27515"/>
                  </a:lnTo>
                  <a:lnTo>
                    <a:pt x="2099" y="27535"/>
                  </a:lnTo>
                  <a:lnTo>
                    <a:pt x="2274" y="27535"/>
                  </a:lnTo>
                  <a:lnTo>
                    <a:pt x="2449" y="27515"/>
                  </a:lnTo>
                  <a:lnTo>
                    <a:pt x="2623" y="27496"/>
                  </a:lnTo>
                  <a:lnTo>
                    <a:pt x="2779" y="27457"/>
                  </a:lnTo>
                  <a:lnTo>
                    <a:pt x="2934" y="27399"/>
                  </a:lnTo>
                  <a:lnTo>
                    <a:pt x="3090" y="27321"/>
                  </a:lnTo>
                  <a:lnTo>
                    <a:pt x="3245" y="27243"/>
                  </a:lnTo>
                  <a:lnTo>
                    <a:pt x="3381" y="27146"/>
                  </a:lnTo>
                  <a:lnTo>
                    <a:pt x="3653" y="26952"/>
                  </a:lnTo>
                  <a:lnTo>
                    <a:pt x="3886" y="26699"/>
                  </a:lnTo>
                  <a:lnTo>
                    <a:pt x="4120" y="26446"/>
                  </a:lnTo>
                  <a:lnTo>
                    <a:pt x="4333" y="26174"/>
                  </a:lnTo>
                  <a:lnTo>
                    <a:pt x="4567" y="25825"/>
                  </a:lnTo>
                  <a:lnTo>
                    <a:pt x="4780" y="25494"/>
                  </a:lnTo>
                  <a:lnTo>
                    <a:pt x="5188" y="24814"/>
                  </a:lnTo>
                  <a:lnTo>
                    <a:pt x="5402" y="24484"/>
                  </a:lnTo>
                  <a:lnTo>
                    <a:pt x="5635" y="24153"/>
                  </a:lnTo>
                  <a:lnTo>
                    <a:pt x="5907" y="23862"/>
                  </a:lnTo>
                  <a:lnTo>
                    <a:pt x="6199" y="23571"/>
                  </a:lnTo>
                  <a:lnTo>
                    <a:pt x="6393" y="23415"/>
                  </a:lnTo>
                  <a:lnTo>
                    <a:pt x="6607" y="23279"/>
                  </a:lnTo>
                  <a:lnTo>
                    <a:pt x="6821" y="23162"/>
                  </a:lnTo>
                  <a:lnTo>
                    <a:pt x="7034" y="23046"/>
                  </a:lnTo>
                  <a:lnTo>
                    <a:pt x="7073" y="23435"/>
                  </a:lnTo>
                  <a:lnTo>
                    <a:pt x="7112" y="23823"/>
                  </a:lnTo>
                  <a:lnTo>
                    <a:pt x="7190" y="24192"/>
                  </a:lnTo>
                  <a:lnTo>
                    <a:pt x="7268" y="24562"/>
                  </a:lnTo>
                  <a:lnTo>
                    <a:pt x="7365" y="24911"/>
                  </a:lnTo>
                  <a:lnTo>
                    <a:pt x="7481" y="25261"/>
                  </a:lnTo>
                  <a:lnTo>
                    <a:pt x="7617" y="25591"/>
                  </a:lnTo>
                  <a:lnTo>
                    <a:pt x="7753" y="25922"/>
                  </a:lnTo>
                  <a:lnTo>
                    <a:pt x="8006" y="26388"/>
                  </a:lnTo>
                  <a:lnTo>
                    <a:pt x="8278" y="26816"/>
                  </a:lnTo>
                  <a:lnTo>
                    <a:pt x="7987" y="27029"/>
                  </a:lnTo>
                  <a:lnTo>
                    <a:pt x="7715" y="27263"/>
                  </a:lnTo>
                  <a:lnTo>
                    <a:pt x="7442" y="27496"/>
                  </a:lnTo>
                  <a:lnTo>
                    <a:pt x="7190" y="27748"/>
                  </a:lnTo>
                  <a:lnTo>
                    <a:pt x="6937" y="28020"/>
                  </a:lnTo>
                  <a:lnTo>
                    <a:pt x="6704" y="28292"/>
                  </a:lnTo>
                  <a:lnTo>
                    <a:pt x="6490" y="28584"/>
                  </a:lnTo>
                  <a:lnTo>
                    <a:pt x="6277" y="28895"/>
                  </a:lnTo>
                  <a:lnTo>
                    <a:pt x="6063" y="29206"/>
                  </a:lnTo>
                  <a:lnTo>
                    <a:pt x="5888" y="29517"/>
                  </a:lnTo>
                  <a:lnTo>
                    <a:pt x="5713" y="29828"/>
                  </a:lnTo>
                  <a:lnTo>
                    <a:pt x="5538" y="30158"/>
                  </a:lnTo>
                  <a:lnTo>
                    <a:pt x="5402" y="30488"/>
                  </a:lnTo>
                  <a:lnTo>
                    <a:pt x="5266" y="30819"/>
                  </a:lnTo>
                  <a:lnTo>
                    <a:pt x="5150" y="31149"/>
                  </a:lnTo>
                  <a:lnTo>
                    <a:pt x="5052" y="31460"/>
                  </a:lnTo>
                  <a:lnTo>
                    <a:pt x="4955" y="31907"/>
                  </a:lnTo>
                  <a:lnTo>
                    <a:pt x="4897" y="32334"/>
                  </a:lnTo>
                  <a:lnTo>
                    <a:pt x="4878" y="32762"/>
                  </a:lnTo>
                  <a:lnTo>
                    <a:pt x="4878" y="33189"/>
                  </a:lnTo>
                  <a:lnTo>
                    <a:pt x="4936" y="33617"/>
                  </a:lnTo>
                  <a:lnTo>
                    <a:pt x="5033" y="34025"/>
                  </a:lnTo>
                  <a:lnTo>
                    <a:pt x="5150" y="34413"/>
                  </a:lnTo>
                  <a:lnTo>
                    <a:pt x="5305" y="34802"/>
                  </a:lnTo>
                  <a:lnTo>
                    <a:pt x="5499" y="35171"/>
                  </a:lnTo>
                  <a:lnTo>
                    <a:pt x="5732" y="35521"/>
                  </a:lnTo>
                  <a:lnTo>
                    <a:pt x="5985" y="35851"/>
                  </a:lnTo>
                  <a:lnTo>
                    <a:pt x="6277" y="36162"/>
                  </a:lnTo>
                  <a:lnTo>
                    <a:pt x="6587" y="36454"/>
                  </a:lnTo>
                  <a:lnTo>
                    <a:pt x="6937" y="36687"/>
                  </a:lnTo>
                  <a:lnTo>
                    <a:pt x="7306" y="36920"/>
                  </a:lnTo>
                  <a:lnTo>
                    <a:pt x="7715" y="37095"/>
                  </a:lnTo>
                  <a:lnTo>
                    <a:pt x="8045" y="37212"/>
                  </a:lnTo>
                  <a:lnTo>
                    <a:pt x="8414" y="37270"/>
                  </a:lnTo>
                  <a:lnTo>
                    <a:pt x="8589" y="37289"/>
                  </a:lnTo>
                  <a:lnTo>
                    <a:pt x="8939" y="37289"/>
                  </a:lnTo>
                  <a:lnTo>
                    <a:pt x="9133" y="37270"/>
                  </a:lnTo>
                  <a:lnTo>
                    <a:pt x="9308" y="37250"/>
                  </a:lnTo>
                  <a:lnTo>
                    <a:pt x="9483" y="37192"/>
                  </a:lnTo>
                  <a:lnTo>
                    <a:pt x="9638" y="37134"/>
                  </a:lnTo>
                  <a:lnTo>
                    <a:pt x="9794" y="37056"/>
                  </a:lnTo>
                  <a:lnTo>
                    <a:pt x="9949" y="36978"/>
                  </a:lnTo>
                  <a:lnTo>
                    <a:pt x="10085" y="36862"/>
                  </a:lnTo>
                  <a:lnTo>
                    <a:pt x="10202" y="36745"/>
                  </a:lnTo>
                  <a:lnTo>
                    <a:pt x="10318" y="36590"/>
                  </a:lnTo>
                  <a:lnTo>
                    <a:pt x="10415" y="36454"/>
                  </a:lnTo>
                  <a:lnTo>
                    <a:pt x="10493" y="36318"/>
                  </a:lnTo>
                  <a:lnTo>
                    <a:pt x="10610" y="36026"/>
                  </a:lnTo>
                  <a:lnTo>
                    <a:pt x="10688" y="35696"/>
                  </a:lnTo>
                  <a:lnTo>
                    <a:pt x="10746" y="35385"/>
                  </a:lnTo>
                  <a:lnTo>
                    <a:pt x="10765" y="35055"/>
                  </a:lnTo>
                  <a:lnTo>
                    <a:pt x="10785" y="34724"/>
                  </a:lnTo>
                  <a:lnTo>
                    <a:pt x="10746" y="34064"/>
                  </a:lnTo>
                  <a:lnTo>
                    <a:pt x="10707" y="33267"/>
                  </a:lnTo>
                  <a:lnTo>
                    <a:pt x="10707" y="32878"/>
                  </a:lnTo>
                  <a:lnTo>
                    <a:pt x="10707" y="32490"/>
                  </a:lnTo>
                  <a:lnTo>
                    <a:pt x="10746" y="32101"/>
                  </a:lnTo>
                  <a:lnTo>
                    <a:pt x="10804" y="31732"/>
                  </a:lnTo>
                  <a:lnTo>
                    <a:pt x="10882" y="31343"/>
                  </a:lnTo>
                  <a:lnTo>
                    <a:pt x="11018" y="30955"/>
                  </a:lnTo>
                  <a:lnTo>
                    <a:pt x="11134" y="30683"/>
                  </a:lnTo>
                  <a:lnTo>
                    <a:pt x="11290" y="30410"/>
                  </a:lnTo>
                  <a:lnTo>
                    <a:pt x="11445" y="30158"/>
                  </a:lnTo>
                  <a:lnTo>
                    <a:pt x="11620" y="29905"/>
                  </a:lnTo>
                  <a:lnTo>
                    <a:pt x="12067" y="30119"/>
                  </a:lnTo>
                  <a:lnTo>
                    <a:pt x="12553" y="30313"/>
                  </a:lnTo>
                  <a:lnTo>
                    <a:pt x="13039" y="30469"/>
                  </a:lnTo>
                  <a:lnTo>
                    <a:pt x="13525" y="30605"/>
                  </a:lnTo>
                  <a:lnTo>
                    <a:pt x="14010" y="30702"/>
                  </a:lnTo>
                  <a:lnTo>
                    <a:pt x="14516" y="30780"/>
                  </a:lnTo>
                  <a:lnTo>
                    <a:pt x="15040" y="30838"/>
                  </a:lnTo>
                  <a:lnTo>
                    <a:pt x="15545" y="30877"/>
                  </a:lnTo>
                  <a:lnTo>
                    <a:pt x="16070" y="30896"/>
                  </a:lnTo>
                  <a:lnTo>
                    <a:pt x="16595" y="30877"/>
                  </a:lnTo>
                  <a:lnTo>
                    <a:pt x="17119" y="30838"/>
                  </a:lnTo>
                  <a:lnTo>
                    <a:pt x="17625" y="30780"/>
                  </a:lnTo>
                  <a:lnTo>
                    <a:pt x="18149" y="30721"/>
                  </a:lnTo>
                  <a:lnTo>
                    <a:pt x="18674" y="30624"/>
                  </a:lnTo>
                  <a:lnTo>
                    <a:pt x="19199" y="30508"/>
                  </a:lnTo>
                  <a:lnTo>
                    <a:pt x="19704" y="30372"/>
                  </a:lnTo>
                  <a:lnTo>
                    <a:pt x="20228" y="30236"/>
                  </a:lnTo>
                  <a:lnTo>
                    <a:pt x="20734" y="30080"/>
                  </a:lnTo>
                  <a:lnTo>
                    <a:pt x="21219" y="29905"/>
                  </a:lnTo>
                  <a:lnTo>
                    <a:pt x="21725" y="29711"/>
                  </a:lnTo>
                  <a:lnTo>
                    <a:pt x="22191" y="29517"/>
                  </a:lnTo>
                  <a:lnTo>
                    <a:pt x="22677" y="29283"/>
                  </a:lnTo>
                  <a:lnTo>
                    <a:pt x="23143" y="29070"/>
                  </a:lnTo>
                  <a:lnTo>
                    <a:pt x="23590" y="28837"/>
                  </a:lnTo>
                  <a:lnTo>
                    <a:pt x="24018" y="28584"/>
                  </a:lnTo>
                  <a:lnTo>
                    <a:pt x="24445" y="28331"/>
                  </a:lnTo>
                  <a:lnTo>
                    <a:pt x="24853" y="28059"/>
                  </a:lnTo>
                  <a:lnTo>
                    <a:pt x="25261" y="27787"/>
                  </a:lnTo>
                  <a:lnTo>
                    <a:pt x="25630" y="27496"/>
                  </a:lnTo>
                  <a:lnTo>
                    <a:pt x="26000" y="27224"/>
                  </a:lnTo>
                  <a:lnTo>
                    <a:pt x="26330" y="26932"/>
                  </a:lnTo>
                  <a:lnTo>
                    <a:pt x="26660" y="26621"/>
                  </a:lnTo>
                  <a:lnTo>
                    <a:pt x="27243" y="26058"/>
                  </a:lnTo>
                  <a:lnTo>
                    <a:pt x="27807" y="25494"/>
                  </a:lnTo>
                  <a:lnTo>
                    <a:pt x="28331" y="24950"/>
                  </a:lnTo>
                  <a:lnTo>
                    <a:pt x="28817" y="24406"/>
                  </a:lnTo>
                  <a:lnTo>
                    <a:pt x="29284" y="23862"/>
                  </a:lnTo>
                  <a:lnTo>
                    <a:pt x="29711" y="23337"/>
                  </a:lnTo>
                  <a:lnTo>
                    <a:pt x="30119" y="22813"/>
                  </a:lnTo>
                  <a:lnTo>
                    <a:pt x="30508" y="22307"/>
                  </a:lnTo>
                  <a:lnTo>
                    <a:pt x="30857" y="21802"/>
                  </a:lnTo>
                  <a:lnTo>
                    <a:pt x="31188" y="21316"/>
                  </a:lnTo>
                  <a:lnTo>
                    <a:pt x="31499" y="20831"/>
                  </a:lnTo>
                  <a:lnTo>
                    <a:pt x="31771" y="20364"/>
                  </a:lnTo>
                  <a:lnTo>
                    <a:pt x="32023" y="19898"/>
                  </a:lnTo>
                  <a:lnTo>
                    <a:pt x="32276" y="19432"/>
                  </a:lnTo>
                  <a:lnTo>
                    <a:pt x="32470" y="18985"/>
                  </a:lnTo>
                  <a:lnTo>
                    <a:pt x="32665" y="18557"/>
                  </a:lnTo>
                  <a:lnTo>
                    <a:pt x="32840" y="18110"/>
                  </a:lnTo>
                  <a:lnTo>
                    <a:pt x="32976" y="17702"/>
                  </a:lnTo>
                  <a:lnTo>
                    <a:pt x="33112" y="17275"/>
                  </a:lnTo>
                  <a:lnTo>
                    <a:pt x="33228" y="16867"/>
                  </a:lnTo>
                  <a:lnTo>
                    <a:pt x="33325" y="16478"/>
                  </a:lnTo>
                  <a:lnTo>
                    <a:pt x="33403" y="16089"/>
                  </a:lnTo>
                  <a:lnTo>
                    <a:pt x="33461" y="15701"/>
                  </a:lnTo>
                  <a:lnTo>
                    <a:pt x="33500" y="15332"/>
                  </a:lnTo>
                  <a:lnTo>
                    <a:pt x="33520" y="14962"/>
                  </a:lnTo>
                  <a:lnTo>
                    <a:pt x="33539" y="14613"/>
                  </a:lnTo>
                  <a:lnTo>
                    <a:pt x="33539" y="14263"/>
                  </a:lnTo>
                  <a:lnTo>
                    <a:pt x="33520" y="13913"/>
                  </a:lnTo>
                  <a:lnTo>
                    <a:pt x="33500" y="13583"/>
                  </a:lnTo>
                  <a:lnTo>
                    <a:pt x="33461" y="13252"/>
                  </a:lnTo>
                  <a:lnTo>
                    <a:pt x="33364" y="12631"/>
                  </a:lnTo>
                  <a:lnTo>
                    <a:pt x="33558" y="12533"/>
                  </a:lnTo>
                  <a:lnTo>
                    <a:pt x="33753" y="12436"/>
                  </a:lnTo>
                  <a:lnTo>
                    <a:pt x="33967" y="12359"/>
                  </a:lnTo>
                  <a:lnTo>
                    <a:pt x="34161" y="12300"/>
                  </a:lnTo>
                  <a:lnTo>
                    <a:pt x="34588" y="12203"/>
                  </a:lnTo>
                  <a:lnTo>
                    <a:pt x="35016" y="12145"/>
                  </a:lnTo>
                  <a:lnTo>
                    <a:pt x="35443" y="12125"/>
                  </a:lnTo>
                  <a:lnTo>
                    <a:pt x="35890" y="12125"/>
                  </a:lnTo>
                  <a:lnTo>
                    <a:pt x="36337" y="12145"/>
                  </a:lnTo>
                  <a:lnTo>
                    <a:pt x="36784" y="12164"/>
                  </a:lnTo>
                  <a:lnTo>
                    <a:pt x="37173" y="12223"/>
                  </a:lnTo>
                  <a:lnTo>
                    <a:pt x="37561" y="12300"/>
                  </a:lnTo>
                  <a:lnTo>
                    <a:pt x="38319" y="12514"/>
                  </a:lnTo>
                  <a:lnTo>
                    <a:pt x="38688" y="12592"/>
                  </a:lnTo>
                  <a:lnTo>
                    <a:pt x="39077" y="12669"/>
                  </a:lnTo>
                  <a:lnTo>
                    <a:pt x="39271" y="12689"/>
                  </a:lnTo>
                  <a:lnTo>
                    <a:pt x="39660" y="12689"/>
                  </a:lnTo>
                  <a:lnTo>
                    <a:pt x="39874" y="12650"/>
                  </a:lnTo>
                  <a:lnTo>
                    <a:pt x="40185" y="12592"/>
                  </a:lnTo>
                  <a:lnTo>
                    <a:pt x="40476" y="12475"/>
                  </a:lnTo>
                  <a:lnTo>
                    <a:pt x="40748" y="12320"/>
                  </a:lnTo>
                  <a:lnTo>
                    <a:pt x="41001" y="12145"/>
                  </a:lnTo>
                  <a:lnTo>
                    <a:pt x="41117" y="12028"/>
                  </a:lnTo>
                  <a:lnTo>
                    <a:pt x="41215" y="11912"/>
                  </a:lnTo>
                  <a:lnTo>
                    <a:pt x="41312" y="11795"/>
                  </a:lnTo>
                  <a:lnTo>
                    <a:pt x="41389" y="11659"/>
                  </a:lnTo>
                  <a:lnTo>
                    <a:pt x="41467" y="11523"/>
                  </a:lnTo>
                  <a:lnTo>
                    <a:pt x="41525" y="11387"/>
                  </a:lnTo>
                  <a:lnTo>
                    <a:pt x="41584" y="11232"/>
                  </a:lnTo>
                  <a:lnTo>
                    <a:pt x="41623" y="11076"/>
                  </a:lnTo>
                  <a:lnTo>
                    <a:pt x="41681" y="10785"/>
                  </a:lnTo>
                  <a:lnTo>
                    <a:pt x="41681" y="10493"/>
                  </a:lnTo>
                  <a:lnTo>
                    <a:pt x="41642" y="10182"/>
                  </a:lnTo>
                  <a:lnTo>
                    <a:pt x="41584" y="9891"/>
                  </a:lnTo>
                  <a:lnTo>
                    <a:pt x="41487" y="9619"/>
                  </a:lnTo>
                  <a:lnTo>
                    <a:pt x="41370" y="9327"/>
                  </a:lnTo>
                  <a:lnTo>
                    <a:pt x="41234" y="9055"/>
                  </a:lnTo>
                  <a:lnTo>
                    <a:pt x="41098" y="8803"/>
                  </a:lnTo>
                  <a:lnTo>
                    <a:pt x="40904" y="8511"/>
                  </a:lnTo>
                  <a:lnTo>
                    <a:pt x="40709" y="8239"/>
                  </a:lnTo>
                  <a:lnTo>
                    <a:pt x="40496" y="8006"/>
                  </a:lnTo>
                  <a:lnTo>
                    <a:pt x="40262" y="7773"/>
                  </a:lnTo>
                  <a:lnTo>
                    <a:pt x="40010" y="7559"/>
                  </a:lnTo>
                  <a:lnTo>
                    <a:pt x="39757" y="7365"/>
                  </a:lnTo>
                  <a:lnTo>
                    <a:pt x="39485" y="7190"/>
                  </a:lnTo>
                  <a:lnTo>
                    <a:pt x="39194" y="7054"/>
                  </a:lnTo>
                  <a:lnTo>
                    <a:pt x="38902" y="6937"/>
                  </a:lnTo>
                  <a:lnTo>
                    <a:pt x="38611" y="6821"/>
                  </a:lnTo>
                  <a:lnTo>
                    <a:pt x="38300" y="6743"/>
                  </a:lnTo>
                  <a:lnTo>
                    <a:pt x="37969" y="6704"/>
                  </a:lnTo>
                  <a:lnTo>
                    <a:pt x="37659" y="6665"/>
                  </a:lnTo>
                  <a:lnTo>
                    <a:pt x="37328" y="6665"/>
                  </a:lnTo>
                  <a:lnTo>
                    <a:pt x="36978" y="6685"/>
                  </a:lnTo>
                  <a:lnTo>
                    <a:pt x="36648" y="6723"/>
                  </a:lnTo>
                  <a:lnTo>
                    <a:pt x="36240" y="6821"/>
                  </a:lnTo>
                  <a:lnTo>
                    <a:pt x="35832" y="6937"/>
                  </a:lnTo>
                  <a:lnTo>
                    <a:pt x="35424" y="7073"/>
                  </a:lnTo>
                  <a:lnTo>
                    <a:pt x="35035" y="7229"/>
                  </a:lnTo>
                  <a:lnTo>
                    <a:pt x="34258" y="7578"/>
                  </a:lnTo>
                  <a:lnTo>
                    <a:pt x="33500" y="7928"/>
                  </a:lnTo>
                  <a:lnTo>
                    <a:pt x="33053" y="8161"/>
                  </a:lnTo>
                  <a:lnTo>
                    <a:pt x="32626" y="8375"/>
                  </a:lnTo>
                  <a:lnTo>
                    <a:pt x="32198" y="8628"/>
                  </a:lnTo>
                  <a:lnTo>
                    <a:pt x="31771" y="8900"/>
                  </a:lnTo>
                  <a:lnTo>
                    <a:pt x="31363" y="8297"/>
                  </a:lnTo>
                  <a:lnTo>
                    <a:pt x="31013" y="7773"/>
                  </a:lnTo>
                  <a:lnTo>
                    <a:pt x="30741" y="7403"/>
                  </a:lnTo>
                  <a:lnTo>
                    <a:pt x="30469" y="7073"/>
                  </a:lnTo>
                  <a:lnTo>
                    <a:pt x="30177" y="6762"/>
                  </a:lnTo>
                  <a:lnTo>
                    <a:pt x="29866" y="6471"/>
                  </a:lnTo>
                  <a:lnTo>
                    <a:pt x="30003" y="6335"/>
                  </a:lnTo>
                  <a:lnTo>
                    <a:pt x="30158" y="6218"/>
                  </a:lnTo>
                  <a:lnTo>
                    <a:pt x="30313" y="6121"/>
                  </a:lnTo>
                  <a:lnTo>
                    <a:pt x="30488" y="6024"/>
                  </a:lnTo>
                  <a:lnTo>
                    <a:pt x="30721" y="5927"/>
                  </a:lnTo>
                  <a:lnTo>
                    <a:pt x="30955" y="5849"/>
                  </a:lnTo>
                  <a:lnTo>
                    <a:pt x="31188" y="5791"/>
                  </a:lnTo>
                  <a:lnTo>
                    <a:pt x="31440" y="5752"/>
                  </a:lnTo>
                  <a:lnTo>
                    <a:pt x="31926" y="5694"/>
                  </a:lnTo>
                  <a:lnTo>
                    <a:pt x="32412" y="5655"/>
                  </a:lnTo>
                  <a:lnTo>
                    <a:pt x="32859" y="5635"/>
                  </a:lnTo>
                  <a:lnTo>
                    <a:pt x="33325" y="5616"/>
                  </a:lnTo>
                  <a:lnTo>
                    <a:pt x="34219" y="5577"/>
                  </a:lnTo>
                  <a:lnTo>
                    <a:pt x="34666" y="5538"/>
                  </a:lnTo>
                  <a:lnTo>
                    <a:pt x="35113" y="5480"/>
                  </a:lnTo>
                  <a:lnTo>
                    <a:pt x="35560" y="5383"/>
                  </a:lnTo>
                  <a:lnTo>
                    <a:pt x="35774" y="5324"/>
                  </a:lnTo>
                  <a:lnTo>
                    <a:pt x="35987" y="5247"/>
                  </a:lnTo>
                  <a:lnTo>
                    <a:pt x="36318" y="5091"/>
                  </a:lnTo>
                  <a:lnTo>
                    <a:pt x="36609" y="4916"/>
                  </a:lnTo>
                  <a:lnTo>
                    <a:pt x="36745" y="4800"/>
                  </a:lnTo>
                  <a:lnTo>
                    <a:pt x="36881" y="4683"/>
                  </a:lnTo>
                  <a:lnTo>
                    <a:pt x="36998" y="4566"/>
                  </a:lnTo>
                  <a:lnTo>
                    <a:pt x="37114" y="4450"/>
                  </a:lnTo>
                  <a:lnTo>
                    <a:pt x="37212" y="4294"/>
                  </a:lnTo>
                  <a:lnTo>
                    <a:pt x="37289" y="4158"/>
                  </a:lnTo>
                  <a:lnTo>
                    <a:pt x="37367" y="4003"/>
                  </a:lnTo>
                  <a:lnTo>
                    <a:pt x="37425" y="3848"/>
                  </a:lnTo>
                  <a:lnTo>
                    <a:pt x="37464" y="3692"/>
                  </a:lnTo>
                  <a:lnTo>
                    <a:pt x="37484" y="3517"/>
                  </a:lnTo>
                  <a:lnTo>
                    <a:pt x="37503" y="3342"/>
                  </a:lnTo>
                  <a:lnTo>
                    <a:pt x="37503" y="3148"/>
                  </a:lnTo>
                  <a:lnTo>
                    <a:pt x="37484" y="2993"/>
                  </a:lnTo>
                  <a:lnTo>
                    <a:pt x="37445" y="2818"/>
                  </a:lnTo>
                  <a:lnTo>
                    <a:pt x="37406" y="2662"/>
                  </a:lnTo>
                  <a:lnTo>
                    <a:pt x="37348" y="2507"/>
                  </a:lnTo>
                  <a:lnTo>
                    <a:pt x="37212" y="2196"/>
                  </a:lnTo>
                  <a:lnTo>
                    <a:pt x="37037" y="1924"/>
                  </a:lnTo>
                  <a:lnTo>
                    <a:pt x="36842" y="1652"/>
                  </a:lnTo>
                  <a:lnTo>
                    <a:pt x="36609" y="1399"/>
                  </a:lnTo>
                  <a:lnTo>
                    <a:pt x="36376" y="1166"/>
                  </a:lnTo>
                  <a:lnTo>
                    <a:pt x="36123" y="972"/>
                  </a:lnTo>
                  <a:lnTo>
                    <a:pt x="35949" y="836"/>
                  </a:lnTo>
                  <a:lnTo>
                    <a:pt x="35774" y="719"/>
                  </a:lnTo>
                  <a:lnTo>
                    <a:pt x="35385" y="505"/>
                  </a:lnTo>
                  <a:lnTo>
                    <a:pt x="34977" y="330"/>
                  </a:lnTo>
                  <a:lnTo>
                    <a:pt x="34569" y="194"/>
                  </a:lnTo>
                  <a:lnTo>
                    <a:pt x="34122" y="97"/>
                  </a:lnTo>
                  <a:lnTo>
                    <a:pt x="33675" y="19"/>
                  </a:lnTo>
                  <a:lnTo>
                    <a:pt x="332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44"/>
            <p:cNvSpPr/>
            <p:nvPr/>
          </p:nvSpPr>
          <p:spPr>
            <a:xfrm>
              <a:off x="7309875" y="7386900"/>
              <a:ext cx="33550" cy="34025"/>
            </a:xfrm>
            <a:custGeom>
              <a:avLst/>
              <a:gdLst/>
              <a:ahLst/>
              <a:cxnLst/>
              <a:rect l="l" t="t" r="r" b="b"/>
              <a:pathLst>
                <a:path w="1342" h="1361" extrusionOk="0">
                  <a:moveTo>
                    <a:pt x="603" y="0"/>
                  </a:moveTo>
                  <a:lnTo>
                    <a:pt x="467" y="39"/>
                  </a:lnTo>
                  <a:lnTo>
                    <a:pt x="351" y="97"/>
                  </a:lnTo>
                  <a:lnTo>
                    <a:pt x="234" y="175"/>
                  </a:lnTo>
                  <a:lnTo>
                    <a:pt x="137" y="272"/>
                  </a:lnTo>
                  <a:lnTo>
                    <a:pt x="79" y="369"/>
                  </a:lnTo>
                  <a:lnTo>
                    <a:pt x="20" y="486"/>
                  </a:lnTo>
                  <a:lnTo>
                    <a:pt x="1" y="622"/>
                  </a:lnTo>
                  <a:lnTo>
                    <a:pt x="1" y="758"/>
                  </a:lnTo>
                  <a:lnTo>
                    <a:pt x="20" y="875"/>
                  </a:lnTo>
                  <a:lnTo>
                    <a:pt x="79" y="1011"/>
                  </a:lnTo>
                  <a:lnTo>
                    <a:pt x="156" y="1127"/>
                  </a:lnTo>
                  <a:lnTo>
                    <a:pt x="253" y="1205"/>
                  </a:lnTo>
                  <a:lnTo>
                    <a:pt x="370" y="1283"/>
                  </a:lnTo>
                  <a:lnTo>
                    <a:pt x="487" y="1322"/>
                  </a:lnTo>
                  <a:lnTo>
                    <a:pt x="603" y="1360"/>
                  </a:lnTo>
                  <a:lnTo>
                    <a:pt x="739" y="1360"/>
                  </a:lnTo>
                  <a:lnTo>
                    <a:pt x="875" y="1322"/>
                  </a:lnTo>
                  <a:lnTo>
                    <a:pt x="992" y="1263"/>
                  </a:lnTo>
                  <a:lnTo>
                    <a:pt x="1108" y="1186"/>
                  </a:lnTo>
                  <a:lnTo>
                    <a:pt x="1206" y="1088"/>
                  </a:lnTo>
                  <a:lnTo>
                    <a:pt x="1264" y="991"/>
                  </a:lnTo>
                  <a:lnTo>
                    <a:pt x="1322" y="875"/>
                  </a:lnTo>
                  <a:lnTo>
                    <a:pt x="1342" y="739"/>
                  </a:lnTo>
                  <a:lnTo>
                    <a:pt x="1342" y="603"/>
                  </a:lnTo>
                  <a:lnTo>
                    <a:pt x="1322" y="486"/>
                  </a:lnTo>
                  <a:lnTo>
                    <a:pt x="1264" y="350"/>
                  </a:lnTo>
                  <a:lnTo>
                    <a:pt x="1186" y="233"/>
                  </a:lnTo>
                  <a:lnTo>
                    <a:pt x="1089" y="156"/>
                  </a:lnTo>
                  <a:lnTo>
                    <a:pt x="972" y="78"/>
                  </a:lnTo>
                  <a:lnTo>
                    <a:pt x="856" y="39"/>
                  </a:lnTo>
                  <a:lnTo>
                    <a:pt x="73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44"/>
            <p:cNvSpPr/>
            <p:nvPr/>
          </p:nvSpPr>
          <p:spPr>
            <a:xfrm>
              <a:off x="7554225" y="7177025"/>
              <a:ext cx="33550" cy="34025"/>
            </a:xfrm>
            <a:custGeom>
              <a:avLst/>
              <a:gdLst/>
              <a:ahLst/>
              <a:cxnLst/>
              <a:rect l="l" t="t" r="r" b="b"/>
              <a:pathLst>
                <a:path w="1342" h="1361" extrusionOk="0">
                  <a:moveTo>
                    <a:pt x="603" y="1"/>
                  </a:moveTo>
                  <a:lnTo>
                    <a:pt x="467" y="40"/>
                  </a:lnTo>
                  <a:lnTo>
                    <a:pt x="351" y="79"/>
                  </a:lnTo>
                  <a:lnTo>
                    <a:pt x="234" y="156"/>
                  </a:lnTo>
                  <a:lnTo>
                    <a:pt x="137" y="253"/>
                  </a:lnTo>
                  <a:lnTo>
                    <a:pt x="59" y="370"/>
                  </a:lnTo>
                  <a:lnTo>
                    <a:pt x="20" y="487"/>
                  </a:lnTo>
                  <a:lnTo>
                    <a:pt x="1" y="623"/>
                  </a:lnTo>
                  <a:lnTo>
                    <a:pt x="1" y="759"/>
                  </a:lnTo>
                  <a:lnTo>
                    <a:pt x="20" y="875"/>
                  </a:lnTo>
                  <a:lnTo>
                    <a:pt x="79" y="1011"/>
                  </a:lnTo>
                  <a:lnTo>
                    <a:pt x="156" y="1128"/>
                  </a:lnTo>
                  <a:lnTo>
                    <a:pt x="254" y="1206"/>
                  </a:lnTo>
                  <a:lnTo>
                    <a:pt x="370" y="1283"/>
                  </a:lnTo>
                  <a:lnTo>
                    <a:pt x="487" y="1322"/>
                  </a:lnTo>
                  <a:lnTo>
                    <a:pt x="603" y="1361"/>
                  </a:lnTo>
                  <a:lnTo>
                    <a:pt x="739" y="1342"/>
                  </a:lnTo>
                  <a:lnTo>
                    <a:pt x="875" y="1322"/>
                  </a:lnTo>
                  <a:lnTo>
                    <a:pt x="992" y="1264"/>
                  </a:lnTo>
                  <a:lnTo>
                    <a:pt x="1109" y="1186"/>
                  </a:lnTo>
                  <a:lnTo>
                    <a:pt x="1206" y="1089"/>
                  </a:lnTo>
                  <a:lnTo>
                    <a:pt x="1264" y="992"/>
                  </a:lnTo>
                  <a:lnTo>
                    <a:pt x="1322" y="856"/>
                  </a:lnTo>
                  <a:lnTo>
                    <a:pt x="1342" y="739"/>
                  </a:lnTo>
                  <a:lnTo>
                    <a:pt x="1342" y="603"/>
                  </a:lnTo>
                  <a:lnTo>
                    <a:pt x="1322" y="487"/>
                  </a:lnTo>
                  <a:lnTo>
                    <a:pt x="1264" y="351"/>
                  </a:lnTo>
                  <a:lnTo>
                    <a:pt x="1186" y="234"/>
                  </a:lnTo>
                  <a:lnTo>
                    <a:pt x="1089" y="156"/>
                  </a:lnTo>
                  <a:lnTo>
                    <a:pt x="973" y="79"/>
                  </a:lnTo>
                  <a:lnTo>
                    <a:pt x="856" y="20"/>
                  </a:lnTo>
                  <a:lnTo>
                    <a:pt x="72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44"/>
            <p:cNvSpPr/>
            <p:nvPr/>
          </p:nvSpPr>
          <p:spPr>
            <a:xfrm>
              <a:off x="7342925" y="7428175"/>
              <a:ext cx="80650" cy="81150"/>
            </a:xfrm>
            <a:custGeom>
              <a:avLst/>
              <a:gdLst/>
              <a:ahLst/>
              <a:cxnLst/>
              <a:rect l="l" t="t" r="r" b="b"/>
              <a:pathLst>
                <a:path w="3226" h="3246" extrusionOk="0">
                  <a:moveTo>
                    <a:pt x="1594" y="1"/>
                  </a:moveTo>
                  <a:lnTo>
                    <a:pt x="1438" y="20"/>
                  </a:lnTo>
                  <a:lnTo>
                    <a:pt x="1283" y="40"/>
                  </a:lnTo>
                  <a:lnTo>
                    <a:pt x="1127" y="79"/>
                  </a:lnTo>
                  <a:lnTo>
                    <a:pt x="972" y="137"/>
                  </a:lnTo>
                  <a:lnTo>
                    <a:pt x="836" y="215"/>
                  </a:lnTo>
                  <a:lnTo>
                    <a:pt x="680" y="292"/>
                  </a:lnTo>
                  <a:lnTo>
                    <a:pt x="564" y="390"/>
                  </a:lnTo>
                  <a:lnTo>
                    <a:pt x="447" y="506"/>
                  </a:lnTo>
                  <a:lnTo>
                    <a:pt x="331" y="623"/>
                  </a:lnTo>
                  <a:lnTo>
                    <a:pt x="253" y="759"/>
                  </a:lnTo>
                  <a:lnTo>
                    <a:pt x="175" y="895"/>
                  </a:lnTo>
                  <a:lnTo>
                    <a:pt x="117" y="1031"/>
                  </a:lnTo>
                  <a:lnTo>
                    <a:pt x="59" y="1167"/>
                  </a:lnTo>
                  <a:lnTo>
                    <a:pt x="20" y="1322"/>
                  </a:lnTo>
                  <a:lnTo>
                    <a:pt x="0" y="1478"/>
                  </a:lnTo>
                  <a:lnTo>
                    <a:pt x="0" y="1633"/>
                  </a:lnTo>
                  <a:lnTo>
                    <a:pt x="0" y="1789"/>
                  </a:lnTo>
                  <a:lnTo>
                    <a:pt x="20" y="1944"/>
                  </a:lnTo>
                  <a:lnTo>
                    <a:pt x="78" y="2100"/>
                  </a:lnTo>
                  <a:lnTo>
                    <a:pt x="117" y="2255"/>
                  </a:lnTo>
                  <a:lnTo>
                    <a:pt x="195" y="2410"/>
                  </a:lnTo>
                  <a:lnTo>
                    <a:pt x="292" y="2546"/>
                  </a:lnTo>
                  <a:lnTo>
                    <a:pt x="389" y="2682"/>
                  </a:lnTo>
                  <a:lnTo>
                    <a:pt x="486" y="2799"/>
                  </a:lnTo>
                  <a:lnTo>
                    <a:pt x="622" y="2896"/>
                  </a:lnTo>
                  <a:lnTo>
                    <a:pt x="739" y="2993"/>
                  </a:lnTo>
                  <a:lnTo>
                    <a:pt x="875" y="3071"/>
                  </a:lnTo>
                  <a:lnTo>
                    <a:pt x="1011" y="3129"/>
                  </a:lnTo>
                  <a:lnTo>
                    <a:pt x="1166" y="3168"/>
                  </a:lnTo>
                  <a:lnTo>
                    <a:pt x="1322" y="3207"/>
                  </a:lnTo>
                  <a:lnTo>
                    <a:pt x="1477" y="3227"/>
                  </a:lnTo>
                  <a:lnTo>
                    <a:pt x="1632" y="3246"/>
                  </a:lnTo>
                  <a:lnTo>
                    <a:pt x="1788" y="3227"/>
                  </a:lnTo>
                  <a:lnTo>
                    <a:pt x="1943" y="3207"/>
                  </a:lnTo>
                  <a:lnTo>
                    <a:pt x="2099" y="3168"/>
                  </a:lnTo>
                  <a:lnTo>
                    <a:pt x="2254" y="3110"/>
                  </a:lnTo>
                  <a:lnTo>
                    <a:pt x="2390" y="3032"/>
                  </a:lnTo>
                  <a:lnTo>
                    <a:pt x="2546" y="2954"/>
                  </a:lnTo>
                  <a:lnTo>
                    <a:pt x="2662" y="2857"/>
                  </a:lnTo>
                  <a:lnTo>
                    <a:pt x="2779" y="2741"/>
                  </a:lnTo>
                  <a:lnTo>
                    <a:pt x="2876" y="2624"/>
                  </a:lnTo>
                  <a:lnTo>
                    <a:pt x="2973" y="2488"/>
                  </a:lnTo>
                  <a:lnTo>
                    <a:pt x="3051" y="2352"/>
                  </a:lnTo>
                  <a:lnTo>
                    <a:pt x="3109" y="2216"/>
                  </a:lnTo>
                  <a:lnTo>
                    <a:pt x="3168" y="2061"/>
                  </a:lnTo>
                  <a:lnTo>
                    <a:pt x="3206" y="1925"/>
                  </a:lnTo>
                  <a:lnTo>
                    <a:pt x="3226" y="1769"/>
                  </a:lnTo>
                  <a:lnTo>
                    <a:pt x="3226" y="1614"/>
                  </a:lnTo>
                  <a:lnTo>
                    <a:pt x="3226" y="1458"/>
                  </a:lnTo>
                  <a:lnTo>
                    <a:pt x="3206" y="1303"/>
                  </a:lnTo>
                  <a:lnTo>
                    <a:pt x="3148" y="1147"/>
                  </a:lnTo>
                  <a:lnTo>
                    <a:pt x="3109" y="992"/>
                  </a:lnTo>
                  <a:lnTo>
                    <a:pt x="3032" y="836"/>
                  </a:lnTo>
                  <a:lnTo>
                    <a:pt x="2934" y="700"/>
                  </a:lnTo>
                  <a:lnTo>
                    <a:pt x="2837" y="564"/>
                  </a:lnTo>
                  <a:lnTo>
                    <a:pt x="2740" y="448"/>
                  </a:lnTo>
                  <a:lnTo>
                    <a:pt x="2604" y="351"/>
                  </a:lnTo>
                  <a:lnTo>
                    <a:pt x="2487" y="254"/>
                  </a:lnTo>
                  <a:lnTo>
                    <a:pt x="2351" y="176"/>
                  </a:lnTo>
                  <a:lnTo>
                    <a:pt x="2215"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44"/>
            <p:cNvSpPr/>
            <p:nvPr/>
          </p:nvSpPr>
          <p:spPr>
            <a:xfrm>
              <a:off x="7590675" y="7195000"/>
              <a:ext cx="80650" cy="81150"/>
            </a:xfrm>
            <a:custGeom>
              <a:avLst/>
              <a:gdLst/>
              <a:ahLst/>
              <a:cxnLst/>
              <a:rect l="l" t="t" r="r" b="b"/>
              <a:pathLst>
                <a:path w="3226" h="3246" extrusionOk="0">
                  <a:moveTo>
                    <a:pt x="1594" y="1"/>
                  </a:moveTo>
                  <a:lnTo>
                    <a:pt x="1438" y="20"/>
                  </a:lnTo>
                  <a:lnTo>
                    <a:pt x="1283" y="40"/>
                  </a:lnTo>
                  <a:lnTo>
                    <a:pt x="1127" y="78"/>
                  </a:lnTo>
                  <a:lnTo>
                    <a:pt x="972" y="137"/>
                  </a:lnTo>
                  <a:lnTo>
                    <a:pt x="836" y="214"/>
                  </a:lnTo>
                  <a:lnTo>
                    <a:pt x="700" y="292"/>
                  </a:lnTo>
                  <a:lnTo>
                    <a:pt x="564" y="389"/>
                  </a:lnTo>
                  <a:lnTo>
                    <a:pt x="447" y="506"/>
                  </a:lnTo>
                  <a:lnTo>
                    <a:pt x="350" y="623"/>
                  </a:lnTo>
                  <a:lnTo>
                    <a:pt x="253" y="759"/>
                  </a:lnTo>
                  <a:lnTo>
                    <a:pt x="175" y="895"/>
                  </a:lnTo>
                  <a:lnTo>
                    <a:pt x="117" y="1031"/>
                  </a:lnTo>
                  <a:lnTo>
                    <a:pt x="59" y="1186"/>
                  </a:lnTo>
                  <a:lnTo>
                    <a:pt x="20" y="1322"/>
                  </a:lnTo>
                  <a:lnTo>
                    <a:pt x="0" y="1478"/>
                  </a:lnTo>
                  <a:lnTo>
                    <a:pt x="0" y="1633"/>
                  </a:lnTo>
                  <a:lnTo>
                    <a:pt x="0" y="1788"/>
                  </a:lnTo>
                  <a:lnTo>
                    <a:pt x="39" y="1944"/>
                  </a:lnTo>
                  <a:lnTo>
                    <a:pt x="78" y="2099"/>
                  </a:lnTo>
                  <a:lnTo>
                    <a:pt x="136" y="2255"/>
                  </a:lnTo>
                  <a:lnTo>
                    <a:pt x="195" y="2410"/>
                  </a:lnTo>
                  <a:lnTo>
                    <a:pt x="292" y="2546"/>
                  </a:lnTo>
                  <a:lnTo>
                    <a:pt x="389" y="2682"/>
                  </a:lnTo>
                  <a:lnTo>
                    <a:pt x="506" y="2799"/>
                  </a:lnTo>
                  <a:lnTo>
                    <a:pt x="622" y="2896"/>
                  </a:lnTo>
                  <a:lnTo>
                    <a:pt x="739" y="2993"/>
                  </a:lnTo>
                  <a:lnTo>
                    <a:pt x="875" y="3071"/>
                  </a:lnTo>
                  <a:lnTo>
                    <a:pt x="1030" y="3129"/>
                  </a:lnTo>
                  <a:lnTo>
                    <a:pt x="1166" y="3168"/>
                  </a:lnTo>
                  <a:lnTo>
                    <a:pt x="1322" y="3207"/>
                  </a:lnTo>
                  <a:lnTo>
                    <a:pt x="1477" y="3226"/>
                  </a:lnTo>
                  <a:lnTo>
                    <a:pt x="1633" y="3246"/>
                  </a:lnTo>
                  <a:lnTo>
                    <a:pt x="1788" y="3226"/>
                  </a:lnTo>
                  <a:lnTo>
                    <a:pt x="1943" y="3207"/>
                  </a:lnTo>
                  <a:lnTo>
                    <a:pt x="2099" y="3168"/>
                  </a:lnTo>
                  <a:lnTo>
                    <a:pt x="2254" y="3110"/>
                  </a:lnTo>
                  <a:lnTo>
                    <a:pt x="2390" y="3032"/>
                  </a:lnTo>
                  <a:lnTo>
                    <a:pt x="2546" y="2954"/>
                  </a:lnTo>
                  <a:lnTo>
                    <a:pt x="2662" y="2857"/>
                  </a:lnTo>
                  <a:lnTo>
                    <a:pt x="2779" y="2741"/>
                  </a:lnTo>
                  <a:lnTo>
                    <a:pt x="2896" y="2624"/>
                  </a:lnTo>
                  <a:lnTo>
                    <a:pt x="2973" y="2488"/>
                  </a:lnTo>
                  <a:lnTo>
                    <a:pt x="3051" y="2352"/>
                  </a:lnTo>
                  <a:lnTo>
                    <a:pt x="3129" y="2216"/>
                  </a:lnTo>
                  <a:lnTo>
                    <a:pt x="3168" y="2060"/>
                  </a:lnTo>
                  <a:lnTo>
                    <a:pt x="3207" y="1924"/>
                  </a:lnTo>
                  <a:lnTo>
                    <a:pt x="3226" y="1769"/>
                  </a:lnTo>
                  <a:lnTo>
                    <a:pt x="3226" y="1614"/>
                  </a:lnTo>
                  <a:lnTo>
                    <a:pt x="3226" y="1458"/>
                  </a:lnTo>
                  <a:lnTo>
                    <a:pt x="3207" y="1303"/>
                  </a:lnTo>
                  <a:lnTo>
                    <a:pt x="3168" y="1147"/>
                  </a:lnTo>
                  <a:lnTo>
                    <a:pt x="3109" y="992"/>
                  </a:lnTo>
                  <a:lnTo>
                    <a:pt x="3032" y="836"/>
                  </a:lnTo>
                  <a:lnTo>
                    <a:pt x="2934" y="700"/>
                  </a:lnTo>
                  <a:lnTo>
                    <a:pt x="2837" y="564"/>
                  </a:lnTo>
                  <a:lnTo>
                    <a:pt x="2740" y="448"/>
                  </a:lnTo>
                  <a:lnTo>
                    <a:pt x="2604" y="351"/>
                  </a:lnTo>
                  <a:lnTo>
                    <a:pt x="2488" y="253"/>
                  </a:lnTo>
                  <a:lnTo>
                    <a:pt x="2352" y="176"/>
                  </a:lnTo>
                  <a:lnTo>
                    <a:pt x="2216"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8" name="Google Shape;2518;p44"/>
          <p:cNvGrpSpPr/>
          <p:nvPr/>
        </p:nvGrpSpPr>
        <p:grpSpPr>
          <a:xfrm>
            <a:off x="9856895" y="4865020"/>
            <a:ext cx="1700743" cy="2067761"/>
            <a:chOff x="5712800" y="2850000"/>
            <a:chExt cx="934200" cy="1135800"/>
          </a:xfrm>
        </p:grpSpPr>
        <p:sp>
          <p:nvSpPr>
            <p:cNvPr id="2519" name="Google Shape;2519;p44"/>
            <p:cNvSpPr/>
            <p:nvPr/>
          </p:nvSpPr>
          <p:spPr>
            <a:xfrm>
              <a:off x="5726400" y="3445100"/>
              <a:ext cx="18000" cy="18000"/>
            </a:xfrm>
            <a:custGeom>
              <a:avLst/>
              <a:gdLst/>
              <a:ahLst/>
              <a:cxnLst/>
              <a:rect l="l" t="t" r="r" b="b"/>
              <a:pathLst>
                <a:path w="720" h="720" extrusionOk="0">
                  <a:moveTo>
                    <a:pt x="292" y="0"/>
                  </a:moveTo>
                  <a:lnTo>
                    <a:pt x="214" y="20"/>
                  </a:lnTo>
                  <a:lnTo>
                    <a:pt x="156" y="58"/>
                  </a:lnTo>
                  <a:lnTo>
                    <a:pt x="97" y="97"/>
                  </a:lnTo>
                  <a:lnTo>
                    <a:pt x="59" y="156"/>
                  </a:lnTo>
                  <a:lnTo>
                    <a:pt x="20" y="214"/>
                  </a:lnTo>
                  <a:lnTo>
                    <a:pt x="0" y="292"/>
                  </a:lnTo>
                  <a:lnTo>
                    <a:pt x="0" y="350"/>
                  </a:lnTo>
                  <a:lnTo>
                    <a:pt x="0" y="428"/>
                  </a:lnTo>
                  <a:lnTo>
                    <a:pt x="20" y="505"/>
                  </a:lnTo>
                  <a:lnTo>
                    <a:pt x="59" y="564"/>
                  </a:lnTo>
                  <a:lnTo>
                    <a:pt x="97" y="622"/>
                  </a:lnTo>
                  <a:lnTo>
                    <a:pt x="156" y="661"/>
                  </a:lnTo>
                  <a:lnTo>
                    <a:pt x="214" y="700"/>
                  </a:lnTo>
                  <a:lnTo>
                    <a:pt x="292" y="719"/>
                  </a:lnTo>
                  <a:lnTo>
                    <a:pt x="428" y="719"/>
                  </a:lnTo>
                  <a:lnTo>
                    <a:pt x="505" y="700"/>
                  </a:lnTo>
                  <a:lnTo>
                    <a:pt x="564" y="661"/>
                  </a:lnTo>
                  <a:lnTo>
                    <a:pt x="603" y="622"/>
                  </a:lnTo>
                  <a:lnTo>
                    <a:pt x="661" y="564"/>
                  </a:lnTo>
                  <a:lnTo>
                    <a:pt x="680" y="505"/>
                  </a:lnTo>
                  <a:lnTo>
                    <a:pt x="700" y="428"/>
                  </a:lnTo>
                  <a:lnTo>
                    <a:pt x="719" y="350"/>
                  </a:lnTo>
                  <a:lnTo>
                    <a:pt x="700" y="292"/>
                  </a:lnTo>
                  <a:lnTo>
                    <a:pt x="680" y="214"/>
                  </a:lnTo>
                  <a:lnTo>
                    <a:pt x="661" y="156"/>
                  </a:lnTo>
                  <a:lnTo>
                    <a:pt x="603" y="97"/>
                  </a:lnTo>
                  <a:lnTo>
                    <a:pt x="564" y="58"/>
                  </a:lnTo>
                  <a:lnTo>
                    <a:pt x="505"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44"/>
            <p:cNvSpPr/>
            <p:nvPr/>
          </p:nvSpPr>
          <p:spPr>
            <a:xfrm>
              <a:off x="5712800" y="3391650"/>
              <a:ext cx="934200" cy="594150"/>
            </a:xfrm>
            <a:custGeom>
              <a:avLst/>
              <a:gdLst/>
              <a:ahLst/>
              <a:cxnLst/>
              <a:rect l="l" t="t" r="r" b="b"/>
              <a:pathLst>
                <a:path w="37368" h="23766" extrusionOk="0">
                  <a:moveTo>
                    <a:pt x="2099" y="1"/>
                  </a:moveTo>
                  <a:lnTo>
                    <a:pt x="1788" y="20"/>
                  </a:lnTo>
                  <a:lnTo>
                    <a:pt x="1477" y="59"/>
                  </a:lnTo>
                  <a:lnTo>
                    <a:pt x="1166" y="137"/>
                  </a:lnTo>
                  <a:lnTo>
                    <a:pt x="894" y="253"/>
                  </a:lnTo>
                  <a:lnTo>
                    <a:pt x="777" y="312"/>
                  </a:lnTo>
                  <a:lnTo>
                    <a:pt x="680" y="389"/>
                  </a:lnTo>
                  <a:lnTo>
                    <a:pt x="583" y="467"/>
                  </a:lnTo>
                  <a:lnTo>
                    <a:pt x="486" y="564"/>
                  </a:lnTo>
                  <a:lnTo>
                    <a:pt x="330" y="778"/>
                  </a:lnTo>
                  <a:lnTo>
                    <a:pt x="194" y="992"/>
                  </a:lnTo>
                  <a:lnTo>
                    <a:pt x="117" y="1264"/>
                  </a:lnTo>
                  <a:lnTo>
                    <a:pt x="58" y="1555"/>
                  </a:lnTo>
                  <a:lnTo>
                    <a:pt x="20" y="1866"/>
                  </a:lnTo>
                  <a:lnTo>
                    <a:pt x="0" y="2196"/>
                  </a:lnTo>
                  <a:lnTo>
                    <a:pt x="20" y="2566"/>
                  </a:lnTo>
                  <a:lnTo>
                    <a:pt x="58" y="2954"/>
                  </a:lnTo>
                  <a:lnTo>
                    <a:pt x="97" y="3362"/>
                  </a:lnTo>
                  <a:lnTo>
                    <a:pt x="175" y="3790"/>
                  </a:lnTo>
                  <a:lnTo>
                    <a:pt x="369" y="4703"/>
                  </a:lnTo>
                  <a:lnTo>
                    <a:pt x="486" y="5189"/>
                  </a:lnTo>
                  <a:lnTo>
                    <a:pt x="641" y="5675"/>
                  </a:lnTo>
                  <a:lnTo>
                    <a:pt x="836" y="6160"/>
                  </a:lnTo>
                  <a:lnTo>
                    <a:pt x="1069" y="6627"/>
                  </a:lnTo>
                  <a:lnTo>
                    <a:pt x="1321" y="7093"/>
                  </a:lnTo>
                  <a:lnTo>
                    <a:pt x="1594" y="7540"/>
                  </a:lnTo>
                  <a:lnTo>
                    <a:pt x="1924" y="7968"/>
                  </a:lnTo>
                  <a:lnTo>
                    <a:pt x="2274" y="8376"/>
                  </a:lnTo>
                  <a:lnTo>
                    <a:pt x="2449" y="8570"/>
                  </a:lnTo>
                  <a:lnTo>
                    <a:pt x="2643" y="8745"/>
                  </a:lnTo>
                  <a:lnTo>
                    <a:pt x="2857" y="8920"/>
                  </a:lnTo>
                  <a:lnTo>
                    <a:pt x="3070" y="9075"/>
                  </a:lnTo>
                  <a:lnTo>
                    <a:pt x="3284" y="9231"/>
                  </a:lnTo>
                  <a:lnTo>
                    <a:pt x="3517" y="9386"/>
                  </a:lnTo>
                  <a:lnTo>
                    <a:pt x="3750" y="9503"/>
                  </a:lnTo>
                  <a:lnTo>
                    <a:pt x="3984" y="9619"/>
                  </a:lnTo>
                  <a:lnTo>
                    <a:pt x="4236" y="9736"/>
                  </a:lnTo>
                  <a:lnTo>
                    <a:pt x="4489" y="9833"/>
                  </a:lnTo>
                  <a:lnTo>
                    <a:pt x="4761" y="9911"/>
                  </a:lnTo>
                  <a:lnTo>
                    <a:pt x="5033" y="9969"/>
                  </a:lnTo>
                  <a:lnTo>
                    <a:pt x="5324" y="10008"/>
                  </a:lnTo>
                  <a:lnTo>
                    <a:pt x="5596" y="10047"/>
                  </a:lnTo>
                  <a:lnTo>
                    <a:pt x="5907" y="10066"/>
                  </a:lnTo>
                  <a:lnTo>
                    <a:pt x="6743" y="10066"/>
                  </a:lnTo>
                  <a:lnTo>
                    <a:pt x="6937" y="10105"/>
                  </a:lnTo>
                  <a:lnTo>
                    <a:pt x="7112" y="10144"/>
                  </a:lnTo>
                  <a:lnTo>
                    <a:pt x="7229" y="10183"/>
                  </a:lnTo>
                  <a:lnTo>
                    <a:pt x="7326" y="10241"/>
                  </a:lnTo>
                  <a:lnTo>
                    <a:pt x="7384" y="10319"/>
                  </a:lnTo>
                  <a:lnTo>
                    <a:pt x="7423" y="10397"/>
                  </a:lnTo>
                  <a:lnTo>
                    <a:pt x="7423" y="10474"/>
                  </a:lnTo>
                  <a:lnTo>
                    <a:pt x="7404" y="10571"/>
                  </a:lnTo>
                  <a:lnTo>
                    <a:pt x="7365" y="10669"/>
                  </a:lnTo>
                  <a:lnTo>
                    <a:pt x="7287" y="10785"/>
                  </a:lnTo>
                  <a:lnTo>
                    <a:pt x="7112" y="10999"/>
                  </a:lnTo>
                  <a:lnTo>
                    <a:pt x="6840" y="11252"/>
                  </a:lnTo>
                  <a:lnTo>
                    <a:pt x="6549" y="11485"/>
                  </a:lnTo>
                  <a:lnTo>
                    <a:pt x="6218" y="11737"/>
                  </a:lnTo>
                  <a:lnTo>
                    <a:pt x="5538" y="12204"/>
                  </a:lnTo>
                  <a:lnTo>
                    <a:pt x="4528" y="12825"/>
                  </a:lnTo>
                  <a:lnTo>
                    <a:pt x="4372" y="12903"/>
                  </a:lnTo>
                  <a:lnTo>
                    <a:pt x="4139" y="13000"/>
                  </a:lnTo>
                  <a:lnTo>
                    <a:pt x="3537" y="13175"/>
                  </a:lnTo>
                  <a:lnTo>
                    <a:pt x="2818" y="13370"/>
                  </a:lnTo>
                  <a:lnTo>
                    <a:pt x="2021" y="13603"/>
                  </a:lnTo>
                  <a:lnTo>
                    <a:pt x="1632" y="13739"/>
                  </a:lnTo>
                  <a:lnTo>
                    <a:pt x="1263" y="13875"/>
                  </a:lnTo>
                  <a:lnTo>
                    <a:pt x="913" y="14030"/>
                  </a:lnTo>
                  <a:lnTo>
                    <a:pt x="622" y="14205"/>
                  </a:lnTo>
                  <a:lnTo>
                    <a:pt x="369" y="14380"/>
                  </a:lnTo>
                  <a:lnTo>
                    <a:pt x="253" y="14497"/>
                  </a:lnTo>
                  <a:lnTo>
                    <a:pt x="175" y="14594"/>
                  </a:lnTo>
                  <a:lnTo>
                    <a:pt x="97" y="14691"/>
                  </a:lnTo>
                  <a:lnTo>
                    <a:pt x="39" y="14808"/>
                  </a:lnTo>
                  <a:lnTo>
                    <a:pt x="20" y="14924"/>
                  </a:lnTo>
                  <a:lnTo>
                    <a:pt x="0" y="15041"/>
                  </a:lnTo>
                  <a:lnTo>
                    <a:pt x="20" y="15332"/>
                  </a:lnTo>
                  <a:lnTo>
                    <a:pt x="58" y="15701"/>
                  </a:lnTo>
                  <a:lnTo>
                    <a:pt x="156" y="16109"/>
                  </a:lnTo>
                  <a:lnTo>
                    <a:pt x="292" y="16556"/>
                  </a:lnTo>
                  <a:lnTo>
                    <a:pt x="369" y="16790"/>
                  </a:lnTo>
                  <a:lnTo>
                    <a:pt x="486" y="17023"/>
                  </a:lnTo>
                  <a:lnTo>
                    <a:pt x="603" y="17256"/>
                  </a:lnTo>
                  <a:lnTo>
                    <a:pt x="719" y="17470"/>
                  </a:lnTo>
                  <a:lnTo>
                    <a:pt x="875" y="17683"/>
                  </a:lnTo>
                  <a:lnTo>
                    <a:pt x="1030" y="17897"/>
                  </a:lnTo>
                  <a:lnTo>
                    <a:pt x="1224" y="18091"/>
                  </a:lnTo>
                  <a:lnTo>
                    <a:pt x="1419" y="18266"/>
                  </a:lnTo>
                  <a:lnTo>
                    <a:pt x="1632" y="18422"/>
                  </a:lnTo>
                  <a:lnTo>
                    <a:pt x="1885" y="18558"/>
                  </a:lnTo>
                  <a:lnTo>
                    <a:pt x="2138" y="18674"/>
                  </a:lnTo>
                  <a:lnTo>
                    <a:pt x="2410" y="18752"/>
                  </a:lnTo>
                  <a:lnTo>
                    <a:pt x="2721" y="18830"/>
                  </a:lnTo>
                  <a:lnTo>
                    <a:pt x="3051" y="18849"/>
                  </a:lnTo>
                  <a:lnTo>
                    <a:pt x="3401" y="18849"/>
                  </a:lnTo>
                  <a:lnTo>
                    <a:pt x="3770" y="18810"/>
                  </a:lnTo>
                  <a:lnTo>
                    <a:pt x="4178" y="18733"/>
                  </a:lnTo>
                  <a:lnTo>
                    <a:pt x="4605" y="18616"/>
                  </a:lnTo>
                  <a:lnTo>
                    <a:pt x="5052" y="18441"/>
                  </a:lnTo>
                  <a:lnTo>
                    <a:pt x="5538" y="18227"/>
                  </a:lnTo>
                  <a:lnTo>
                    <a:pt x="6063" y="17975"/>
                  </a:lnTo>
                  <a:lnTo>
                    <a:pt x="6587" y="17664"/>
                  </a:lnTo>
                  <a:lnTo>
                    <a:pt x="7170" y="17295"/>
                  </a:lnTo>
                  <a:lnTo>
                    <a:pt x="7773" y="16887"/>
                  </a:lnTo>
                  <a:lnTo>
                    <a:pt x="7948" y="16653"/>
                  </a:lnTo>
                  <a:lnTo>
                    <a:pt x="8395" y="16109"/>
                  </a:lnTo>
                  <a:lnTo>
                    <a:pt x="8705" y="15760"/>
                  </a:lnTo>
                  <a:lnTo>
                    <a:pt x="9055" y="15410"/>
                  </a:lnTo>
                  <a:lnTo>
                    <a:pt x="9405" y="15041"/>
                  </a:lnTo>
                  <a:lnTo>
                    <a:pt x="9794" y="14691"/>
                  </a:lnTo>
                  <a:lnTo>
                    <a:pt x="10163" y="14380"/>
                  </a:lnTo>
                  <a:lnTo>
                    <a:pt x="10338" y="14244"/>
                  </a:lnTo>
                  <a:lnTo>
                    <a:pt x="10532" y="14127"/>
                  </a:lnTo>
                  <a:lnTo>
                    <a:pt x="10687" y="14030"/>
                  </a:lnTo>
                  <a:lnTo>
                    <a:pt x="10862" y="13972"/>
                  </a:lnTo>
                  <a:lnTo>
                    <a:pt x="11018" y="13914"/>
                  </a:lnTo>
                  <a:lnTo>
                    <a:pt x="11154" y="13894"/>
                  </a:lnTo>
                  <a:lnTo>
                    <a:pt x="11290" y="13914"/>
                  </a:lnTo>
                  <a:lnTo>
                    <a:pt x="11406" y="13953"/>
                  </a:lnTo>
                  <a:lnTo>
                    <a:pt x="11504" y="14030"/>
                  </a:lnTo>
                  <a:lnTo>
                    <a:pt x="11601" y="14147"/>
                  </a:lnTo>
                  <a:lnTo>
                    <a:pt x="11659" y="14302"/>
                  </a:lnTo>
                  <a:lnTo>
                    <a:pt x="11717" y="14497"/>
                  </a:lnTo>
                  <a:lnTo>
                    <a:pt x="11737" y="14749"/>
                  </a:lnTo>
                  <a:lnTo>
                    <a:pt x="11737" y="15041"/>
                  </a:lnTo>
                  <a:lnTo>
                    <a:pt x="11717" y="15701"/>
                  </a:lnTo>
                  <a:lnTo>
                    <a:pt x="11679" y="16420"/>
                  </a:lnTo>
                  <a:lnTo>
                    <a:pt x="11581" y="17936"/>
                  </a:lnTo>
                  <a:lnTo>
                    <a:pt x="11562" y="18694"/>
                  </a:lnTo>
                  <a:lnTo>
                    <a:pt x="11562" y="19452"/>
                  </a:lnTo>
                  <a:lnTo>
                    <a:pt x="11581" y="20190"/>
                  </a:lnTo>
                  <a:lnTo>
                    <a:pt x="11620" y="20559"/>
                  </a:lnTo>
                  <a:lnTo>
                    <a:pt x="11659" y="20890"/>
                  </a:lnTo>
                  <a:lnTo>
                    <a:pt x="11717" y="21220"/>
                  </a:lnTo>
                  <a:lnTo>
                    <a:pt x="11795" y="21550"/>
                  </a:lnTo>
                  <a:lnTo>
                    <a:pt x="11873" y="21842"/>
                  </a:lnTo>
                  <a:lnTo>
                    <a:pt x="11989" y="22133"/>
                  </a:lnTo>
                  <a:lnTo>
                    <a:pt x="12106" y="22386"/>
                  </a:lnTo>
                  <a:lnTo>
                    <a:pt x="12261" y="22619"/>
                  </a:lnTo>
                  <a:lnTo>
                    <a:pt x="12417" y="22852"/>
                  </a:lnTo>
                  <a:lnTo>
                    <a:pt x="12611" y="23046"/>
                  </a:lnTo>
                  <a:lnTo>
                    <a:pt x="12825" y="23202"/>
                  </a:lnTo>
                  <a:lnTo>
                    <a:pt x="13058" y="23338"/>
                  </a:lnTo>
                  <a:lnTo>
                    <a:pt x="13330" y="23455"/>
                  </a:lnTo>
                  <a:lnTo>
                    <a:pt x="13622" y="23513"/>
                  </a:lnTo>
                  <a:lnTo>
                    <a:pt x="13933" y="23552"/>
                  </a:lnTo>
                  <a:lnTo>
                    <a:pt x="14302" y="23571"/>
                  </a:lnTo>
                  <a:lnTo>
                    <a:pt x="14671" y="23532"/>
                  </a:lnTo>
                  <a:lnTo>
                    <a:pt x="15098" y="23455"/>
                  </a:lnTo>
                  <a:lnTo>
                    <a:pt x="15293" y="23416"/>
                  </a:lnTo>
                  <a:lnTo>
                    <a:pt x="15507" y="23338"/>
                  </a:lnTo>
                  <a:lnTo>
                    <a:pt x="15681" y="23280"/>
                  </a:lnTo>
                  <a:lnTo>
                    <a:pt x="15876" y="23202"/>
                  </a:lnTo>
                  <a:lnTo>
                    <a:pt x="16031" y="23105"/>
                  </a:lnTo>
                  <a:lnTo>
                    <a:pt x="16187" y="23027"/>
                  </a:lnTo>
                  <a:lnTo>
                    <a:pt x="16478" y="22813"/>
                  </a:lnTo>
                  <a:lnTo>
                    <a:pt x="16731" y="22580"/>
                  </a:lnTo>
                  <a:lnTo>
                    <a:pt x="16964" y="22308"/>
                  </a:lnTo>
                  <a:lnTo>
                    <a:pt x="17139" y="22017"/>
                  </a:lnTo>
                  <a:lnTo>
                    <a:pt x="17314" y="21725"/>
                  </a:lnTo>
                  <a:lnTo>
                    <a:pt x="17430" y="21395"/>
                  </a:lnTo>
                  <a:lnTo>
                    <a:pt x="17547" y="21064"/>
                  </a:lnTo>
                  <a:lnTo>
                    <a:pt x="17625" y="20715"/>
                  </a:lnTo>
                  <a:lnTo>
                    <a:pt x="17702" y="20345"/>
                  </a:lnTo>
                  <a:lnTo>
                    <a:pt x="17741" y="19976"/>
                  </a:lnTo>
                  <a:lnTo>
                    <a:pt x="17780" y="19607"/>
                  </a:lnTo>
                  <a:lnTo>
                    <a:pt x="17799" y="19238"/>
                  </a:lnTo>
                  <a:lnTo>
                    <a:pt x="17799" y="18869"/>
                  </a:lnTo>
                  <a:lnTo>
                    <a:pt x="17780" y="18130"/>
                  </a:lnTo>
                  <a:lnTo>
                    <a:pt x="17761" y="17450"/>
                  </a:lnTo>
                  <a:lnTo>
                    <a:pt x="17722" y="16809"/>
                  </a:lnTo>
                  <a:lnTo>
                    <a:pt x="17702" y="16245"/>
                  </a:lnTo>
                  <a:lnTo>
                    <a:pt x="17702" y="15993"/>
                  </a:lnTo>
                  <a:lnTo>
                    <a:pt x="17702" y="15779"/>
                  </a:lnTo>
                  <a:lnTo>
                    <a:pt x="17722" y="15604"/>
                  </a:lnTo>
                  <a:lnTo>
                    <a:pt x="17761" y="15429"/>
                  </a:lnTo>
                  <a:lnTo>
                    <a:pt x="17819" y="15313"/>
                  </a:lnTo>
                  <a:lnTo>
                    <a:pt x="17897" y="15235"/>
                  </a:lnTo>
                  <a:lnTo>
                    <a:pt x="17935" y="15196"/>
                  </a:lnTo>
                  <a:lnTo>
                    <a:pt x="18110" y="15196"/>
                  </a:lnTo>
                  <a:lnTo>
                    <a:pt x="18344" y="15235"/>
                  </a:lnTo>
                  <a:lnTo>
                    <a:pt x="18577" y="15313"/>
                  </a:lnTo>
                  <a:lnTo>
                    <a:pt x="18790" y="15429"/>
                  </a:lnTo>
                  <a:lnTo>
                    <a:pt x="18985" y="15546"/>
                  </a:lnTo>
                  <a:lnTo>
                    <a:pt x="19160" y="15701"/>
                  </a:lnTo>
                  <a:lnTo>
                    <a:pt x="19315" y="15857"/>
                  </a:lnTo>
                  <a:lnTo>
                    <a:pt x="19471" y="16051"/>
                  </a:lnTo>
                  <a:lnTo>
                    <a:pt x="19607" y="16245"/>
                  </a:lnTo>
                  <a:lnTo>
                    <a:pt x="19723" y="16479"/>
                  </a:lnTo>
                  <a:lnTo>
                    <a:pt x="19859" y="16712"/>
                  </a:lnTo>
                  <a:lnTo>
                    <a:pt x="19956" y="16945"/>
                  </a:lnTo>
                  <a:lnTo>
                    <a:pt x="20054" y="17217"/>
                  </a:lnTo>
                  <a:lnTo>
                    <a:pt x="20248" y="17761"/>
                  </a:lnTo>
                  <a:lnTo>
                    <a:pt x="20403" y="18325"/>
                  </a:lnTo>
                  <a:lnTo>
                    <a:pt x="20714" y="19510"/>
                  </a:lnTo>
                  <a:lnTo>
                    <a:pt x="20870" y="20112"/>
                  </a:lnTo>
                  <a:lnTo>
                    <a:pt x="21025" y="20676"/>
                  </a:lnTo>
                  <a:lnTo>
                    <a:pt x="21219" y="21220"/>
                  </a:lnTo>
                  <a:lnTo>
                    <a:pt x="21336" y="21473"/>
                  </a:lnTo>
                  <a:lnTo>
                    <a:pt x="21433" y="21725"/>
                  </a:lnTo>
                  <a:lnTo>
                    <a:pt x="21569" y="21958"/>
                  </a:lnTo>
                  <a:lnTo>
                    <a:pt x="21686" y="22172"/>
                  </a:lnTo>
                  <a:lnTo>
                    <a:pt x="21841" y="22386"/>
                  </a:lnTo>
                  <a:lnTo>
                    <a:pt x="21997" y="22580"/>
                  </a:lnTo>
                  <a:lnTo>
                    <a:pt x="22172" y="22736"/>
                  </a:lnTo>
                  <a:lnTo>
                    <a:pt x="22346" y="22910"/>
                  </a:lnTo>
                  <a:lnTo>
                    <a:pt x="22560" y="23046"/>
                  </a:lnTo>
                  <a:lnTo>
                    <a:pt x="22774" y="23183"/>
                  </a:lnTo>
                  <a:lnTo>
                    <a:pt x="22988" y="23299"/>
                  </a:lnTo>
                  <a:lnTo>
                    <a:pt x="23221" y="23416"/>
                  </a:lnTo>
                  <a:lnTo>
                    <a:pt x="23473" y="23513"/>
                  </a:lnTo>
                  <a:lnTo>
                    <a:pt x="23726" y="23591"/>
                  </a:lnTo>
                  <a:lnTo>
                    <a:pt x="23979" y="23649"/>
                  </a:lnTo>
                  <a:lnTo>
                    <a:pt x="24231" y="23707"/>
                  </a:lnTo>
                  <a:lnTo>
                    <a:pt x="24503" y="23746"/>
                  </a:lnTo>
                  <a:lnTo>
                    <a:pt x="24756" y="23765"/>
                  </a:lnTo>
                  <a:lnTo>
                    <a:pt x="25281" y="23765"/>
                  </a:lnTo>
                  <a:lnTo>
                    <a:pt x="25553" y="23727"/>
                  </a:lnTo>
                  <a:lnTo>
                    <a:pt x="25805" y="23688"/>
                  </a:lnTo>
                  <a:lnTo>
                    <a:pt x="26038" y="23629"/>
                  </a:lnTo>
                  <a:lnTo>
                    <a:pt x="26272" y="23571"/>
                  </a:lnTo>
                  <a:lnTo>
                    <a:pt x="26505" y="23474"/>
                  </a:lnTo>
                  <a:lnTo>
                    <a:pt x="26719" y="23357"/>
                  </a:lnTo>
                  <a:lnTo>
                    <a:pt x="26932" y="23241"/>
                  </a:lnTo>
                  <a:lnTo>
                    <a:pt x="27127" y="23105"/>
                  </a:lnTo>
                  <a:lnTo>
                    <a:pt x="27301" y="22949"/>
                  </a:lnTo>
                  <a:lnTo>
                    <a:pt x="27457" y="22755"/>
                  </a:lnTo>
                  <a:lnTo>
                    <a:pt x="27593" y="22561"/>
                  </a:lnTo>
                  <a:lnTo>
                    <a:pt x="27710" y="22347"/>
                  </a:lnTo>
                  <a:lnTo>
                    <a:pt x="27807" y="22114"/>
                  </a:lnTo>
                  <a:lnTo>
                    <a:pt x="27884" y="21861"/>
                  </a:lnTo>
                  <a:lnTo>
                    <a:pt x="27943" y="21589"/>
                  </a:lnTo>
                  <a:lnTo>
                    <a:pt x="27962" y="21298"/>
                  </a:lnTo>
                  <a:lnTo>
                    <a:pt x="27962" y="20987"/>
                  </a:lnTo>
                  <a:lnTo>
                    <a:pt x="27923" y="20656"/>
                  </a:lnTo>
                  <a:lnTo>
                    <a:pt x="27865" y="20365"/>
                  </a:lnTo>
                  <a:lnTo>
                    <a:pt x="27787" y="20054"/>
                  </a:lnTo>
                  <a:lnTo>
                    <a:pt x="27710" y="19763"/>
                  </a:lnTo>
                  <a:lnTo>
                    <a:pt x="27593" y="19471"/>
                  </a:lnTo>
                  <a:lnTo>
                    <a:pt x="27476" y="19199"/>
                  </a:lnTo>
                  <a:lnTo>
                    <a:pt x="27340" y="18927"/>
                  </a:lnTo>
                  <a:lnTo>
                    <a:pt x="27185" y="18655"/>
                  </a:lnTo>
                  <a:lnTo>
                    <a:pt x="27029" y="18383"/>
                  </a:lnTo>
                  <a:lnTo>
                    <a:pt x="26680" y="17878"/>
                  </a:lnTo>
                  <a:lnTo>
                    <a:pt x="26310" y="17411"/>
                  </a:lnTo>
                  <a:lnTo>
                    <a:pt x="25922" y="16964"/>
                  </a:lnTo>
                  <a:lnTo>
                    <a:pt x="25553" y="16556"/>
                  </a:lnTo>
                  <a:lnTo>
                    <a:pt x="24853" y="15837"/>
                  </a:lnTo>
                  <a:lnTo>
                    <a:pt x="24562" y="15526"/>
                  </a:lnTo>
                  <a:lnTo>
                    <a:pt x="24309" y="15235"/>
                  </a:lnTo>
                  <a:lnTo>
                    <a:pt x="24134" y="15002"/>
                  </a:lnTo>
                  <a:lnTo>
                    <a:pt x="24056" y="14905"/>
                  </a:lnTo>
                  <a:lnTo>
                    <a:pt x="24018" y="14808"/>
                  </a:lnTo>
                  <a:lnTo>
                    <a:pt x="23998" y="14730"/>
                  </a:lnTo>
                  <a:lnTo>
                    <a:pt x="23998" y="14652"/>
                  </a:lnTo>
                  <a:lnTo>
                    <a:pt x="24037" y="14594"/>
                  </a:lnTo>
                  <a:lnTo>
                    <a:pt x="24095" y="14535"/>
                  </a:lnTo>
                  <a:lnTo>
                    <a:pt x="24192" y="14497"/>
                  </a:lnTo>
                  <a:lnTo>
                    <a:pt x="24328" y="14477"/>
                  </a:lnTo>
                  <a:lnTo>
                    <a:pt x="24523" y="14477"/>
                  </a:lnTo>
                  <a:lnTo>
                    <a:pt x="24775" y="14497"/>
                  </a:lnTo>
                  <a:lnTo>
                    <a:pt x="25397" y="14555"/>
                  </a:lnTo>
                  <a:lnTo>
                    <a:pt x="26155" y="14671"/>
                  </a:lnTo>
                  <a:lnTo>
                    <a:pt x="27029" y="14788"/>
                  </a:lnTo>
                  <a:lnTo>
                    <a:pt x="27982" y="14924"/>
                  </a:lnTo>
                  <a:lnTo>
                    <a:pt x="29031" y="15021"/>
                  </a:lnTo>
                  <a:lnTo>
                    <a:pt x="29556" y="15060"/>
                  </a:lnTo>
                  <a:lnTo>
                    <a:pt x="30100" y="15099"/>
                  </a:lnTo>
                  <a:lnTo>
                    <a:pt x="30644" y="15118"/>
                  </a:lnTo>
                  <a:lnTo>
                    <a:pt x="31188" y="15118"/>
                  </a:lnTo>
                  <a:lnTo>
                    <a:pt x="31712" y="15099"/>
                  </a:lnTo>
                  <a:lnTo>
                    <a:pt x="32257" y="15080"/>
                  </a:lnTo>
                  <a:lnTo>
                    <a:pt x="32781" y="15021"/>
                  </a:lnTo>
                  <a:lnTo>
                    <a:pt x="33286" y="14944"/>
                  </a:lnTo>
                  <a:lnTo>
                    <a:pt x="33772" y="14846"/>
                  </a:lnTo>
                  <a:lnTo>
                    <a:pt x="34258" y="14710"/>
                  </a:lnTo>
                  <a:lnTo>
                    <a:pt x="34705" y="14555"/>
                  </a:lnTo>
                  <a:lnTo>
                    <a:pt x="35132" y="14361"/>
                  </a:lnTo>
                  <a:lnTo>
                    <a:pt x="35327" y="14244"/>
                  </a:lnTo>
                  <a:lnTo>
                    <a:pt x="35521" y="14127"/>
                  </a:lnTo>
                  <a:lnTo>
                    <a:pt x="35715" y="13991"/>
                  </a:lnTo>
                  <a:lnTo>
                    <a:pt x="35890" y="13855"/>
                  </a:lnTo>
                  <a:lnTo>
                    <a:pt x="36065" y="13719"/>
                  </a:lnTo>
                  <a:lnTo>
                    <a:pt x="36221" y="13564"/>
                  </a:lnTo>
                  <a:lnTo>
                    <a:pt x="36357" y="13389"/>
                  </a:lnTo>
                  <a:lnTo>
                    <a:pt x="36512" y="13214"/>
                  </a:lnTo>
                  <a:lnTo>
                    <a:pt x="36629" y="13020"/>
                  </a:lnTo>
                  <a:lnTo>
                    <a:pt x="36745" y="12825"/>
                  </a:lnTo>
                  <a:lnTo>
                    <a:pt x="36862" y="12612"/>
                  </a:lnTo>
                  <a:lnTo>
                    <a:pt x="36940" y="12398"/>
                  </a:lnTo>
                  <a:lnTo>
                    <a:pt x="37056" y="12068"/>
                  </a:lnTo>
                  <a:lnTo>
                    <a:pt x="37153" y="11698"/>
                  </a:lnTo>
                  <a:lnTo>
                    <a:pt x="37250" y="11290"/>
                  </a:lnTo>
                  <a:lnTo>
                    <a:pt x="37309" y="10863"/>
                  </a:lnTo>
                  <a:lnTo>
                    <a:pt x="37367" y="10416"/>
                  </a:lnTo>
                  <a:lnTo>
                    <a:pt x="37367" y="9969"/>
                  </a:lnTo>
                  <a:lnTo>
                    <a:pt x="37348" y="9522"/>
                  </a:lnTo>
                  <a:lnTo>
                    <a:pt x="37289" y="9095"/>
                  </a:lnTo>
                  <a:lnTo>
                    <a:pt x="37250" y="8900"/>
                  </a:lnTo>
                  <a:lnTo>
                    <a:pt x="37192" y="8687"/>
                  </a:lnTo>
                  <a:lnTo>
                    <a:pt x="37114" y="8512"/>
                  </a:lnTo>
                  <a:lnTo>
                    <a:pt x="37037" y="8337"/>
                  </a:lnTo>
                  <a:lnTo>
                    <a:pt x="36920" y="8162"/>
                  </a:lnTo>
                  <a:lnTo>
                    <a:pt x="36823" y="8026"/>
                  </a:lnTo>
                  <a:lnTo>
                    <a:pt x="36687" y="7890"/>
                  </a:lnTo>
                  <a:lnTo>
                    <a:pt x="36531" y="7773"/>
                  </a:lnTo>
                  <a:lnTo>
                    <a:pt x="36376" y="7657"/>
                  </a:lnTo>
                  <a:lnTo>
                    <a:pt x="36201" y="7579"/>
                  </a:lnTo>
                  <a:lnTo>
                    <a:pt x="36007" y="7521"/>
                  </a:lnTo>
                  <a:lnTo>
                    <a:pt x="35793" y="7482"/>
                  </a:lnTo>
                  <a:lnTo>
                    <a:pt x="35560" y="7462"/>
                  </a:lnTo>
                  <a:lnTo>
                    <a:pt x="35288" y="7462"/>
                  </a:lnTo>
                  <a:lnTo>
                    <a:pt x="35016" y="7501"/>
                  </a:lnTo>
                  <a:lnTo>
                    <a:pt x="34724" y="7560"/>
                  </a:lnTo>
                  <a:lnTo>
                    <a:pt x="34491" y="7618"/>
                  </a:lnTo>
                  <a:lnTo>
                    <a:pt x="34297" y="7715"/>
                  </a:lnTo>
                  <a:lnTo>
                    <a:pt x="34122" y="7812"/>
                  </a:lnTo>
                  <a:lnTo>
                    <a:pt x="33966" y="7929"/>
                  </a:lnTo>
                  <a:lnTo>
                    <a:pt x="33656" y="8220"/>
                  </a:lnTo>
                  <a:lnTo>
                    <a:pt x="33267" y="8589"/>
                  </a:lnTo>
                  <a:lnTo>
                    <a:pt x="33014" y="8784"/>
                  </a:lnTo>
                  <a:lnTo>
                    <a:pt x="32723" y="8997"/>
                  </a:lnTo>
                  <a:lnTo>
                    <a:pt x="32354" y="9250"/>
                  </a:lnTo>
                  <a:lnTo>
                    <a:pt x="31926" y="9503"/>
                  </a:lnTo>
                  <a:lnTo>
                    <a:pt x="31402" y="9755"/>
                  </a:lnTo>
                  <a:lnTo>
                    <a:pt x="30799" y="10047"/>
                  </a:lnTo>
                  <a:lnTo>
                    <a:pt x="30080" y="10338"/>
                  </a:lnTo>
                  <a:lnTo>
                    <a:pt x="29245" y="10669"/>
                  </a:lnTo>
                  <a:lnTo>
                    <a:pt x="28953" y="10746"/>
                  </a:lnTo>
                  <a:lnTo>
                    <a:pt x="28642" y="10843"/>
                  </a:lnTo>
                  <a:lnTo>
                    <a:pt x="28312" y="10902"/>
                  </a:lnTo>
                  <a:lnTo>
                    <a:pt x="27962" y="10941"/>
                  </a:lnTo>
                  <a:lnTo>
                    <a:pt x="27612" y="10960"/>
                  </a:lnTo>
                  <a:lnTo>
                    <a:pt x="27263" y="10941"/>
                  </a:lnTo>
                  <a:lnTo>
                    <a:pt x="26932" y="10882"/>
                  </a:lnTo>
                  <a:lnTo>
                    <a:pt x="26757" y="10843"/>
                  </a:lnTo>
                  <a:lnTo>
                    <a:pt x="26583" y="10785"/>
                  </a:lnTo>
                  <a:lnTo>
                    <a:pt x="26427" y="10707"/>
                  </a:lnTo>
                  <a:lnTo>
                    <a:pt x="26272" y="10630"/>
                  </a:lnTo>
                  <a:lnTo>
                    <a:pt x="26116" y="10533"/>
                  </a:lnTo>
                  <a:lnTo>
                    <a:pt x="25961" y="10416"/>
                  </a:lnTo>
                  <a:lnTo>
                    <a:pt x="25825" y="10280"/>
                  </a:lnTo>
                  <a:lnTo>
                    <a:pt x="25689" y="10144"/>
                  </a:lnTo>
                  <a:lnTo>
                    <a:pt x="25572" y="9988"/>
                  </a:lnTo>
                  <a:lnTo>
                    <a:pt x="25455" y="9814"/>
                  </a:lnTo>
                  <a:lnTo>
                    <a:pt x="25358" y="9619"/>
                  </a:lnTo>
                  <a:lnTo>
                    <a:pt x="25261" y="9386"/>
                  </a:lnTo>
                  <a:lnTo>
                    <a:pt x="25183" y="9153"/>
                  </a:lnTo>
                  <a:lnTo>
                    <a:pt x="25106" y="8900"/>
                  </a:lnTo>
                  <a:lnTo>
                    <a:pt x="25047" y="8628"/>
                  </a:lnTo>
                  <a:lnTo>
                    <a:pt x="25009" y="8337"/>
                  </a:lnTo>
                  <a:lnTo>
                    <a:pt x="24970" y="8006"/>
                  </a:lnTo>
                  <a:lnTo>
                    <a:pt x="24950" y="7676"/>
                  </a:lnTo>
                  <a:lnTo>
                    <a:pt x="24931" y="7307"/>
                  </a:lnTo>
                  <a:lnTo>
                    <a:pt x="24853" y="6918"/>
                  </a:lnTo>
                  <a:lnTo>
                    <a:pt x="24756" y="6530"/>
                  </a:lnTo>
                  <a:lnTo>
                    <a:pt x="24600" y="6122"/>
                  </a:lnTo>
                  <a:lnTo>
                    <a:pt x="24426" y="5714"/>
                  </a:lnTo>
                  <a:lnTo>
                    <a:pt x="24192" y="5286"/>
                  </a:lnTo>
                  <a:lnTo>
                    <a:pt x="23940" y="4878"/>
                  </a:lnTo>
                  <a:lnTo>
                    <a:pt x="23648" y="4450"/>
                  </a:lnTo>
                  <a:lnTo>
                    <a:pt x="23318" y="4062"/>
                  </a:lnTo>
                  <a:lnTo>
                    <a:pt x="22968" y="3654"/>
                  </a:lnTo>
                  <a:lnTo>
                    <a:pt x="22580" y="3285"/>
                  </a:lnTo>
                  <a:lnTo>
                    <a:pt x="22152" y="2915"/>
                  </a:lnTo>
                  <a:lnTo>
                    <a:pt x="21705" y="2585"/>
                  </a:lnTo>
                  <a:lnTo>
                    <a:pt x="21239" y="2274"/>
                  </a:lnTo>
                  <a:lnTo>
                    <a:pt x="20734" y="1983"/>
                  </a:lnTo>
                  <a:lnTo>
                    <a:pt x="20190" y="1730"/>
                  </a:lnTo>
                  <a:lnTo>
                    <a:pt x="19645" y="1516"/>
                  </a:lnTo>
                  <a:lnTo>
                    <a:pt x="19354" y="1419"/>
                  </a:lnTo>
                  <a:lnTo>
                    <a:pt x="19062" y="1341"/>
                  </a:lnTo>
                  <a:lnTo>
                    <a:pt x="18771" y="1283"/>
                  </a:lnTo>
                  <a:lnTo>
                    <a:pt x="18460" y="1205"/>
                  </a:lnTo>
                  <a:lnTo>
                    <a:pt x="18169" y="1167"/>
                  </a:lnTo>
                  <a:lnTo>
                    <a:pt x="17838" y="1128"/>
                  </a:lnTo>
                  <a:lnTo>
                    <a:pt x="17527" y="1108"/>
                  </a:lnTo>
                  <a:lnTo>
                    <a:pt x="17197" y="1089"/>
                  </a:lnTo>
                  <a:lnTo>
                    <a:pt x="16886" y="1108"/>
                  </a:lnTo>
                  <a:lnTo>
                    <a:pt x="16556" y="1128"/>
                  </a:lnTo>
                  <a:lnTo>
                    <a:pt x="16206" y="1147"/>
                  </a:lnTo>
                  <a:lnTo>
                    <a:pt x="15876" y="1205"/>
                  </a:lnTo>
                  <a:lnTo>
                    <a:pt x="15526" y="1264"/>
                  </a:lnTo>
                  <a:lnTo>
                    <a:pt x="15176" y="1341"/>
                  </a:lnTo>
                  <a:lnTo>
                    <a:pt x="14826" y="1439"/>
                  </a:lnTo>
                  <a:lnTo>
                    <a:pt x="14457" y="1555"/>
                  </a:lnTo>
                  <a:lnTo>
                    <a:pt x="14107" y="1672"/>
                  </a:lnTo>
                  <a:lnTo>
                    <a:pt x="13738" y="1827"/>
                  </a:lnTo>
                  <a:lnTo>
                    <a:pt x="13369" y="1983"/>
                  </a:lnTo>
                  <a:lnTo>
                    <a:pt x="13000" y="2177"/>
                  </a:lnTo>
                  <a:lnTo>
                    <a:pt x="12611" y="2371"/>
                  </a:lnTo>
                  <a:lnTo>
                    <a:pt x="12242" y="2585"/>
                  </a:lnTo>
                  <a:lnTo>
                    <a:pt x="11853" y="2838"/>
                  </a:lnTo>
                  <a:lnTo>
                    <a:pt x="11465" y="3090"/>
                  </a:lnTo>
                  <a:lnTo>
                    <a:pt x="11096" y="3382"/>
                  </a:lnTo>
                  <a:lnTo>
                    <a:pt x="10707" y="3673"/>
                  </a:lnTo>
                  <a:lnTo>
                    <a:pt x="10299" y="4004"/>
                  </a:lnTo>
                  <a:lnTo>
                    <a:pt x="9910" y="4353"/>
                  </a:lnTo>
                  <a:lnTo>
                    <a:pt x="9522" y="4723"/>
                  </a:lnTo>
                  <a:lnTo>
                    <a:pt x="9114" y="5111"/>
                  </a:lnTo>
                  <a:lnTo>
                    <a:pt x="8978" y="5150"/>
                  </a:lnTo>
                  <a:lnTo>
                    <a:pt x="8589" y="5208"/>
                  </a:lnTo>
                  <a:lnTo>
                    <a:pt x="8336" y="5247"/>
                  </a:lnTo>
                  <a:lnTo>
                    <a:pt x="8045" y="5267"/>
                  </a:lnTo>
                  <a:lnTo>
                    <a:pt x="7714" y="5247"/>
                  </a:lnTo>
                  <a:lnTo>
                    <a:pt x="7384" y="5228"/>
                  </a:lnTo>
                  <a:lnTo>
                    <a:pt x="7034" y="5150"/>
                  </a:lnTo>
                  <a:lnTo>
                    <a:pt x="6704" y="5053"/>
                  </a:lnTo>
                  <a:lnTo>
                    <a:pt x="6529" y="4975"/>
                  </a:lnTo>
                  <a:lnTo>
                    <a:pt x="6374" y="4897"/>
                  </a:lnTo>
                  <a:lnTo>
                    <a:pt x="6218" y="4800"/>
                  </a:lnTo>
                  <a:lnTo>
                    <a:pt x="6063" y="4684"/>
                  </a:lnTo>
                  <a:lnTo>
                    <a:pt x="5927" y="4567"/>
                  </a:lnTo>
                  <a:lnTo>
                    <a:pt x="5791" y="4412"/>
                  </a:lnTo>
                  <a:lnTo>
                    <a:pt x="5655" y="4256"/>
                  </a:lnTo>
                  <a:lnTo>
                    <a:pt x="5538" y="4081"/>
                  </a:lnTo>
                  <a:lnTo>
                    <a:pt x="5441" y="3887"/>
                  </a:lnTo>
                  <a:lnTo>
                    <a:pt x="5344" y="3673"/>
                  </a:lnTo>
                  <a:lnTo>
                    <a:pt x="5266" y="3421"/>
                  </a:lnTo>
                  <a:lnTo>
                    <a:pt x="5208" y="3168"/>
                  </a:lnTo>
                  <a:lnTo>
                    <a:pt x="5091" y="2663"/>
                  </a:lnTo>
                  <a:lnTo>
                    <a:pt x="4955" y="2196"/>
                  </a:lnTo>
                  <a:lnTo>
                    <a:pt x="4800" y="1788"/>
                  </a:lnTo>
                  <a:lnTo>
                    <a:pt x="4625" y="1439"/>
                  </a:lnTo>
                  <a:lnTo>
                    <a:pt x="4431" y="1108"/>
                  </a:lnTo>
                  <a:lnTo>
                    <a:pt x="4217" y="856"/>
                  </a:lnTo>
                  <a:lnTo>
                    <a:pt x="4003" y="622"/>
                  </a:lnTo>
                  <a:lnTo>
                    <a:pt x="3770" y="428"/>
                  </a:lnTo>
                  <a:lnTo>
                    <a:pt x="3517" y="273"/>
                  </a:lnTo>
                  <a:lnTo>
                    <a:pt x="3245" y="156"/>
                  </a:lnTo>
                  <a:lnTo>
                    <a:pt x="2973" y="78"/>
                  </a:lnTo>
                  <a:lnTo>
                    <a:pt x="2682" y="20"/>
                  </a:lnTo>
                  <a:lnTo>
                    <a:pt x="23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44"/>
            <p:cNvSpPr/>
            <p:nvPr/>
          </p:nvSpPr>
          <p:spPr>
            <a:xfrm>
              <a:off x="5793425" y="2850000"/>
              <a:ext cx="787500" cy="749100"/>
            </a:xfrm>
            <a:custGeom>
              <a:avLst/>
              <a:gdLst/>
              <a:ahLst/>
              <a:cxnLst/>
              <a:rect l="l" t="t" r="r" b="b"/>
              <a:pathLst>
                <a:path w="31500" h="29964" extrusionOk="0">
                  <a:moveTo>
                    <a:pt x="15740" y="0"/>
                  </a:moveTo>
                  <a:lnTo>
                    <a:pt x="14944" y="20"/>
                  </a:lnTo>
                  <a:lnTo>
                    <a:pt x="14128" y="78"/>
                  </a:lnTo>
                  <a:lnTo>
                    <a:pt x="13350" y="175"/>
                  </a:lnTo>
                  <a:lnTo>
                    <a:pt x="12573" y="311"/>
                  </a:lnTo>
                  <a:lnTo>
                    <a:pt x="11815" y="486"/>
                  </a:lnTo>
                  <a:lnTo>
                    <a:pt x="11057" y="681"/>
                  </a:lnTo>
                  <a:lnTo>
                    <a:pt x="10338" y="933"/>
                  </a:lnTo>
                  <a:lnTo>
                    <a:pt x="9619" y="1205"/>
                  </a:lnTo>
                  <a:lnTo>
                    <a:pt x="8920" y="1516"/>
                  </a:lnTo>
                  <a:lnTo>
                    <a:pt x="8240" y="1846"/>
                  </a:lnTo>
                  <a:lnTo>
                    <a:pt x="7579" y="2216"/>
                  </a:lnTo>
                  <a:lnTo>
                    <a:pt x="6938" y="2624"/>
                  </a:lnTo>
                  <a:lnTo>
                    <a:pt x="6316" y="3051"/>
                  </a:lnTo>
                  <a:lnTo>
                    <a:pt x="5733" y="3498"/>
                  </a:lnTo>
                  <a:lnTo>
                    <a:pt x="5150" y="3984"/>
                  </a:lnTo>
                  <a:lnTo>
                    <a:pt x="4606" y="4489"/>
                  </a:lnTo>
                  <a:lnTo>
                    <a:pt x="4081" y="5014"/>
                  </a:lnTo>
                  <a:lnTo>
                    <a:pt x="3596" y="5577"/>
                  </a:lnTo>
                  <a:lnTo>
                    <a:pt x="3129" y="6160"/>
                  </a:lnTo>
                  <a:lnTo>
                    <a:pt x="2682" y="6763"/>
                  </a:lnTo>
                  <a:lnTo>
                    <a:pt x="2274" y="7384"/>
                  </a:lnTo>
                  <a:lnTo>
                    <a:pt x="1905" y="8026"/>
                  </a:lnTo>
                  <a:lnTo>
                    <a:pt x="1555" y="8686"/>
                  </a:lnTo>
                  <a:lnTo>
                    <a:pt x="1225" y="9347"/>
                  </a:lnTo>
                  <a:lnTo>
                    <a:pt x="953" y="10047"/>
                  </a:lnTo>
                  <a:lnTo>
                    <a:pt x="700" y="10766"/>
                  </a:lnTo>
                  <a:lnTo>
                    <a:pt x="487" y="11485"/>
                  </a:lnTo>
                  <a:lnTo>
                    <a:pt x="312" y="12223"/>
                  </a:lnTo>
                  <a:lnTo>
                    <a:pt x="176" y="12981"/>
                  </a:lnTo>
                  <a:lnTo>
                    <a:pt x="79" y="13758"/>
                  </a:lnTo>
                  <a:lnTo>
                    <a:pt x="20" y="14535"/>
                  </a:lnTo>
                  <a:lnTo>
                    <a:pt x="1" y="15313"/>
                  </a:lnTo>
                  <a:lnTo>
                    <a:pt x="20" y="16109"/>
                  </a:lnTo>
                  <a:lnTo>
                    <a:pt x="79" y="16886"/>
                  </a:lnTo>
                  <a:lnTo>
                    <a:pt x="176" y="17644"/>
                  </a:lnTo>
                  <a:lnTo>
                    <a:pt x="312" y="18383"/>
                  </a:lnTo>
                  <a:lnTo>
                    <a:pt x="487" y="19102"/>
                  </a:lnTo>
                  <a:lnTo>
                    <a:pt x="700" y="19821"/>
                  </a:lnTo>
                  <a:lnTo>
                    <a:pt x="953" y="20501"/>
                  </a:lnTo>
                  <a:lnTo>
                    <a:pt x="1225" y="21181"/>
                  </a:lnTo>
                  <a:lnTo>
                    <a:pt x="1555" y="21842"/>
                  </a:lnTo>
                  <a:lnTo>
                    <a:pt x="1905" y="22463"/>
                  </a:lnTo>
                  <a:lnTo>
                    <a:pt x="2274" y="23085"/>
                  </a:lnTo>
                  <a:lnTo>
                    <a:pt x="2682" y="23668"/>
                  </a:lnTo>
                  <a:lnTo>
                    <a:pt x="3129" y="24251"/>
                  </a:lnTo>
                  <a:lnTo>
                    <a:pt x="3596" y="24795"/>
                  </a:lnTo>
                  <a:lnTo>
                    <a:pt x="4081" y="25320"/>
                  </a:lnTo>
                  <a:lnTo>
                    <a:pt x="4606" y="25825"/>
                  </a:lnTo>
                  <a:lnTo>
                    <a:pt x="5150" y="26291"/>
                  </a:lnTo>
                  <a:lnTo>
                    <a:pt x="5733" y="26738"/>
                  </a:lnTo>
                  <a:lnTo>
                    <a:pt x="6316" y="27166"/>
                  </a:lnTo>
                  <a:lnTo>
                    <a:pt x="6938" y="27574"/>
                  </a:lnTo>
                  <a:lnTo>
                    <a:pt x="7579" y="27943"/>
                  </a:lnTo>
                  <a:lnTo>
                    <a:pt x="8240" y="28273"/>
                  </a:lnTo>
                  <a:lnTo>
                    <a:pt x="8920" y="28584"/>
                  </a:lnTo>
                  <a:lnTo>
                    <a:pt x="9619" y="28876"/>
                  </a:lnTo>
                  <a:lnTo>
                    <a:pt x="10338" y="29128"/>
                  </a:lnTo>
                  <a:lnTo>
                    <a:pt x="11057" y="29342"/>
                  </a:lnTo>
                  <a:lnTo>
                    <a:pt x="11815" y="29536"/>
                  </a:lnTo>
                  <a:lnTo>
                    <a:pt x="12573" y="29692"/>
                  </a:lnTo>
                  <a:lnTo>
                    <a:pt x="13350" y="29808"/>
                  </a:lnTo>
                  <a:lnTo>
                    <a:pt x="14128" y="29906"/>
                  </a:lnTo>
                  <a:lnTo>
                    <a:pt x="14944" y="29944"/>
                  </a:lnTo>
                  <a:lnTo>
                    <a:pt x="15740" y="29964"/>
                  </a:lnTo>
                  <a:lnTo>
                    <a:pt x="16556" y="29944"/>
                  </a:lnTo>
                  <a:lnTo>
                    <a:pt x="17353" y="29906"/>
                  </a:lnTo>
                  <a:lnTo>
                    <a:pt x="18150" y="29808"/>
                  </a:lnTo>
                  <a:lnTo>
                    <a:pt x="18927" y="29692"/>
                  </a:lnTo>
                  <a:lnTo>
                    <a:pt x="19685" y="29536"/>
                  </a:lnTo>
                  <a:lnTo>
                    <a:pt x="20423" y="29342"/>
                  </a:lnTo>
                  <a:lnTo>
                    <a:pt x="21162" y="29128"/>
                  </a:lnTo>
                  <a:lnTo>
                    <a:pt x="21881" y="28876"/>
                  </a:lnTo>
                  <a:lnTo>
                    <a:pt x="22580" y="28584"/>
                  </a:lnTo>
                  <a:lnTo>
                    <a:pt x="23260" y="28273"/>
                  </a:lnTo>
                  <a:lnTo>
                    <a:pt x="23921" y="27943"/>
                  </a:lnTo>
                  <a:lnTo>
                    <a:pt x="24543" y="27574"/>
                  </a:lnTo>
                  <a:lnTo>
                    <a:pt x="25165" y="27166"/>
                  </a:lnTo>
                  <a:lnTo>
                    <a:pt x="25767" y="26738"/>
                  </a:lnTo>
                  <a:lnTo>
                    <a:pt x="26331" y="26291"/>
                  </a:lnTo>
                  <a:lnTo>
                    <a:pt x="26875" y="25825"/>
                  </a:lnTo>
                  <a:lnTo>
                    <a:pt x="27399" y="25320"/>
                  </a:lnTo>
                  <a:lnTo>
                    <a:pt x="27904" y="24795"/>
                  </a:lnTo>
                  <a:lnTo>
                    <a:pt x="28371" y="24251"/>
                  </a:lnTo>
                  <a:lnTo>
                    <a:pt x="28798" y="23668"/>
                  </a:lnTo>
                  <a:lnTo>
                    <a:pt x="29226" y="23085"/>
                  </a:lnTo>
                  <a:lnTo>
                    <a:pt x="29595" y="22463"/>
                  </a:lnTo>
                  <a:lnTo>
                    <a:pt x="29945" y="21842"/>
                  </a:lnTo>
                  <a:lnTo>
                    <a:pt x="30256" y="21181"/>
                  </a:lnTo>
                  <a:lnTo>
                    <a:pt x="30547" y="20501"/>
                  </a:lnTo>
                  <a:lnTo>
                    <a:pt x="30780" y="19821"/>
                  </a:lnTo>
                  <a:lnTo>
                    <a:pt x="30994" y="19102"/>
                  </a:lnTo>
                  <a:lnTo>
                    <a:pt x="31169" y="18383"/>
                  </a:lnTo>
                  <a:lnTo>
                    <a:pt x="31324" y="17644"/>
                  </a:lnTo>
                  <a:lnTo>
                    <a:pt x="31422" y="16886"/>
                  </a:lnTo>
                  <a:lnTo>
                    <a:pt x="31480" y="16109"/>
                  </a:lnTo>
                  <a:lnTo>
                    <a:pt x="31499" y="15313"/>
                  </a:lnTo>
                  <a:lnTo>
                    <a:pt x="31480" y="14535"/>
                  </a:lnTo>
                  <a:lnTo>
                    <a:pt x="31422" y="13758"/>
                  </a:lnTo>
                  <a:lnTo>
                    <a:pt x="31324" y="12981"/>
                  </a:lnTo>
                  <a:lnTo>
                    <a:pt x="31169" y="12223"/>
                  </a:lnTo>
                  <a:lnTo>
                    <a:pt x="30994" y="11485"/>
                  </a:lnTo>
                  <a:lnTo>
                    <a:pt x="30780" y="10766"/>
                  </a:lnTo>
                  <a:lnTo>
                    <a:pt x="30547" y="10047"/>
                  </a:lnTo>
                  <a:lnTo>
                    <a:pt x="30256" y="9347"/>
                  </a:lnTo>
                  <a:lnTo>
                    <a:pt x="29945" y="8686"/>
                  </a:lnTo>
                  <a:lnTo>
                    <a:pt x="29595" y="8026"/>
                  </a:lnTo>
                  <a:lnTo>
                    <a:pt x="29226" y="7384"/>
                  </a:lnTo>
                  <a:lnTo>
                    <a:pt x="28798" y="6763"/>
                  </a:lnTo>
                  <a:lnTo>
                    <a:pt x="28371" y="6160"/>
                  </a:lnTo>
                  <a:lnTo>
                    <a:pt x="27904" y="5577"/>
                  </a:lnTo>
                  <a:lnTo>
                    <a:pt x="27399" y="5014"/>
                  </a:lnTo>
                  <a:lnTo>
                    <a:pt x="26875" y="4489"/>
                  </a:lnTo>
                  <a:lnTo>
                    <a:pt x="26331" y="3984"/>
                  </a:lnTo>
                  <a:lnTo>
                    <a:pt x="25767" y="3498"/>
                  </a:lnTo>
                  <a:lnTo>
                    <a:pt x="25165" y="3051"/>
                  </a:lnTo>
                  <a:lnTo>
                    <a:pt x="24543" y="2624"/>
                  </a:lnTo>
                  <a:lnTo>
                    <a:pt x="23921" y="2216"/>
                  </a:lnTo>
                  <a:lnTo>
                    <a:pt x="23260" y="1846"/>
                  </a:lnTo>
                  <a:lnTo>
                    <a:pt x="22580" y="1516"/>
                  </a:lnTo>
                  <a:lnTo>
                    <a:pt x="21881" y="1205"/>
                  </a:lnTo>
                  <a:lnTo>
                    <a:pt x="21162" y="933"/>
                  </a:lnTo>
                  <a:lnTo>
                    <a:pt x="20423" y="681"/>
                  </a:lnTo>
                  <a:lnTo>
                    <a:pt x="19685" y="486"/>
                  </a:lnTo>
                  <a:lnTo>
                    <a:pt x="18927" y="311"/>
                  </a:lnTo>
                  <a:lnTo>
                    <a:pt x="18150" y="175"/>
                  </a:lnTo>
                  <a:lnTo>
                    <a:pt x="17353" y="78"/>
                  </a:lnTo>
                  <a:lnTo>
                    <a:pt x="16556" y="20"/>
                  </a:lnTo>
                  <a:lnTo>
                    <a:pt x="1574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44"/>
            <p:cNvSpPr/>
            <p:nvPr/>
          </p:nvSpPr>
          <p:spPr>
            <a:xfrm>
              <a:off x="5980950" y="3255625"/>
              <a:ext cx="53450" cy="53475"/>
            </a:xfrm>
            <a:custGeom>
              <a:avLst/>
              <a:gdLst/>
              <a:ahLst/>
              <a:cxnLst/>
              <a:rect l="l" t="t" r="r" b="b"/>
              <a:pathLst>
                <a:path w="2138" h="2139" extrusionOk="0">
                  <a:moveTo>
                    <a:pt x="1050" y="1"/>
                  </a:moveTo>
                  <a:lnTo>
                    <a:pt x="836" y="40"/>
                  </a:lnTo>
                  <a:lnTo>
                    <a:pt x="622" y="98"/>
                  </a:lnTo>
                  <a:lnTo>
                    <a:pt x="447" y="215"/>
                  </a:lnTo>
                  <a:lnTo>
                    <a:pt x="292" y="351"/>
                  </a:lnTo>
                  <a:lnTo>
                    <a:pt x="156" y="506"/>
                  </a:lnTo>
                  <a:lnTo>
                    <a:pt x="78" y="681"/>
                  </a:lnTo>
                  <a:lnTo>
                    <a:pt x="20" y="895"/>
                  </a:lnTo>
                  <a:lnTo>
                    <a:pt x="0" y="1089"/>
                  </a:lnTo>
                  <a:lnTo>
                    <a:pt x="39" y="1303"/>
                  </a:lnTo>
                  <a:lnTo>
                    <a:pt x="98" y="1516"/>
                  </a:lnTo>
                  <a:lnTo>
                    <a:pt x="214" y="1691"/>
                  </a:lnTo>
                  <a:lnTo>
                    <a:pt x="350" y="1847"/>
                  </a:lnTo>
                  <a:lnTo>
                    <a:pt x="506" y="1983"/>
                  </a:lnTo>
                  <a:lnTo>
                    <a:pt x="680" y="2061"/>
                  </a:lnTo>
                  <a:lnTo>
                    <a:pt x="894" y="2119"/>
                  </a:lnTo>
                  <a:lnTo>
                    <a:pt x="1089" y="2138"/>
                  </a:lnTo>
                  <a:lnTo>
                    <a:pt x="1302" y="2119"/>
                  </a:lnTo>
                  <a:lnTo>
                    <a:pt x="1516" y="2041"/>
                  </a:lnTo>
                  <a:lnTo>
                    <a:pt x="1691" y="1925"/>
                  </a:lnTo>
                  <a:lnTo>
                    <a:pt x="1846" y="1789"/>
                  </a:lnTo>
                  <a:lnTo>
                    <a:pt x="1963" y="1633"/>
                  </a:lnTo>
                  <a:lnTo>
                    <a:pt x="2060" y="1458"/>
                  </a:lnTo>
                  <a:lnTo>
                    <a:pt x="2118" y="1244"/>
                  </a:lnTo>
                  <a:lnTo>
                    <a:pt x="2138" y="1050"/>
                  </a:lnTo>
                  <a:lnTo>
                    <a:pt x="2099" y="836"/>
                  </a:lnTo>
                  <a:lnTo>
                    <a:pt x="2041" y="623"/>
                  </a:lnTo>
                  <a:lnTo>
                    <a:pt x="1924" y="448"/>
                  </a:lnTo>
                  <a:lnTo>
                    <a:pt x="1788" y="292"/>
                  </a:lnTo>
                  <a:lnTo>
                    <a:pt x="1633" y="176"/>
                  </a:lnTo>
                  <a:lnTo>
                    <a:pt x="1458" y="79"/>
                  </a:lnTo>
                  <a:lnTo>
                    <a:pt x="1244" y="20"/>
                  </a:lnTo>
                  <a:lnTo>
                    <a:pt x="10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44"/>
            <p:cNvSpPr/>
            <p:nvPr/>
          </p:nvSpPr>
          <p:spPr>
            <a:xfrm>
              <a:off x="6333625" y="3322675"/>
              <a:ext cx="52975" cy="53450"/>
            </a:xfrm>
            <a:custGeom>
              <a:avLst/>
              <a:gdLst/>
              <a:ahLst/>
              <a:cxnLst/>
              <a:rect l="l" t="t" r="r" b="b"/>
              <a:pathLst>
                <a:path w="2119" h="2138" extrusionOk="0">
                  <a:moveTo>
                    <a:pt x="1031" y="0"/>
                  </a:moveTo>
                  <a:lnTo>
                    <a:pt x="817" y="39"/>
                  </a:lnTo>
                  <a:lnTo>
                    <a:pt x="622" y="98"/>
                  </a:lnTo>
                  <a:lnTo>
                    <a:pt x="428" y="214"/>
                  </a:lnTo>
                  <a:lnTo>
                    <a:pt x="273" y="350"/>
                  </a:lnTo>
                  <a:lnTo>
                    <a:pt x="156" y="506"/>
                  </a:lnTo>
                  <a:lnTo>
                    <a:pt x="59" y="700"/>
                  </a:lnTo>
                  <a:lnTo>
                    <a:pt x="1" y="894"/>
                  </a:lnTo>
                  <a:lnTo>
                    <a:pt x="1" y="1108"/>
                  </a:lnTo>
                  <a:lnTo>
                    <a:pt x="20" y="1322"/>
                  </a:lnTo>
                  <a:lnTo>
                    <a:pt x="98" y="1516"/>
                  </a:lnTo>
                  <a:lnTo>
                    <a:pt x="195" y="1691"/>
                  </a:lnTo>
                  <a:lnTo>
                    <a:pt x="331" y="1846"/>
                  </a:lnTo>
                  <a:lnTo>
                    <a:pt x="486" y="1982"/>
                  </a:lnTo>
                  <a:lnTo>
                    <a:pt x="681" y="2060"/>
                  </a:lnTo>
                  <a:lnTo>
                    <a:pt x="875" y="2118"/>
                  </a:lnTo>
                  <a:lnTo>
                    <a:pt x="1089" y="2138"/>
                  </a:lnTo>
                  <a:lnTo>
                    <a:pt x="1303" y="2118"/>
                  </a:lnTo>
                  <a:lnTo>
                    <a:pt x="1497" y="2041"/>
                  </a:lnTo>
                  <a:lnTo>
                    <a:pt x="1691" y="1944"/>
                  </a:lnTo>
                  <a:lnTo>
                    <a:pt x="1847" y="1808"/>
                  </a:lnTo>
                  <a:lnTo>
                    <a:pt x="1963" y="1633"/>
                  </a:lnTo>
                  <a:lnTo>
                    <a:pt x="2060" y="1458"/>
                  </a:lnTo>
                  <a:lnTo>
                    <a:pt x="2119" y="1263"/>
                  </a:lnTo>
                  <a:lnTo>
                    <a:pt x="2119" y="1050"/>
                  </a:lnTo>
                  <a:lnTo>
                    <a:pt x="2099" y="836"/>
                  </a:lnTo>
                  <a:lnTo>
                    <a:pt x="2022" y="622"/>
                  </a:lnTo>
                  <a:lnTo>
                    <a:pt x="1924" y="447"/>
                  </a:lnTo>
                  <a:lnTo>
                    <a:pt x="1788" y="292"/>
                  </a:lnTo>
                  <a:lnTo>
                    <a:pt x="1633" y="175"/>
                  </a:lnTo>
                  <a:lnTo>
                    <a:pt x="1439" y="78"/>
                  </a:lnTo>
                  <a:lnTo>
                    <a:pt x="1244" y="20"/>
                  </a:lnTo>
                  <a:lnTo>
                    <a:pt x="103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44"/>
            <p:cNvSpPr/>
            <p:nvPr/>
          </p:nvSpPr>
          <p:spPr>
            <a:xfrm>
              <a:off x="5931875" y="3349400"/>
              <a:ext cx="95725" cy="95725"/>
            </a:xfrm>
            <a:custGeom>
              <a:avLst/>
              <a:gdLst/>
              <a:ahLst/>
              <a:cxnLst/>
              <a:rect l="l" t="t" r="r" b="b"/>
              <a:pathLst>
                <a:path w="3829" h="3829" extrusionOk="0">
                  <a:moveTo>
                    <a:pt x="1924" y="0"/>
                  </a:moveTo>
                  <a:lnTo>
                    <a:pt x="1730" y="20"/>
                  </a:lnTo>
                  <a:lnTo>
                    <a:pt x="1536" y="39"/>
                  </a:lnTo>
                  <a:lnTo>
                    <a:pt x="1361" y="78"/>
                  </a:lnTo>
                  <a:lnTo>
                    <a:pt x="1186" y="156"/>
                  </a:lnTo>
                  <a:lnTo>
                    <a:pt x="1011" y="233"/>
                  </a:lnTo>
                  <a:lnTo>
                    <a:pt x="856" y="330"/>
                  </a:lnTo>
                  <a:lnTo>
                    <a:pt x="700" y="447"/>
                  </a:lnTo>
                  <a:lnTo>
                    <a:pt x="564" y="564"/>
                  </a:lnTo>
                  <a:lnTo>
                    <a:pt x="448" y="700"/>
                  </a:lnTo>
                  <a:lnTo>
                    <a:pt x="331" y="836"/>
                  </a:lnTo>
                  <a:lnTo>
                    <a:pt x="234" y="1011"/>
                  </a:lnTo>
                  <a:lnTo>
                    <a:pt x="156" y="1166"/>
                  </a:lnTo>
                  <a:lnTo>
                    <a:pt x="98" y="1341"/>
                  </a:lnTo>
                  <a:lnTo>
                    <a:pt x="40" y="1535"/>
                  </a:lnTo>
                  <a:lnTo>
                    <a:pt x="20" y="1710"/>
                  </a:lnTo>
                  <a:lnTo>
                    <a:pt x="1" y="1924"/>
                  </a:lnTo>
                  <a:lnTo>
                    <a:pt x="20" y="2118"/>
                  </a:lnTo>
                  <a:lnTo>
                    <a:pt x="40" y="2293"/>
                  </a:lnTo>
                  <a:lnTo>
                    <a:pt x="98" y="2487"/>
                  </a:lnTo>
                  <a:lnTo>
                    <a:pt x="156" y="2662"/>
                  </a:lnTo>
                  <a:lnTo>
                    <a:pt x="234" y="2818"/>
                  </a:lnTo>
                  <a:lnTo>
                    <a:pt x="331" y="2993"/>
                  </a:lnTo>
                  <a:lnTo>
                    <a:pt x="448" y="3129"/>
                  </a:lnTo>
                  <a:lnTo>
                    <a:pt x="564" y="3265"/>
                  </a:lnTo>
                  <a:lnTo>
                    <a:pt x="700" y="3401"/>
                  </a:lnTo>
                  <a:lnTo>
                    <a:pt x="856" y="3498"/>
                  </a:lnTo>
                  <a:lnTo>
                    <a:pt x="1011" y="3595"/>
                  </a:lnTo>
                  <a:lnTo>
                    <a:pt x="1186" y="3673"/>
                  </a:lnTo>
                  <a:lnTo>
                    <a:pt x="1361" y="3750"/>
                  </a:lnTo>
                  <a:lnTo>
                    <a:pt x="1536" y="3789"/>
                  </a:lnTo>
                  <a:lnTo>
                    <a:pt x="1730" y="3828"/>
                  </a:lnTo>
                  <a:lnTo>
                    <a:pt x="2119" y="3828"/>
                  </a:lnTo>
                  <a:lnTo>
                    <a:pt x="2313" y="3789"/>
                  </a:lnTo>
                  <a:lnTo>
                    <a:pt x="2488" y="3750"/>
                  </a:lnTo>
                  <a:lnTo>
                    <a:pt x="2663" y="3673"/>
                  </a:lnTo>
                  <a:lnTo>
                    <a:pt x="2838" y="3595"/>
                  </a:lnTo>
                  <a:lnTo>
                    <a:pt x="2993" y="3498"/>
                  </a:lnTo>
                  <a:lnTo>
                    <a:pt x="3149" y="3401"/>
                  </a:lnTo>
                  <a:lnTo>
                    <a:pt x="3285" y="3265"/>
                  </a:lnTo>
                  <a:lnTo>
                    <a:pt x="3401" y="3129"/>
                  </a:lnTo>
                  <a:lnTo>
                    <a:pt x="3518" y="2993"/>
                  </a:lnTo>
                  <a:lnTo>
                    <a:pt x="3615" y="2818"/>
                  </a:lnTo>
                  <a:lnTo>
                    <a:pt x="3693" y="2662"/>
                  </a:lnTo>
                  <a:lnTo>
                    <a:pt x="3751" y="2487"/>
                  </a:lnTo>
                  <a:lnTo>
                    <a:pt x="3790" y="2293"/>
                  </a:lnTo>
                  <a:lnTo>
                    <a:pt x="3829" y="2118"/>
                  </a:lnTo>
                  <a:lnTo>
                    <a:pt x="3829" y="1924"/>
                  </a:lnTo>
                  <a:lnTo>
                    <a:pt x="3829" y="1710"/>
                  </a:lnTo>
                  <a:lnTo>
                    <a:pt x="3790" y="1535"/>
                  </a:lnTo>
                  <a:lnTo>
                    <a:pt x="3751" y="1341"/>
                  </a:lnTo>
                  <a:lnTo>
                    <a:pt x="3693" y="1166"/>
                  </a:lnTo>
                  <a:lnTo>
                    <a:pt x="3615" y="1011"/>
                  </a:lnTo>
                  <a:lnTo>
                    <a:pt x="3518" y="836"/>
                  </a:lnTo>
                  <a:lnTo>
                    <a:pt x="3401" y="700"/>
                  </a:lnTo>
                  <a:lnTo>
                    <a:pt x="3285" y="564"/>
                  </a:lnTo>
                  <a:lnTo>
                    <a:pt x="3149" y="447"/>
                  </a:lnTo>
                  <a:lnTo>
                    <a:pt x="2993" y="330"/>
                  </a:lnTo>
                  <a:lnTo>
                    <a:pt x="2838" y="233"/>
                  </a:lnTo>
                  <a:lnTo>
                    <a:pt x="2663" y="156"/>
                  </a:lnTo>
                  <a:lnTo>
                    <a:pt x="2488" y="78"/>
                  </a:lnTo>
                  <a:lnTo>
                    <a:pt x="2313" y="39"/>
                  </a:lnTo>
                  <a:lnTo>
                    <a:pt x="2119" y="20"/>
                  </a:lnTo>
                  <a:lnTo>
                    <a:pt x="192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44"/>
            <p:cNvSpPr/>
            <p:nvPr/>
          </p:nvSpPr>
          <p:spPr>
            <a:xfrm>
              <a:off x="6284575" y="3418850"/>
              <a:ext cx="95725" cy="95725"/>
            </a:xfrm>
            <a:custGeom>
              <a:avLst/>
              <a:gdLst/>
              <a:ahLst/>
              <a:cxnLst/>
              <a:rect l="l" t="t" r="r" b="b"/>
              <a:pathLst>
                <a:path w="3829" h="3829" extrusionOk="0">
                  <a:moveTo>
                    <a:pt x="1924" y="1"/>
                  </a:moveTo>
                  <a:lnTo>
                    <a:pt x="1729" y="20"/>
                  </a:lnTo>
                  <a:lnTo>
                    <a:pt x="1535" y="40"/>
                  </a:lnTo>
                  <a:lnTo>
                    <a:pt x="1341" y="98"/>
                  </a:lnTo>
                  <a:lnTo>
                    <a:pt x="1166" y="156"/>
                  </a:lnTo>
                  <a:lnTo>
                    <a:pt x="1011" y="234"/>
                  </a:lnTo>
                  <a:lnTo>
                    <a:pt x="855" y="331"/>
                  </a:lnTo>
                  <a:lnTo>
                    <a:pt x="700" y="448"/>
                  </a:lnTo>
                  <a:lnTo>
                    <a:pt x="564" y="564"/>
                  </a:lnTo>
                  <a:lnTo>
                    <a:pt x="447" y="700"/>
                  </a:lnTo>
                  <a:lnTo>
                    <a:pt x="330" y="856"/>
                  </a:lnTo>
                  <a:lnTo>
                    <a:pt x="233" y="1011"/>
                  </a:lnTo>
                  <a:lnTo>
                    <a:pt x="156" y="1186"/>
                  </a:lnTo>
                  <a:lnTo>
                    <a:pt x="97" y="1361"/>
                  </a:lnTo>
                  <a:lnTo>
                    <a:pt x="39" y="1536"/>
                  </a:lnTo>
                  <a:lnTo>
                    <a:pt x="20" y="1730"/>
                  </a:lnTo>
                  <a:lnTo>
                    <a:pt x="0" y="1925"/>
                  </a:lnTo>
                  <a:lnTo>
                    <a:pt x="20" y="2119"/>
                  </a:lnTo>
                  <a:lnTo>
                    <a:pt x="39" y="2313"/>
                  </a:lnTo>
                  <a:lnTo>
                    <a:pt x="97" y="2488"/>
                  </a:lnTo>
                  <a:lnTo>
                    <a:pt x="156" y="2663"/>
                  </a:lnTo>
                  <a:lnTo>
                    <a:pt x="233" y="2838"/>
                  </a:lnTo>
                  <a:lnTo>
                    <a:pt x="330" y="2993"/>
                  </a:lnTo>
                  <a:lnTo>
                    <a:pt x="447" y="3149"/>
                  </a:lnTo>
                  <a:lnTo>
                    <a:pt x="564" y="3285"/>
                  </a:lnTo>
                  <a:lnTo>
                    <a:pt x="700" y="3401"/>
                  </a:lnTo>
                  <a:lnTo>
                    <a:pt x="855" y="3518"/>
                  </a:lnTo>
                  <a:lnTo>
                    <a:pt x="1011" y="3615"/>
                  </a:lnTo>
                  <a:lnTo>
                    <a:pt x="1166" y="3693"/>
                  </a:lnTo>
                  <a:lnTo>
                    <a:pt x="1341" y="3751"/>
                  </a:lnTo>
                  <a:lnTo>
                    <a:pt x="1535" y="3790"/>
                  </a:lnTo>
                  <a:lnTo>
                    <a:pt x="1729" y="3829"/>
                  </a:lnTo>
                  <a:lnTo>
                    <a:pt x="2118" y="3829"/>
                  </a:lnTo>
                  <a:lnTo>
                    <a:pt x="2312" y="3790"/>
                  </a:lnTo>
                  <a:lnTo>
                    <a:pt x="2487" y="3751"/>
                  </a:lnTo>
                  <a:lnTo>
                    <a:pt x="2662" y="3693"/>
                  </a:lnTo>
                  <a:lnTo>
                    <a:pt x="2837" y="3615"/>
                  </a:lnTo>
                  <a:lnTo>
                    <a:pt x="2993" y="3518"/>
                  </a:lnTo>
                  <a:lnTo>
                    <a:pt x="3129" y="3401"/>
                  </a:lnTo>
                  <a:lnTo>
                    <a:pt x="3265" y="3285"/>
                  </a:lnTo>
                  <a:lnTo>
                    <a:pt x="3401" y="3149"/>
                  </a:lnTo>
                  <a:lnTo>
                    <a:pt x="3498" y="2993"/>
                  </a:lnTo>
                  <a:lnTo>
                    <a:pt x="3595" y="2838"/>
                  </a:lnTo>
                  <a:lnTo>
                    <a:pt x="3673" y="2663"/>
                  </a:lnTo>
                  <a:lnTo>
                    <a:pt x="3750" y="2488"/>
                  </a:lnTo>
                  <a:lnTo>
                    <a:pt x="3789" y="2313"/>
                  </a:lnTo>
                  <a:lnTo>
                    <a:pt x="3828" y="2119"/>
                  </a:lnTo>
                  <a:lnTo>
                    <a:pt x="3828" y="1925"/>
                  </a:lnTo>
                  <a:lnTo>
                    <a:pt x="3828" y="1730"/>
                  </a:lnTo>
                  <a:lnTo>
                    <a:pt x="3789" y="1536"/>
                  </a:lnTo>
                  <a:lnTo>
                    <a:pt x="3750" y="1361"/>
                  </a:lnTo>
                  <a:lnTo>
                    <a:pt x="3673" y="1186"/>
                  </a:lnTo>
                  <a:lnTo>
                    <a:pt x="3595" y="1011"/>
                  </a:lnTo>
                  <a:lnTo>
                    <a:pt x="3498" y="856"/>
                  </a:lnTo>
                  <a:lnTo>
                    <a:pt x="3401" y="700"/>
                  </a:lnTo>
                  <a:lnTo>
                    <a:pt x="3265" y="564"/>
                  </a:lnTo>
                  <a:lnTo>
                    <a:pt x="3129" y="448"/>
                  </a:lnTo>
                  <a:lnTo>
                    <a:pt x="2993" y="331"/>
                  </a:lnTo>
                  <a:lnTo>
                    <a:pt x="2837" y="234"/>
                  </a:lnTo>
                  <a:lnTo>
                    <a:pt x="2662" y="156"/>
                  </a:lnTo>
                  <a:lnTo>
                    <a:pt x="2487" y="98"/>
                  </a:lnTo>
                  <a:lnTo>
                    <a:pt x="2312" y="40"/>
                  </a:lnTo>
                  <a:lnTo>
                    <a:pt x="2118" y="20"/>
                  </a:lnTo>
                  <a:lnTo>
                    <a:pt x="192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44"/>
            <p:cNvSpPr/>
            <p:nvPr/>
          </p:nvSpPr>
          <p:spPr>
            <a:xfrm>
              <a:off x="5734650" y="3482000"/>
              <a:ext cx="18000" cy="18000"/>
            </a:xfrm>
            <a:custGeom>
              <a:avLst/>
              <a:gdLst/>
              <a:ahLst/>
              <a:cxnLst/>
              <a:rect l="l" t="t" r="r" b="b"/>
              <a:pathLst>
                <a:path w="720" h="720" extrusionOk="0">
                  <a:moveTo>
                    <a:pt x="292" y="1"/>
                  </a:moveTo>
                  <a:lnTo>
                    <a:pt x="214" y="20"/>
                  </a:lnTo>
                  <a:lnTo>
                    <a:pt x="156" y="59"/>
                  </a:lnTo>
                  <a:lnTo>
                    <a:pt x="98" y="98"/>
                  </a:lnTo>
                  <a:lnTo>
                    <a:pt x="59" y="156"/>
                  </a:lnTo>
                  <a:lnTo>
                    <a:pt x="20" y="215"/>
                  </a:lnTo>
                  <a:lnTo>
                    <a:pt x="1" y="292"/>
                  </a:lnTo>
                  <a:lnTo>
                    <a:pt x="1" y="351"/>
                  </a:lnTo>
                  <a:lnTo>
                    <a:pt x="1" y="428"/>
                  </a:lnTo>
                  <a:lnTo>
                    <a:pt x="20" y="506"/>
                  </a:lnTo>
                  <a:lnTo>
                    <a:pt x="59" y="564"/>
                  </a:lnTo>
                  <a:lnTo>
                    <a:pt x="98" y="623"/>
                  </a:lnTo>
                  <a:lnTo>
                    <a:pt x="156" y="662"/>
                  </a:lnTo>
                  <a:lnTo>
                    <a:pt x="214" y="681"/>
                  </a:lnTo>
                  <a:lnTo>
                    <a:pt x="292" y="720"/>
                  </a:lnTo>
                  <a:lnTo>
                    <a:pt x="428" y="720"/>
                  </a:lnTo>
                  <a:lnTo>
                    <a:pt x="486" y="681"/>
                  </a:lnTo>
                  <a:lnTo>
                    <a:pt x="564" y="662"/>
                  </a:lnTo>
                  <a:lnTo>
                    <a:pt x="603" y="623"/>
                  </a:lnTo>
                  <a:lnTo>
                    <a:pt x="661" y="564"/>
                  </a:lnTo>
                  <a:lnTo>
                    <a:pt x="681" y="506"/>
                  </a:lnTo>
                  <a:lnTo>
                    <a:pt x="700" y="428"/>
                  </a:lnTo>
                  <a:lnTo>
                    <a:pt x="720" y="351"/>
                  </a:lnTo>
                  <a:lnTo>
                    <a:pt x="700" y="292"/>
                  </a:lnTo>
                  <a:lnTo>
                    <a:pt x="681" y="215"/>
                  </a:lnTo>
                  <a:lnTo>
                    <a:pt x="661" y="156"/>
                  </a:lnTo>
                  <a:lnTo>
                    <a:pt x="603" y="98"/>
                  </a:lnTo>
                  <a:lnTo>
                    <a:pt x="56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44"/>
            <p:cNvSpPr/>
            <p:nvPr/>
          </p:nvSpPr>
          <p:spPr>
            <a:xfrm>
              <a:off x="5742900" y="3514550"/>
              <a:ext cx="18000" cy="18000"/>
            </a:xfrm>
            <a:custGeom>
              <a:avLst/>
              <a:gdLst/>
              <a:ahLst/>
              <a:cxnLst/>
              <a:rect l="l" t="t" r="r" b="b"/>
              <a:pathLst>
                <a:path w="720" h="720" extrusionOk="0">
                  <a:moveTo>
                    <a:pt x="351" y="1"/>
                  </a:moveTo>
                  <a:lnTo>
                    <a:pt x="273" y="20"/>
                  </a:lnTo>
                  <a:lnTo>
                    <a:pt x="215" y="40"/>
                  </a:lnTo>
                  <a:lnTo>
                    <a:pt x="156" y="79"/>
                  </a:lnTo>
                  <a:lnTo>
                    <a:pt x="98" y="117"/>
                  </a:lnTo>
                  <a:lnTo>
                    <a:pt x="59" y="176"/>
                  </a:lnTo>
                  <a:lnTo>
                    <a:pt x="20" y="234"/>
                  </a:lnTo>
                  <a:lnTo>
                    <a:pt x="1" y="292"/>
                  </a:lnTo>
                  <a:lnTo>
                    <a:pt x="1" y="370"/>
                  </a:lnTo>
                  <a:lnTo>
                    <a:pt x="1" y="448"/>
                  </a:lnTo>
                  <a:lnTo>
                    <a:pt x="20" y="506"/>
                  </a:lnTo>
                  <a:lnTo>
                    <a:pt x="59" y="564"/>
                  </a:lnTo>
                  <a:lnTo>
                    <a:pt x="98" y="623"/>
                  </a:lnTo>
                  <a:lnTo>
                    <a:pt x="156" y="662"/>
                  </a:lnTo>
                  <a:lnTo>
                    <a:pt x="215" y="700"/>
                  </a:lnTo>
                  <a:lnTo>
                    <a:pt x="273" y="720"/>
                  </a:lnTo>
                  <a:lnTo>
                    <a:pt x="428" y="720"/>
                  </a:lnTo>
                  <a:lnTo>
                    <a:pt x="487" y="700"/>
                  </a:lnTo>
                  <a:lnTo>
                    <a:pt x="545" y="662"/>
                  </a:lnTo>
                  <a:lnTo>
                    <a:pt x="603" y="623"/>
                  </a:lnTo>
                  <a:lnTo>
                    <a:pt x="642" y="564"/>
                  </a:lnTo>
                  <a:lnTo>
                    <a:pt x="681" y="506"/>
                  </a:lnTo>
                  <a:lnTo>
                    <a:pt x="700" y="448"/>
                  </a:lnTo>
                  <a:lnTo>
                    <a:pt x="720" y="370"/>
                  </a:lnTo>
                  <a:lnTo>
                    <a:pt x="700" y="292"/>
                  </a:lnTo>
                  <a:lnTo>
                    <a:pt x="681" y="234"/>
                  </a:lnTo>
                  <a:lnTo>
                    <a:pt x="642" y="176"/>
                  </a:lnTo>
                  <a:lnTo>
                    <a:pt x="603" y="117"/>
                  </a:lnTo>
                  <a:lnTo>
                    <a:pt x="545" y="79"/>
                  </a:lnTo>
                  <a:lnTo>
                    <a:pt x="487" y="40"/>
                  </a:lnTo>
                  <a:lnTo>
                    <a:pt x="428" y="20"/>
                  </a:lnTo>
                  <a:lnTo>
                    <a:pt x="351"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44"/>
            <p:cNvSpPr/>
            <p:nvPr/>
          </p:nvSpPr>
          <p:spPr>
            <a:xfrm>
              <a:off x="5758950" y="3543700"/>
              <a:ext cx="18000" cy="17525"/>
            </a:xfrm>
            <a:custGeom>
              <a:avLst/>
              <a:gdLst/>
              <a:ahLst/>
              <a:cxnLst/>
              <a:rect l="l" t="t" r="r" b="b"/>
              <a:pathLst>
                <a:path w="720" h="701" extrusionOk="0">
                  <a:moveTo>
                    <a:pt x="292" y="1"/>
                  </a:moveTo>
                  <a:lnTo>
                    <a:pt x="233" y="20"/>
                  </a:lnTo>
                  <a:lnTo>
                    <a:pt x="175" y="59"/>
                  </a:lnTo>
                  <a:lnTo>
                    <a:pt x="117" y="98"/>
                  </a:lnTo>
                  <a:lnTo>
                    <a:pt x="78" y="156"/>
                  </a:lnTo>
                  <a:lnTo>
                    <a:pt x="39" y="214"/>
                  </a:lnTo>
                  <a:lnTo>
                    <a:pt x="20" y="273"/>
                  </a:lnTo>
                  <a:lnTo>
                    <a:pt x="0" y="350"/>
                  </a:lnTo>
                  <a:lnTo>
                    <a:pt x="20" y="428"/>
                  </a:lnTo>
                  <a:lnTo>
                    <a:pt x="39" y="487"/>
                  </a:lnTo>
                  <a:lnTo>
                    <a:pt x="78" y="545"/>
                  </a:lnTo>
                  <a:lnTo>
                    <a:pt x="117" y="603"/>
                  </a:lnTo>
                  <a:lnTo>
                    <a:pt x="175" y="642"/>
                  </a:lnTo>
                  <a:lnTo>
                    <a:pt x="233" y="681"/>
                  </a:lnTo>
                  <a:lnTo>
                    <a:pt x="292" y="700"/>
                  </a:lnTo>
                  <a:lnTo>
                    <a:pt x="447" y="700"/>
                  </a:lnTo>
                  <a:lnTo>
                    <a:pt x="505" y="681"/>
                  </a:lnTo>
                  <a:lnTo>
                    <a:pt x="564" y="642"/>
                  </a:lnTo>
                  <a:lnTo>
                    <a:pt x="622" y="603"/>
                  </a:lnTo>
                  <a:lnTo>
                    <a:pt x="661" y="545"/>
                  </a:lnTo>
                  <a:lnTo>
                    <a:pt x="700" y="487"/>
                  </a:lnTo>
                  <a:lnTo>
                    <a:pt x="719" y="428"/>
                  </a:lnTo>
                  <a:lnTo>
                    <a:pt x="719" y="350"/>
                  </a:lnTo>
                  <a:lnTo>
                    <a:pt x="719" y="273"/>
                  </a:lnTo>
                  <a:lnTo>
                    <a:pt x="700" y="214"/>
                  </a:lnTo>
                  <a:lnTo>
                    <a:pt x="661" y="156"/>
                  </a:lnTo>
                  <a:lnTo>
                    <a:pt x="622" y="98"/>
                  </a:lnTo>
                  <a:lnTo>
                    <a:pt x="564" y="59"/>
                  </a:lnTo>
                  <a:lnTo>
                    <a:pt x="505" y="20"/>
                  </a:lnTo>
                  <a:lnTo>
                    <a:pt x="447"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44"/>
            <p:cNvSpPr/>
            <p:nvPr/>
          </p:nvSpPr>
          <p:spPr>
            <a:xfrm>
              <a:off x="5783725" y="3822075"/>
              <a:ext cx="18000" cy="17975"/>
            </a:xfrm>
            <a:custGeom>
              <a:avLst/>
              <a:gdLst/>
              <a:ahLst/>
              <a:cxnLst/>
              <a:rect l="l" t="t" r="r" b="b"/>
              <a:pathLst>
                <a:path w="720" h="719" extrusionOk="0">
                  <a:moveTo>
                    <a:pt x="369" y="0"/>
                  </a:moveTo>
                  <a:lnTo>
                    <a:pt x="292" y="19"/>
                  </a:lnTo>
                  <a:lnTo>
                    <a:pt x="214" y="39"/>
                  </a:lnTo>
                  <a:lnTo>
                    <a:pt x="156" y="58"/>
                  </a:lnTo>
                  <a:lnTo>
                    <a:pt x="97" y="117"/>
                  </a:lnTo>
                  <a:lnTo>
                    <a:pt x="58" y="155"/>
                  </a:lnTo>
                  <a:lnTo>
                    <a:pt x="20" y="233"/>
                  </a:lnTo>
                  <a:lnTo>
                    <a:pt x="0" y="291"/>
                  </a:lnTo>
                  <a:lnTo>
                    <a:pt x="0" y="369"/>
                  </a:lnTo>
                  <a:lnTo>
                    <a:pt x="0" y="447"/>
                  </a:lnTo>
                  <a:lnTo>
                    <a:pt x="20" y="505"/>
                  </a:lnTo>
                  <a:lnTo>
                    <a:pt x="58" y="564"/>
                  </a:lnTo>
                  <a:lnTo>
                    <a:pt x="97" y="622"/>
                  </a:lnTo>
                  <a:lnTo>
                    <a:pt x="156" y="661"/>
                  </a:lnTo>
                  <a:lnTo>
                    <a:pt x="214" y="700"/>
                  </a:lnTo>
                  <a:lnTo>
                    <a:pt x="292" y="719"/>
                  </a:lnTo>
                  <a:lnTo>
                    <a:pt x="428" y="719"/>
                  </a:lnTo>
                  <a:lnTo>
                    <a:pt x="505" y="700"/>
                  </a:lnTo>
                  <a:lnTo>
                    <a:pt x="564" y="661"/>
                  </a:lnTo>
                  <a:lnTo>
                    <a:pt x="622" y="622"/>
                  </a:lnTo>
                  <a:lnTo>
                    <a:pt x="661" y="564"/>
                  </a:lnTo>
                  <a:lnTo>
                    <a:pt x="700" y="505"/>
                  </a:lnTo>
                  <a:lnTo>
                    <a:pt x="719" y="447"/>
                  </a:lnTo>
                  <a:lnTo>
                    <a:pt x="719" y="369"/>
                  </a:lnTo>
                  <a:lnTo>
                    <a:pt x="719" y="291"/>
                  </a:lnTo>
                  <a:lnTo>
                    <a:pt x="700" y="233"/>
                  </a:lnTo>
                  <a:lnTo>
                    <a:pt x="661" y="155"/>
                  </a:lnTo>
                  <a:lnTo>
                    <a:pt x="622" y="117"/>
                  </a:lnTo>
                  <a:lnTo>
                    <a:pt x="564" y="58"/>
                  </a:lnTo>
                  <a:lnTo>
                    <a:pt x="505" y="39"/>
                  </a:lnTo>
                  <a:lnTo>
                    <a:pt x="428" y="19"/>
                  </a:lnTo>
                  <a:lnTo>
                    <a:pt x="36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44"/>
            <p:cNvSpPr/>
            <p:nvPr/>
          </p:nvSpPr>
          <p:spPr>
            <a:xfrm>
              <a:off x="5812375" y="3813800"/>
              <a:ext cx="18000" cy="18000"/>
            </a:xfrm>
            <a:custGeom>
              <a:avLst/>
              <a:gdLst/>
              <a:ahLst/>
              <a:cxnLst/>
              <a:rect l="l" t="t" r="r" b="b"/>
              <a:pathLst>
                <a:path w="720" h="720" extrusionOk="0">
                  <a:moveTo>
                    <a:pt x="370" y="1"/>
                  </a:moveTo>
                  <a:lnTo>
                    <a:pt x="292" y="20"/>
                  </a:lnTo>
                  <a:lnTo>
                    <a:pt x="214" y="40"/>
                  </a:lnTo>
                  <a:lnTo>
                    <a:pt x="156" y="78"/>
                  </a:lnTo>
                  <a:lnTo>
                    <a:pt x="98" y="117"/>
                  </a:lnTo>
                  <a:lnTo>
                    <a:pt x="59" y="176"/>
                  </a:lnTo>
                  <a:lnTo>
                    <a:pt x="39" y="234"/>
                  </a:lnTo>
                  <a:lnTo>
                    <a:pt x="1" y="292"/>
                  </a:lnTo>
                  <a:lnTo>
                    <a:pt x="1" y="370"/>
                  </a:lnTo>
                  <a:lnTo>
                    <a:pt x="1" y="448"/>
                  </a:lnTo>
                  <a:lnTo>
                    <a:pt x="39" y="506"/>
                  </a:lnTo>
                  <a:lnTo>
                    <a:pt x="59" y="564"/>
                  </a:lnTo>
                  <a:lnTo>
                    <a:pt x="98" y="622"/>
                  </a:lnTo>
                  <a:lnTo>
                    <a:pt x="156" y="661"/>
                  </a:lnTo>
                  <a:lnTo>
                    <a:pt x="214" y="700"/>
                  </a:lnTo>
                  <a:lnTo>
                    <a:pt x="292" y="720"/>
                  </a:lnTo>
                  <a:lnTo>
                    <a:pt x="428" y="720"/>
                  </a:lnTo>
                  <a:lnTo>
                    <a:pt x="506" y="700"/>
                  </a:lnTo>
                  <a:lnTo>
                    <a:pt x="564" y="661"/>
                  </a:lnTo>
                  <a:lnTo>
                    <a:pt x="622" y="622"/>
                  </a:lnTo>
                  <a:lnTo>
                    <a:pt x="661" y="564"/>
                  </a:lnTo>
                  <a:lnTo>
                    <a:pt x="700" y="506"/>
                  </a:lnTo>
                  <a:lnTo>
                    <a:pt x="720" y="448"/>
                  </a:lnTo>
                  <a:lnTo>
                    <a:pt x="720" y="370"/>
                  </a:lnTo>
                  <a:lnTo>
                    <a:pt x="720" y="292"/>
                  </a:lnTo>
                  <a:lnTo>
                    <a:pt x="700" y="234"/>
                  </a:lnTo>
                  <a:lnTo>
                    <a:pt x="661" y="176"/>
                  </a:lnTo>
                  <a:lnTo>
                    <a:pt x="622" y="117"/>
                  </a:lnTo>
                  <a:lnTo>
                    <a:pt x="564" y="78"/>
                  </a:lnTo>
                  <a:lnTo>
                    <a:pt x="506" y="40"/>
                  </a:lnTo>
                  <a:lnTo>
                    <a:pt x="428" y="20"/>
                  </a:lnTo>
                  <a:lnTo>
                    <a:pt x="370"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44"/>
            <p:cNvSpPr/>
            <p:nvPr/>
          </p:nvSpPr>
          <p:spPr>
            <a:xfrm>
              <a:off x="5845400" y="3797775"/>
              <a:ext cx="18000" cy="18000"/>
            </a:xfrm>
            <a:custGeom>
              <a:avLst/>
              <a:gdLst/>
              <a:ahLst/>
              <a:cxnLst/>
              <a:rect l="l" t="t" r="r" b="b"/>
              <a:pathLst>
                <a:path w="720" h="720" extrusionOk="0">
                  <a:moveTo>
                    <a:pt x="273" y="0"/>
                  </a:moveTo>
                  <a:lnTo>
                    <a:pt x="215" y="20"/>
                  </a:lnTo>
                  <a:lnTo>
                    <a:pt x="156" y="59"/>
                  </a:lnTo>
                  <a:lnTo>
                    <a:pt x="98" y="98"/>
                  </a:lnTo>
                  <a:lnTo>
                    <a:pt x="59" y="156"/>
                  </a:lnTo>
                  <a:lnTo>
                    <a:pt x="20" y="214"/>
                  </a:lnTo>
                  <a:lnTo>
                    <a:pt x="1" y="272"/>
                  </a:lnTo>
                  <a:lnTo>
                    <a:pt x="1" y="350"/>
                  </a:lnTo>
                  <a:lnTo>
                    <a:pt x="1" y="428"/>
                  </a:lnTo>
                  <a:lnTo>
                    <a:pt x="20" y="486"/>
                  </a:lnTo>
                  <a:lnTo>
                    <a:pt x="59" y="564"/>
                  </a:lnTo>
                  <a:lnTo>
                    <a:pt x="98" y="603"/>
                  </a:lnTo>
                  <a:lnTo>
                    <a:pt x="156" y="661"/>
                  </a:lnTo>
                  <a:lnTo>
                    <a:pt x="215" y="681"/>
                  </a:lnTo>
                  <a:lnTo>
                    <a:pt x="273" y="700"/>
                  </a:lnTo>
                  <a:lnTo>
                    <a:pt x="351" y="719"/>
                  </a:lnTo>
                  <a:lnTo>
                    <a:pt x="428" y="700"/>
                  </a:lnTo>
                  <a:lnTo>
                    <a:pt x="487" y="681"/>
                  </a:lnTo>
                  <a:lnTo>
                    <a:pt x="545" y="661"/>
                  </a:lnTo>
                  <a:lnTo>
                    <a:pt x="603" y="603"/>
                  </a:lnTo>
                  <a:lnTo>
                    <a:pt x="642" y="564"/>
                  </a:lnTo>
                  <a:lnTo>
                    <a:pt x="681" y="486"/>
                  </a:lnTo>
                  <a:lnTo>
                    <a:pt x="700" y="428"/>
                  </a:lnTo>
                  <a:lnTo>
                    <a:pt x="720" y="350"/>
                  </a:lnTo>
                  <a:lnTo>
                    <a:pt x="700" y="272"/>
                  </a:lnTo>
                  <a:lnTo>
                    <a:pt x="681" y="214"/>
                  </a:lnTo>
                  <a:lnTo>
                    <a:pt x="642" y="156"/>
                  </a:lnTo>
                  <a:lnTo>
                    <a:pt x="603" y="98"/>
                  </a:lnTo>
                  <a:lnTo>
                    <a:pt x="545" y="59"/>
                  </a:lnTo>
                  <a:lnTo>
                    <a:pt x="487"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44"/>
            <p:cNvSpPr/>
            <p:nvPr/>
          </p:nvSpPr>
          <p:spPr>
            <a:xfrm>
              <a:off x="5874075" y="3781250"/>
              <a:ext cx="18000" cy="18000"/>
            </a:xfrm>
            <a:custGeom>
              <a:avLst/>
              <a:gdLst/>
              <a:ahLst/>
              <a:cxnLst/>
              <a:rect l="l" t="t" r="r" b="b"/>
              <a:pathLst>
                <a:path w="720" h="720" extrusionOk="0">
                  <a:moveTo>
                    <a:pt x="272" y="1"/>
                  </a:moveTo>
                  <a:lnTo>
                    <a:pt x="214" y="20"/>
                  </a:lnTo>
                  <a:lnTo>
                    <a:pt x="156" y="59"/>
                  </a:lnTo>
                  <a:lnTo>
                    <a:pt x="98" y="98"/>
                  </a:lnTo>
                  <a:lnTo>
                    <a:pt x="59" y="156"/>
                  </a:lnTo>
                  <a:lnTo>
                    <a:pt x="20" y="215"/>
                  </a:lnTo>
                  <a:lnTo>
                    <a:pt x="0" y="292"/>
                  </a:lnTo>
                  <a:lnTo>
                    <a:pt x="0" y="351"/>
                  </a:lnTo>
                  <a:lnTo>
                    <a:pt x="0" y="428"/>
                  </a:lnTo>
                  <a:lnTo>
                    <a:pt x="20" y="506"/>
                  </a:lnTo>
                  <a:lnTo>
                    <a:pt x="59" y="564"/>
                  </a:lnTo>
                  <a:lnTo>
                    <a:pt x="98" y="623"/>
                  </a:lnTo>
                  <a:lnTo>
                    <a:pt x="156" y="661"/>
                  </a:lnTo>
                  <a:lnTo>
                    <a:pt x="214" y="681"/>
                  </a:lnTo>
                  <a:lnTo>
                    <a:pt x="272" y="720"/>
                  </a:lnTo>
                  <a:lnTo>
                    <a:pt x="428" y="720"/>
                  </a:lnTo>
                  <a:lnTo>
                    <a:pt x="486" y="681"/>
                  </a:lnTo>
                  <a:lnTo>
                    <a:pt x="544" y="661"/>
                  </a:lnTo>
                  <a:lnTo>
                    <a:pt x="603" y="623"/>
                  </a:lnTo>
                  <a:lnTo>
                    <a:pt x="642" y="564"/>
                  </a:lnTo>
                  <a:lnTo>
                    <a:pt x="681" y="506"/>
                  </a:lnTo>
                  <a:lnTo>
                    <a:pt x="700" y="428"/>
                  </a:lnTo>
                  <a:lnTo>
                    <a:pt x="719" y="351"/>
                  </a:lnTo>
                  <a:lnTo>
                    <a:pt x="700" y="292"/>
                  </a:lnTo>
                  <a:lnTo>
                    <a:pt x="681" y="215"/>
                  </a:lnTo>
                  <a:lnTo>
                    <a:pt x="642" y="156"/>
                  </a:lnTo>
                  <a:lnTo>
                    <a:pt x="603" y="98"/>
                  </a:lnTo>
                  <a:lnTo>
                    <a:pt x="54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44"/>
            <p:cNvSpPr/>
            <p:nvPr/>
          </p:nvSpPr>
          <p:spPr>
            <a:xfrm>
              <a:off x="6108225" y="3904650"/>
              <a:ext cx="17500" cy="17500"/>
            </a:xfrm>
            <a:custGeom>
              <a:avLst/>
              <a:gdLst/>
              <a:ahLst/>
              <a:cxnLst/>
              <a:rect l="l" t="t" r="r" b="b"/>
              <a:pathLst>
                <a:path w="700" h="700" extrusionOk="0">
                  <a:moveTo>
                    <a:pt x="253" y="0"/>
                  </a:moveTo>
                  <a:lnTo>
                    <a:pt x="195" y="39"/>
                  </a:lnTo>
                  <a:lnTo>
                    <a:pt x="136" y="78"/>
                  </a:lnTo>
                  <a:lnTo>
                    <a:pt x="78" y="117"/>
                  </a:lnTo>
                  <a:lnTo>
                    <a:pt x="39" y="175"/>
                  </a:lnTo>
                  <a:lnTo>
                    <a:pt x="0" y="253"/>
                  </a:lnTo>
                  <a:lnTo>
                    <a:pt x="0" y="311"/>
                  </a:lnTo>
                  <a:lnTo>
                    <a:pt x="0" y="389"/>
                  </a:lnTo>
                  <a:lnTo>
                    <a:pt x="0" y="447"/>
                  </a:lnTo>
                  <a:lnTo>
                    <a:pt x="39" y="506"/>
                  </a:lnTo>
                  <a:lnTo>
                    <a:pt x="78" y="583"/>
                  </a:lnTo>
                  <a:lnTo>
                    <a:pt x="117" y="622"/>
                  </a:lnTo>
                  <a:lnTo>
                    <a:pt x="175" y="661"/>
                  </a:lnTo>
                  <a:lnTo>
                    <a:pt x="253" y="700"/>
                  </a:lnTo>
                  <a:lnTo>
                    <a:pt x="447" y="700"/>
                  </a:lnTo>
                  <a:lnTo>
                    <a:pt x="525" y="661"/>
                  </a:lnTo>
                  <a:lnTo>
                    <a:pt x="583" y="622"/>
                  </a:lnTo>
                  <a:lnTo>
                    <a:pt x="622" y="583"/>
                  </a:lnTo>
                  <a:lnTo>
                    <a:pt x="661" y="525"/>
                  </a:lnTo>
                  <a:lnTo>
                    <a:pt x="700" y="447"/>
                  </a:lnTo>
                  <a:lnTo>
                    <a:pt x="700" y="389"/>
                  </a:lnTo>
                  <a:lnTo>
                    <a:pt x="700" y="311"/>
                  </a:lnTo>
                  <a:lnTo>
                    <a:pt x="700" y="253"/>
                  </a:lnTo>
                  <a:lnTo>
                    <a:pt x="661" y="195"/>
                  </a:lnTo>
                  <a:lnTo>
                    <a:pt x="642" y="136"/>
                  </a:lnTo>
                  <a:lnTo>
                    <a:pt x="583" y="78"/>
                  </a:lnTo>
                  <a:lnTo>
                    <a:pt x="525"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44"/>
            <p:cNvSpPr/>
            <p:nvPr/>
          </p:nvSpPr>
          <p:spPr>
            <a:xfrm>
              <a:off x="6114550" y="3875500"/>
              <a:ext cx="17975" cy="17525"/>
            </a:xfrm>
            <a:custGeom>
              <a:avLst/>
              <a:gdLst/>
              <a:ahLst/>
              <a:cxnLst/>
              <a:rect l="l" t="t" r="r" b="b"/>
              <a:pathLst>
                <a:path w="719" h="701" extrusionOk="0">
                  <a:moveTo>
                    <a:pt x="253" y="0"/>
                  </a:moveTo>
                  <a:lnTo>
                    <a:pt x="194" y="39"/>
                  </a:lnTo>
                  <a:lnTo>
                    <a:pt x="136" y="78"/>
                  </a:lnTo>
                  <a:lnTo>
                    <a:pt x="78" y="117"/>
                  </a:lnTo>
                  <a:lnTo>
                    <a:pt x="39" y="175"/>
                  </a:lnTo>
                  <a:lnTo>
                    <a:pt x="19" y="253"/>
                  </a:lnTo>
                  <a:lnTo>
                    <a:pt x="0" y="311"/>
                  </a:lnTo>
                  <a:lnTo>
                    <a:pt x="0" y="389"/>
                  </a:lnTo>
                  <a:lnTo>
                    <a:pt x="19" y="447"/>
                  </a:lnTo>
                  <a:lnTo>
                    <a:pt x="39" y="525"/>
                  </a:lnTo>
                  <a:lnTo>
                    <a:pt x="78" y="583"/>
                  </a:lnTo>
                  <a:lnTo>
                    <a:pt x="136" y="622"/>
                  </a:lnTo>
                  <a:lnTo>
                    <a:pt x="194" y="661"/>
                  </a:lnTo>
                  <a:lnTo>
                    <a:pt x="253" y="700"/>
                  </a:lnTo>
                  <a:lnTo>
                    <a:pt x="466" y="700"/>
                  </a:lnTo>
                  <a:lnTo>
                    <a:pt x="525" y="681"/>
                  </a:lnTo>
                  <a:lnTo>
                    <a:pt x="583" y="642"/>
                  </a:lnTo>
                  <a:lnTo>
                    <a:pt x="641" y="583"/>
                  </a:lnTo>
                  <a:lnTo>
                    <a:pt x="680" y="525"/>
                  </a:lnTo>
                  <a:lnTo>
                    <a:pt x="700" y="467"/>
                  </a:lnTo>
                  <a:lnTo>
                    <a:pt x="719" y="389"/>
                  </a:lnTo>
                  <a:lnTo>
                    <a:pt x="719" y="311"/>
                  </a:lnTo>
                  <a:lnTo>
                    <a:pt x="700" y="253"/>
                  </a:lnTo>
                  <a:lnTo>
                    <a:pt x="680" y="195"/>
                  </a:lnTo>
                  <a:lnTo>
                    <a:pt x="641" y="137"/>
                  </a:lnTo>
                  <a:lnTo>
                    <a:pt x="602" y="78"/>
                  </a:lnTo>
                  <a:lnTo>
                    <a:pt x="525" y="39"/>
                  </a:lnTo>
                  <a:lnTo>
                    <a:pt x="466"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44"/>
            <p:cNvSpPr/>
            <p:nvPr/>
          </p:nvSpPr>
          <p:spPr>
            <a:xfrm>
              <a:off x="6116000" y="3838575"/>
              <a:ext cx="18000" cy="18000"/>
            </a:xfrm>
            <a:custGeom>
              <a:avLst/>
              <a:gdLst/>
              <a:ahLst/>
              <a:cxnLst/>
              <a:rect l="l" t="t" r="r" b="b"/>
              <a:pathLst>
                <a:path w="720" h="720" extrusionOk="0">
                  <a:moveTo>
                    <a:pt x="331" y="1"/>
                  </a:moveTo>
                  <a:lnTo>
                    <a:pt x="253" y="20"/>
                  </a:lnTo>
                  <a:lnTo>
                    <a:pt x="195" y="40"/>
                  </a:lnTo>
                  <a:lnTo>
                    <a:pt x="136" y="78"/>
                  </a:lnTo>
                  <a:lnTo>
                    <a:pt x="78" y="137"/>
                  </a:lnTo>
                  <a:lnTo>
                    <a:pt x="39" y="195"/>
                  </a:lnTo>
                  <a:lnTo>
                    <a:pt x="20" y="253"/>
                  </a:lnTo>
                  <a:lnTo>
                    <a:pt x="0" y="331"/>
                  </a:lnTo>
                  <a:lnTo>
                    <a:pt x="0" y="389"/>
                  </a:lnTo>
                  <a:lnTo>
                    <a:pt x="20" y="467"/>
                  </a:lnTo>
                  <a:lnTo>
                    <a:pt x="39" y="525"/>
                  </a:lnTo>
                  <a:lnTo>
                    <a:pt x="78" y="584"/>
                  </a:lnTo>
                  <a:lnTo>
                    <a:pt x="117" y="642"/>
                  </a:lnTo>
                  <a:lnTo>
                    <a:pt x="175" y="681"/>
                  </a:lnTo>
                  <a:lnTo>
                    <a:pt x="253" y="700"/>
                  </a:lnTo>
                  <a:lnTo>
                    <a:pt x="311" y="720"/>
                  </a:lnTo>
                  <a:lnTo>
                    <a:pt x="389" y="720"/>
                  </a:lnTo>
                  <a:lnTo>
                    <a:pt x="467" y="700"/>
                  </a:lnTo>
                  <a:lnTo>
                    <a:pt x="525" y="681"/>
                  </a:lnTo>
                  <a:lnTo>
                    <a:pt x="583" y="642"/>
                  </a:lnTo>
                  <a:lnTo>
                    <a:pt x="622" y="603"/>
                  </a:lnTo>
                  <a:lnTo>
                    <a:pt x="680" y="545"/>
                  </a:lnTo>
                  <a:lnTo>
                    <a:pt x="700" y="467"/>
                  </a:lnTo>
                  <a:lnTo>
                    <a:pt x="719" y="409"/>
                  </a:lnTo>
                  <a:lnTo>
                    <a:pt x="719" y="331"/>
                  </a:lnTo>
                  <a:lnTo>
                    <a:pt x="700" y="253"/>
                  </a:lnTo>
                  <a:lnTo>
                    <a:pt x="680" y="195"/>
                  </a:lnTo>
                  <a:lnTo>
                    <a:pt x="642" y="137"/>
                  </a:lnTo>
                  <a:lnTo>
                    <a:pt x="583" y="98"/>
                  </a:lnTo>
                  <a:lnTo>
                    <a:pt x="525" y="40"/>
                  </a:lnTo>
                  <a:lnTo>
                    <a:pt x="467" y="20"/>
                  </a:lnTo>
                  <a:lnTo>
                    <a:pt x="389"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44"/>
            <p:cNvSpPr/>
            <p:nvPr/>
          </p:nvSpPr>
          <p:spPr>
            <a:xfrm>
              <a:off x="6115500" y="3805550"/>
              <a:ext cx="17525" cy="18000"/>
            </a:xfrm>
            <a:custGeom>
              <a:avLst/>
              <a:gdLst/>
              <a:ahLst/>
              <a:cxnLst/>
              <a:rect l="l" t="t" r="r" b="b"/>
              <a:pathLst>
                <a:path w="701" h="720" extrusionOk="0">
                  <a:moveTo>
                    <a:pt x="312" y="0"/>
                  </a:moveTo>
                  <a:lnTo>
                    <a:pt x="254" y="20"/>
                  </a:lnTo>
                  <a:lnTo>
                    <a:pt x="195" y="39"/>
                  </a:lnTo>
                  <a:lnTo>
                    <a:pt x="137" y="78"/>
                  </a:lnTo>
                  <a:lnTo>
                    <a:pt x="79" y="136"/>
                  </a:lnTo>
                  <a:lnTo>
                    <a:pt x="40" y="195"/>
                  </a:lnTo>
                  <a:lnTo>
                    <a:pt x="1" y="253"/>
                  </a:lnTo>
                  <a:lnTo>
                    <a:pt x="1" y="331"/>
                  </a:lnTo>
                  <a:lnTo>
                    <a:pt x="1" y="389"/>
                  </a:lnTo>
                  <a:lnTo>
                    <a:pt x="1" y="467"/>
                  </a:lnTo>
                  <a:lnTo>
                    <a:pt x="40" y="525"/>
                  </a:lnTo>
                  <a:lnTo>
                    <a:pt x="79" y="583"/>
                  </a:lnTo>
                  <a:lnTo>
                    <a:pt x="117" y="642"/>
                  </a:lnTo>
                  <a:lnTo>
                    <a:pt x="176" y="680"/>
                  </a:lnTo>
                  <a:lnTo>
                    <a:pt x="254" y="700"/>
                  </a:lnTo>
                  <a:lnTo>
                    <a:pt x="312" y="719"/>
                  </a:lnTo>
                  <a:lnTo>
                    <a:pt x="390" y="719"/>
                  </a:lnTo>
                  <a:lnTo>
                    <a:pt x="448" y="700"/>
                  </a:lnTo>
                  <a:lnTo>
                    <a:pt x="526" y="680"/>
                  </a:lnTo>
                  <a:lnTo>
                    <a:pt x="584" y="642"/>
                  </a:lnTo>
                  <a:lnTo>
                    <a:pt x="623" y="603"/>
                  </a:lnTo>
                  <a:lnTo>
                    <a:pt x="662" y="544"/>
                  </a:lnTo>
                  <a:lnTo>
                    <a:pt x="700" y="467"/>
                  </a:lnTo>
                  <a:lnTo>
                    <a:pt x="700" y="389"/>
                  </a:lnTo>
                  <a:lnTo>
                    <a:pt x="700" y="331"/>
                  </a:lnTo>
                  <a:lnTo>
                    <a:pt x="700" y="253"/>
                  </a:lnTo>
                  <a:lnTo>
                    <a:pt x="662" y="195"/>
                  </a:lnTo>
                  <a:lnTo>
                    <a:pt x="642" y="136"/>
                  </a:lnTo>
                  <a:lnTo>
                    <a:pt x="584" y="97"/>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44"/>
            <p:cNvSpPr/>
            <p:nvPr/>
          </p:nvSpPr>
          <p:spPr>
            <a:xfrm>
              <a:off x="6580400" y="3698675"/>
              <a:ext cx="18000" cy="17500"/>
            </a:xfrm>
            <a:custGeom>
              <a:avLst/>
              <a:gdLst/>
              <a:ahLst/>
              <a:cxnLst/>
              <a:rect l="l" t="t" r="r" b="b"/>
              <a:pathLst>
                <a:path w="720" h="700" extrusionOk="0">
                  <a:moveTo>
                    <a:pt x="312" y="0"/>
                  </a:moveTo>
                  <a:lnTo>
                    <a:pt x="254" y="20"/>
                  </a:lnTo>
                  <a:lnTo>
                    <a:pt x="195" y="39"/>
                  </a:lnTo>
                  <a:lnTo>
                    <a:pt x="137" y="78"/>
                  </a:lnTo>
                  <a:lnTo>
                    <a:pt x="79" y="136"/>
                  </a:lnTo>
                  <a:lnTo>
                    <a:pt x="40" y="195"/>
                  </a:lnTo>
                  <a:lnTo>
                    <a:pt x="20" y="272"/>
                  </a:lnTo>
                  <a:lnTo>
                    <a:pt x="1" y="331"/>
                  </a:lnTo>
                  <a:lnTo>
                    <a:pt x="20" y="408"/>
                  </a:lnTo>
                  <a:lnTo>
                    <a:pt x="20" y="467"/>
                  </a:lnTo>
                  <a:lnTo>
                    <a:pt x="59" y="525"/>
                  </a:lnTo>
                  <a:lnTo>
                    <a:pt x="98" y="583"/>
                  </a:lnTo>
                  <a:lnTo>
                    <a:pt x="156" y="642"/>
                  </a:lnTo>
                  <a:lnTo>
                    <a:pt x="215" y="681"/>
                  </a:lnTo>
                  <a:lnTo>
                    <a:pt x="273" y="700"/>
                  </a:lnTo>
                  <a:lnTo>
                    <a:pt x="409" y="700"/>
                  </a:lnTo>
                  <a:lnTo>
                    <a:pt x="487" y="681"/>
                  </a:lnTo>
                  <a:lnTo>
                    <a:pt x="545" y="661"/>
                  </a:lnTo>
                  <a:lnTo>
                    <a:pt x="603" y="622"/>
                  </a:lnTo>
                  <a:lnTo>
                    <a:pt x="662" y="564"/>
                  </a:lnTo>
                  <a:lnTo>
                    <a:pt x="700" y="506"/>
                  </a:lnTo>
                  <a:lnTo>
                    <a:pt x="720" y="428"/>
                  </a:lnTo>
                  <a:lnTo>
                    <a:pt x="720" y="370"/>
                  </a:lnTo>
                  <a:lnTo>
                    <a:pt x="720" y="292"/>
                  </a:lnTo>
                  <a:lnTo>
                    <a:pt x="700" y="234"/>
                  </a:lnTo>
                  <a:lnTo>
                    <a:pt x="681" y="175"/>
                  </a:lnTo>
                  <a:lnTo>
                    <a:pt x="642" y="117"/>
                  </a:lnTo>
                  <a:lnTo>
                    <a:pt x="584" y="59"/>
                  </a:lnTo>
                  <a:lnTo>
                    <a:pt x="526" y="20"/>
                  </a:lnTo>
                  <a:lnTo>
                    <a:pt x="44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44"/>
            <p:cNvSpPr/>
            <p:nvPr/>
          </p:nvSpPr>
          <p:spPr>
            <a:xfrm>
              <a:off x="6591100" y="3670500"/>
              <a:ext cx="18000" cy="18000"/>
            </a:xfrm>
            <a:custGeom>
              <a:avLst/>
              <a:gdLst/>
              <a:ahLst/>
              <a:cxnLst/>
              <a:rect l="l" t="t" r="r" b="b"/>
              <a:pathLst>
                <a:path w="720" h="720" extrusionOk="0">
                  <a:moveTo>
                    <a:pt x="311" y="0"/>
                  </a:moveTo>
                  <a:lnTo>
                    <a:pt x="253" y="20"/>
                  </a:lnTo>
                  <a:lnTo>
                    <a:pt x="195" y="59"/>
                  </a:lnTo>
                  <a:lnTo>
                    <a:pt x="136" y="98"/>
                  </a:lnTo>
                  <a:lnTo>
                    <a:pt x="78" y="156"/>
                  </a:lnTo>
                  <a:lnTo>
                    <a:pt x="39" y="214"/>
                  </a:lnTo>
                  <a:lnTo>
                    <a:pt x="20" y="272"/>
                  </a:lnTo>
                  <a:lnTo>
                    <a:pt x="0" y="350"/>
                  </a:lnTo>
                  <a:lnTo>
                    <a:pt x="20" y="408"/>
                  </a:lnTo>
                  <a:lnTo>
                    <a:pt x="20" y="486"/>
                  </a:lnTo>
                  <a:lnTo>
                    <a:pt x="59" y="544"/>
                  </a:lnTo>
                  <a:lnTo>
                    <a:pt x="98" y="603"/>
                  </a:lnTo>
                  <a:lnTo>
                    <a:pt x="156" y="642"/>
                  </a:lnTo>
                  <a:lnTo>
                    <a:pt x="214" y="680"/>
                  </a:lnTo>
                  <a:lnTo>
                    <a:pt x="272" y="719"/>
                  </a:lnTo>
                  <a:lnTo>
                    <a:pt x="408" y="719"/>
                  </a:lnTo>
                  <a:lnTo>
                    <a:pt x="486" y="700"/>
                  </a:lnTo>
                  <a:lnTo>
                    <a:pt x="544" y="680"/>
                  </a:lnTo>
                  <a:lnTo>
                    <a:pt x="603" y="622"/>
                  </a:lnTo>
                  <a:lnTo>
                    <a:pt x="661" y="583"/>
                  </a:lnTo>
                  <a:lnTo>
                    <a:pt x="700" y="525"/>
                  </a:lnTo>
                  <a:lnTo>
                    <a:pt x="719" y="447"/>
                  </a:lnTo>
                  <a:lnTo>
                    <a:pt x="719" y="389"/>
                  </a:lnTo>
                  <a:lnTo>
                    <a:pt x="719" y="311"/>
                  </a:lnTo>
                  <a:lnTo>
                    <a:pt x="700" y="253"/>
                  </a:lnTo>
                  <a:lnTo>
                    <a:pt x="680" y="175"/>
                  </a:lnTo>
                  <a:lnTo>
                    <a:pt x="642" y="117"/>
                  </a:lnTo>
                  <a:lnTo>
                    <a:pt x="583" y="78"/>
                  </a:lnTo>
                  <a:lnTo>
                    <a:pt x="525" y="39"/>
                  </a:lnTo>
                  <a:lnTo>
                    <a:pt x="447" y="20"/>
                  </a:lnTo>
                  <a:lnTo>
                    <a:pt x="38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44"/>
            <p:cNvSpPr/>
            <p:nvPr/>
          </p:nvSpPr>
          <p:spPr>
            <a:xfrm>
              <a:off x="6597900" y="3634550"/>
              <a:ext cx="18000" cy="18000"/>
            </a:xfrm>
            <a:custGeom>
              <a:avLst/>
              <a:gdLst/>
              <a:ahLst/>
              <a:cxnLst/>
              <a:rect l="l" t="t" r="r" b="b"/>
              <a:pathLst>
                <a:path w="720" h="720" extrusionOk="0">
                  <a:moveTo>
                    <a:pt x="311" y="0"/>
                  </a:moveTo>
                  <a:lnTo>
                    <a:pt x="234" y="20"/>
                  </a:lnTo>
                  <a:lnTo>
                    <a:pt x="175" y="39"/>
                  </a:lnTo>
                  <a:lnTo>
                    <a:pt x="117" y="98"/>
                  </a:lnTo>
                  <a:lnTo>
                    <a:pt x="78" y="136"/>
                  </a:lnTo>
                  <a:lnTo>
                    <a:pt x="39" y="195"/>
                  </a:lnTo>
                  <a:lnTo>
                    <a:pt x="0" y="272"/>
                  </a:lnTo>
                  <a:lnTo>
                    <a:pt x="0" y="331"/>
                  </a:lnTo>
                  <a:lnTo>
                    <a:pt x="0" y="408"/>
                  </a:lnTo>
                  <a:lnTo>
                    <a:pt x="20" y="467"/>
                  </a:lnTo>
                  <a:lnTo>
                    <a:pt x="39" y="545"/>
                  </a:lnTo>
                  <a:lnTo>
                    <a:pt x="98" y="603"/>
                  </a:lnTo>
                  <a:lnTo>
                    <a:pt x="136" y="642"/>
                  </a:lnTo>
                  <a:lnTo>
                    <a:pt x="195" y="681"/>
                  </a:lnTo>
                  <a:lnTo>
                    <a:pt x="272" y="700"/>
                  </a:lnTo>
                  <a:lnTo>
                    <a:pt x="331" y="719"/>
                  </a:lnTo>
                  <a:lnTo>
                    <a:pt x="408" y="719"/>
                  </a:lnTo>
                  <a:lnTo>
                    <a:pt x="467" y="700"/>
                  </a:lnTo>
                  <a:lnTo>
                    <a:pt x="545" y="661"/>
                  </a:lnTo>
                  <a:lnTo>
                    <a:pt x="603" y="622"/>
                  </a:lnTo>
                  <a:lnTo>
                    <a:pt x="642" y="564"/>
                  </a:lnTo>
                  <a:lnTo>
                    <a:pt x="681" y="506"/>
                  </a:lnTo>
                  <a:lnTo>
                    <a:pt x="700" y="447"/>
                  </a:lnTo>
                  <a:lnTo>
                    <a:pt x="719" y="370"/>
                  </a:lnTo>
                  <a:lnTo>
                    <a:pt x="719" y="311"/>
                  </a:lnTo>
                  <a:lnTo>
                    <a:pt x="700" y="234"/>
                  </a:lnTo>
                  <a:lnTo>
                    <a:pt x="661" y="175"/>
                  </a:lnTo>
                  <a:lnTo>
                    <a:pt x="622" y="117"/>
                  </a:lnTo>
                  <a:lnTo>
                    <a:pt x="564" y="78"/>
                  </a:lnTo>
                  <a:lnTo>
                    <a:pt x="506"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44"/>
            <p:cNvSpPr/>
            <p:nvPr/>
          </p:nvSpPr>
          <p:spPr>
            <a:xfrm>
              <a:off x="6601775" y="3601525"/>
              <a:ext cx="18000" cy="18000"/>
            </a:xfrm>
            <a:custGeom>
              <a:avLst/>
              <a:gdLst/>
              <a:ahLst/>
              <a:cxnLst/>
              <a:rect l="l" t="t" r="r" b="b"/>
              <a:pathLst>
                <a:path w="720" h="720" extrusionOk="0">
                  <a:moveTo>
                    <a:pt x="390" y="0"/>
                  </a:moveTo>
                  <a:lnTo>
                    <a:pt x="312" y="20"/>
                  </a:lnTo>
                  <a:lnTo>
                    <a:pt x="253" y="20"/>
                  </a:lnTo>
                  <a:lnTo>
                    <a:pt x="195" y="58"/>
                  </a:lnTo>
                  <a:lnTo>
                    <a:pt x="137" y="97"/>
                  </a:lnTo>
                  <a:lnTo>
                    <a:pt x="79" y="156"/>
                  </a:lnTo>
                  <a:lnTo>
                    <a:pt x="40" y="214"/>
                  </a:lnTo>
                  <a:lnTo>
                    <a:pt x="20" y="272"/>
                  </a:lnTo>
                  <a:lnTo>
                    <a:pt x="1" y="350"/>
                  </a:lnTo>
                  <a:lnTo>
                    <a:pt x="20" y="408"/>
                  </a:lnTo>
                  <a:lnTo>
                    <a:pt x="20" y="486"/>
                  </a:lnTo>
                  <a:lnTo>
                    <a:pt x="59" y="544"/>
                  </a:lnTo>
                  <a:lnTo>
                    <a:pt x="98" y="602"/>
                  </a:lnTo>
                  <a:lnTo>
                    <a:pt x="156" y="661"/>
                  </a:lnTo>
                  <a:lnTo>
                    <a:pt x="215" y="700"/>
                  </a:lnTo>
                  <a:lnTo>
                    <a:pt x="273" y="719"/>
                  </a:lnTo>
                  <a:lnTo>
                    <a:pt x="409" y="719"/>
                  </a:lnTo>
                  <a:lnTo>
                    <a:pt x="487" y="700"/>
                  </a:lnTo>
                  <a:lnTo>
                    <a:pt x="545" y="680"/>
                  </a:lnTo>
                  <a:lnTo>
                    <a:pt x="603" y="641"/>
                  </a:lnTo>
                  <a:lnTo>
                    <a:pt x="662" y="583"/>
                  </a:lnTo>
                  <a:lnTo>
                    <a:pt x="700" y="525"/>
                  </a:lnTo>
                  <a:lnTo>
                    <a:pt x="720" y="447"/>
                  </a:lnTo>
                  <a:lnTo>
                    <a:pt x="720" y="389"/>
                  </a:lnTo>
                  <a:lnTo>
                    <a:pt x="720" y="311"/>
                  </a:lnTo>
                  <a:lnTo>
                    <a:pt x="700" y="253"/>
                  </a:lnTo>
                  <a:lnTo>
                    <a:pt x="681" y="194"/>
                  </a:lnTo>
                  <a:lnTo>
                    <a:pt x="642" y="136"/>
                  </a:lnTo>
                  <a:lnTo>
                    <a:pt x="584" y="78"/>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44"/>
            <p:cNvSpPr/>
            <p:nvPr/>
          </p:nvSpPr>
          <p:spPr>
            <a:xfrm>
              <a:off x="6247150" y="3822075"/>
              <a:ext cx="18000" cy="17975"/>
            </a:xfrm>
            <a:custGeom>
              <a:avLst/>
              <a:gdLst/>
              <a:ahLst/>
              <a:cxnLst/>
              <a:rect l="l" t="t" r="r" b="b"/>
              <a:pathLst>
                <a:path w="720" h="719" extrusionOk="0">
                  <a:moveTo>
                    <a:pt x="351" y="0"/>
                  </a:moveTo>
                  <a:lnTo>
                    <a:pt x="292" y="19"/>
                  </a:lnTo>
                  <a:lnTo>
                    <a:pt x="215" y="39"/>
                  </a:lnTo>
                  <a:lnTo>
                    <a:pt x="156" y="58"/>
                  </a:lnTo>
                  <a:lnTo>
                    <a:pt x="98" y="117"/>
                  </a:lnTo>
                  <a:lnTo>
                    <a:pt x="59" y="155"/>
                  </a:lnTo>
                  <a:lnTo>
                    <a:pt x="20" y="214"/>
                  </a:lnTo>
                  <a:lnTo>
                    <a:pt x="1" y="291"/>
                  </a:lnTo>
                  <a:lnTo>
                    <a:pt x="1" y="369"/>
                  </a:lnTo>
                  <a:lnTo>
                    <a:pt x="1" y="428"/>
                  </a:lnTo>
                  <a:lnTo>
                    <a:pt x="20" y="505"/>
                  </a:lnTo>
                  <a:lnTo>
                    <a:pt x="59" y="564"/>
                  </a:lnTo>
                  <a:lnTo>
                    <a:pt x="98" y="622"/>
                  </a:lnTo>
                  <a:lnTo>
                    <a:pt x="156" y="661"/>
                  </a:lnTo>
                  <a:lnTo>
                    <a:pt x="215" y="700"/>
                  </a:lnTo>
                  <a:lnTo>
                    <a:pt x="292" y="719"/>
                  </a:lnTo>
                  <a:lnTo>
                    <a:pt x="428" y="719"/>
                  </a:lnTo>
                  <a:lnTo>
                    <a:pt x="506" y="700"/>
                  </a:lnTo>
                  <a:lnTo>
                    <a:pt x="564" y="661"/>
                  </a:lnTo>
                  <a:lnTo>
                    <a:pt x="603" y="622"/>
                  </a:lnTo>
                  <a:lnTo>
                    <a:pt x="662" y="564"/>
                  </a:lnTo>
                  <a:lnTo>
                    <a:pt x="681" y="505"/>
                  </a:lnTo>
                  <a:lnTo>
                    <a:pt x="700" y="428"/>
                  </a:lnTo>
                  <a:lnTo>
                    <a:pt x="720" y="369"/>
                  </a:lnTo>
                  <a:lnTo>
                    <a:pt x="700" y="291"/>
                  </a:lnTo>
                  <a:lnTo>
                    <a:pt x="681" y="233"/>
                  </a:lnTo>
                  <a:lnTo>
                    <a:pt x="662" y="155"/>
                  </a:lnTo>
                  <a:lnTo>
                    <a:pt x="603" y="117"/>
                  </a:lnTo>
                  <a:lnTo>
                    <a:pt x="564" y="58"/>
                  </a:lnTo>
                  <a:lnTo>
                    <a:pt x="506" y="39"/>
                  </a:lnTo>
                  <a:lnTo>
                    <a:pt x="428" y="19"/>
                  </a:lnTo>
                  <a:lnTo>
                    <a:pt x="351"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44"/>
            <p:cNvSpPr/>
            <p:nvPr/>
          </p:nvSpPr>
          <p:spPr>
            <a:xfrm>
              <a:off x="6255425" y="38507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34"/>
                  </a:lnTo>
                  <a:lnTo>
                    <a:pt x="0" y="292"/>
                  </a:lnTo>
                  <a:lnTo>
                    <a:pt x="0" y="370"/>
                  </a:lnTo>
                  <a:lnTo>
                    <a:pt x="0" y="428"/>
                  </a:lnTo>
                  <a:lnTo>
                    <a:pt x="20" y="506"/>
                  </a:lnTo>
                  <a:lnTo>
                    <a:pt x="58" y="564"/>
                  </a:lnTo>
                  <a:lnTo>
                    <a:pt x="97" y="622"/>
                  </a:lnTo>
                  <a:lnTo>
                    <a:pt x="156" y="661"/>
                  </a:lnTo>
                  <a:lnTo>
                    <a:pt x="214" y="700"/>
                  </a:lnTo>
                  <a:lnTo>
                    <a:pt x="272" y="719"/>
                  </a:lnTo>
                  <a:lnTo>
                    <a:pt x="428" y="719"/>
                  </a:lnTo>
                  <a:lnTo>
                    <a:pt x="486" y="700"/>
                  </a:lnTo>
                  <a:lnTo>
                    <a:pt x="544" y="661"/>
                  </a:lnTo>
                  <a:lnTo>
                    <a:pt x="603" y="622"/>
                  </a:lnTo>
                  <a:lnTo>
                    <a:pt x="641" y="564"/>
                  </a:lnTo>
                  <a:lnTo>
                    <a:pt x="680" y="506"/>
                  </a:lnTo>
                  <a:lnTo>
                    <a:pt x="700" y="447"/>
                  </a:lnTo>
                  <a:lnTo>
                    <a:pt x="719" y="370"/>
                  </a:lnTo>
                  <a:lnTo>
                    <a:pt x="700" y="292"/>
                  </a:lnTo>
                  <a:lnTo>
                    <a:pt x="680" y="234"/>
                  </a:lnTo>
                  <a:lnTo>
                    <a:pt x="641" y="175"/>
                  </a:lnTo>
                  <a:lnTo>
                    <a:pt x="603" y="117"/>
                  </a:lnTo>
                  <a:lnTo>
                    <a:pt x="544" y="78"/>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44"/>
            <p:cNvSpPr/>
            <p:nvPr/>
          </p:nvSpPr>
          <p:spPr>
            <a:xfrm>
              <a:off x="6271450" y="3883750"/>
              <a:ext cx="18000" cy="18000"/>
            </a:xfrm>
            <a:custGeom>
              <a:avLst/>
              <a:gdLst/>
              <a:ahLst/>
              <a:cxnLst/>
              <a:rect l="l" t="t" r="r" b="b"/>
              <a:pathLst>
                <a:path w="720" h="720" extrusionOk="0">
                  <a:moveTo>
                    <a:pt x="292" y="1"/>
                  </a:moveTo>
                  <a:lnTo>
                    <a:pt x="214" y="20"/>
                  </a:lnTo>
                  <a:lnTo>
                    <a:pt x="156" y="59"/>
                  </a:lnTo>
                  <a:lnTo>
                    <a:pt x="117" y="98"/>
                  </a:lnTo>
                  <a:lnTo>
                    <a:pt x="59" y="156"/>
                  </a:lnTo>
                  <a:lnTo>
                    <a:pt x="39" y="215"/>
                  </a:lnTo>
                  <a:lnTo>
                    <a:pt x="0" y="292"/>
                  </a:lnTo>
                  <a:lnTo>
                    <a:pt x="0" y="351"/>
                  </a:lnTo>
                  <a:lnTo>
                    <a:pt x="0" y="428"/>
                  </a:lnTo>
                  <a:lnTo>
                    <a:pt x="20" y="506"/>
                  </a:lnTo>
                  <a:lnTo>
                    <a:pt x="59" y="564"/>
                  </a:lnTo>
                  <a:lnTo>
                    <a:pt x="98" y="603"/>
                  </a:lnTo>
                  <a:lnTo>
                    <a:pt x="156" y="661"/>
                  </a:lnTo>
                  <a:lnTo>
                    <a:pt x="214" y="681"/>
                  </a:lnTo>
                  <a:lnTo>
                    <a:pt x="292" y="720"/>
                  </a:lnTo>
                  <a:lnTo>
                    <a:pt x="428" y="720"/>
                  </a:lnTo>
                  <a:lnTo>
                    <a:pt x="506" y="681"/>
                  </a:lnTo>
                  <a:lnTo>
                    <a:pt x="564" y="661"/>
                  </a:lnTo>
                  <a:lnTo>
                    <a:pt x="622" y="623"/>
                  </a:lnTo>
                  <a:lnTo>
                    <a:pt x="661" y="564"/>
                  </a:lnTo>
                  <a:lnTo>
                    <a:pt x="700" y="506"/>
                  </a:lnTo>
                  <a:lnTo>
                    <a:pt x="719" y="428"/>
                  </a:lnTo>
                  <a:lnTo>
                    <a:pt x="719" y="370"/>
                  </a:lnTo>
                  <a:lnTo>
                    <a:pt x="719" y="292"/>
                  </a:lnTo>
                  <a:lnTo>
                    <a:pt x="700" y="215"/>
                  </a:lnTo>
                  <a:lnTo>
                    <a:pt x="661" y="156"/>
                  </a:lnTo>
                  <a:lnTo>
                    <a:pt x="622" y="98"/>
                  </a:lnTo>
                  <a:lnTo>
                    <a:pt x="564" y="59"/>
                  </a:lnTo>
                  <a:lnTo>
                    <a:pt x="50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44"/>
            <p:cNvSpPr/>
            <p:nvPr/>
          </p:nvSpPr>
          <p:spPr>
            <a:xfrm>
              <a:off x="6287975" y="39124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14"/>
                  </a:lnTo>
                  <a:lnTo>
                    <a:pt x="0" y="292"/>
                  </a:lnTo>
                  <a:lnTo>
                    <a:pt x="0" y="369"/>
                  </a:lnTo>
                  <a:lnTo>
                    <a:pt x="0" y="428"/>
                  </a:lnTo>
                  <a:lnTo>
                    <a:pt x="20" y="506"/>
                  </a:lnTo>
                  <a:lnTo>
                    <a:pt x="58" y="564"/>
                  </a:lnTo>
                  <a:lnTo>
                    <a:pt x="97" y="622"/>
                  </a:lnTo>
                  <a:lnTo>
                    <a:pt x="156" y="661"/>
                  </a:lnTo>
                  <a:lnTo>
                    <a:pt x="214" y="700"/>
                  </a:lnTo>
                  <a:lnTo>
                    <a:pt x="272" y="719"/>
                  </a:lnTo>
                  <a:lnTo>
                    <a:pt x="428" y="719"/>
                  </a:lnTo>
                  <a:lnTo>
                    <a:pt x="486" y="700"/>
                  </a:lnTo>
                  <a:lnTo>
                    <a:pt x="544" y="661"/>
                  </a:lnTo>
                  <a:lnTo>
                    <a:pt x="602" y="622"/>
                  </a:lnTo>
                  <a:lnTo>
                    <a:pt x="641" y="564"/>
                  </a:lnTo>
                  <a:lnTo>
                    <a:pt x="680" y="506"/>
                  </a:lnTo>
                  <a:lnTo>
                    <a:pt x="700" y="428"/>
                  </a:lnTo>
                  <a:lnTo>
                    <a:pt x="719" y="369"/>
                  </a:lnTo>
                  <a:lnTo>
                    <a:pt x="700" y="292"/>
                  </a:lnTo>
                  <a:lnTo>
                    <a:pt x="680" y="214"/>
                  </a:lnTo>
                  <a:lnTo>
                    <a:pt x="641" y="156"/>
                  </a:lnTo>
                  <a:lnTo>
                    <a:pt x="602" y="117"/>
                  </a:lnTo>
                  <a:lnTo>
                    <a:pt x="544" y="59"/>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 name="TextBox 1">
            <a:extLst>
              <a:ext uri="{FF2B5EF4-FFF2-40B4-BE49-F238E27FC236}">
                <a16:creationId xmlns:a16="http://schemas.microsoft.com/office/drawing/2014/main" id="{89D3C031-2FDD-4AA7-BCE5-824107588753}"/>
              </a:ext>
            </a:extLst>
          </p:cNvPr>
          <p:cNvSpPr txBox="1"/>
          <p:nvPr/>
        </p:nvSpPr>
        <p:spPr>
          <a:xfrm>
            <a:off x="1780235" y="820324"/>
            <a:ext cx="8505965"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latin typeface="Coiny" panose="02000903060500060000" pitchFamily="2" charset="0"/>
                <a:ea typeface="+mn-ea"/>
                <a:cs typeface="+mn-cs"/>
              </a:rPr>
              <a:t>Luyện đọc lại </a:t>
            </a:r>
            <a:endParaRPr kumimoji="0" lang="en-US" sz="4400" b="0" i="0" u="none" strike="noStrike" kern="1200" cap="none" spc="0" normalizeH="0" baseline="0" noProof="0">
              <a:ln>
                <a:noFill/>
              </a:ln>
              <a:solidFill>
                <a:srgbClr val="FFECCD">
                  <a:lumMod val="50000"/>
                </a:srgbClr>
              </a:solidFill>
              <a:effectLst/>
              <a:uLnTx/>
              <a:uFillTx/>
              <a:latin typeface="Arial"/>
              <a:ea typeface="+mn-ea"/>
              <a:cs typeface="+mn-cs"/>
            </a:endParaRPr>
          </a:p>
        </p:txBody>
      </p:sp>
    </p:spTree>
    <p:extLst>
      <p:ext uri="{BB962C8B-B14F-4D97-AF65-F5344CB8AC3E}">
        <p14:creationId xmlns:p14="http://schemas.microsoft.com/office/powerpoint/2010/main" val="243813610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12192000" cy="6945645"/>
          </a:xfrm>
          <a:prstGeom prst="rect">
            <a:avLst/>
          </a:prstGeom>
        </p:spPr>
      </p:pic>
      <p:pic>
        <p:nvPicPr>
          <p:cNvPr id="3" name="Picture 2" descr="Logo&#10;&#10;Description automatically generated with medium confidence">
            <a:extLst>
              <a:ext uri="{FF2B5EF4-FFF2-40B4-BE49-F238E27FC236}">
                <a16:creationId xmlns:a16="http://schemas.microsoft.com/office/drawing/2014/main" id="{8EC9C279-35A7-0969-D77B-414040864D1D}"/>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7727" b="95032" l="9426" r="92667">
                        <a14:foregroundMark x1="67441" y1="15623" x2="78172" y2="33045"/>
                        <a14:foregroundMark x1="78172" y1="33045" x2="78691" y2="35085"/>
                        <a14:foregroundMark x1="78076" y1="30766" x2="78441" y2="52100"/>
                        <a14:foregroundMark x1="35650" y1="52412" x2="38261" y2="64627"/>
                        <a14:foregroundMark x1="38261" y1="64627" x2="38990" y2="65395"/>
                        <a14:foregroundMark x1="46535" y1="50540" x2="41831" y2="63547"/>
                        <a14:foregroundMark x1="27740" y1="57979" x2="34671" y2="64459"/>
                        <a14:foregroundMark x1="34671" y1="64459" x2="34671" y2="64459"/>
                        <a14:foregroundMark x1="72874" y1="32781" x2="75849" y2="56731"/>
                        <a14:foregroundMark x1="74602" y1="27046" x2="76214" y2="43892"/>
                        <a14:foregroundMark x1="76214" y1="43892" x2="76214" y2="43892"/>
                        <a14:foregroundMark x1="67940" y1="41277" x2="70781" y2="48236"/>
                        <a14:foregroundMark x1="70647" y1="55196" x2="71396" y2="63835"/>
                        <a14:foregroundMark x1="86101" y1="33549" x2="85986" y2="38805"/>
                        <a14:foregroundMark x1="47533" y1="57043" x2="47533" y2="61675"/>
                        <a14:foregroundMark x1="91668" y1="35565" x2="92667" y2="46844"/>
                        <a14:foregroundMark x1="44058" y1="63835" x2="41102" y2="66931"/>
                        <a14:foregroundMark x1="38625" y1="76218" x2="38625" y2="78234"/>
                        <a14:foregroundMark x1="79439" y1="55508" x2="78326" y2="64003"/>
                        <a14:foregroundMark x1="43079" y1="92441" x2="45306" y2="95080"/>
                        <a14:foregroundMark x1="11039" y1="51644" x2="12152" y2="54716"/>
                        <a14:foregroundMark x1="38261" y1="74346" x2="38875" y2="76050"/>
                        <a14:foregroundMark x1="74237" y1="57979" x2="74122" y2="62443"/>
                        <a14:foregroundMark x1="68670" y1="31989" x2="67191" y2="41589"/>
                        <a14:foregroundMark x1="67191" y1="41589" x2="67556" y2="41901"/>
                        <a14:foregroundMark x1="88328" y1="36333" x2="88328" y2="39261"/>
                        <a14:foregroundMark x1="34786" y1="54572" x2="31945" y2="57979"/>
                        <a14:foregroundMark x1="40353" y1="58579" x2="41467" y2="63235"/>
                        <a14:foregroundMark x1="46036" y1="62299" x2="42331" y2="63547"/>
                        <a14:foregroundMark x1="41582" y1="58747" x2="41831" y2="62923"/>
                        <a14:foregroundMark x1="11902" y1="50396" x2="13649" y2="52868"/>
                        <a14:foregroundMark x1="9445" y1="43437" x2="9445" y2="43437"/>
                        <a14:foregroundMark x1="74736" y1="7727" x2="74736" y2="7727"/>
                        <a14:foregroundMark x1="48013" y1="55196" x2="49011" y2="56275"/>
                        <a14:foregroundMark x1="46170" y1="64147" x2="42945" y2="65539"/>
                        <a14:foregroundMark x1="55558" y1="60283" x2="57420" y2="61987"/>
                        <a14:foregroundMark x1="74237" y1="67411" x2="75466" y2="69402"/>
                        <a14:foregroundMark x1="84008" y1="57499" x2="84008" y2="57499"/>
                        <a14:foregroundMark x1="65464" y1="57667" x2="65464" y2="57667"/>
                        <a14:foregroundMark x1="14014" y1="43605" x2="14014" y2="43605"/>
                        <a14:foregroundMark x1="54329" y1="59059" x2="55078" y2="60139"/>
                        <a14:foregroundMark x1="65080" y1="56899" x2="65080" y2="56899"/>
                        <a14:foregroundMark x1="13765" y1="43125" x2="12786" y2="44684"/>
                        <a14:foregroundMark x1="12901" y1="43892" x2="13515" y2="46844"/>
                        <a14:foregroundMark x1="60760" y1="64147" x2="59397" y2="64003"/>
                        <a14:foregroundMark x1="54329" y1="59827" x2="56191" y2="60907"/>
                        <a14:foregroundMark x1="55078" y1="59059" x2="57055" y2="61051"/>
                        <a14:foregroundMark x1="54444" y1="60139" x2="54444" y2="61363"/>
                        <a14:foregroundMark x1="62987" y1="78378" x2="62987" y2="78378"/>
                        <a14:foregroundMark x1="49626" y1="91217" x2="49626" y2="91217"/>
                        <a14:foregroundMark x1="73008" y1="68946" x2="73008" y2="68946"/>
                        <a14:foregroundMark x1="60760" y1="64939" x2="60760" y2="64939"/>
                        <a14:foregroundMark x1="9522" y1="41781" x2="9522" y2="41781"/>
                        <a14:foregroundMark x1="34210" y1="22510" x2="34210" y2="22510"/>
                        <a14:foregroundMark x1="16587" y1="24742" x2="16587" y2="24742"/>
                        <a14:foregroundMark x1="14264" y1="37341" x2="14264" y2="37341"/>
                        <a14:foregroundMark x1="20733" y1="21382" x2="20733" y2="21382"/>
                        <a14:foregroundMark x1="82914" y1="10151" x2="82914" y2="10151"/>
                        <a14:foregroundMark x1="87061" y1="14639" x2="87061" y2="14639"/>
                      </a14:backgroundRemoval>
                    </a14:imgEffect>
                  </a14:imgLayer>
                </a14:imgProps>
              </a:ext>
            </a:extLst>
          </a:blip>
          <a:stretch>
            <a:fillRect/>
          </a:stretch>
        </p:blipFill>
        <p:spPr>
          <a:xfrm>
            <a:off x="2925700" y="2259879"/>
            <a:ext cx="5905928" cy="4724516"/>
          </a:xfrm>
          <a:prstGeom prst="rect">
            <a:avLst/>
          </a:prstGeom>
          <a:effectLst>
            <a:outerShdw blurRad="50800" dist="38100" dir="13500000" algn="br" rotWithShape="0">
              <a:prstClr val="black">
                <a:alpha val="40000"/>
              </a:prstClr>
            </a:outerShdw>
          </a:effectLst>
        </p:spPr>
      </p:pic>
      <p:sp>
        <p:nvSpPr>
          <p:cNvPr id="5" name="TextBox 4">
            <a:extLst>
              <a:ext uri="{FF2B5EF4-FFF2-40B4-BE49-F238E27FC236}">
                <a16:creationId xmlns:a16="http://schemas.microsoft.com/office/drawing/2014/main" id="{4CC2B625-62CF-8209-E7B7-69768FB42387}"/>
              </a:ext>
            </a:extLst>
          </p:cNvPr>
          <p:cNvSpPr txBox="1"/>
          <p:nvPr/>
        </p:nvSpPr>
        <p:spPr>
          <a:xfrm>
            <a:off x="626724" y="380144"/>
            <a:ext cx="11136766" cy="1754326"/>
          </a:xfrm>
          <a:prstGeom prst="rect">
            <a:avLst/>
          </a:prstGeom>
          <a:noFill/>
        </p:spPr>
        <p:txBody>
          <a:bodyPr wrap="square" rtlCol="0">
            <a:spAutoFit/>
          </a:bodyPr>
          <a:lstStyle/>
          <a:p>
            <a:pPr algn="ctr" defTabSz="1219170">
              <a:buClr>
                <a:srgbClr val="000000"/>
              </a:buClr>
              <a:defRPr/>
            </a:pPr>
            <a:r>
              <a:rPr lang="vi-VN" sz="5400" b="1" kern="0">
                <a:ln w="9525">
                  <a:solidFill>
                    <a:srgbClr val="FFFFFF"/>
                  </a:solidFill>
                  <a:prstDash val="solid"/>
                </a:ln>
                <a:solidFill>
                  <a:srgbClr val="BDECBE">
                    <a:lumMod val="50000"/>
                  </a:srgbClr>
                </a:solidFill>
                <a:effectLst>
                  <a:outerShdw blurRad="12700" dist="38100" dir="2700000" algn="tl" rotWithShape="0">
                    <a:srgbClr val="FFCB51">
                      <a:lumMod val="60000"/>
                      <a:lumOff val="40000"/>
                    </a:srgbClr>
                  </a:outerShdw>
                </a:effectLst>
                <a:latin typeface="iCiel Crocante" panose="02000000000000000000" pitchFamily="50" charset="0"/>
                <a:cs typeface="Arial"/>
                <a:sym typeface="Arial"/>
              </a:rPr>
              <a:t>đọc lại đoạn từ “Công xưởng xanh” đến “Có chứ! Nó đâu?”</a:t>
            </a:r>
            <a:endParaRPr lang="vi-VN" sz="5400" b="1" kern="0" dirty="0">
              <a:ln w="9525">
                <a:solidFill>
                  <a:srgbClr val="FFFFFF"/>
                </a:solidFill>
                <a:prstDash val="solid"/>
              </a:ln>
              <a:solidFill>
                <a:srgbClr val="BDECBE">
                  <a:lumMod val="50000"/>
                </a:srgbClr>
              </a:solidFill>
              <a:effectLst>
                <a:outerShdw blurRad="12700" dist="38100" dir="2700000" algn="tl" rotWithShape="0">
                  <a:srgbClr val="FFCB51">
                    <a:lumMod val="60000"/>
                    <a:lumOff val="40000"/>
                  </a:srgbClr>
                </a:outerShdw>
              </a:effectLst>
              <a:latin typeface="iCiel Crocante" panose="02000000000000000000" pitchFamily="50" charset="0"/>
              <a:cs typeface="Arial"/>
              <a:sym typeface="Arial"/>
            </a:endParaRPr>
          </a:p>
        </p:txBody>
      </p:sp>
    </p:spTree>
    <p:extLst>
      <p:ext uri="{BB962C8B-B14F-4D97-AF65-F5344CB8AC3E}">
        <p14:creationId xmlns:p14="http://schemas.microsoft.com/office/powerpoint/2010/main" val="269458878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583915" y="519764"/>
            <a:ext cx="11024170" cy="5794410"/>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ea typeface="+mn-ea"/>
              <a:cs typeface="+mn-cs"/>
            </a:endParaRPr>
          </a:p>
        </p:txBody>
      </p:sp>
      <p:sp>
        <p:nvSpPr>
          <p:cNvPr id="2470" name="Google Shape;2470;p43">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478" name="Google Shape;2478;p43">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841246" y="609817"/>
            <a:ext cx="4434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ea typeface="+mn-ea"/>
                <a:cs typeface="+mn-cs"/>
              </a:rPr>
              <a:t>Giọng đọc</a:t>
            </a:r>
            <a:endParaRPr kumimoji="0" lang="en-US" sz="1000" b="0" i="0" u="none" strike="noStrike" kern="1200" cap="none" spc="0" normalizeH="0" baseline="0" noProof="0">
              <a:ln>
                <a:noFill/>
              </a:ln>
              <a:solidFill>
                <a:srgbClr val="002D38"/>
              </a:solidFill>
              <a:effectLst/>
              <a:uLnTx/>
              <a:uFillTx/>
              <a:ea typeface="+mn-ea"/>
              <a:cs typeface="+mn-cs"/>
            </a:endParaRPr>
          </a:p>
        </p:txBody>
      </p:sp>
      <p:pic>
        <p:nvPicPr>
          <p:cNvPr id="3" name="Picture 2">
            <a:extLst>
              <a:ext uri="{FF2B5EF4-FFF2-40B4-BE49-F238E27FC236}">
                <a16:creationId xmlns:a16="http://schemas.microsoft.com/office/drawing/2014/main" id="{D6EBDDBD-59DD-48C3-979B-D6D418F7D05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738" b="92322" l="10000" r="90000">
                        <a14:foregroundMark x1="50667" y1="55431" x2="43667" y2="90075"/>
                        <a14:foregroundMark x1="57667" y1="68727" x2="62000" y2="91573"/>
                        <a14:foregroundMark x1="62889" y1="70225" x2="65889" y2="84270"/>
                        <a14:foregroundMark x1="41000" y1="92322" x2="41000" y2="92322"/>
                      </a14:backgroundRemoval>
                    </a14:imgEffect>
                  </a14:imgLayer>
                </a14:imgProps>
              </a:ext>
            </a:extLst>
          </a:blip>
          <a:stretch>
            <a:fillRect/>
          </a:stretch>
        </p:blipFill>
        <p:spPr>
          <a:xfrm>
            <a:off x="1058778" y="2523353"/>
            <a:ext cx="2450291" cy="1453839"/>
          </a:xfrm>
          <a:prstGeom prst="rect">
            <a:avLst/>
          </a:prstGeom>
        </p:spPr>
      </p:pic>
      <p:pic>
        <p:nvPicPr>
          <p:cNvPr id="4" name="Picture 3">
            <a:extLst>
              <a:ext uri="{FF2B5EF4-FFF2-40B4-BE49-F238E27FC236}">
                <a16:creationId xmlns:a16="http://schemas.microsoft.com/office/drawing/2014/main" id="{B4E8C793-230C-42F5-9275-01ACB033BD3B}"/>
              </a:ext>
            </a:extLst>
          </p:cNvPr>
          <p:cNvPicPr>
            <a:picLocks noChangeAspect="1"/>
          </p:cNvPicPr>
          <p:nvPr/>
        </p:nvPicPr>
        <p:blipFill>
          <a:blip r:embed="rId5"/>
          <a:stretch>
            <a:fillRect/>
          </a:stretch>
        </p:blipFill>
        <p:spPr>
          <a:xfrm>
            <a:off x="972651" y="1206719"/>
            <a:ext cx="1215189" cy="1215189"/>
          </a:xfrm>
          <a:prstGeom prst="rect">
            <a:avLst/>
          </a:prstGeom>
        </p:spPr>
      </p:pic>
      <p:pic>
        <p:nvPicPr>
          <p:cNvPr id="5" name="Picture 4">
            <a:extLst>
              <a:ext uri="{FF2B5EF4-FFF2-40B4-BE49-F238E27FC236}">
                <a16:creationId xmlns:a16="http://schemas.microsoft.com/office/drawing/2014/main" id="{8102421B-3AC1-46B4-BB75-5C8F8F2FD55A}"/>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5465" b="95698" l="10000" r="90000">
                        <a14:foregroundMark x1="35349" y1="10233" x2="45349" y2="15698"/>
                        <a14:foregroundMark x1="42326" y1="10233" x2="50698" y2="11047"/>
                        <a14:foregroundMark x1="40000" y1="10233" x2="47674" y2="10233"/>
                        <a14:foregroundMark x1="40000" y1="10233" x2="42326" y2="8721"/>
                        <a14:foregroundMark x1="37674" y1="5581" x2="39186" y2="15698"/>
                        <a14:foregroundMark x1="39186" y1="11744" x2="40698" y2="33372"/>
                        <a14:foregroundMark x1="52326" y1="22558" x2="56860" y2="31047"/>
                        <a14:foregroundMark x1="38372" y1="19535" x2="37674" y2="37209"/>
                        <a14:foregroundMark x1="43837" y1="61047" x2="44535" y2="89535"/>
                        <a14:foregroundMark x1="46860" y1="79535" x2="49186" y2="83372"/>
                        <a14:foregroundMark x1="53023" y1="76395" x2="55349" y2="81860"/>
                        <a14:foregroundMark x1="43023" y1="88721" x2="43023" y2="95698"/>
                      </a14:backgroundRemoval>
                    </a14:imgEffect>
                  </a14:imgLayer>
                </a14:imgProps>
              </a:ext>
            </a:extLst>
          </a:blip>
          <a:stretch>
            <a:fillRect/>
          </a:stretch>
        </p:blipFill>
        <p:spPr>
          <a:xfrm>
            <a:off x="2435192" y="4427286"/>
            <a:ext cx="1477305" cy="1477305"/>
          </a:xfrm>
          <a:prstGeom prst="rect">
            <a:avLst/>
          </a:prstGeom>
        </p:spPr>
      </p:pic>
      <p:sp>
        <p:nvSpPr>
          <p:cNvPr id="6" name="TextBox 5">
            <a:extLst>
              <a:ext uri="{FF2B5EF4-FFF2-40B4-BE49-F238E27FC236}">
                <a16:creationId xmlns:a16="http://schemas.microsoft.com/office/drawing/2014/main" id="{EF42EA5A-EE8D-4B6B-8392-F8EF54E7DC14}"/>
              </a:ext>
            </a:extLst>
          </p:cNvPr>
          <p:cNvSpPr txBox="1"/>
          <p:nvPr/>
        </p:nvSpPr>
        <p:spPr>
          <a:xfrm>
            <a:off x="2283924" y="1573044"/>
            <a:ext cx="787091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a:ln>
                  <a:noFill/>
                </a:ln>
                <a:solidFill>
                  <a:srgbClr val="BDECBE">
                    <a:lumMod val="25000"/>
                  </a:srgbClr>
                </a:solidFill>
                <a:effectLst/>
                <a:uLnTx/>
                <a:uFillTx/>
                <a:ea typeface="+mn-ea"/>
                <a:cs typeface="+mn-cs"/>
                <a:sym typeface="Arial"/>
              </a:rPr>
              <a:t>Giọng người dẫn chuyện thong thả</a:t>
            </a:r>
            <a:endParaRPr kumimoji="0" lang="en-US" sz="1100" b="0" i="0" u="none" strike="noStrike" kern="1200" cap="none" spc="0" normalizeH="0" baseline="0" noProof="0">
              <a:ln>
                <a:noFill/>
              </a:ln>
              <a:solidFill>
                <a:srgbClr val="BDECBE">
                  <a:lumMod val="25000"/>
                </a:srgbClr>
              </a:solidFill>
              <a:effectLst/>
              <a:uLnTx/>
              <a:uFillTx/>
              <a:ea typeface="+mn-ea"/>
              <a:cs typeface="+mn-cs"/>
            </a:endParaRPr>
          </a:p>
        </p:txBody>
      </p:sp>
      <p:sp>
        <p:nvSpPr>
          <p:cNvPr id="40" name="TextBox 39">
            <a:extLst>
              <a:ext uri="{FF2B5EF4-FFF2-40B4-BE49-F238E27FC236}">
                <a16:creationId xmlns:a16="http://schemas.microsoft.com/office/drawing/2014/main" id="{D837F9C3-A56E-4916-8F65-4444F9E21702}"/>
              </a:ext>
            </a:extLst>
          </p:cNvPr>
          <p:cNvSpPr txBox="1"/>
          <p:nvPr/>
        </p:nvSpPr>
        <p:spPr>
          <a:xfrm>
            <a:off x="3000757" y="2961080"/>
            <a:ext cx="7870919"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a:ln>
                  <a:noFill/>
                </a:ln>
                <a:solidFill>
                  <a:srgbClr val="BDECBE">
                    <a:lumMod val="25000"/>
                  </a:srgbClr>
                </a:solidFill>
                <a:effectLst/>
                <a:uLnTx/>
                <a:uFillTx/>
                <a:ea typeface="+mn-ea"/>
                <a:cs typeface="+mn-cs"/>
                <a:sym typeface="Arial"/>
              </a:rPr>
              <a:t>Giọng Tin-tin, Mi-tin thể hiện sự tò mò, ngạc nhiên</a:t>
            </a:r>
            <a:endParaRPr kumimoji="0" lang="en-US" sz="1100" b="0" i="0" u="none" strike="noStrike" kern="1200" cap="none" spc="0" normalizeH="0" baseline="0" noProof="0">
              <a:ln>
                <a:noFill/>
              </a:ln>
              <a:solidFill>
                <a:srgbClr val="BDECBE">
                  <a:lumMod val="25000"/>
                </a:srgbClr>
              </a:solidFill>
              <a:effectLst/>
              <a:uLnTx/>
              <a:uFillTx/>
              <a:ea typeface="+mn-ea"/>
              <a:cs typeface="+mn-cs"/>
            </a:endParaRPr>
          </a:p>
        </p:txBody>
      </p:sp>
      <p:sp>
        <p:nvSpPr>
          <p:cNvPr id="41" name="TextBox 40">
            <a:extLst>
              <a:ext uri="{FF2B5EF4-FFF2-40B4-BE49-F238E27FC236}">
                <a16:creationId xmlns:a16="http://schemas.microsoft.com/office/drawing/2014/main" id="{C41494F3-E155-4D0A-93D4-F7F6F38590B7}"/>
              </a:ext>
            </a:extLst>
          </p:cNvPr>
          <p:cNvSpPr txBox="1"/>
          <p:nvPr/>
        </p:nvSpPr>
        <p:spPr>
          <a:xfrm>
            <a:off x="3748867" y="4749982"/>
            <a:ext cx="7870919" cy="1200329"/>
          </a:xfrm>
          <a:prstGeom prst="rect">
            <a:avLst/>
          </a:prstGeom>
          <a:noFill/>
        </p:spPr>
        <p:txBody>
          <a:bodyPr wrap="square" rtlCol="0">
            <a:spAutoFit/>
          </a:bodyPr>
          <a:lstStyle/>
          <a:p>
            <a:pPr lvl="0"/>
            <a:r>
              <a:rPr lang="en-US" sz="3600" b="1" kern="0">
                <a:solidFill>
                  <a:srgbClr val="BDECBE">
                    <a:lumMod val="25000"/>
                  </a:srgbClr>
                </a:solidFill>
                <a:sym typeface="Arial"/>
              </a:rPr>
              <a:t>Giọng em bé thứ nhất: thể hiện niềm tự hào</a:t>
            </a:r>
            <a:endParaRPr kumimoji="0" lang="en-US" sz="1100" b="0" i="0" u="none" strike="noStrike" kern="1200" cap="none" spc="0" normalizeH="0" baseline="0" noProof="0">
              <a:ln>
                <a:noFill/>
              </a:ln>
              <a:solidFill>
                <a:srgbClr val="BDECBE">
                  <a:lumMod val="25000"/>
                </a:srgbClr>
              </a:solidFill>
              <a:effectLst/>
              <a:uLnTx/>
              <a:uFillTx/>
            </a:endParaRPr>
          </a:p>
        </p:txBody>
      </p:sp>
    </p:spTree>
    <p:extLst>
      <p:ext uri="{BB962C8B-B14F-4D97-AF65-F5344CB8AC3E}">
        <p14:creationId xmlns:p14="http://schemas.microsoft.com/office/powerpoint/2010/main" val="290702400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ppt_x"/>
                                          </p:val>
                                        </p:tav>
                                        <p:tav tm="100000">
                                          <p:val>
                                            <p:strVal val="#ppt_x"/>
                                          </p:val>
                                        </p:tav>
                                      </p:tavLst>
                                    </p:anim>
                                    <p:anim calcmode="lin" valueType="num">
                                      <p:cBhvr additive="base">
                                        <p:cTn id="15" dur="500" fill="hold"/>
                                        <p:tgtEl>
                                          <p:spTgt spid="4"/>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16" presetClass="entr" presetSubtype="21"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16" presetClass="entr" presetSubtype="2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barn(inVertical)">
                                      <p:cBhvr>
                                        <p:cTn id="29" dur="500"/>
                                        <p:tgtEl>
                                          <p:spTgt spid="40"/>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16" presetClass="entr" presetSubtype="21"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barn(inVertical)">
                                      <p:cBhvr>
                                        <p:cTn id="39"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40" grpId="0"/>
      <p:bldP spid="4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496584" y="345851"/>
            <a:ext cx="11198831" cy="6340134"/>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470" name="Google Shape;2470;p43">
            <a:hlinkClick r:id="" action="ppaction://hlinkshowjump?jump=nextslide"/>
          </p:cNvPr>
          <p:cNvSpPr/>
          <p:nvPr/>
        </p:nvSpPr>
        <p:spPr>
          <a:xfrm rot="5400000">
            <a:off x="10876203" y="9227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Google Shape;2478;p43">
            <a:hlinkClick r:id="" action="ppaction://hlinkshowjump?jump=nextslide"/>
          </p:cNvPr>
          <p:cNvSpPr/>
          <p:nvPr/>
        </p:nvSpPr>
        <p:spPr>
          <a:xfrm rot="-5400000" flipH="1">
            <a:off x="1005127" y="905134"/>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467712" y="552336"/>
            <a:ext cx="516979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800" noProof="0">
                <a:solidFill>
                  <a:srgbClr val="FFECCD">
                    <a:lumMod val="50000"/>
                  </a:srgbClr>
                </a:solidFill>
                <a:effectLst>
                  <a:glow rad="101600">
                    <a:srgbClr val="FFC000">
                      <a:satMod val="175000"/>
                      <a:alpha val="40000"/>
                    </a:srgbClr>
                  </a:glow>
                </a:effectLst>
                <a:latin typeface="Coiny" panose="02000903060500060000" pitchFamily="2" charset="0"/>
              </a:rPr>
              <a:t>LUYỆN ĐỌC LẠI</a:t>
            </a:r>
            <a:endParaRPr kumimoji="0" lang="en-US" sz="1000" b="0" i="0" u="none" strike="noStrike" kern="1200" cap="none" spc="0" normalizeH="0" baseline="0" noProof="0">
              <a:ln>
                <a:noFill/>
              </a:ln>
              <a:solidFill>
                <a:srgbClr val="FFECCD">
                  <a:lumMod val="50000"/>
                </a:srgbClr>
              </a:solidFill>
              <a:effectLst/>
              <a:uLnTx/>
              <a:uFillTx/>
              <a:latin typeface="Arial"/>
              <a:ea typeface="+mn-ea"/>
              <a:cs typeface="+mn-cs"/>
            </a:endParaRPr>
          </a:p>
        </p:txBody>
      </p:sp>
      <p:grpSp>
        <p:nvGrpSpPr>
          <p:cNvPr id="29" name="Group 28">
            <a:extLst>
              <a:ext uri="{FF2B5EF4-FFF2-40B4-BE49-F238E27FC236}">
                <a16:creationId xmlns:a16="http://schemas.microsoft.com/office/drawing/2014/main" id="{1B1FB6CD-3D3F-4C9E-8348-E2DBADB4FE6E}"/>
              </a:ext>
            </a:extLst>
          </p:cNvPr>
          <p:cNvGrpSpPr/>
          <p:nvPr/>
        </p:nvGrpSpPr>
        <p:grpSpPr>
          <a:xfrm>
            <a:off x="845920" y="1383333"/>
            <a:ext cx="10500158" cy="5016758"/>
            <a:chOff x="845920" y="1248767"/>
            <a:chExt cx="10500158" cy="5016758"/>
          </a:xfrm>
        </p:grpSpPr>
        <p:sp>
          <p:nvSpPr>
            <p:cNvPr id="10" name="TextBox 9">
              <a:extLst>
                <a:ext uri="{FF2B5EF4-FFF2-40B4-BE49-F238E27FC236}">
                  <a16:creationId xmlns:a16="http://schemas.microsoft.com/office/drawing/2014/main" id="{756455A4-D64E-4ED6-BE24-E67667A1E3BC}"/>
                </a:ext>
              </a:extLst>
            </p:cNvPr>
            <p:cNvSpPr txBox="1"/>
            <p:nvPr/>
          </p:nvSpPr>
          <p:spPr>
            <a:xfrm>
              <a:off x="845920" y="1248767"/>
              <a:ext cx="10500158" cy="5016758"/>
            </a:xfrm>
            <a:prstGeom prst="rect">
              <a:avLst/>
            </a:prstGeom>
            <a:noFill/>
          </p:spPr>
          <p:txBody>
            <a:bodyPr wrap="square" rtlCol="0">
              <a:spAutoFit/>
            </a:bodyPr>
            <a:lstStyle/>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Tin-tin:</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Cậu đang làm gì</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với đôi cánh xanh ấy?</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vi-VN"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Em bé thứ nhất: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 Mình sẽ dùng nó</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vào việc sáng chế</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trên Trái Đất.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en-US"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Tin-tin:</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Cậu sáng chế cái gì?</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vi-VN"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Em bé thứ nhất: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 Khi nào ra đời,</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mình sẽ chế ra một vật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làm cho con người</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hạnh phúc.</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vi-VN"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Mi-tin:</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Vật đó ăn ngon chứ?</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Nó có ồn ào không?</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vi-VN"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Em bé thứ nhất: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Không đâu,</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chẳng ồn ào gì cả.</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Mình chế sắp xong rồi,</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cậu có</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muốn xem không?</a:t>
              </a: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Tin-tin:</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Có chứ!</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Nó đâu?</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en-US" sz="2800" b="1" kern="0" dirty="0">
                <a:solidFill>
                  <a:schemeClr val="tx2">
                    <a:lumMod val="75000"/>
                  </a:schemeClr>
                </a:solidFill>
                <a:latin typeface="Times New Roman" panose="02020603050405020304" pitchFamily="18" charset="0"/>
                <a:cs typeface="Times New Roman" panose="02020603050405020304" pitchFamily="18" charset="0"/>
                <a:sym typeface="Baloo 2"/>
              </a:endParaRPr>
            </a:p>
          </p:txBody>
        </p:sp>
        <p:cxnSp>
          <p:nvCxnSpPr>
            <p:cNvPr id="4" name="Straight Connector 3">
              <a:extLst>
                <a:ext uri="{FF2B5EF4-FFF2-40B4-BE49-F238E27FC236}">
                  <a16:creationId xmlns:a16="http://schemas.microsoft.com/office/drawing/2014/main" id="{E1D19991-7A34-4724-99DE-2C7975E0932E}"/>
                </a:ext>
              </a:extLst>
            </p:cNvPr>
            <p:cNvCxnSpPr>
              <a:cxnSpLocks/>
            </p:cNvCxnSpPr>
            <p:nvPr/>
          </p:nvCxnSpPr>
          <p:spPr>
            <a:xfrm>
              <a:off x="7387118" y="1716845"/>
              <a:ext cx="2126752"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73E3BBA-9809-459C-A5E7-73066D7D0EEC}"/>
                </a:ext>
              </a:extLst>
            </p:cNvPr>
            <p:cNvCxnSpPr>
              <a:cxnSpLocks/>
            </p:cNvCxnSpPr>
            <p:nvPr/>
          </p:nvCxnSpPr>
          <p:spPr>
            <a:xfrm>
              <a:off x="8352888" y="2261376"/>
              <a:ext cx="126372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EEE0DF4-CD61-4ABF-9A15-5F3F87021881}"/>
                </a:ext>
              </a:extLst>
            </p:cNvPr>
            <p:cNvCxnSpPr>
              <a:cxnSpLocks/>
            </p:cNvCxnSpPr>
            <p:nvPr/>
          </p:nvCxnSpPr>
          <p:spPr>
            <a:xfrm>
              <a:off x="4852824" y="3237421"/>
              <a:ext cx="126372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CCA2BDA-39F5-4C1A-B53C-020B5BA8E3CA}"/>
                </a:ext>
              </a:extLst>
            </p:cNvPr>
            <p:cNvCxnSpPr>
              <a:cxnSpLocks/>
            </p:cNvCxnSpPr>
            <p:nvPr/>
          </p:nvCxnSpPr>
          <p:spPr>
            <a:xfrm>
              <a:off x="10667859" y="3664679"/>
              <a:ext cx="631862"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BE9B533-898A-4CBD-8510-B2D2A77D2859}"/>
                </a:ext>
              </a:extLst>
            </p:cNvPr>
            <p:cNvCxnSpPr>
              <a:cxnSpLocks/>
            </p:cNvCxnSpPr>
            <p:nvPr/>
          </p:nvCxnSpPr>
          <p:spPr>
            <a:xfrm>
              <a:off x="955527" y="4182643"/>
              <a:ext cx="3791134"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B8BF4FE-CDDC-4DA8-9C05-BF059AE0C30A}"/>
                </a:ext>
              </a:extLst>
            </p:cNvPr>
            <p:cNvCxnSpPr>
              <a:cxnSpLocks/>
            </p:cNvCxnSpPr>
            <p:nvPr/>
          </p:nvCxnSpPr>
          <p:spPr>
            <a:xfrm>
              <a:off x="5649621" y="4716899"/>
              <a:ext cx="80597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80CFEF9-092A-40B4-80C5-BD8010C12E91}"/>
                </a:ext>
              </a:extLst>
            </p:cNvPr>
            <p:cNvCxnSpPr>
              <a:cxnSpLocks/>
            </p:cNvCxnSpPr>
            <p:nvPr/>
          </p:nvCxnSpPr>
          <p:spPr>
            <a:xfrm>
              <a:off x="8531520" y="4644980"/>
              <a:ext cx="80597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4CC1BAF-8BFA-444A-BA4A-AE8D7AC4BAC0}"/>
                </a:ext>
              </a:extLst>
            </p:cNvPr>
            <p:cNvCxnSpPr>
              <a:cxnSpLocks/>
            </p:cNvCxnSpPr>
            <p:nvPr/>
          </p:nvCxnSpPr>
          <p:spPr>
            <a:xfrm>
              <a:off x="7165057" y="5117591"/>
              <a:ext cx="80597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19C709D-559D-4F6C-BC10-54B1032CEC9C}"/>
                </a:ext>
              </a:extLst>
            </p:cNvPr>
            <p:cNvCxnSpPr>
              <a:cxnSpLocks/>
            </p:cNvCxnSpPr>
            <p:nvPr/>
          </p:nvCxnSpPr>
          <p:spPr>
            <a:xfrm>
              <a:off x="10747231" y="5117591"/>
              <a:ext cx="534344"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E6309AD-F531-4C02-96C2-75B8116F7F4B}"/>
                </a:ext>
              </a:extLst>
            </p:cNvPr>
            <p:cNvCxnSpPr>
              <a:cxnSpLocks/>
            </p:cNvCxnSpPr>
            <p:nvPr/>
          </p:nvCxnSpPr>
          <p:spPr>
            <a:xfrm>
              <a:off x="876155" y="5662121"/>
              <a:ext cx="79853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BD2F56A-7A07-4827-9082-B73D9D2FCC0E}"/>
                </a:ext>
              </a:extLst>
            </p:cNvPr>
            <p:cNvCxnSpPr>
              <a:cxnSpLocks/>
            </p:cNvCxnSpPr>
            <p:nvPr/>
          </p:nvCxnSpPr>
          <p:spPr>
            <a:xfrm>
              <a:off x="4105662" y="6114184"/>
              <a:ext cx="497161"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465952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randombar(horizontal)">
                                      <p:cBhvr>
                                        <p:cTn id="1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44"/>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44"/>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44">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94" name="Google Shape;2494;p44"/>
          <p:cNvGrpSpPr/>
          <p:nvPr/>
        </p:nvGrpSpPr>
        <p:grpSpPr>
          <a:xfrm>
            <a:off x="10813355" y="736977"/>
            <a:ext cx="427667" cy="350647"/>
            <a:chOff x="615275" y="238125"/>
            <a:chExt cx="6389450" cy="5238750"/>
          </a:xfrm>
        </p:grpSpPr>
        <p:sp>
          <p:nvSpPr>
            <p:cNvPr id="2495" name="Google Shape;2495;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1" name="Google Shape;2501;p44">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02" name="Google Shape;2502;p44"/>
          <p:cNvGrpSpPr/>
          <p:nvPr/>
        </p:nvGrpSpPr>
        <p:grpSpPr>
          <a:xfrm flipH="1">
            <a:off x="950955" y="719343"/>
            <a:ext cx="427667" cy="350647"/>
            <a:chOff x="615275" y="238125"/>
            <a:chExt cx="6389450" cy="5238750"/>
          </a:xfrm>
        </p:grpSpPr>
        <p:sp>
          <p:nvSpPr>
            <p:cNvPr id="2503" name="Google Shape;2503;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9" name="Google Shape;2509;p44">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10" name="Google Shape;2510;p44"/>
          <p:cNvGrpSpPr/>
          <p:nvPr/>
        </p:nvGrpSpPr>
        <p:grpSpPr>
          <a:xfrm>
            <a:off x="473112" y="4939801"/>
            <a:ext cx="2065189" cy="1918203"/>
            <a:chOff x="6892600" y="6805900"/>
            <a:chExt cx="1071675" cy="995400"/>
          </a:xfrm>
        </p:grpSpPr>
        <p:sp>
          <p:nvSpPr>
            <p:cNvPr id="2511" name="Google Shape;2511;p44"/>
            <p:cNvSpPr/>
            <p:nvPr/>
          </p:nvSpPr>
          <p:spPr>
            <a:xfrm>
              <a:off x="7269575" y="7471900"/>
              <a:ext cx="332775" cy="329400"/>
            </a:xfrm>
            <a:custGeom>
              <a:avLst/>
              <a:gdLst/>
              <a:ahLst/>
              <a:cxnLst/>
              <a:rect l="l" t="t" r="r" b="b"/>
              <a:pathLst>
                <a:path w="13311" h="13176" extrusionOk="0">
                  <a:moveTo>
                    <a:pt x="5577" y="1"/>
                  </a:moveTo>
                  <a:lnTo>
                    <a:pt x="4897" y="117"/>
                  </a:lnTo>
                  <a:lnTo>
                    <a:pt x="4275" y="292"/>
                  </a:lnTo>
                  <a:lnTo>
                    <a:pt x="3692" y="467"/>
                  </a:lnTo>
                  <a:lnTo>
                    <a:pt x="3167" y="681"/>
                  </a:lnTo>
                  <a:lnTo>
                    <a:pt x="2682" y="914"/>
                  </a:lnTo>
                  <a:lnTo>
                    <a:pt x="2254" y="1167"/>
                  </a:lnTo>
                  <a:lnTo>
                    <a:pt x="1865" y="1439"/>
                  </a:lnTo>
                  <a:lnTo>
                    <a:pt x="1516" y="1730"/>
                  </a:lnTo>
                  <a:lnTo>
                    <a:pt x="1205" y="2041"/>
                  </a:lnTo>
                  <a:lnTo>
                    <a:pt x="952" y="2371"/>
                  </a:lnTo>
                  <a:lnTo>
                    <a:pt x="719" y="2721"/>
                  </a:lnTo>
                  <a:lnTo>
                    <a:pt x="525" y="3071"/>
                  </a:lnTo>
                  <a:lnTo>
                    <a:pt x="369" y="3440"/>
                  </a:lnTo>
                  <a:lnTo>
                    <a:pt x="233" y="3809"/>
                  </a:lnTo>
                  <a:lnTo>
                    <a:pt x="136" y="4198"/>
                  </a:lnTo>
                  <a:lnTo>
                    <a:pt x="58" y="4606"/>
                  </a:lnTo>
                  <a:lnTo>
                    <a:pt x="19" y="4995"/>
                  </a:lnTo>
                  <a:lnTo>
                    <a:pt x="0" y="5403"/>
                  </a:lnTo>
                  <a:lnTo>
                    <a:pt x="0" y="5830"/>
                  </a:lnTo>
                  <a:lnTo>
                    <a:pt x="39" y="6238"/>
                  </a:lnTo>
                  <a:lnTo>
                    <a:pt x="78" y="6646"/>
                  </a:lnTo>
                  <a:lnTo>
                    <a:pt x="136" y="7074"/>
                  </a:lnTo>
                  <a:lnTo>
                    <a:pt x="214" y="7482"/>
                  </a:lnTo>
                  <a:lnTo>
                    <a:pt x="311" y="7890"/>
                  </a:lnTo>
                  <a:lnTo>
                    <a:pt x="428" y="8298"/>
                  </a:lnTo>
                  <a:lnTo>
                    <a:pt x="544" y="8706"/>
                  </a:lnTo>
                  <a:lnTo>
                    <a:pt x="797" y="9483"/>
                  </a:lnTo>
                  <a:lnTo>
                    <a:pt x="1088" y="10222"/>
                  </a:lnTo>
                  <a:lnTo>
                    <a:pt x="1380" y="10921"/>
                  </a:lnTo>
                  <a:lnTo>
                    <a:pt x="1496" y="11154"/>
                  </a:lnTo>
                  <a:lnTo>
                    <a:pt x="1671" y="11368"/>
                  </a:lnTo>
                  <a:lnTo>
                    <a:pt x="1865" y="11582"/>
                  </a:lnTo>
                  <a:lnTo>
                    <a:pt x="2099" y="11776"/>
                  </a:lnTo>
                  <a:lnTo>
                    <a:pt x="2390" y="11951"/>
                  </a:lnTo>
                  <a:lnTo>
                    <a:pt x="2682" y="12126"/>
                  </a:lnTo>
                  <a:lnTo>
                    <a:pt x="3012" y="12281"/>
                  </a:lnTo>
                  <a:lnTo>
                    <a:pt x="3381" y="12418"/>
                  </a:lnTo>
                  <a:lnTo>
                    <a:pt x="3770" y="12554"/>
                  </a:lnTo>
                  <a:lnTo>
                    <a:pt x="4158" y="12690"/>
                  </a:lnTo>
                  <a:lnTo>
                    <a:pt x="4586" y="12787"/>
                  </a:lnTo>
                  <a:lnTo>
                    <a:pt x="5033" y="12884"/>
                  </a:lnTo>
                  <a:lnTo>
                    <a:pt x="5480" y="12962"/>
                  </a:lnTo>
                  <a:lnTo>
                    <a:pt x="5927" y="13039"/>
                  </a:lnTo>
                  <a:lnTo>
                    <a:pt x="6393" y="13098"/>
                  </a:lnTo>
                  <a:lnTo>
                    <a:pt x="6879" y="13136"/>
                  </a:lnTo>
                  <a:lnTo>
                    <a:pt x="7345" y="13156"/>
                  </a:lnTo>
                  <a:lnTo>
                    <a:pt x="7812" y="13175"/>
                  </a:lnTo>
                  <a:lnTo>
                    <a:pt x="8297" y="13175"/>
                  </a:lnTo>
                  <a:lnTo>
                    <a:pt x="8744" y="13156"/>
                  </a:lnTo>
                  <a:lnTo>
                    <a:pt x="9211" y="13117"/>
                  </a:lnTo>
                  <a:lnTo>
                    <a:pt x="9658" y="13078"/>
                  </a:lnTo>
                  <a:lnTo>
                    <a:pt x="10085" y="13020"/>
                  </a:lnTo>
                  <a:lnTo>
                    <a:pt x="10493" y="12923"/>
                  </a:lnTo>
                  <a:lnTo>
                    <a:pt x="10901" y="12845"/>
                  </a:lnTo>
                  <a:lnTo>
                    <a:pt x="11270" y="12728"/>
                  </a:lnTo>
                  <a:lnTo>
                    <a:pt x="11620" y="12592"/>
                  </a:lnTo>
                  <a:lnTo>
                    <a:pt x="11931" y="12456"/>
                  </a:lnTo>
                  <a:lnTo>
                    <a:pt x="12223" y="12281"/>
                  </a:lnTo>
                  <a:lnTo>
                    <a:pt x="12495" y="12107"/>
                  </a:lnTo>
                  <a:lnTo>
                    <a:pt x="12728" y="11912"/>
                  </a:lnTo>
                  <a:lnTo>
                    <a:pt x="12903" y="11699"/>
                  </a:lnTo>
                  <a:lnTo>
                    <a:pt x="13058" y="11485"/>
                  </a:lnTo>
                  <a:lnTo>
                    <a:pt x="13175" y="11271"/>
                  </a:lnTo>
                  <a:lnTo>
                    <a:pt x="13252" y="11096"/>
                  </a:lnTo>
                  <a:lnTo>
                    <a:pt x="13311" y="10902"/>
                  </a:lnTo>
                  <a:lnTo>
                    <a:pt x="13311" y="10746"/>
                  </a:lnTo>
                  <a:lnTo>
                    <a:pt x="13311" y="10591"/>
                  </a:lnTo>
                  <a:lnTo>
                    <a:pt x="13272" y="10455"/>
                  </a:lnTo>
                  <a:lnTo>
                    <a:pt x="13214" y="10319"/>
                  </a:lnTo>
                  <a:lnTo>
                    <a:pt x="13136" y="10202"/>
                  </a:lnTo>
                  <a:lnTo>
                    <a:pt x="13019" y="10086"/>
                  </a:lnTo>
                  <a:lnTo>
                    <a:pt x="12903" y="9969"/>
                  </a:lnTo>
                  <a:lnTo>
                    <a:pt x="12767" y="9872"/>
                  </a:lnTo>
                  <a:lnTo>
                    <a:pt x="12592" y="9775"/>
                  </a:lnTo>
                  <a:lnTo>
                    <a:pt x="12436" y="9697"/>
                  </a:lnTo>
                  <a:lnTo>
                    <a:pt x="12048" y="9522"/>
                  </a:lnTo>
                  <a:lnTo>
                    <a:pt x="11620" y="9386"/>
                  </a:lnTo>
                  <a:lnTo>
                    <a:pt x="11193" y="9250"/>
                  </a:lnTo>
                  <a:lnTo>
                    <a:pt x="10299" y="8959"/>
                  </a:lnTo>
                  <a:lnTo>
                    <a:pt x="9891" y="8823"/>
                  </a:lnTo>
                  <a:lnTo>
                    <a:pt x="9502" y="8648"/>
                  </a:lnTo>
                  <a:lnTo>
                    <a:pt x="9327" y="8570"/>
                  </a:lnTo>
                  <a:lnTo>
                    <a:pt x="9152" y="8473"/>
                  </a:lnTo>
                  <a:lnTo>
                    <a:pt x="9016" y="8376"/>
                  </a:lnTo>
                  <a:lnTo>
                    <a:pt x="8880" y="8259"/>
                  </a:lnTo>
                  <a:lnTo>
                    <a:pt x="8783" y="8162"/>
                  </a:lnTo>
                  <a:lnTo>
                    <a:pt x="8686" y="8045"/>
                  </a:lnTo>
                  <a:lnTo>
                    <a:pt x="8628" y="7948"/>
                  </a:lnTo>
                  <a:lnTo>
                    <a:pt x="8589" y="7851"/>
                  </a:lnTo>
                  <a:lnTo>
                    <a:pt x="8569" y="7773"/>
                  </a:lnTo>
                  <a:lnTo>
                    <a:pt x="8550" y="7676"/>
                  </a:lnTo>
                  <a:lnTo>
                    <a:pt x="8569" y="7598"/>
                  </a:lnTo>
                  <a:lnTo>
                    <a:pt x="8589" y="7521"/>
                  </a:lnTo>
                  <a:lnTo>
                    <a:pt x="8628" y="7443"/>
                  </a:lnTo>
                  <a:lnTo>
                    <a:pt x="8686" y="7385"/>
                  </a:lnTo>
                  <a:lnTo>
                    <a:pt x="8841" y="7229"/>
                  </a:lnTo>
                  <a:lnTo>
                    <a:pt x="9036" y="7093"/>
                  </a:lnTo>
                  <a:lnTo>
                    <a:pt x="9269" y="6957"/>
                  </a:lnTo>
                  <a:lnTo>
                    <a:pt x="9774" y="6685"/>
                  </a:lnTo>
                  <a:lnTo>
                    <a:pt x="10066" y="6530"/>
                  </a:lnTo>
                  <a:lnTo>
                    <a:pt x="10338" y="6355"/>
                  </a:lnTo>
                  <a:lnTo>
                    <a:pt x="10590" y="6161"/>
                  </a:lnTo>
                  <a:lnTo>
                    <a:pt x="10843" y="5966"/>
                  </a:lnTo>
                  <a:lnTo>
                    <a:pt x="11076" y="5733"/>
                  </a:lnTo>
                  <a:lnTo>
                    <a:pt x="11173" y="5616"/>
                  </a:lnTo>
                  <a:lnTo>
                    <a:pt x="11251" y="5480"/>
                  </a:lnTo>
                  <a:lnTo>
                    <a:pt x="11309" y="5344"/>
                  </a:lnTo>
                  <a:lnTo>
                    <a:pt x="11329" y="5189"/>
                  </a:lnTo>
                  <a:lnTo>
                    <a:pt x="11329" y="5014"/>
                  </a:lnTo>
                  <a:lnTo>
                    <a:pt x="11270" y="4839"/>
                  </a:lnTo>
                  <a:lnTo>
                    <a:pt x="11173" y="4645"/>
                  </a:lnTo>
                  <a:lnTo>
                    <a:pt x="11057" y="4451"/>
                  </a:lnTo>
                  <a:lnTo>
                    <a:pt x="10921" y="4237"/>
                  </a:lnTo>
                  <a:lnTo>
                    <a:pt x="10746" y="4023"/>
                  </a:lnTo>
                  <a:lnTo>
                    <a:pt x="10551" y="3809"/>
                  </a:lnTo>
                  <a:lnTo>
                    <a:pt x="10338" y="3576"/>
                  </a:lnTo>
                  <a:lnTo>
                    <a:pt x="9852" y="3129"/>
                  </a:lnTo>
                  <a:lnTo>
                    <a:pt x="9327" y="2663"/>
                  </a:lnTo>
                  <a:lnTo>
                    <a:pt x="8744" y="2197"/>
                  </a:lnTo>
                  <a:lnTo>
                    <a:pt x="8181" y="1769"/>
                  </a:lnTo>
                  <a:lnTo>
                    <a:pt x="7617" y="1361"/>
                  </a:lnTo>
                  <a:lnTo>
                    <a:pt x="6587" y="642"/>
                  </a:lnTo>
                  <a:lnTo>
                    <a:pt x="5868" y="176"/>
                  </a:lnTo>
                  <a:lnTo>
                    <a:pt x="557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44"/>
            <p:cNvSpPr/>
            <p:nvPr/>
          </p:nvSpPr>
          <p:spPr>
            <a:xfrm>
              <a:off x="7645575" y="7161975"/>
              <a:ext cx="318700" cy="356100"/>
            </a:xfrm>
            <a:custGeom>
              <a:avLst/>
              <a:gdLst/>
              <a:ahLst/>
              <a:cxnLst/>
              <a:rect l="l" t="t" r="r" b="b"/>
              <a:pathLst>
                <a:path w="12748" h="14244" extrusionOk="0">
                  <a:moveTo>
                    <a:pt x="5227" y="0"/>
                  </a:moveTo>
                  <a:lnTo>
                    <a:pt x="4819" y="20"/>
                  </a:lnTo>
                  <a:lnTo>
                    <a:pt x="4430" y="78"/>
                  </a:lnTo>
                  <a:lnTo>
                    <a:pt x="4042" y="156"/>
                  </a:lnTo>
                  <a:lnTo>
                    <a:pt x="3653" y="272"/>
                  </a:lnTo>
                  <a:lnTo>
                    <a:pt x="3265" y="447"/>
                  </a:lnTo>
                  <a:lnTo>
                    <a:pt x="2895" y="642"/>
                  </a:lnTo>
                  <a:lnTo>
                    <a:pt x="2526" y="875"/>
                  </a:lnTo>
                  <a:lnTo>
                    <a:pt x="2176" y="1147"/>
                  </a:lnTo>
                  <a:lnTo>
                    <a:pt x="1827" y="1477"/>
                  </a:lnTo>
                  <a:lnTo>
                    <a:pt x="1496" y="1846"/>
                  </a:lnTo>
                  <a:lnTo>
                    <a:pt x="1166" y="2274"/>
                  </a:lnTo>
                  <a:lnTo>
                    <a:pt x="855" y="2760"/>
                  </a:lnTo>
                  <a:lnTo>
                    <a:pt x="564" y="3284"/>
                  </a:lnTo>
                  <a:lnTo>
                    <a:pt x="272" y="3867"/>
                  </a:lnTo>
                  <a:lnTo>
                    <a:pt x="0" y="4509"/>
                  </a:lnTo>
                  <a:lnTo>
                    <a:pt x="117" y="4819"/>
                  </a:lnTo>
                  <a:lnTo>
                    <a:pt x="447" y="5636"/>
                  </a:lnTo>
                  <a:lnTo>
                    <a:pt x="933" y="6763"/>
                  </a:lnTo>
                  <a:lnTo>
                    <a:pt x="1224" y="7404"/>
                  </a:lnTo>
                  <a:lnTo>
                    <a:pt x="1535" y="8045"/>
                  </a:lnTo>
                  <a:lnTo>
                    <a:pt x="1885" y="8706"/>
                  </a:lnTo>
                  <a:lnTo>
                    <a:pt x="2215" y="9308"/>
                  </a:lnTo>
                  <a:lnTo>
                    <a:pt x="2584" y="9872"/>
                  </a:lnTo>
                  <a:lnTo>
                    <a:pt x="2759" y="10124"/>
                  </a:lnTo>
                  <a:lnTo>
                    <a:pt x="2934" y="10377"/>
                  </a:lnTo>
                  <a:lnTo>
                    <a:pt x="3109" y="10571"/>
                  </a:lnTo>
                  <a:lnTo>
                    <a:pt x="3284" y="10765"/>
                  </a:lnTo>
                  <a:lnTo>
                    <a:pt x="3459" y="10921"/>
                  </a:lnTo>
                  <a:lnTo>
                    <a:pt x="3614" y="11038"/>
                  </a:lnTo>
                  <a:lnTo>
                    <a:pt x="3789" y="11135"/>
                  </a:lnTo>
                  <a:lnTo>
                    <a:pt x="3945" y="11174"/>
                  </a:lnTo>
                  <a:lnTo>
                    <a:pt x="4100" y="11193"/>
                  </a:lnTo>
                  <a:lnTo>
                    <a:pt x="4256" y="11154"/>
                  </a:lnTo>
                  <a:lnTo>
                    <a:pt x="4411" y="11096"/>
                  </a:lnTo>
                  <a:lnTo>
                    <a:pt x="4547" y="11038"/>
                  </a:lnTo>
                  <a:lnTo>
                    <a:pt x="4800" y="10863"/>
                  </a:lnTo>
                  <a:lnTo>
                    <a:pt x="5052" y="10649"/>
                  </a:lnTo>
                  <a:lnTo>
                    <a:pt x="5285" y="10435"/>
                  </a:lnTo>
                  <a:lnTo>
                    <a:pt x="5519" y="10202"/>
                  </a:lnTo>
                  <a:lnTo>
                    <a:pt x="5713" y="9949"/>
                  </a:lnTo>
                  <a:lnTo>
                    <a:pt x="6102" y="9502"/>
                  </a:lnTo>
                  <a:lnTo>
                    <a:pt x="6276" y="9308"/>
                  </a:lnTo>
                  <a:lnTo>
                    <a:pt x="6451" y="9153"/>
                  </a:lnTo>
                  <a:lnTo>
                    <a:pt x="6626" y="9036"/>
                  </a:lnTo>
                  <a:lnTo>
                    <a:pt x="6704" y="8997"/>
                  </a:lnTo>
                  <a:lnTo>
                    <a:pt x="6782" y="8958"/>
                  </a:lnTo>
                  <a:lnTo>
                    <a:pt x="6957" y="8958"/>
                  </a:lnTo>
                  <a:lnTo>
                    <a:pt x="7034" y="8978"/>
                  </a:lnTo>
                  <a:lnTo>
                    <a:pt x="7112" y="9017"/>
                  </a:lnTo>
                  <a:lnTo>
                    <a:pt x="7190" y="9075"/>
                  </a:lnTo>
                  <a:lnTo>
                    <a:pt x="7287" y="9153"/>
                  </a:lnTo>
                  <a:lnTo>
                    <a:pt x="7365" y="9269"/>
                  </a:lnTo>
                  <a:lnTo>
                    <a:pt x="7442" y="9386"/>
                  </a:lnTo>
                  <a:lnTo>
                    <a:pt x="7540" y="9541"/>
                  </a:lnTo>
                  <a:lnTo>
                    <a:pt x="7598" y="9697"/>
                  </a:lnTo>
                  <a:lnTo>
                    <a:pt x="7656" y="9872"/>
                  </a:lnTo>
                  <a:lnTo>
                    <a:pt x="7714" y="10066"/>
                  </a:lnTo>
                  <a:lnTo>
                    <a:pt x="7792" y="10474"/>
                  </a:lnTo>
                  <a:lnTo>
                    <a:pt x="7850" y="10921"/>
                  </a:lnTo>
                  <a:lnTo>
                    <a:pt x="7948" y="11854"/>
                  </a:lnTo>
                  <a:lnTo>
                    <a:pt x="8006" y="12301"/>
                  </a:lnTo>
                  <a:lnTo>
                    <a:pt x="8064" y="12748"/>
                  </a:lnTo>
                  <a:lnTo>
                    <a:pt x="8142" y="13156"/>
                  </a:lnTo>
                  <a:lnTo>
                    <a:pt x="8200" y="13330"/>
                  </a:lnTo>
                  <a:lnTo>
                    <a:pt x="8259" y="13505"/>
                  </a:lnTo>
                  <a:lnTo>
                    <a:pt x="8317" y="13661"/>
                  </a:lnTo>
                  <a:lnTo>
                    <a:pt x="8414" y="13816"/>
                  </a:lnTo>
                  <a:lnTo>
                    <a:pt x="8492" y="13933"/>
                  </a:lnTo>
                  <a:lnTo>
                    <a:pt x="8608" y="14049"/>
                  </a:lnTo>
                  <a:lnTo>
                    <a:pt x="8725" y="14127"/>
                  </a:lnTo>
                  <a:lnTo>
                    <a:pt x="8841" y="14185"/>
                  </a:lnTo>
                  <a:lnTo>
                    <a:pt x="8997" y="14244"/>
                  </a:lnTo>
                  <a:lnTo>
                    <a:pt x="9347" y="14244"/>
                  </a:lnTo>
                  <a:lnTo>
                    <a:pt x="9541" y="14185"/>
                  </a:lnTo>
                  <a:lnTo>
                    <a:pt x="9774" y="14127"/>
                  </a:lnTo>
                  <a:lnTo>
                    <a:pt x="10007" y="14011"/>
                  </a:lnTo>
                  <a:lnTo>
                    <a:pt x="10260" y="13875"/>
                  </a:lnTo>
                  <a:lnTo>
                    <a:pt x="10493" y="13700"/>
                  </a:lnTo>
                  <a:lnTo>
                    <a:pt x="10726" y="13486"/>
                  </a:lnTo>
                  <a:lnTo>
                    <a:pt x="10940" y="13214"/>
                  </a:lnTo>
                  <a:lnTo>
                    <a:pt x="11154" y="12942"/>
                  </a:lnTo>
                  <a:lnTo>
                    <a:pt x="11348" y="12611"/>
                  </a:lnTo>
                  <a:lnTo>
                    <a:pt x="11523" y="12281"/>
                  </a:lnTo>
                  <a:lnTo>
                    <a:pt x="11698" y="11912"/>
                  </a:lnTo>
                  <a:lnTo>
                    <a:pt x="11873" y="11523"/>
                  </a:lnTo>
                  <a:lnTo>
                    <a:pt x="12009" y="11115"/>
                  </a:lnTo>
                  <a:lnTo>
                    <a:pt x="12145" y="10688"/>
                  </a:lnTo>
                  <a:lnTo>
                    <a:pt x="12261" y="10241"/>
                  </a:lnTo>
                  <a:lnTo>
                    <a:pt x="12378" y="9794"/>
                  </a:lnTo>
                  <a:lnTo>
                    <a:pt x="12475" y="9328"/>
                  </a:lnTo>
                  <a:lnTo>
                    <a:pt x="12553" y="8861"/>
                  </a:lnTo>
                  <a:lnTo>
                    <a:pt x="12631" y="8395"/>
                  </a:lnTo>
                  <a:lnTo>
                    <a:pt x="12689" y="7928"/>
                  </a:lnTo>
                  <a:lnTo>
                    <a:pt x="12728" y="7462"/>
                  </a:lnTo>
                  <a:lnTo>
                    <a:pt x="12747" y="6996"/>
                  </a:lnTo>
                  <a:lnTo>
                    <a:pt x="12747" y="6529"/>
                  </a:lnTo>
                  <a:lnTo>
                    <a:pt x="12747" y="6082"/>
                  </a:lnTo>
                  <a:lnTo>
                    <a:pt x="12728" y="5655"/>
                  </a:lnTo>
                  <a:lnTo>
                    <a:pt x="12689" y="5227"/>
                  </a:lnTo>
                  <a:lnTo>
                    <a:pt x="12631" y="4839"/>
                  </a:lnTo>
                  <a:lnTo>
                    <a:pt x="12553" y="4450"/>
                  </a:lnTo>
                  <a:lnTo>
                    <a:pt x="12475" y="4081"/>
                  </a:lnTo>
                  <a:lnTo>
                    <a:pt x="12359" y="3751"/>
                  </a:lnTo>
                  <a:lnTo>
                    <a:pt x="12242" y="3459"/>
                  </a:lnTo>
                  <a:lnTo>
                    <a:pt x="12106" y="3187"/>
                  </a:lnTo>
                  <a:lnTo>
                    <a:pt x="11931" y="2935"/>
                  </a:lnTo>
                  <a:lnTo>
                    <a:pt x="11756" y="2740"/>
                  </a:lnTo>
                  <a:lnTo>
                    <a:pt x="11562" y="2565"/>
                  </a:lnTo>
                  <a:lnTo>
                    <a:pt x="10940" y="2138"/>
                  </a:lnTo>
                  <a:lnTo>
                    <a:pt x="10260" y="1710"/>
                  </a:lnTo>
                  <a:lnTo>
                    <a:pt x="9560" y="1302"/>
                  </a:lnTo>
                  <a:lnTo>
                    <a:pt x="9172" y="1108"/>
                  </a:lnTo>
                  <a:lnTo>
                    <a:pt x="8803" y="914"/>
                  </a:lnTo>
                  <a:lnTo>
                    <a:pt x="8414" y="739"/>
                  </a:lnTo>
                  <a:lnTo>
                    <a:pt x="8025" y="583"/>
                  </a:lnTo>
                  <a:lnTo>
                    <a:pt x="7637" y="447"/>
                  </a:lnTo>
                  <a:lnTo>
                    <a:pt x="7229" y="311"/>
                  </a:lnTo>
                  <a:lnTo>
                    <a:pt x="6840" y="195"/>
                  </a:lnTo>
                  <a:lnTo>
                    <a:pt x="6432" y="117"/>
                  </a:lnTo>
                  <a:lnTo>
                    <a:pt x="6024" y="59"/>
                  </a:lnTo>
                  <a:lnTo>
                    <a:pt x="5635" y="20"/>
                  </a:lnTo>
                  <a:lnTo>
                    <a:pt x="5227"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44"/>
            <p:cNvSpPr/>
            <p:nvPr/>
          </p:nvSpPr>
          <p:spPr>
            <a:xfrm>
              <a:off x="6892600" y="6805900"/>
              <a:ext cx="1042025" cy="932250"/>
            </a:xfrm>
            <a:custGeom>
              <a:avLst/>
              <a:gdLst/>
              <a:ahLst/>
              <a:cxnLst/>
              <a:rect l="l" t="t" r="r" b="b"/>
              <a:pathLst>
                <a:path w="41681" h="37290" extrusionOk="0">
                  <a:moveTo>
                    <a:pt x="32762" y="0"/>
                  </a:moveTo>
                  <a:lnTo>
                    <a:pt x="32295" y="19"/>
                  </a:lnTo>
                  <a:lnTo>
                    <a:pt x="31849" y="78"/>
                  </a:lnTo>
                  <a:lnTo>
                    <a:pt x="31402" y="175"/>
                  </a:lnTo>
                  <a:lnTo>
                    <a:pt x="30955" y="292"/>
                  </a:lnTo>
                  <a:lnTo>
                    <a:pt x="30547" y="447"/>
                  </a:lnTo>
                  <a:lnTo>
                    <a:pt x="30139" y="622"/>
                  </a:lnTo>
                  <a:lnTo>
                    <a:pt x="29750" y="816"/>
                  </a:lnTo>
                  <a:lnTo>
                    <a:pt x="29400" y="1030"/>
                  </a:lnTo>
                  <a:lnTo>
                    <a:pt x="28992" y="1341"/>
                  </a:lnTo>
                  <a:lnTo>
                    <a:pt x="28623" y="1652"/>
                  </a:lnTo>
                  <a:lnTo>
                    <a:pt x="28254" y="1982"/>
                  </a:lnTo>
                  <a:lnTo>
                    <a:pt x="27923" y="2351"/>
                  </a:lnTo>
                  <a:lnTo>
                    <a:pt x="27593" y="2720"/>
                  </a:lnTo>
                  <a:lnTo>
                    <a:pt x="27282" y="3109"/>
                  </a:lnTo>
                  <a:lnTo>
                    <a:pt x="26991" y="3498"/>
                  </a:lnTo>
                  <a:lnTo>
                    <a:pt x="26699" y="3906"/>
                  </a:lnTo>
                  <a:lnTo>
                    <a:pt x="26427" y="4353"/>
                  </a:lnTo>
                  <a:lnTo>
                    <a:pt x="26174" y="4839"/>
                  </a:lnTo>
                  <a:lnTo>
                    <a:pt x="25786" y="4800"/>
                  </a:lnTo>
                  <a:lnTo>
                    <a:pt x="25397" y="4780"/>
                  </a:lnTo>
                  <a:lnTo>
                    <a:pt x="25009" y="4761"/>
                  </a:lnTo>
                  <a:lnTo>
                    <a:pt x="24620" y="4780"/>
                  </a:lnTo>
                  <a:lnTo>
                    <a:pt x="24212" y="4800"/>
                  </a:lnTo>
                  <a:lnTo>
                    <a:pt x="23823" y="4839"/>
                  </a:lnTo>
                  <a:lnTo>
                    <a:pt x="23415" y="4897"/>
                  </a:lnTo>
                  <a:lnTo>
                    <a:pt x="23007" y="4955"/>
                  </a:lnTo>
                  <a:lnTo>
                    <a:pt x="22619" y="5033"/>
                  </a:lnTo>
                  <a:lnTo>
                    <a:pt x="22210" y="5130"/>
                  </a:lnTo>
                  <a:lnTo>
                    <a:pt x="21394" y="5344"/>
                  </a:lnTo>
                  <a:lnTo>
                    <a:pt x="20578" y="5596"/>
                  </a:lnTo>
                  <a:lnTo>
                    <a:pt x="19782" y="5888"/>
                  </a:lnTo>
                  <a:lnTo>
                    <a:pt x="19004" y="6218"/>
                  </a:lnTo>
                  <a:lnTo>
                    <a:pt x="18227" y="6568"/>
                  </a:lnTo>
                  <a:lnTo>
                    <a:pt x="17469" y="6937"/>
                  </a:lnTo>
                  <a:lnTo>
                    <a:pt x="16731" y="7345"/>
                  </a:lnTo>
                  <a:lnTo>
                    <a:pt x="16031" y="7753"/>
                  </a:lnTo>
                  <a:lnTo>
                    <a:pt x="15351" y="8161"/>
                  </a:lnTo>
                  <a:lnTo>
                    <a:pt x="14710" y="8589"/>
                  </a:lnTo>
                  <a:lnTo>
                    <a:pt x="14107" y="8997"/>
                  </a:lnTo>
                  <a:lnTo>
                    <a:pt x="13563" y="9405"/>
                  </a:lnTo>
                  <a:lnTo>
                    <a:pt x="13039" y="9832"/>
                  </a:lnTo>
                  <a:lnTo>
                    <a:pt x="12534" y="10318"/>
                  </a:lnTo>
                  <a:lnTo>
                    <a:pt x="12048" y="10823"/>
                  </a:lnTo>
                  <a:lnTo>
                    <a:pt x="11562" y="11348"/>
                  </a:lnTo>
                  <a:lnTo>
                    <a:pt x="11096" y="11912"/>
                  </a:lnTo>
                  <a:lnTo>
                    <a:pt x="10649" y="12514"/>
                  </a:lnTo>
                  <a:lnTo>
                    <a:pt x="10221" y="13116"/>
                  </a:lnTo>
                  <a:lnTo>
                    <a:pt x="9813" y="13758"/>
                  </a:lnTo>
                  <a:lnTo>
                    <a:pt x="9424" y="14399"/>
                  </a:lnTo>
                  <a:lnTo>
                    <a:pt x="9055" y="15079"/>
                  </a:lnTo>
                  <a:lnTo>
                    <a:pt x="8706" y="15759"/>
                  </a:lnTo>
                  <a:lnTo>
                    <a:pt x="8395" y="16439"/>
                  </a:lnTo>
                  <a:lnTo>
                    <a:pt x="8123" y="17139"/>
                  </a:lnTo>
                  <a:lnTo>
                    <a:pt x="7851" y="17838"/>
                  </a:lnTo>
                  <a:lnTo>
                    <a:pt x="7637" y="18538"/>
                  </a:lnTo>
                  <a:lnTo>
                    <a:pt x="7287" y="18460"/>
                  </a:lnTo>
                  <a:lnTo>
                    <a:pt x="6937" y="18421"/>
                  </a:lnTo>
                  <a:lnTo>
                    <a:pt x="6568" y="18402"/>
                  </a:lnTo>
                  <a:lnTo>
                    <a:pt x="6218" y="18402"/>
                  </a:lnTo>
                  <a:lnTo>
                    <a:pt x="5869" y="18441"/>
                  </a:lnTo>
                  <a:lnTo>
                    <a:pt x="5499" y="18518"/>
                  </a:lnTo>
                  <a:lnTo>
                    <a:pt x="5150" y="18596"/>
                  </a:lnTo>
                  <a:lnTo>
                    <a:pt x="4800" y="18713"/>
                  </a:lnTo>
                  <a:lnTo>
                    <a:pt x="4450" y="18849"/>
                  </a:lnTo>
                  <a:lnTo>
                    <a:pt x="4100" y="18985"/>
                  </a:lnTo>
                  <a:lnTo>
                    <a:pt x="3770" y="19160"/>
                  </a:lnTo>
                  <a:lnTo>
                    <a:pt x="3459" y="19334"/>
                  </a:lnTo>
                  <a:lnTo>
                    <a:pt x="3148" y="19509"/>
                  </a:lnTo>
                  <a:lnTo>
                    <a:pt x="2857" y="19723"/>
                  </a:lnTo>
                  <a:lnTo>
                    <a:pt x="2565" y="19917"/>
                  </a:lnTo>
                  <a:lnTo>
                    <a:pt x="2293" y="20131"/>
                  </a:lnTo>
                  <a:lnTo>
                    <a:pt x="2002" y="20384"/>
                  </a:lnTo>
                  <a:lnTo>
                    <a:pt x="1730" y="20675"/>
                  </a:lnTo>
                  <a:lnTo>
                    <a:pt x="1477" y="20967"/>
                  </a:lnTo>
                  <a:lnTo>
                    <a:pt x="1244" y="21258"/>
                  </a:lnTo>
                  <a:lnTo>
                    <a:pt x="1011" y="21589"/>
                  </a:lnTo>
                  <a:lnTo>
                    <a:pt x="797" y="21919"/>
                  </a:lnTo>
                  <a:lnTo>
                    <a:pt x="622" y="22269"/>
                  </a:lnTo>
                  <a:lnTo>
                    <a:pt x="467" y="22638"/>
                  </a:lnTo>
                  <a:lnTo>
                    <a:pt x="311" y="22988"/>
                  </a:lnTo>
                  <a:lnTo>
                    <a:pt x="194" y="23376"/>
                  </a:lnTo>
                  <a:lnTo>
                    <a:pt x="117" y="23745"/>
                  </a:lnTo>
                  <a:lnTo>
                    <a:pt x="39" y="24134"/>
                  </a:lnTo>
                  <a:lnTo>
                    <a:pt x="0" y="24523"/>
                  </a:lnTo>
                  <a:lnTo>
                    <a:pt x="0" y="24911"/>
                  </a:lnTo>
                  <a:lnTo>
                    <a:pt x="20" y="25300"/>
                  </a:lnTo>
                  <a:lnTo>
                    <a:pt x="78" y="25689"/>
                  </a:lnTo>
                  <a:lnTo>
                    <a:pt x="117" y="25863"/>
                  </a:lnTo>
                  <a:lnTo>
                    <a:pt x="175" y="26038"/>
                  </a:lnTo>
                  <a:lnTo>
                    <a:pt x="233" y="26213"/>
                  </a:lnTo>
                  <a:lnTo>
                    <a:pt x="331" y="26369"/>
                  </a:lnTo>
                  <a:lnTo>
                    <a:pt x="428" y="26524"/>
                  </a:lnTo>
                  <a:lnTo>
                    <a:pt x="525" y="26680"/>
                  </a:lnTo>
                  <a:lnTo>
                    <a:pt x="641" y="26816"/>
                  </a:lnTo>
                  <a:lnTo>
                    <a:pt x="777" y="26952"/>
                  </a:lnTo>
                  <a:lnTo>
                    <a:pt x="913" y="27068"/>
                  </a:lnTo>
                  <a:lnTo>
                    <a:pt x="1069" y="27165"/>
                  </a:lnTo>
                  <a:lnTo>
                    <a:pt x="1224" y="27263"/>
                  </a:lnTo>
                  <a:lnTo>
                    <a:pt x="1380" y="27360"/>
                  </a:lnTo>
                  <a:lnTo>
                    <a:pt x="1555" y="27418"/>
                  </a:lnTo>
                  <a:lnTo>
                    <a:pt x="1730" y="27476"/>
                  </a:lnTo>
                  <a:lnTo>
                    <a:pt x="1904" y="27515"/>
                  </a:lnTo>
                  <a:lnTo>
                    <a:pt x="2099" y="27535"/>
                  </a:lnTo>
                  <a:lnTo>
                    <a:pt x="2274" y="27535"/>
                  </a:lnTo>
                  <a:lnTo>
                    <a:pt x="2449" y="27515"/>
                  </a:lnTo>
                  <a:lnTo>
                    <a:pt x="2623" y="27496"/>
                  </a:lnTo>
                  <a:lnTo>
                    <a:pt x="2779" y="27457"/>
                  </a:lnTo>
                  <a:lnTo>
                    <a:pt x="2934" y="27399"/>
                  </a:lnTo>
                  <a:lnTo>
                    <a:pt x="3090" y="27321"/>
                  </a:lnTo>
                  <a:lnTo>
                    <a:pt x="3245" y="27243"/>
                  </a:lnTo>
                  <a:lnTo>
                    <a:pt x="3381" y="27146"/>
                  </a:lnTo>
                  <a:lnTo>
                    <a:pt x="3653" y="26952"/>
                  </a:lnTo>
                  <a:lnTo>
                    <a:pt x="3886" y="26699"/>
                  </a:lnTo>
                  <a:lnTo>
                    <a:pt x="4120" y="26446"/>
                  </a:lnTo>
                  <a:lnTo>
                    <a:pt x="4333" y="26174"/>
                  </a:lnTo>
                  <a:lnTo>
                    <a:pt x="4567" y="25825"/>
                  </a:lnTo>
                  <a:lnTo>
                    <a:pt x="4780" y="25494"/>
                  </a:lnTo>
                  <a:lnTo>
                    <a:pt x="5188" y="24814"/>
                  </a:lnTo>
                  <a:lnTo>
                    <a:pt x="5402" y="24484"/>
                  </a:lnTo>
                  <a:lnTo>
                    <a:pt x="5635" y="24153"/>
                  </a:lnTo>
                  <a:lnTo>
                    <a:pt x="5907" y="23862"/>
                  </a:lnTo>
                  <a:lnTo>
                    <a:pt x="6199" y="23571"/>
                  </a:lnTo>
                  <a:lnTo>
                    <a:pt x="6393" y="23415"/>
                  </a:lnTo>
                  <a:lnTo>
                    <a:pt x="6607" y="23279"/>
                  </a:lnTo>
                  <a:lnTo>
                    <a:pt x="6821" y="23162"/>
                  </a:lnTo>
                  <a:lnTo>
                    <a:pt x="7034" y="23046"/>
                  </a:lnTo>
                  <a:lnTo>
                    <a:pt x="7073" y="23435"/>
                  </a:lnTo>
                  <a:lnTo>
                    <a:pt x="7112" y="23823"/>
                  </a:lnTo>
                  <a:lnTo>
                    <a:pt x="7190" y="24192"/>
                  </a:lnTo>
                  <a:lnTo>
                    <a:pt x="7268" y="24562"/>
                  </a:lnTo>
                  <a:lnTo>
                    <a:pt x="7365" y="24911"/>
                  </a:lnTo>
                  <a:lnTo>
                    <a:pt x="7481" y="25261"/>
                  </a:lnTo>
                  <a:lnTo>
                    <a:pt x="7617" y="25591"/>
                  </a:lnTo>
                  <a:lnTo>
                    <a:pt x="7753" y="25922"/>
                  </a:lnTo>
                  <a:lnTo>
                    <a:pt x="8006" y="26388"/>
                  </a:lnTo>
                  <a:lnTo>
                    <a:pt x="8278" y="26816"/>
                  </a:lnTo>
                  <a:lnTo>
                    <a:pt x="7987" y="27029"/>
                  </a:lnTo>
                  <a:lnTo>
                    <a:pt x="7715" y="27263"/>
                  </a:lnTo>
                  <a:lnTo>
                    <a:pt x="7442" y="27496"/>
                  </a:lnTo>
                  <a:lnTo>
                    <a:pt x="7190" y="27748"/>
                  </a:lnTo>
                  <a:lnTo>
                    <a:pt x="6937" y="28020"/>
                  </a:lnTo>
                  <a:lnTo>
                    <a:pt x="6704" y="28292"/>
                  </a:lnTo>
                  <a:lnTo>
                    <a:pt x="6490" y="28584"/>
                  </a:lnTo>
                  <a:lnTo>
                    <a:pt x="6277" y="28895"/>
                  </a:lnTo>
                  <a:lnTo>
                    <a:pt x="6063" y="29206"/>
                  </a:lnTo>
                  <a:lnTo>
                    <a:pt x="5888" y="29517"/>
                  </a:lnTo>
                  <a:lnTo>
                    <a:pt x="5713" y="29828"/>
                  </a:lnTo>
                  <a:lnTo>
                    <a:pt x="5538" y="30158"/>
                  </a:lnTo>
                  <a:lnTo>
                    <a:pt x="5402" y="30488"/>
                  </a:lnTo>
                  <a:lnTo>
                    <a:pt x="5266" y="30819"/>
                  </a:lnTo>
                  <a:lnTo>
                    <a:pt x="5150" y="31149"/>
                  </a:lnTo>
                  <a:lnTo>
                    <a:pt x="5052" y="31460"/>
                  </a:lnTo>
                  <a:lnTo>
                    <a:pt x="4955" y="31907"/>
                  </a:lnTo>
                  <a:lnTo>
                    <a:pt x="4897" y="32334"/>
                  </a:lnTo>
                  <a:lnTo>
                    <a:pt x="4878" y="32762"/>
                  </a:lnTo>
                  <a:lnTo>
                    <a:pt x="4878" y="33189"/>
                  </a:lnTo>
                  <a:lnTo>
                    <a:pt x="4936" y="33617"/>
                  </a:lnTo>
                  <a:lnTo>
                    <a:pt x="5033" y="34025"/>
                  </a:lnTo>
                  <a:lnTo>
                    <a:pt x="5150" y="34413"/>
                  </a:lnTo>
                  <a:lnTo>
                    <a:pt x="5305" y="34802"/>
                  </a:lnTo>
                  <a:lnTo>
                    <a:pt x="5499" y="35171"/>
                  </a:lnTo>
                  <a:lnTo>
                    <a:pt x="5732" y="35521"/>
                  </a:lnTo>
                  <a:lnTo>
                    <a:pt x="5985" y="35851"/>
                  </a:lnTo>
                  <a:lnTo>
                    <a:pt x="6277" y="36162"/>
                  </a:lnTo>
                  <a:lnTo>
                    <a:pt x="6587" y="36454"/>
                  </a:lnTo>
                  <a:lnTo>
                    <a:pt x="6937" y="36687"/>
                  </a:lnTo>
                  <a:lnTo>
                    <a:pt x="7306" y="36920"/>
                  </a:lnTo>
                  <a:lnTo>
                    <a:pt x="7715" y="37095"/>
                  </a:lnTo>
                  <a:lnTo>
                    <a:pt x="8045" y="37212"/>
                  </a:lnTo>
                  <a:lnTo>
                    <a:pt x="8414" y="37270"/>
                  </a:lnTo>
                  <a:lnTo>
                    <a:pt x="8589" y="37289"/>
                  </a:lnTo>
                  <a:lnTo>
                    <a:pt x="8939" y="37289"/>
                  </a:lnTo>
                  <a:lnTo>
                    <a:pt x="9133" y="37270"/>
                  </a:lnTo>
                  <a:lnTo>
                    <a:pt x="9308" y="37250"/>
                  </a:lnTo>
                  <a:lnTo>
                    <a:pt x="9483" y="37192"/>
                  </a:lnTo>
                  <a:lnTo>
                    <a:pt x="9638" y="37134"/>
                  </a:lnTo>
                  <a:lnTo>
                    <a:pt x="9794" y="37056"/>
                  </a:lnTo>
                  <a:lnTo>
                    <a:pt x="9949" y="36978"/>
                  </a:lnTo>
                  <a:lnTo>
                    <a:pt x="10085" y="36862"/>
                  </a:lnTo>
                  <a:lnTo>
                    <a:pt x="10202" y="36745"/>
                  </a:lnTo>
                  <a:lnTo>
                    <a:pt x="10318" y="36590"/>
                  </a:lnTo>
                  <a:lnTo>
                    <a:pt x="10415" y="36454"/>
                  </a:lnTo>
                  <a:lnTo>
                    <a:pt x="10493" y="36318"/>
                  </a:lnTo>
                  <a:lnTo>
                    <a:pt x="10610" y="36026"/>
                  </a:lnTo>
                  <a:lnTo>
                    <a:pt x="10688" y="35696"/>
                  </a:lnTo>
                  <a:lnTo>
                    <a:pt x="10746" y="35385"/>
                  </a:lnTo>
                  <a:lnTo>
                    <a:pt x="10765" y="35055"/>
                  </a:lnTo>
                  <a:lnTo>
                    <a:pt x="10785" y="34724"/>
                  </a:lnTo>
                  <a:lnTo>
                    <a:pt x="10746" y="34064"/>
                  </a:lnTo>
                  <a:lnTo>
                    <a:pt x="10707" y="33267"/>
                  </a:lnTo>
                  <a:lnTo>
                    <a:pt x="10707" y="32878"/>
                  </a:lnTo>
                  <a:lnTo>
                    <a:pt x="10707" y="32490"/>
                  </a:lnTo>
                  <a:lnTo>
                    <a:pt x="10746" y="32101"/>
                  </a:lnTo>
                  <a:lnTo>
                    <a:pt x="10804" y="31732"/>
                  </a:lnTo>
                  <a:lnTo>
                    <a:pt x="10882" y="31343"/>
                  </a:lnTo>
                  <a:lnTo>
                    <a:pt x="11018" y="30955"/>
                  </a:lnTo>
                  <a:lnTo>
                    <a:pt x="11134" y="30683"/>
                  </a:lnTo>
                  <a:lnTo>
                    <a:pt x="11290" y="30410"/>
                  </a:lnTo>
                  <a:lnTo>
                    <a:pt x="11445" y="30158"/>
                  </a:lnTo>
                  <a:lnTo>
                    <a:pt x="11620" y="29905"/>
                  </a:lnTo>
                  <a:lnTo>
                    <a:pt x="12067" y="30119"/>
                  </a:lnTo>
                  <a:lnTo>
                    <a:pt x="12553" y="30313"/>
                  </a:lnTo>
                  <a:lnTo>
                    <a:pt x="13039" y="30469"/>
                  </a:lnTo>
                  <a:lnTo>
                    <a:pt x="13525" y="30605"/>
                  </a:lnTo>
                  <a:lnTo>
                    <a:pt x="14010" y="30702"/>
                  </a:lnTo>
                  <a:lnTo>
                    <a:pt x="14516" y="30780"/>
                  </a:lnTo>
                  <a:lnTo>
                    <a:pt x="15040" y="30838"/>
                  </a:lnTo>
                  <a:lnTo>
                    <a:pt x="15545" y="30877"/>
                  </a:lnTo>
                  <a:lnTo>
                    <a:pt x="16070" y="30896"/>
                  </a:lnTo>
                  <a:lnTo>
                    <a:pt x="16595" y="30877"/>
                  </a:lnTo>
                  <a:lnTo>
                    <a:pt x="17119" y="30838"/>
                  </a:lnTo>
                  <a:lnTo>
                    <a:pt x="17625" y="30780"/>
                  </a:lnTo>
                  <a:lnTo>
                    <a:pt x="18149" y="30721"/>
                  </a:lnTo>
                  <a:lnTo>
                    <a:pt x="18674" y="30624"/>
                  </a:lnTo>
                  <a:lnTo>
                    <a:pt x="19199" y="30508"/>
                  </a:lnTo>
                  <a:lnTo>
                    <a:pt x="19704" y="30372"/>
                  </a:lnTo>
                  <a:lnTo>
                    <a:pt x="20228" y="30236"/>
                  </a:lnTo>
                  <a:lnTo>
                    <a:pt x="20734" y="30080"/>
                  </a:lnTo>
                  <a:lnTo>
                    <a:pt x="21219" y="29905"/>
                  </a:lnTo>
                  <a:lnTo>
                    <a:pt x="21725" y="29711"/>
                  </a:lnTo>
                  <a:lnTo>
                    <a:pt x="22191" y="29517"/>
                  </a:lnTo>
                  <a:lnTo>
                    <a:pt x="22677" y="29283"/>
                  </a:lnTo>
                  <a:lnTo>
                    <a:pt x="23143" y="29070"/>
                  </a:lnTo>
                  <a:lnTo>
                    <a:pt x="23590" y="28837"/>
                  </a:lnTo>
                  <a:lnTo>
                    <a:pt x="24018" y="28584"/>
                  </a:lnTo>
                  <a:lnTo>
                    <a:pt x="24445" y="28331"/>
                  </a:lnTo>
                  <a:lnTo>
                    <a:pt x="24853" y="28059"/>
                  </a:lnTo>
                  <a:lnTo>
                    <a:pt x="25261" y="27787"/>
                  </a:lnTo>
                  <a:lnTo>
                    <a:pt x="25630" y="27496"/>
                  </a:lnTo>
                  <a:lnTo>
                    <a:pt x="26000" y="27224"/>
                  </a:lnTo>
                  <a:lnTo>
                    <a:pt x="26330" y="26932"/>
                  </a:lnTo>
                  <a:lnTo>
                    <a:pt x="26660" y="26621"/>
                  </a:lnTo>
                  <a:lnTo>
                    <a:pt x="27243" y="26058"/>
                  </a:lnTo>
                  <a:lnTo>
                    <a:pt x="27807" y="25494"/>
                  </a:lnTo>
                  <a:lnTo>
                    <a:pt x="28331" y="24950"/>
                  </a:lnTo>
                  <a:lnTo>
                    <a:pt x="28817" y="24406"/>
                  </a:lnTo>
                  <a:lnTo>
                    <a:pt x="29284" y="23862"/>
                  </a:lnTo>
                  <a:lnTo>
                    <a:pt x="29711" y="23337"/>
                  </a:lnTo>
                  <a:lnTo>
                    <a:pt x="30119" y="22813"/>
                  </a:lnTo>
                  <a:lnTo>
                    <a:pt x="30508" y="22307"/>
                  </a:lnTo>
                  <a:lnTo>
                    <a:pt x="30857" y="21802"/>
                  </a:lnTo>
                  <a:lnTo>
                    <a:pt x="31188" y="21316"/>
                  </a:lnTo>
                  <a:lnTo>
                    <a:pt x="31499" y="20831"/>
                  </a:lnTo>
                  <a:lnTo>
                    <a:pt x="31771" y="20364"/>
                  </a:lnTo>
                  <a:lnTo>
                    <a:pt x="32023" y="19898"/>
                  </a:lnTo>
                  <a:lnTo>
                    <a:pt x="32276" y="19432"/>
                  </a:lnTo>
                  <a:lnTo>
                    <a:pt x="32470" y="18985"/>
                  </a:lnTo>
                  <a:lnTo>
                    <a:pt x="32665" y="18557"/>
                  </a:lnTo>
                  <a:lnTo>
                    <a:pt x="32840" y="18110"/>
                  </a:lnTo>
                  <a:lnTo>
                    <a:pt x="32976" y="17702"/>
                  </a:lnTo>
                  <a:lnTo>
                    <a:pt x="33112" y="17275"/>
                  </a:lnTo>
                  <a:lnTo>
                    <a:pt x="33228" y="16867"/>
                  </a:lnTo>
                  <a:lnTo>
                    <a:pt x="33325" y="16478"/>
                  </a:lnTo>
                  <a:lnTo>
                    <a:pt x="33403" y="16089"/>
                  </a:lnTo>
                  <a:lnTo>
                    <a:pt x="33461" y="15701"/>
                  </a:lnTo>
                  <a:lnTo>
                    <a:pt x="33500" y="15332"/>
                  </a:lnTo>
                  <a:lnTo>
                    <a:pt x="33520" y="14962"/>
                  </a:lnTo>
                  <a:lnTo>
                    <a:pt x="33539" y="14613"/>
                  </a:lnTo>
                  <a:lnTo>
                    <a:pt x="33539" y="14263"/>
                  </a:lnTo>
                  <a:lnTo>
                    <a:pt x="33520" y="13913"/>
                  </a:lnTo>
                  <a:lnTo>
                    <a:pt x="33500" y="13583"/>
                  </a:lnTo>
                  <a:lnTo>
                    <a:pt x="33461" y="13252"/>
                  </a:lnTo>
                  <a:lnTo>
                    <a:pt x="33364" y="12631"/>
                  </a:lnTo>
                  <a:lnTo>
                    <a:pt x="33558" y="12533"/>
                  </a:lnTo>
                  <a:lnTo>
                    <a:pt x="33753" y="12436"/>
                  </a:lnTo>
                  <a:lnTo>
                    <a:pt x="33967" y="12359"/>
                  </a:lnTo>
                  <a:lnTo>
                    <a:pt x="34161" y="12300"/>
                  </a:lnTo>
                  <a:lnTo>
                    <a:pt x="34588" y="12203"/>
                  </a:lnTo>
                  <a:lnTo>
                    <a:pt x="35016" y="12145"/>
                  </a:lnTo>
                  <a:lnTo>
                    <a:pt x="35443" y="12125"/>
                  </a:lnTo>
                  <a:lnTo>
                    <a:pt x="35890" y="12125"/>
                  </a:lnTo>
                  <a:lnTo>
                    <a:pt x="36337" y="12145"/>
                  </a:lnTo>
                  <a:lnTo>
                    <a:pt x="36784" y="12164"/>
                  </a:lnTo>
                  <a:lnTo>
                    <a:pt x="37173" y="12223"/>
                  </a:lnTo>
                  <a:lnTo>
                    <a:pt x="37561" y="12300"/>
                  </a:lnTo>
                  <a:lnTo>
                    <a:pt x="38319" y="12514"/>
                  </a:lnTo>
                  <a:lnTo>
                    <a:pt x="38688" y="12592"/>
                  </a:lnTo>
                  <a:lnTo>
                    <a:pt x="39077" y="12669"/>
                  </a:lnTo>
                  <a:lnTo>
                    <a:pt x="39271" y="12689"/>
                  </a:lnTo>
                  <a:lnTo>
                    <a:pt x="39660" y="12689"/>
                  </a:lnTo>
                  <a:lnTo>
                    <a:pt x="39874" y="12650"/>
                  </a:lnTo>
                  <a:lnTo>
                    <a:pt x="40185" y="12592"/>
                  </a:lnTo>
                  <a:lnTo>
                    <a:pt x="40476" y="12475"/>
                  </a:lnTo>
                  <a:lnTo>
                    <a:pt x="40748" y="12320"/>
                  </a:lnTo>
                  <a:lnTo>
                    <a:pt x="41001" y="12145"/>
                  </a:lnTo>
                  <a:lnTo>
                    <a:pt x="41117" y="12028"/>
                  </a:lnTo>
                  <a:lnTo>
                    <a:pt x="41215" y="11912"/>
                  </a:lnTo>
                  <a:lnTo>
                    <a:pt x="41312" y="11795"/>
                  </a:lnTo>
                  <a:lnTo>
                    <a:pt x="41389" y="11659"/>
                  </a:lnTo>
                  <a:lnTo>
                    <a:pt x="41467" y="11523"/>
                  </a:lnTo>
                  <a:lnTo>
                    <a:pt x="41525" y="11387"/>
                  </a:lnTo>
                  <a:lnTo>
                    <a:pt x="41584" y="11232"/>
                  </a:lnTo>
                  <a:lnTo>
                    <a:pt x="41623" y="11076"/>
                  </a:lnTo>
                  <a:lnTo>
                    <a:pt x="41681" y="10785"/>
                  </a:lnTo>
                  <a:lnTo>
                    <a:pt x="41681" y="10493"/>
                  </a:lnTo>
                  <a:lnTo>
                    <a:pt x="41642" y="10182"/>
                  </a:lnTo>
                  <a:lnTo>
                    <a:pt x="41584" y="9891"/>
                  </a:lnTo>
                  <a:lnTo>
                    <a:pt x="41487" y="9619"/>
                  </a:lnTo>
                  <a:lnTo>
                    <a:pt x="41370" y="9327"/>
                  </a:lnTo>
                  <a:lnTo>
                    <a:pt x="41234" y="9055"/>
                  </a:lnTo>
                  <a:lnTo>
                    <a:pt x="41098" y="8803"/>
                  </a:lnTo>
                  <a:lnTo>
                    <a:pt x="40904" y="8511"/>
                  </a:lnTo>
                  <a:lnTo>
                    <a:pt x="40709" y="8239"/>
                  </a:lnTo>
                  <a:lnTo>
                    <a:pt x="40496" y="8006"/>
                  </a:lnTo>
                  <a:lnTo>
                    <a:pt x="40262" y="7773"/>
                  </a:lnTo>
                  <a:lnTo>
                    <a:pt x="40010" y="7559"/>
                  </a:lnTo>
                  <a:lnTo>
                    <a:pt x="39757" y="7365"/>
                  </a:lnTo>
                  <a:lnTo>
                    <a:pt x="39485" y="7190"/>
                  </a:lnTo>
                  <a:lnTo>
                    <a:pt x="39194" y="7054"/>
                  </a:lnTo>
                  <a:lnTo>
                    <a:pt x="38902" y="6937"/>
                  </a:lnTo>
                  <a:lnTo>
                    <a:pt x="38611" y="6821"/>
                  </a:lnTo>
                  <a:lnTo>
                    <a:pt x="38300" y="6743"/>
                  </a:lnTo>
                  <a:lnTo>
                    <a:pt x="37969" y="6704"/>
                  </a:lnTo>
                  <a:lnTo>
                    <a:pt x="37659" y="6665"/>
                  </a:lnTo>
                  <a:lnTo>
                    <a:pt x="37328" y="6665"/>
                  </a:lnTo>
                  <a:lnTo>
                    <a:pt x="36978" y="6685"/>
                  </a:lnTo>
                  <a:lnTo>
                    <a:pt x="36648" y="6723"/>
                  </a:lnTo>
                  <a:lnTo>
                    <a:pt x="36240" y="6821"/>
                  </a:lnTo>
                  <a:lnTo>
                    <a:pt x="35832" y="6937"/>
                  </a:lnTo>
                  <a:lnTo>
                    <a:pt x="35424" y="7073"/>
                  </a:lnTo>
                  <a:lnTo>
                    <a:pt x="35035" y="7229"/>
                  </a:lnTo>
                  <a:lnTo>
                    <a:pt x="34258" y="7578"/>
                  </a:lnTo>
                  <a:lnTo>
                    <a:pt x="33500" y="7928"/>
                  </a:lnTo>
                  <a:lnTo>
                    <a:pt x="33053" y="8161"/>
                  </a:lnTo>
                  <a:lnTo>
                    <a:pt x="32626" y="8375"/>
                  </a:lnTo>
                  <a:lnTo>
                    <a:pt x="32198" y="8628"/>
                  </a:lnTo>
                  <a:lnTo>
                    <a:pt x="31771" y="8900"/>
                  </a:lnTo>
                  <a:lnTo>
                    <a:pt x="31363" y="8297"/>
                  </a:lnTo>
                  <a:lnTo>
                    <a:pt x="31013" y="7773"/>
                  </a:lnTo>
                  <a:lnTo>
                    <a:pt x="30741" y="7403"/>
                  </a:lnTo>
                  <a:lnTo>
                    <a:pt x="30469" y="7073"/>
                  </a:lnTo>
                  <a:lnTo>
                    <a:pt x="30177" y="6762"/>
                  </a:lnTo>
                  <a:lnTo>
                    <a:pt x="29866" y="6471"/>
                  </a:lnTo>
                  <a:lnTo>
                    <a:pt x="30003" y="6335"/>
                  </a:lnTo>
                  <a:lnTo>
                    <a:pt x="30158" y="6218"/>
                  </a:lnTo>
                  <a:lnTo>
                    <a:pt x="30313" y="6121"/>
                  </a:lnTo>
                  <a:lnTo>
                    <a:pt x="30488" y="6024"/>
                  </a:lnTo>
                  <a:lnTo>
                    <a:pt x="30721" y="5927"/>
                  </a:lnTo>
                  <a:lnTo>
                    <a:pt x="30955" y="5849"/>
                  </a:lnTo>
                  <a:lnTo>
                    <a:pt x="31188" y="5791"/>
                  </a:lnTo>
                  <a:lnTo>
                    <a:pt x="31440" y="5752"/>
                  </a:lnTo>
                  <a:lnTo>
                    <a:pt x="31926" y="5694"/>
                  </a:lnTo>
                  <a:lnTo>
                    <a:pt x="32412" y="5655"/>
                  </a:lnTo>
                  <a:lnTo>
                    <a:pt x="32859" y="5635"/>
                  </a:lnTo>
                  <a:lnTo>
                    <a:pt x="33325" y="5616"/>
                  </a:lnTo>
                  <a:lnTo>
                    <a:pt x="34219" y="5577"/>
                  </a:lnTo>
                  <a:lnTo>
                    <a:pt x="34666" y="5538"/>
                  </a:lnTo>
                  <a:lnTo>
                    <a:pt x="35113" y="5480"/>
                  </a:lnTo>
                  <a:lnTo>
                    <a:pt x="35560" y="5383"/>
                  </a:lnTo>
                  <a:lnTo>
                    <a:pt x="35774" y="5324"/>
                  </a:lnTo>
                  <a:lnTo>
                    <a:pt x="35987" y="5247"/>
                  </a:lnTo>
                  <a:lnTo>
                    <a:pt x="36318" y="5091"/>
                  </a:lnTo>
                  <a:lnTo>
                    <a:pt x="36609" y="4916"/>
                  </a:lnTo>
                  <a:lnTo>
                    <a:pt x="36745" y="4800"/>
                  </a:lnTo>
                  <a:lnTo>
                    <a:pt x="36881" y="4683"/>
                  </a:lnTo>
                  <a:lnTo>
                    <a:pt x="36998" y="4566"/>
                  </a:lnTo>
                  <a:lnTo>
                    <a:pt x="37114" y="4450"/>
                  </a:lnTo>
                  <a:lnTo>
                    <a:pt x="37212" y="4294"/>
                  </a:lnTo>
                  <a:lnTo>
                    <a:pt x="37289" y="4158"/>
                  </a:lnTo>
                  <a:lnTo>
                    <a:pt x="37367" y="4003"/>
                  </a:lnTo>
                  <a:lnTo>
                    <a:pt x="37425" y="3848"/>
                  </a:lnTo>
                  <a:lnTo>
                    <a:pt x="37464" y="3692"/>
                  </a:lnTo>
                  <a:lnTo>
                    <a:pt x="37484" y="3517"/>
                  </a:lnTo>
                  <a:lnTo>
                    <a:pt x="37503" y="3342"/>
                  </a:lnTo>
                  <a:lnTo>
                    <a:pt x="37503" y="3148"/>
                  </a:lnTo>
                  <a:lnTo>
                    <a:pt x="37484" y="2993"/>
                  </a:lnTo>
                  <a:lnTo>
                    <a:pt x="37445" y="2818"/>
                  </a:lnTo>
                  <a:lnTo>
                    <a:pt x="37406" y="2662"/>
                  </a:lnTo>
                  <a:lnTo>
                    <a:pt x="37348" y="2507"/>
                  </a:lnTo>
                  <a:lnTo>
                    <a:pt x="37212" y="2196"/>
                  </a:lnTo>
                  <a:lnTo>
                    <a:pt x="37037" y="1924"/>
                  </a:lnTo>
                  <a:lnTo>
                    <a:pt x="36842" y="1652"/>
                  </a:lnTo>
                  <a:lnTo>
                    <a:pt x="36609" y="1399"/>
                  </a:lnTo>
                  <a:lnTo>
                    <a:pt x="36376" y="1166"/>
                  </a:lnTo>
                  <a:lnTo>
                    <a:pt x="36123" y="972"/>
                  </a:lnTo>
                  <a:lnTo>
                    <a:pt x="35949" y="836"/>
                  </a:lnTo>
                  <a:lnTo>
                    <a:pt x="35774" y="719"/>
                  </a:lnTo>
                  <a:lnTo>
                    <a:pt x="35385" y="505"/>
                  </a:lnTo>
                  <a:lnTo>
                    <a:pt x="34977" y="330"/>
                  </a:lnTo>
                  <a:lnTo>
                    <a:pt x="34569" y="194"/>
                  </a:lnTo>
                  <a:lnTo>
                    <a:pt x="34122" y="97"/>
                  </a:lnTo>
                  <a:lnTo>
                    <a:pt x="33675" y="19"/>
                  </a:lnTo>
                  <a:lnTo>
                    <a:pt x="332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44"/>
            <p:cNvSpPr/>
            <p:nvPr/>
          </p:nvSpPr>
          <p:spPr>
            <a:xfrm>
              <a:off x="7309875" y="7386900"/>
              <a:ext cx="33550" cy="34025"/>
            </a:xfrm>
            <a:custGeom>
              <a:avLst/>
              <a:gdLst/>
              <a:ahLst/>
              <a:cxnLst/>
              <a:rect l="l" t="t" r="r" b="b"/>
              <a:pathLst>
                <a:path w="1342" h="1361" extrusionOk="0">
                  <a:moveTo>
                    <a:pt x="603" y="0"/>
                  </a:moveTo>
                  <a:lnTo>
                    <a:pt x="467" y="39"/>
                  </a:lnTo>
                  <a:lnTo>
                    <a:pt x="351" y="97"/>
                  </a:lnTo>
                  <a:lnTo>
                    <a:pt x="234" y="175"/>
                  </a:lnTo>
                  <a:lnTo>
                    <a:pt x="137" y="272"/>
                  </a:lnTo>
                  <a:lnTo>
                    <a:pt x="79" y="369"/>
                  </a:lnTo>
                  <a:lnTo>
                    <a:pt x="20" y="486"/>
                  </a:lnTo>
                  <a:lnTo>
                    <a:pt x="1" y="622"/>
                  </a:lnTo>
                  <a:lnTo>
                    <a:pt x="1" y="758"/>
                  </a:lnTo>
                  <a:lnTo>
                    <a:pt x="20" y="875"/>
                  </a:lnTo>
                  <a:lnTo>
                    <a:pt x="79" y="1011"/>
                  </a:lnTo>
                  <a:lnTo>
                    <a:pt x="156" y="1127"/>
                  </a:lnTo>
                  <a:lnTo>
                    <a:pt x="253" y="1205"/>
                  </a:lnTo>
                  <a:lnTo>
                    <a:pt x="370" y="1283"/>
                  </a:lnTo>
                  <a:lnTo>
                    <a:pt x="487" y="1322"/>
                  </a:lnTo>
                  <a:lnTo>
                    <a:pt x="603" y="1360"/>
                  </a:lnTo>
                  <a:lnTo>
                    <a:pt x="739" y="1360"/>
                  </a:lnTo>
                  <a:lnTo>
                    <a:pt x="875" y="1322"/>
                  </a:lnTo>
                  <a:lnTo>
                    <a:pt x="992" y="1263"/>
                  </a:lnTo>
                  <a:lnTo>
                    <a:pt x="1108" y="1186"/>
                  </a:lnTo>
                  <a:lnTo>
                    <a:pt x="1206" y="1088"/>
                  </a:lnTo>
                  <a:lnTo>
                    <a:pt x="1264" y="991"/>
                  </a:lnTo>
                  <a:lnTo>
                    <a:pt x="1322" y="875"/>
                  </a:lnTo>
                  <a:lnTo>
                    <a:pt x="1342" y="739"/>
                  </a:lnTo>
                  <a:lnTo>
                    <a:pt x="1342" y="603"/>
                  </a:lnTo>
                  <a:lnTo>
                    <a:pt x="1322" y="486"/>
                  </a:lnTo>
                  <a:lnTo>
                    <a:pt x="1264" y="350"/>
                  </a:lnTo>
                  <a:lnTo>
                    <a:pt x="1186" y="233"/>
                  </a:lnTo>
                  <a:lnTo>
                    <a:pt x="1089" y="156"/>
                  </a:lnTo>
                  <a:lnTo>
                    <a:pt x="972" y="78"/>
                  </a:lnTo>
                  <a:lnTo>
                    <a:pt x="856" y="39"/>
                  </a:lnTo>
                  <a:lnTo>
                    <a:pt x="73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44"/>
            <p:cNvSpPr/>
            <p:nvPr/>
          </p:nvSpPr>
          <p:spPr>
            <a:xfrm>
              <a:off x="7554225" y="7177025"/>
              <a:ext cx="33550" cy="34025"/>
            </a:xfrm>
            <a:custGeom>
              <a:avLst/>
              <a:gdLst/>
              <a:ahLst/>
              <a:cxnLst/>
              <a:rect l="l" t="t" r="r" b="b"/>
              <a:pathLst>
                <a:path w="1342" h="1361" extrusionOk="0">
                  <a:moveTo>
                    <a:pt x="603" y="1"/>
                  </a:moveTo>
                  <a:lnTo>
                    <a:pt x="467" y="40"/>
                  </a:lnTo>
                  <a:lnTo>
                    <a:pt x="351" y="79"/>
                  </a:lnTo>
                  <a:lnTo>
                    <a:pt x="234" y="156"/>
                  </a:lnTo>
                  <a:lnTo>
                    <a:pt x="137" y="253"/>
                  </a:lnTo>
                  <a:lnTo>
                    <a:pt x="59" y="370"/>
                  </a:lnTo>
                  <a:lnTo>
                    <a:pt x="20" y="487"/>
                  </a:lnTo>
                  <a:lnTo>
                    <a:pt x="1" y="623"/>
                  </a:lnTo>
                  <a:lnTo>
                    <a:pt x="1" y="759"/>
                  </a:lnTo>
                  <a:lnTo>
                    <a:pt x="20" y="875"/>
                  </a:lnTo>
                  <a:lnTo>
                    <a:pt x="79" y="1011"/>
                  </a:lnTo>
                  <a:lnTo>
                    <a:pt x="156" y="1128"/>
                  </a:lnTo>
                  <a:lnTo>
                    <a:pt x="254" y="1206"/>
                  </a:lnTo>
                  <a:lnTo>
                    <a:pt x="370" y="1283"/>
                  </a:lnTo>
                  <a:lnTo>
                    <a:pt x="487" y="1322"/>
                  </a:lnTo>
                  <a:lnTo>
                    <a:pt x="603" y="1361"/>
                  </a:lnTo>
                  <a:lnTo>
                    <a:pt x="739" y="1342"/>
                  </a:lnTo>
                  <a:lnTo>
                    <a:pt x="875" y="1322"/>
                  </a:lnTo>
                  <a:lnTo>
                    <a:pt x="992" y="1264"/>
                  </a:lnTo>
                  <a:lnTo>
                    <a:pt x="1109" y="1186"/>
                  </a:lnTo>
                  <a:lnTo>
                    <a:pt x="1206" y="1089"/>
                  </a:lnTo>
                  <a:lnTo>
                    <a:pt x="1264" y="992"/>
                  </a:lnTo>
                  <a:lnTo>
                    <a:pt x="1322" y="856"/>
                  </a:lnTo>
                  <a:lnTo>
                    <a:pt x="1342" y="739"/>
                  </a:lnTo>
                  <a:lnTo>
                    <a:pt x="1342" y="603"/>
                  </a:lnTo>
                  <a:lnTo>
                    <a:pt x="1322" y="487"/>
                  </a:lnTo>
                  <a:lnTo>
                    <a:pt x="1264" y="351"/>
                  </a:lnTo>
                  <a:lnTo>
                    <a:pt x="1186" y="234"/>
                  </a:lnTo>
                  <a:lnTo>
                    <a:pt x="1089" y="156"/>
                  </a:lnTo>
                  <a:lnTo>
                    <a:pt x="973" y="79"/>
                  </a:lnTo>
                  <a:lnTo>
                    <a:pt x="856" y="20"/>
                  </a:lnTo>
                  <a:lnTo>
                    <a:pt x="72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44"/>
            <p:cNvSpPr/>
            <p:nvPr/>
          </p:nvSpPr>
          <p:spPr>
            <a:xfrm>
              <a:off x="7342925" y="7428175"/>
              <a:ext cx="80650" cy="81150"/>
            </a:xfrm>
            <a:custGeom>
              <a:avLst/>
              <a:gdLst/>
              <a:ahLst/>
              <a:cxnLst/>
              <a:rect l="l" t="t" r="r" b="b"/>
              <a:pathLst>
                <a:path w="3226" h="3246" extrusionOk="0">
                  <a:moveTo>
                    <a:pt x="1594" y="1"/>
                  </a:moveTo>
                  <a:lnTo>
                    <a:pt x="1438" y="20"/>
                  </a:lnTo>
                  <a:lnTo>
                    <a:pt x="1283" y="40"/>
                  </a:lnTo>
                  <a:lnTo>
                    <a:pt x="1127" y="79"/>
                  </a:lnTo>
                  <a:lnTo>
                    <a:pt x="972" y="137"/>
                  </a:lnTo>
                  <a:lnTo>
                    <a:pt x="836" y="215"/>
                  </a:lnTo>
                  <a:lnTo>
                    <a:pt x="680" y="292"/>
                  </a:lnTo>
                  <a:lnTo>
                    <a:pt x="564" y="390"/>
                  </a:lnTo>
                  <a:lnTo>
                    <a:pt x="447" y="506"/>
                  </a:lnTo>
                  <a:lnTo>
                    <a:pt x="331" y="623"/>
                  </a:lnTo>
                  <a:lnTo>
                    <a:pt x="253" y="759"/>
                  </a:lnTo>
                  <a:lnTo>
                    <a:pt x="175" y="895"/>
                  </a:lnTo>
                  <a:lnTo>
                    <a:pt x="117" y="1031"/>
                  </a:lnTo>
                  <a:lnTo>
                    <a:pt x="59" y="1167"/>
                  </a:lnTo>
                  <a:lnTo>
                    <a:pt x="20" y="1322"/>
                  </a:lnTo>
                  <a:lnTo>
                    <a:pt x="0" y="1478"/>
                  </a:lnTo>
                  <a:lnTo>
                    <a:pt x="0" y="1633"/>
                  </a:lnTo>
                  <a:lnTo>
                    <a:pt x="0" y="1789"/>
                  </a:lnTo>
                  <a:lnTo>
                    <a:pt x="20" y="1944"/>
                  </a:lnTo>
                  <a:lnTo>
                    <a:pt x="78" y="2100"/>
                  </a:lnTo>
                  <a:lnTo>
                    <a:pt x="117" y="2255"/>
                  </a:lnTo>
                  <a:lnTo>
                    <a:pt x="195" y="2410"/>
                  </a:lnTo>
                  <a:lnTo>
                    <a:pt x="292" y="2546"/>
                  </a:lnTo>
                  <a:lnTo>
                    <a:pt x="389" y="2682"/>
                  </a:lnTo>
                  <a:lnTo>
                    <a:pt x="486" y="2799"/>
                  </a:lnTo>
                  <a:lnTo>
                    <a:pt x="622" y="2896"/>
                  </a:lnTo>
                  <a:lnTo>
                    <a:pt x="739" y="2993"/>
                  </a:lnTo>
                  <a:lnTo>
                    <a:pt x="875" y="3071"/>
                  </a:lnTo>
                  <a:lnTo>
                    <a:pt x="1011" y="3129"/>
                  </a:lnTo>
                  <a:lnTo>
                    <a:pt x="1166" y="3168"/>
                  </a:lnTo>
                  <a:lnTo>
                    <a:pt x="1322" y="3207"/>
                  </a:lnTo>
                  <a:lnTo>
                    <a:pt x="1477" y="3227"/>
                  </a:lnTo>
                  <a:lnTo>
                    <a:pt x="1632" y="3246"/>
                  </a:lnTo>
                  <a:lnTo>
                    <a:pt x="1788" y="3227"/>
                  </a:lnTo>
                  <a:lnTo>
                    <a:pt x="1943" y="3207"/>
                  </a:lnTo>
                  <a:lnTo>
                    <a:pt x="2099" y="3168"/>
                  </a:lnTo>
                  <a:lnTo>
                    <a:pt x="2254" y="3110"/>
                  </a:lnTo>
                  <a:lnTo>
                    <a:pt x="2390" y="3032"/>
                  </a:lnTo>
                  <a:lnTo>
                    <a:pt x="2546" y="2954"/>
                  </a:lnTo>
                  <a:lnTo>
                    <a:pt x="2662" y="2857"/>
                  </a:lnTo>
                  <a:lnTo>
                    <a:pt x="2779" y="2741"/>
                  </a:lnTo>
                  <a:lnTo>
                    <a:pt x="2876" y="2624"/>
                  </a:lnTo>
                  <a:lnTo>
                    <a:pt x="2973" y="2488"/>
                  </a:lnTo>
                  <a:lnTo>
                    <a:pt x="3051" y="2352"/>
                  </a:lnTo>
                  <a:lnTo>
                    <a:pt x="3109" y="2216"/>
                  </a:lnTo>
                  <a:lnTo>
                    <a:pt x="3168" y="2061"/>
                  </a:lnTo>
                  <a:lnTo>
                    <a:pt x="3206" y="1925"/>
                  </a:lnTo>
                  <a:lnTo>
                    <a:pt x="3226" y="1769"/>
                  </a:lnTo>
                  <a:lnTo>
                    <a:pt x="3226" y="1614"/>
                  </a:lnTo>
                  <a:lnTo>
                    <a:pt x="3226" y="1458"/>
                  </a:lnTo>
                  <a:lnTo>
                    <a:pt x="3206" y="1303"/>
                  </a:lnTo>
                  <a:lnTo>
                    <a:pt x="3148" y="1147"/>
                  </a:lnTo>
                  <a:lnTo>
                    <a:pt x="3109" y="992"/>
                  </a:lnTo>
                  <a:lnTo>
                    <a:pt x="3032" y="836"/>
                  </a:lnTo>
                  <a:lnTo>
                    <a:pt x="2934" y="700"/>
                  </a:lnTo>
                  <a:lnTo>
                    <a:pt x="2837" y="564"/>
                  </a:lnTo>
                  <a:lnTo>
                    <a:pt x="2740" y="448"/>
                  </a:lnTo>
                  <a:lnTo>
                    <a:pt x="2604" y="351"/>
                  </a:lnTo>
                  <a:lnTo>
                    <a:pt x="2487" y="254"/>
                  </a:lnTo>
                  <a:lnTo>
                    <a:pt x="2351" y="176"/>
                  </a:lnTo>
                  <a:lnTo>
                    <a:pt x="2215"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44"/>
            <p:cNvSpPr/>
            <p:nvPr/>
          </p:nvSpPr>
          <p:spPr>
            <a:xfrm>
              <a:off x="7590675" y="7195000"/>
              <a:ext cx="80650" cy="81150"/>
            </a:xfrm>
            <a:custGeom>
              <a:avLst/>
              <a:gdLst/>
              <a:ahLst/>
              <a:cxnLst/>
              <a:rect l="l" t="t" r="r" b="b"/>
              <a:pathLst>
                <a:path w="3226" h="3246" extrusionOk="0">
                  <a:moveTo>
                    <a:pt x="1594" y="1"/>
                  </a:moveTo>
                  <a:lnTo>
                    <a:pt x="1438" y="20"/>
                  </a:lnTo>
                  <a:lnTo>
                    <a:pt x="1283" y="40"/>
                  </a:lnTo>
                  <a:lnTo>
                    <a:pt x="1127" y="78"/>
                  </a:lnTo>
                  <a:lnTo>
                    <a:pt x="972" y="137"/>
                  </a:lnTo>
                  <a:lnTo>
                    <a:pt x="836" y="214"/>
                  </a:lnTo>
                  <a:lnTo>
                    <a:pt x="700" y="292"/>
                  </a:lnTo>
                  <a:lnTo>
                    <a:pt x="564" y="389"/>
                  </a:lnTo>
                  <a:lnTo>
                    <a:pt x="447" y="506"/>
                  </a:lnTo>
                  <a:lnTo>
                    <a:pt x="350" y="623"/>
                  </a:lnTo>
                  <a:lnTo>
                    <a:pt x="253" y="759"/>
                  </a:lnTo>
                  <a:lnTo>
                    <a:pt x="175" y="895"/>
                  </a:lnTo>
                  <a:lnTo>
                    <a:pt x="117" y="1031"/>
                  </a:lnTo>
                  <a:lnTo>
                    <a:pt x="59" y="1186"/>
                  </a:lnTo>
                  <a:lnTo>
                    <a:pt x="20" y="1322"/>
                  </a:lnTo>
                  <a:lnTo>
                    <a:pt x="0" y="1478"/>
                  </a:lnTo>
                  <a:lnTo>
                    <a:pt x="0" y="1633"/>
                  </a:lnTo>
                  <a:lnTo>
                    <a:pt x="0" y="1788"/>
                  </a:lnTo>
                  <a:lnTo>
                    <a:pt x="39" y="1944"/>
                  </a:lnTo>
                  <a:lnTo>
                    <a:pt x="78" y="2099"/>
                  </a:lnTo>
                  <a:lnTo>
                    <a:pt x="136" y="2255"/>
                  </a:lnTo>
                  <a:lnTo>
                    <a:pt x="195" y="2410"/>
                  </a:lnTo>
                  <a:lnTo>
                    <a:pt x="292" y="2546"/>
                  </a:lnTo>
                  <a:lnTo>
                    <a:pt x="389" y="2682"/>
                  </a:lnTo>
                  <a:lnTo>
                    <a:pt x="506" y="2799"/>
                  </a:lnTo>
                  <a:lnTo>
                    <a:pt x="622" y="2896"/>
                  </a:lnTo>
                  <a:lnTo>
                    <a:pt x="739" y="2993"/>
                  </a:lnTo>
                  <a:lnTo>
                    <a:pt x="875" y="3071"/>
                  </a:lnTo>
                  <a:lnTo>
                    <a:pt x="1030" y="3129"/>
                  </a:lnTo>
                  <a:lnTo>
                    <a:pt x="1166" y="3168"/>
                  </a:lnTo>
                  <a:lnTo>
                    <a:pt x="1322" y="3207"/>
                  </a:lnTo>
                  <a:lnTo>
                    <a:pt x="1477" y="3226"/>
                  </a:lnTo>
                  <a:lnTo>
                    <a:pt x="1633" y="3246"/>
                  </a:lnTo>
                  <a:lnTo>
                    <a:pt x="1788" y="3226"/>
                  </a:lnTo>
                  <a:lnTo>
                    <a:pt x="1943" y="3207"/>
                  </a:lnTo>
                  <a:lnTo>
                    <a:pt x="2099" y="3168"/>
                  </a:lnTo>
                  <a:lnTo>
                    <a:pt x="2254" y="3110"/>
                  </a:lnTo>
                  <a:lnTo>
                    <a:pt x="2390" y="3032"/>
                  </a:lnTo>
                  <a:lnTo>
                    <a:pt x="2546" y="2954"/>
                  </a:lnTo>
                  <a:lnTo>
                    <a:pt x="2662" y="2857"/>
                  </a:lnTo>
                  <a:lnTo>
                    <a:pt x="2779" y="2741"/>
                  </a:lnTo>
                  <a:lnTo>
                    <a:pt x="2896" y="2624"/>
                  </a:lnTo>
                  <a:lnTo>
                    <a:pt x="2973" y="2488"/>
                  </a:lnTo>
                  <a:lnTo>
                    <a:pt x="3051" y="2352"/>
                  </a:lnTo>
                  <a:lnTo>
                    <a:pt x="3129" y="2216"/>
                  </a:lnTo>
                  <a:lnTo>
                    <a:pt x="3168" y="2060"/>
                  </a:lnTo>
                  <a:lnTo>
                    <a:pt x="3207" y="1924"/>
                  </a:lnTo>
                  <a:lnTo>
                    <a:pt x="3226" y="1769"/>
                  </a:lnTo>
                  <a:lnTo>
                    <a:pt x="3226" y="1614"/>
                  </a:lnTo>
                  <a:lnTo>
                    <a:pt x="3226" y="1458"/>
                  </a:lnTo>
                  <a:lnTo>
                    <a:pt x="3207" y="1303"/>
                  </a:lnTo>
                  <a:lnTo>
                    <a:pt x="3168" y="1147"/>
                  </a:lnTo>
                  <a:lnTo>
                    <a:pt x="3109" y="992"/>
                  </a:lnTo>
                  <a:lnTo>
                    <a:pt x="3032" y="836"/>
                  </a:lnTo>
                  <a:lnTo>
                    <a:pt x="2934" y="700"/>
                  </a:lnTo>
                  <a:lnTo>
                    <a:pt x="2837" y="564"/>
                  </a:lnTo>
                  <a:lnTo>
                    <a:pt x="2740" y="448"/>
                  </a:lnTo>
                  <a:lnTo>
                    <a:pt x="2604" y="351"/>
                  </a:lnTo>
                  <a:lnTo>
                    <a:pt x="2488" y="253"/>
                  </a:lnTo>
                  <a:lnTo>
                    <a:pt x="2352" y="176"/>
                  </a:lnTo>
                  <a:lnTo>
                    <a:pt x="2216"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8" name="Google Shape;2518;p44"/>
          <p:cNvGrpSpPr/>
          <p:nvPr/>
        </p:nvGrpSpPr>
        <p:grpSpPr>
          <a:xfrm>
            <a:off x="9856895" y="4865020"/>
            <a:ext cx="1700743" cy="2067761"/>
            <a:chOff x="5712800" y="2850000"/>
            <a:chExt cx="934200" cy="1135800"/>
          </a:xfrm>
        </p:grpSpPr>
        <p:sp>
          <p:nvSpPr>
            <p:cNvPr id="2519" name="Google Shape;2519;p44"/>
            <p:cNvSpPr/>
            <p:nvPr/>
          </p:nvSpPr>
          <p:spPr>
            <a:xfrm>
              <a:off x="5726400" y="3445100"/>
              <a:ext cx="18000" cy="18000"/>
            </a:xfrm>
            <a:custGeom>
              <a:avLst/>
              <a:gdLst/>
              <a:ahLst/>
              <a:cxnLst/>
              <a:rect l="l" t="t" r="r" b="b"/>
              <a:pathLst>
                <a:path w="720" h="720" extrusionOk="0">
                  <a:moveTo>
                    <a:pt x="292" y="0"/>
                  </a:moveTo>
                  <a:lnTo>
                    <a:pt x="214" y="20"/>
                  </a:lnTo>
                  <a:lnTo>
                    <a:pt x="156" y="58"/>
                  </a:lnTo>
                  <a:lnTo>
                    <a:pt x="97" y="97"/>
                  </a:lnTo>
                  <a:lnTo>
                    <a:pt x="59" y="156"/>
                  </a:lnTo>
                  <a:lnTo>
                    <a:pt x="20" y="214"/>
                  </a:lnTo>
                  <a:lnTo>
                    <a:pt x="0" y="292"/>
                  </a:lnTo>
                  <a:lnTo>
                    <a:pt x="0" y="350"/>
                  </a:lnTo>
                  <a:lnTo>
                    <a:pt x="0" y="428"/>
                  </a:lnTo>
                  <a:lnTo>
                    <a:pt x="20" y="505"/>
                  </a:lnTo>
                  <a:lnTo>
                    <a:pt x="59" y="564"/>
                  </a:lnTo>
                  <a:lnTo>
                    <a:pt x="97" y="622"/>
                  </a:lnTo>
                  <a:lnTo>
                    <a:pt x="156" y="661"/>
                  </a:lnTo>
                  <a:lnTo>
                    <a:pt x="214" y="700"/>
                  </a:lnTo>
                  <a:lnTo>
                    <a:pt x="292" y="719"/>
                  </a:lnTo>
                  <a:lnTo>
                    <a:pt x="428" y="719"/>
                  </a:lnTo>
                  <a:lnTo>
                    <a:pt x="505" y="700"/>
                  </a:lnTo>
                  <a:lnTo>
                    <a:pt x="564" y="661"/>
                  </a:lnTo>
                  <a:lnTo>
                    <a:pt x="603" y="622"/>
                  </a:lnTo>
                  <a:lnTo>
                    <a:pt x="661" y="564"/>
                  </a:lnTo>
                  <a:lnTo>
                    <a:pt x="680" y="505"/>
                  </a:lnTo>
                  <a:lnTo>
                    <a:pt x="700" y="428"/>
                  </a:lnTo>
                  <a:lnTo>
                    <a:pt x="719" y="350"/>
                  </a:lnTo>
                  <a:lnTo>
                    <a:pt x="700" y="292"/>
                  </a:lnTo>
                  <a:lnTo>
                    <a:pt x="680" y="214"/>
                  </a:lnTo>
                  <a:lnTo>
                    <a:pt x="661" y="156"/>
                  </a:lnTo>
                  <a:lnTo>
                    <a:pt x="603" y="97"/>
                  </a:lnTo>
                  <a:lnTo>
                    <a:pt x="564" y="58"/>
                  </a:lnTo>
                  <a:lnTo>
                    <a:pt x="505"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44"/>
            <p:cNvSpPr/>
            <p:nvPr/>
          </p:nvSpPr>
          <p:spPr>
            <a:xfrm>
              <a:off x="5712800" y="3391650"/>
              <a:ext cx="934200" cy="594150"/>
            </a:xfrm>
            <a:custGeom>
              <a:avLst/>
              <a:gdLst/>
              <a:ahLst/>
              <a:cxnLst/>
              <a:rect l="l" t="t" r="r" b="b"/>
              <a:pathLst>
                <a:path w="37368" h="23766" extrusionOk="0">
                  <a:moveTo>
                    <a:pt x="2099" y="1"/>
                  </a:moveTo>
                  <a:lnTo>
                    <a:pt x="1788" y="20"/>
                  </a:lnTo>
                  <a:lnTo>
                    <a:pt x="1477" y="59"/>
                  </a:lnTo>
                  <a:lnTo>
                    <a:pt x="1166" y="137"/>
                  </a:lnTo>
                  <a:lnTo>
                    <a:pt x="894" y="253"/>
                  </a:lnTo>
                  <a:lnTo>
                    <a:pt x="777" y="312"/>
                  </a:lnTo>
                  <a:lnTo>
                    <a:pt x="680" y="389"/>
                  </a:lnTo>
                  <a:lnTo>
                    <a:pt x="583" y="467"/>
                  </a:lnTo>
                  <a:lnTo>
                    <a:pt x="486" y="564"/>
                  </a:lnTo>
                  <a:lnTo>
                    <a:pt x="330" y="778"/>
                  </a:lnTo>
                  <a:lnTo>
                    <a:pt x="194" y="992"/>
                  </a:lnTo>
                  <a:lnTo>
                    <a:pt x="117" y="1264"/>
                  </a:lnTo>
                  <a:lnTo>
                    <a:pt x="58" y="1555"/>
                  </a:lnTo>
                  <a:lnTo>
                    <a:pt x="20" y="1866"/>
                  </a:lnTo>
                  <a:lnTo>
                    <a:pt x="0" y="2196"/>
                  </a:lnTo>
                  <a:lnTo>
                    <a:pt x="20" y="2566"/>
                  </a:lnTo>
                  <a:lnTo>
                    <a:pt x="58" y="2954"/>
                  </a:lnTo>
                  <a:lnTo>
                    <a:pt x="97" y="3362"/>
                  </a:lnTo>
                  <a:lnTo>
                    <a:pt x="175" y="3790"/>
                  </a:lnTo>
                  <a:lnTo>
                    <a:pt x="369" y="4703"/>
                  </a:lnTo>
                  <a:lnTo>
                    <a:pt x="486" y="5189"/>
                  </a:lnTo>
                  <a:lnTo>
                    <a:pt x="641" y="5675"/>
                  </a:lnTo>
                  <a:lnTo>
                    <a:pt x="836" y="6160"/>
                  </a:lnTo>
                  <a:lnTo>
                    <a:pt x="1069" y="6627"/>
                  </a:lnTo>
                  <a:lnTo>
                    <a:pt x="1321" y="7093"/>
                  </a:lnTo>
                  <a:lnTo>
                    <a:pt x="1594" y="7540"/>
                  </a:lnTo>
                  <a:lnTo>
                    <a:pt x="1924" y="7968"/>
                  </a:lnTo>
                  <a:lnTo>
                    <a:pt x="2274" y="8376"/>
                  </a:lnTo>
                  <a:lnTo>
                    <a:pt x="2449" y="8570"/>
                  </a:lnTo>
                  <a:lnTo>
                    <a:pt x="2643" y="8745"/>
                  </a:lnTo>
                  <a:lnTo>
                    <a:pt x="2857" y="8920"/>
                  </a:lnTo>
                  <a:lnTo>
                    <a:pt x="3070" y="9075"/>
                  </a:lnTo>
                  <a:lnTo>
                    <a:pt x="3284" y="9231"/>
                  </a:lnTo>
                  <a:lnTo>
                    <a:pt x="3517" y="9386"/>
                  </a:lnTo>
                  <a:lnTo>
                    <a:pt x="3750" y="9503"/>
                  </a:lnTo>
                  <a:lnTo>
                    <a:pt x="3984" y="9619"/>
                  </a:lnTo>
                  <a:lnTo>
                    <a:pt x="4236" y="9736"/>
                  </a:lnTo>
                  <a:lnTo>
                    <a:pt x="4489" y="9833"/>
                  </a:lnTo>
                  <a:lnTo>
                    <a:pt x="4761" y="9911"/>
                  </a:lnTo>
                  <a:lnTo>
                    <a:pt x="5033" y="9969"/>
                  </a:lnTo>
                  <a:lnTo>
                    <a:pt x="5324" y="10008"/>
                  </a:lnTo>
                  <a:lnTo>
                    <a:pt x="5596" y="10047"/>
                  </a:lnTo>
                  <a:lnTo>
                    <a:pt x="5907" y="10066"/>
                  </a:lnTo>
                  <a:lnTo>
                    <a:pt x="6743" y="10066"/>
                  </a:lnTo>
                  <a:lnTo>
                    <a:pt x="6937" y="10105"/>
                  </a:lnTo>
                  <a:lnTo>
                    <a:pt x="7112" y="10144"/>
                  </a:lnTo>
                  <a:lnTo>
                    <a:pt x="7229" y="10183"/>
                  </a:lnTo>
                  <a:lnTo>
                    <a:pt x="7326" y="10241"/>
                  </a:lnTo>
                  <a:lnTo>
                    <a:pt x="7384" y="10319"/>
                  </a:lnTo>
                  <a:lnTo>
                    <a:pt x="7423" y="10397"/>
                  </a:lnTo>
                  <a:lnTo>
                    <a:pt x="7423" y="10474"/>
                  </a:lnTo>
                  <a:lnTo>
                    <a:pt x="7404" y="10571"/>
                  </a:lnTo>
                  <a:lnTo>
                    <a:pt x="7365" y="10669"/>
                  </a:lnTo>
                  <a:lnTo>
                    <a:pt x="7287" y="10785"/>
                  </a:lnTo>
                  <a:lnTo>
                    <a:pt x="7112" y="10999"/>
                  </a:lnTo>
                  <a:lnTo>
                    <a:pt x="6840" y="11252"/>
                  </a:lnTo>
                  <a:lnTo>
                    <a:pt x="6549" y="11485"/>
                  </a:lnTo>
                  <a:lnTo>
                    <a:pt x="6218" y="11737"/>
                  </a:lnTo>
                  <a:lnTo>
                    <a:pt x="5538" y="12204"/>
                  </a:lnTo>
                  <a:lnTo>
                    <a:pt x="4528" y="12825"/>
                  </a:lnTo>
                  <a:lnTo>
                    <a:pt x="4372" y="12903"/>
                  </a:lnTo>
                  <a:lnTo>
                    <a:pt x="4139" y="13000"/>
                  </a:lnTo>
                  <a:lnTo>
                    <a:pt x="3537" y="13175"/>
                  </a:lnTo>
                  <a:lnTo>
                    <a:pt x="2818" y="13370"/>
                  </a:lnTo>
                  <a:lnTo>
                    <a:pt x="2021" y="13603"/>
                  </a:lnTo>
                  <a:lnTo>
                    <a:pt x="1632" y="13739"/>
                  </a:lnTo>
                  <a:lnTo>
                    <a:pt x="1263" y="13875"/>
                  </a:lnTo>
                  <a:lnTo>
                    <a:pt x="913" y="14030"/>
                  </a:lnTo>
                  <a:lnTo>
                    <a:pt x="622" y="14205"/>
                  </a:lnTo>
                  <a:lnTo>
                    <a:pt x="369" y="14380"/>
                  </a:lnTo>
                  <a:lnTo>
                    <a:pt x="253" y="14497"/>
                  </a:lnTo>
                  <a:lnTo>
                    <a:pt x="175" y="14594"/>
                  </a:lnTo>
                  <a:lnTo>
                    <a:pt x="97" y="14691"/>
                  </a:lnTo>
                  <a:lnTo>
                    <a:pt x="39" y="14808"/>
                  </a:lnTo>
                  <a:lnTo>
                    <a:pt x="20" y="14924"/>
                  </a:lnTo>
                  <a:lnTo>
                    <a:pt x="0" y="15041"/>
                  </a:lnTo>
                  <a:lnTo>
                    <a:pt x="20" y="15332"/>
                  </a:lnTo>
                  <a:lnTo>
                    <a:pt x="58" y="15701"/>
                  </a:lnTo>
                  <a:lnTo>
                    <a:pt x="156" y="16109"/>
                  </a:lnTo>
                  <a:lnTo>
                    <a:pt x="292" y="16556"/>
                  </a:lnTo>
                  <a:lnTo>
                    <a:pt x="369" y="16790"/>
                  </a:lnTo>
                  <a:lnTo>
                    <a:pt x="486" y="17023"/>
                  </a:lnTo>
                  <a:lnTo>
                    <a:pt x="603" y="17256"/>
                  </a:lnTo>
                  <a:lnTo>
                    <a:pt x="719" y="17470"/>
                  </a:lnTo>
                  <a:lnTo>
                    <a:pt x="875" y="17683"/>
                  </a:lnTo>
                  <a:lnTo>
                    <a:pt x="1030" y="17897"/>
                  </a:lnTo>
                  <a:lnTo>
                    <a:pt x="1224" y="18091"/>
                  </a:lnTo>
                  <a:lnTo>
                    <a:pt x="1419" y="18266"/>
                  </a:lnTo>
                  <a:lnTo>
                    <a:pt x="1632" y="18422"/>
                  </a:lnTo>
                  <a:lnTo>
                    <a:pt x="1885" y="18558"/>
                  </a:lnTo>
                  <a:lnTo>
                    <a:pt x="2138" y="18674"/>
                  </a:lnTo>
                  <a:lnTo>
                    <a:pt x="2410" y="18752"/>
                  </a:lnTo>
                  <a:lnTo>
                    <a:pt x="2721" y="18830"/>
                  </a:lnTo>
                  <a:lnTo>
                    <a:pt x="3051" y="18849"/>
                  </a:lnTo>
                  <a:lnTo>
                    <a:pt x="3401" y="18849"/>
                  </a:lnTo>
                  <a:lnTo>
                    <a:pt x="3770" y="18810"/>
                  </a:lnTo>
                  <a:lnTo>
                    <a:pt x="4178" y="18733"/>
                  </a:lnTo>
                  <a:lnTo>
                    <a:pt x="4605" y="18616"/>
                  </a:lnTo>
                  <a:lnTo>
                    <a:pt x="5052" y="18441"/>
                  </a:lnTo>
                  <a:lnTo>
                    <a:pt x="5538" y="18227"/>
                  </a:lnTo>
                  <a:lnTo>
                    <a:pt x="6063" y="17975"/>
                  </a:lnTo>
                  <a:lnTo>
                    <a:pt x="6587" y="17664"/>
                  </a:lnTo>
                  <a:lnTo>
                    <a:pt x="7170" y="17295"/>
                  </a:lnTo>
                  <a:lnTo>
                    <a:pt x="7773" y="16887"/>
                  </a:lnTo>
                  <a:lnTo>
                    <a:pt x="7948" y="16653"/>
                  </a:lnTo>
                  <a:lnTo>
                    <a:pt x="8395" y="16109"/>
                  </a:lnTo>
                  <a:lnTo>
                    <a:pt x="8705" y="15760"/>
                  </a:lnTo>
                  <a:lnTo>
                    <a:pt x="9055" y="15410"/>
                  </a:lnTo>
                  <a:lnTo>
                    <a:pt x="9405" y="15041"/>
                  </a:lnTo>
                  <a:lnTo>
                    <a:pt x="9794" y="14691"/>
                  </a:lnTo>
                  <a:lnTo>
                    <a:pt x="10163" y="14380"/>
                  </a:lnTo>
                  <a:lnTo>
                    <a:pt x="10338" y="14244"/>
                  </a:lnTo>
                  <a:lnTo>
                    <a:pt x="10532" y="14127"/>
                  </a:lnTo>
                  <a:lnTo>
                    <a:pt x="10687" y="14030"/>
                  </a:lnTo>
                  <a:lnTo>
                    <a:pt x="10862" y="13972"/>
                  </a:lnTo>
                  <a:lnTo>
                    <a:pt x="11018" y="13914"/>
                  </a:lnTo>
                  <a:lnTo>
                    <a:pt x="11154" y="13894"/>
                  </a:lnTo>
                  <a:lnTo>
                    <a:pt x="11290" y="13914"/>
                  </a:lnTo>
                  <a:lnTo>
                    <a:pt x="11406" y="13953"/>
                  </a:lnTo>
                  <a:lnTo>
                    <a:pt x="11504" y="14030"/>
                  </a:lnTo>
                  <a:lnTo>
                    <a:pt x="11601" y="14147"/>
                  </a:lnTo>
                  <a:lnTo>
                    <a:pt x="11659" y="14302"/>
                  </a:lnTo>
                  <a:lnTo>
                    <a:pt x="11717" y="14497"/>
                  </a:lnTo>
                  <a:lnTo>
                    <a:pt x="11737" y="14749"/>
                  </a:lnTo>
                  <a:lnTo>
                    <a:pt x="11737" y="15041"/>
                  </a:lnTo>
                  <a:lnTo>
                    <a:pt x="11717" y="15701"/>
                  </a:lnTo>
                  <a:lnTo>
                    <a:pt x="11679" y="16420"/>
                  </a:lnTo>
                  <a:lnTo>
                    <a:pt x="11581" y="17936"/>
                  </a:lnTo>
                  <a:lnTo>
                    <a:pt x="11562" y="18694"/>
                  </a:lnTo>
                  <a:lnTo>
                    <a:pt x="11562" y="19452"/>
                  </a:lnTo>
                  <a:lnTo>
                    <a:pt x="11581" y="20190"/>
                  </a:lnTo>
                  <a:lnTo>
                    <a:pt x="11620" y="20559"/>
                  </a:lnTo>
                  <a:lnTo>
                    <a:pt x="11659" y="20890"/>
                  </a:lnTo>
                  <a:lnTo>
                    <a:pt x="11717" y="21220"/>
                  </a:lnTo>
                  <a:lnTo>
                    <a:pt x="11795" y="21550"/>
                  </a:lnTo>
                  <a:lnTo>
                    <a:pt x="11873" y="21842"/>
                  </a:lnTo>
                  <a:lnTo>
                    <a:pt x="11989" y="22133"/>
                  </a:lnTo>
                  <a:lnTo>
                    <a:pt x="12106" y="22386"/>
                  </a:lnTo>
                  <a:lnTo>
                    <a:pt x="12261" y="22619"/>
                  </a:lnTo>
                  <a:lnTo>
                    <a:pt x="12417" y="22852"/>
                  </a:lnTo>
                  <a:lnTo>
                    <a:pt x="12611" y="23046"/>
                  </a:lnTo>
                  <a:lnTo>
                    <a:pt x="12825" y="23202"/>
                  </a:lnTo>
                  <a:lnTo>
                    <a:pt x="13058" y="23338"/>
                  </a:lnTo>
                  <a:lnTo>
                    <a:pt x="13330" y="23455"/>
                  </a:lnTo>
                  <a:lnTo>
                    <a:pt x="13622" y="23513"/>
                  </a:lnTo>
                  <a:lnTo>
                    <a:pt x="13933" y="23552"/>
                  </a:lnTo>
                  <a:lnTo>
                    <a:pt x="14302" y="23571"/>
                  </a:lnTo>
                  <a:lnTo>
                    <a:pt x="14671" y="23532"/>
                  </a:lnTo>
                  <a:lnTo>
                    <a:pt x="15098" y="23455"/>
                  </a:lnTo>
                  <a:lnTo>
                    <a:pt x="15293" y="23416"/>
                  </a:lnTo>
                  <a:lnTo>
                    <a:pt x="15507" y="23338"/>
                  </a:lnTo>
                  <a:lnTo>
                    <a:pt x="15681" y="23280"/>
                  </a:lnTo>
                  <a:lnTo>
                    <a:pt x="15876" y="23202"/>
                  </a:lnTo>
                  <a:lnTo>
                    <a:pt x="16031" y="23105"/>
                  </a:lnTo>
                  <a:lnTo>
                    <a:pt x="16187" y="23027"/>
                  </a:lnTo>
                  <a:lnTo>
                    <a:pt x="16478" y="22813"/>
                  </a:lnTo>
                  <a:lnTo>
                    <a:pt x="16731" y="22580"/>
                  </a:lnTo>
                  <a:lnTo>
                    <a:pt x="16964" y="22308"/>
                  </a:lnTo>
                  <a:lnTo>
                    <a:pt x="17139" y="22017"/>
                  </a:lnTo>
                  <a:lnTo>
                    <a:pt x="17314" y="21725"/>
                  </a:lnTo>
                  <a:lnTo>
                    <a:pt x="17430" y="21395"/>
                  </a:lnTo>
                  <a:lnTo>
                    <a:pt x="17547" y="21064"/>
                  </a:lnTo>
                  <a:lnTo>
                    <a:pt x="17625" y="20715"/>
                  </a:lnTo>
                  <a:lnTo>
                    <a:pt x="17702" y="20345"/>
                  </a:lnTo>
                  <a:lnTo>
                    <a:pt x="17741" y="19976"/>
                  </a:lnTo>
                  <a:lnTo>
                    <a:pt x="17780" y="19607"/>
                  </a:lnTo>
                  <a:lnTo>
                    <a:pt x="17799" y="19238"/>
                  </a:lnTo>
                  <a:lnTo>
                    <a:pt x="17799" y="18869"/>
                  </a:lnTo>
                  <a:lnTo>
                    <a:pt x="17780" y="18130"/>
                  </a:lnTo>
                  <a:lnTo>
                    <a:pt x="17761" y="17450"/>
                  </a:lnTo>
                  <a:lnTo>
                    <a:pt x="17722" y="16809"/>
                  </a:lnTo>
                  <a:lnTo>
                    <a:pt x="17702" y="16245"/>
                  </a:lnTo>
                  <a:lnTo>
                    <a:pt x="17702" y="15993"/>
                  </a:lnTo>
                  <a:lnTo>
                    <a:pt x="17702" y="15779"/>
                  </a:lnTo>
                  <a:lnTo>
                    <a:pt x="17722" y="15604"/>
                  </a:lnTo>
                  <a:lnTo>
                    <a:pt x="17761" y="15429"/>
                  </a:lnTo>
                  <a:lnTo>
                    <a:pt x="17819" y="15313"/>
                  </a:lnTo>
                  <a:lnTo>
                    <a:pt x="17897" y="15235"/>
                  </a:lnTo>
                  <a:lnTo>
                    <a:pt x="17935" y="15196"/>
                  </a:lnTo>
                  <a:lnTo>
                    <a:pt x="18110" y="15196"/>
                  </a:lnTo>
                  <a:lnTo>
                    <a:pt x="18344" y="15235"/>
                  </a:lnTo>
                  <a:lnTo>
                    <a:pt x="18577" y="15313"/>
                  </a:lnTo>
                  <a:lnTo>
                    <a:pt x="18790" y="15429"/>
                  </a:lnTo>
                  <a:lnTo>
                    <a:pt x="18985" y="15546"/>
                  </a:lnTo>
                  <a:lnTo>
                    <a:pt x="19160" y="15701"/>
                  </a:lnTo>
                  <a:lnTo>
                    <a:pt x="19315" y="15857"/>
                  </a:lnTo>
                  <a:lnTo>
                    <a:pt x="19471" y="16051"/>
                  </a:lnTo>
                  <a:lnTo>
                    <a:pt x="19607" y="16245"/>
                  </a:lnTo>
                  <a:lnTo>
                    <a:pt x="19723" y="16479"/>
                  </a:lnTo>
                  <a:lnTo>
                    <a:pt x="19859" y="16712"/>
                  </a:lnTo>
                  <a:lnTo>
                    <a:pt x="19956" y="16945"/>
                  </a:lnTo>
                  <a:lnTo>
                    <a:pt x="20054" y="17217"/>
                  </a:lnTo>
                  <a:lnTo>
                    <a:pt x="20248" y="17761"/>
                  </a:lnTo>
                  <a:lnTo>
                    <a:pt x="20403" y="18325"/>
                  </a:lnTo>
                  <a:lnTo>
                    <a:pt x="20714" y="19510"/>
                  </a:lnTo>
                  <a:lnTo>
                    <a:pt x="20870" y="20112"/>
                  </a:lnTo>
                  <a:lnTo>
                    <a:pt x="21025" y="20676"/>
                  </a:lnTo>
                  <a:lnTo>
                    <a:pt x="21219" y="21220"/>
                  </a:lnTo>
                  <a:lnTo>
                    <a:pt x="21336" y="21473"/>
                  </a:lnTo>
                  <a:lnTo>
                    <a:pt x="21433" y="21725"/>
                  </a:lnTo>
                  <a:lnTo>
                    <a:pt x="21569" y="21958"/>
                  </a:lnTo>
                  <a:lnTo>
                    <a:pt x="21686" y="22172"/>
                  </a:lnTo>
                  <a:lnTo>
                    <a:pt x="21841" y="22386"/>
                  </a:lnTo>
                  <a:lnTo>
                    <a:pt x="21997" y="22580"/>
                  </a:lnTo>
                  <a:lnTo>
                    <a:pt x="22172" y="22736"/>
                  </a:lnTo>
                  <a:lnTo>
                    <a:pt x="22346" y="22910"/>
                  </a:lnTo>
                  <a:lnTo>
                    <a:pt x="22560" y="23046"/>
                  </a:lnTo>
                  <a:lnTo>
                    <a:pt x="22774" y="23183"/>
                  </a:lnTo>
                  <a:lnTo>
                    <a:pt x="22988" y="23299"/>
                  </a:lnTo>
                  <a:lnTo>
                    <a:pt x="23221" y="23416"/>
                  </a:lnTo>
                  <a:lnTo>
                    <a:pt x="23473" y="23513"/>
                  </a:lnTo>
                  <a:lnTo>
                    <a:pt x="23726" y="23591"/>
                  </a:lnTo>
                  <a:lnTo>
                    <a:pt x="23979" y="23649"/>
                  </a:lnTo>
                  <a:lnTo>
                    <a:pt x="24231" y="23707"/>
                  </a:lnTo>
                  <a:lnTo>
                    <a:pt x="24503" y="23746"/>
                  </a:lnTo>
                  <a:lnTo>
                    <a:pt x="24756" y="23765"/>
                  </a:lnTo>
                  <a:lnTo>
                    <a:pt x="25281" y="23765"/>
                  </a:lnTo>
                  <a:lnTo>
                    <a:pt x="25553" y="23727"/>
                  </a:lnTo>
                  <a:lnTo>
                    <a:pt x="25805" y="23688"/>
                  </a:lnTo>
                  <a:lnTo>
                    <a:pt x="26038" y="23629"/>
                  </a:lnTo>
                  <a:lnTo>
                    <a:pt x="26272" y="23571"/>
                  </a:lnTo>
                  <a:lnTo>
                    <a:pt x="26505" y="23474"/>
                  </a:lnTo>
                  <a:lnTo>
                    <a:pt x="26719" y="23357"/>
                  </a:lnTo>
                  <a:lnTo>
                    <a:pt x="26932" y="23241"/>
                  </a:lnTo>
                  <a:lnTo>
                    <a:pt x="27127" y="23105"/>
                  </a:lnTo>
                  <a:lnTo>
                    <a:pt x="27301" y="22949"/>
                  </a:lnTo>
                  <a:lnTo>
                    <a:pt x="27457" y="22755"/>
                  </a:lnTo>
                  <a:lnTo>
                    <a:pt x="27593" y="22561"/>
                  </a:lnTo>
                  <a:lnTo>
                    <a:pt x="27710" y="22347"/>
                  </a:lnTo>
                  <a:lnTo>
                    <a:pt x="27807" y="22114"/>
                  </a:lnTo>
                  <a:lnTo>
                    <a:pt x="27884" y="21861"/>
                  </a:lnTo>
                  <a:lnTo>
                    <a:pt x="27943" y="21589"/>
                  </a:lnTo>
                  <a:lnTo>
                    <a:pt x="27962" y="21298"/>
                  </a:lnTo>
                  <a:lnTo>
                    <a:pt x="27962" y="20987"/>
                  </a:lnTo>
                  <a:lnTo>
                    <a:pt x="27923" y="20656"/>
                  </a:lnTo>
                  <a:lnTo>
                    <a:pt x="27865" y="20365"/>
                  </a:lnTo>
                  <a:lnTo>
                    <a:pt x="27787" y="20054"/>
                  </a:lnTo>
                  <a:lnTo>
                    <a:pt x="27710" y="19763"/>
                  </a:lnTo>
                  <a:lnTo>
                    <a:pt x="27593" y="19471"/>
                  </a:lnTo>
                  <a:lnTo>
                    <a:pt x="27476" y="19199"/>
                  </a:lnTo>
                  <a:lnTo>
                    <a:pt x="27340" y="18927"/>
                  </a:lnTo>
                  <a:lnTo>
                    <a:pt x="27185" y="18655"/>
                  </a:lnTo>
                  <a:lnTo>
                    <a:pt x="27029" y="18383"/>
                  </a:lnTo>
                  <a:lnTo>
                    <a:pt x="26680" y="17878"/>
                  </a:lnTo>
                  <a:lnTo>
                    <a:pt x="26310" y="17411"/>
                  </a:lnTo>
                  <a:lnTo>
                    <a:pt x="25922" y="16964"/>
                  </a:lnTo>
                  <a:lnTo>
                    <a:pt x="25553" y="16556"/>
                  </a:lnTo>
                  <a:lnTo>
                    <a:pt x="24853" y="15837"/>
                  </a:lnTo>
                  <a:lnTo>
                    <a:pt x="24562" y="15526"/>
                  </a:lnTo>
                  <a:lnTo>
                    <a:pt x="24309" y="15235"/>
                  </a:lnTo>
                  <a:lnTo>
                    <a:pt x="24134" y="15002"/>
                  </a:lnTo>
                  <a:lnTo>
                    <a:pt x="24056" y="14905"/>
                  </a:lnTo>
                  <a:lnTo>
                    <a:pt x="24018" y="14808"/>
                  </a:lnTo>
                  <a:lnTo>
                    <a:pt x="23998" y="14730"/>
                  </a:lnTo>
                  <a:lnTo>
                    <a:pt x="23998" y="14652"/>
                  </a:lnTo>
                  <a:lnTo>
                    <a:pt x="24037" y="14594"/>
                  </a:lnTo>
                  <a:lnTo>
                    <a:pt x="24095" y="14535"/>
                  </a:lnTo>
                  <a:lnTo>
                    <a:pt x="24192" y="14497"/>
                  </a:lnTo>
                  <a:lnTo>
                    <a:pt x="24328" y="14477"/>
                  </a:lnTo>
                  <a:lnTo>
                    <a:pt x="24523" y="14477"/>
                  </a:lnTo>
                  <a:lnTo>
                    <a:pt x="24775" y="14497"/>
                  </a:lnTo>
                  <a:lnTo>
                    <a:pt x="25397" y="14555"/>
                  </a:lnTo>
                  <a:lnTo>
                    <a:pt x="26155" y="14671"/>
                  </a:lnTo>
                  <a:lnTo>
                    <a:pt x="27029" y="14788"/>
                  </a:lnTo>
                  <a:lnTo>
                    <a:pt x="27982" y="14924"/>
                  </a:lnTo>
                  <a:lnTo>
                    <a:pt x="29031" y="15021"/>
                  </a:lnTo>
                  <a:lnTo>
                    <a:pt x="29556" y="15060"/>
                  </a:lnTo>
                  <a:lnTo>
                    <a:pt x="30100" y="15099"/>
                  </a:lnTo>
                  <a:lnTo>
                    <a:pt x="30644" y="15118"/>
                  </a:lnTo>
                  <a:lnTo>
                    <a:pt x="31188" y="15118"/>
                  </a:lnTo>
                  <a:lnTo>
                    <a:pt x="31712" y="15099"/>
                  </a:lnTo>
                  <a:lnTo>
                    <a:pt x="32257" y="15080"/>
                  </a:lnTo>
                  <a:lnTo>
                    <a:pt x="32781" y="15021"/>
                  </a:lnTo>
                  <a:lnTo>
                    <a:pt x="33286" y="14944"/>
                  </a:lnTo>
                  <a:lnTo>
                    <a:pt x="33772" y="14846"/>
                  </a:lnTo>
                  <a:lnTo>
                    <a:pt x="34258" y="14710"/>
                  </a:lnTo>
                  <a:lnTo>
                    <a:pt x="34705" y="14555"/>
                  </a:lnTo>
                  <a:lnTo>
                    <a:pt x="35132" y="14361"/>
                  </a:lnTo>
                  <a:lnTo>
                    <a:pt x="35327" y="14244"/>
                  </a:lnTo>
                  <a:lnTo>
                    <a:pt x="35521" y="14127"/>
                  </a:lnTo>
                  <a:lnTo>
                    <a:pt x="35715" y="13991"/>
                  </a:lnTo>
                  <a:lnTo>
                    <a:pt x="35890" y="13855"/>
                  </a:lnTo>
                  <a:lnTo>
                    <a:pt x="36065" y="13719"/>
                  </a:lnTo>
                  <a:lnTo>
                    <a:pt x="36221" y="13564"/>
                  </a:lnTo>
                  <a:lnTo>
                    <a:pt x="36357" y="13389"/>
                  </a:lnTo>
                  <a:lnTo>
                    <a:pt x="36512" y="13214"/>
                  </a:lnTo>
                  <a:lnTo>
                    <a:pt x="36629" y="13020"/>
                  </a:lnTo>
                  <a:lnTo>
                    <a:pt x="36745" y="12825"/>
                  </a:lnTo>
                  <a:lnTo>
                    <a:pt x="36862" y="12612"/>
                  </a:lnTo>
                  <a:lnTo>
                    <a:pt x="36940" y="12398"/>
                  </a:lnTo>
                  <a:lnTo>
                    <a:pt x="37056" y="12068"/>
                  </a:lnTo>
                  <a:lnTo>
                    <a:pt x="37153" y="11698"/>
                  </a:lnTo>
                  <a:lnTo>
                    <a:pt x="37250" y="11290"/>
                  </a:lnTo>
                  <a:lnTo>
                    <a:pt x="37309" y="10863"/>
                  </a:lnTo>
                  <a:lnTo>
                    <a:pt x="37367" y="10416"/>
                  </a:lnTo>
                  <a:lnTo>
                    <a:pt x="37367" y="9969"/>
                  </a:lnTo>
                  <a:lnTo>
                    <a:pt x="37348" y="9522"/>
                  </a:lnTo>
                  <a:lnTo>
                    <a:pt x="37289" y="9095"/>
                  </a:lnTo>
                  <a:lnTo>
                    <a:pt x="37250" y="8900"/>
                  </a:lnTo>
                  <a:lnTo>
                    <a:pt x="37192" y="8687"/>
                  </a:lnTo>
                  <a:lnTo>
                    <a:pt x="37114" y="8512"/>
                  </a:lnTo>
                  <a:lnTo>
                    <a:pt x="37037" y="8337"/>
                  </a:lnTo>
                  <a:lnTo>
                    <a:pt x="36920" y="8162"/>
                  </a:lnTo>
                  <a:lnTo>
                    <a:pt x="36823" y="8026"/>
                  </a:lnTo>
                  <a:lnTo>
                    <a:pt x="36687" y="7890"/>
                  </a:lnTo>
                  <a:lnTo>
                    <a:pt x="36531" y="7773"/>
                  </a:lnTo>
                  <a:lnTo>
                    <a:pt x="36376" y="7657"/>
                  </a:lnTo>
                  <a:lnTo>
                    <a:pt x="36201" y="7579"/>
                  </a:lnTo>
                  <a:lnTo>
                    <a:pt x="36007" y="7521"/>
                  </a:lnTo>
                  <a:lnTo>
                    <a:pt x="35793" y="7482"/>
                  </a:lnTo>
                  <a:lnTo>
                    <a:pt x="35560" y="7462"/>
                  </a:lnTo>
                  <a:lnTo>
                    <a:pt x="35288" y="7462"/>
                  </a:lnTo>
                  <a:lnTo>
                    <a:pt x="35016" y="7501"/>
                  </a:lnTo>
                  <a:lnTo>
                    <a:pt x="34724" y="7560"/>
                  </a:lnTo>
                  <a:lnTo>
                    <a:pt x="34491" y="7618"/>
                  </a:lnTo>
                  <a:lnTo>
                    <a:pt x="34297" y="7715"/>
                  </a:lnTo>
                  <a:lnTo>
                    <a:pt x="34122" y="7812"/>
                  </a:lnTo>
                  <a:lnTo>
                    <a:pt x="33966" y="7929"/>
                  </a:lnTo>
                  <a:lnTo>
                    <a:pt x="33656" y="8220"/>
                  </a:lnTo>
                  <a:lnTo>
                    <a:pt x="33267" y="8589"/>
                  </a:lnTo>
                  <a:lnTo>
                    <a:pt x="33014" y="8784"/>
                  </a:lnTo>
                  <a:lnTo>
                    <a:pt x="32723" y="8997"/>
                  </a:lnTo>
                  <a:lnTo>
                    <a:pt x="32354" y="9250"/>
                  </a:lnTo>
                  <a:lnTo>
                    <a:pt x="31926" y="9503"/>
                  </a:lnTo>
                  <a:lnTo>
                    <a:pt x="31402" y="9755"/>
                  </a:lnTo>
                  <a:lnTo>
                    <a:pt x="30799" y="10047"/>
                  </a:lnTo>
                  <a:lnTo>
                    <a:pt x="30080" y="10338"/>
                  </a:lnTo>
                  <a:lnTo>
                    <a:pt x="29245" y="10669"/>
                  </a:lnTo>
                  <a:lnTo>
                    <a:pt x="28953" y="10746"/>
                  </a:lnTo>
                  <a:lnTo>
                    <a:pt x="28642" y="10843"/>
                  </a:lnTo>
                  <a:lnTo>
                    <a:pt x="28312" y="10902"/>
                  </a:lnTo>
                  <a:lnTo>
                    <a:pt x="27962" y="10941"/>
                  </a:lnTo>
                  <a:lnTo>
                    <a:pt x="27612" y="10960"/>
                  </a:lnTo>
                  <a:lnTo>
                    <a:pt x="27263" y="10941"/>
                  </a:lnTo>
                  <a:lnTo>
                    <a:pt x="26932" y="10882"/>
                  </a:lnTo>
                  <a:lnTo>
                    <a:pt x="26757" y="10843"/>
                  </a:lnTo>
                  <a:lnTo>
                    <a:pt x="26583" y="10785"/>
                  </a:lnTo>
                  <a:lnTo>
                    <a:pt x="26427" y="10707"/>
                  </a:lnTo>
                  <a:lnTo>
                    <a:pt x="26272" y="10630"/>
                  </a:lnTo>
                  <a:lnTo>
                    <a:pt x="26116" y="10533"/>
                  </a:lnTo>
                  <a:lnTo>
                    <a:pt x="25961" y="10416"/>
                  </a:lnTo>
                  <a:lnTo>
                    <a:pt x="25825" y="10280"/>
                  </a:lnTo>
                  <a:lnTo>
                    <a:pt x="25689" y="10144"/>
                  </a:lnTo>
                  <a:lnTo>
                    <a:pt x="25572" y="9988"/>
                  </a:lnTo>
                  <a:lnTo>
                    <a:pt x="25455" y="9814"/>
                  </a:lnTo>
                  <a:lnTo>
                    <a:pt x="25358" y="9619"/>
                  </a:lnTo>
                  <a:lnTo>
                    <a:pt x="25261" y="9386"/>
                  </a:lnTo>
                  <a:lnTo>
                    <a:pt x="25183" y="9153"/>
                  </a:lnTo>
                  <a:lnTo>
                    <a:pt x="25106" y="8900"/>
                  </a:lnTo>
                  <a:lnTo>
                    <a:pt x="25047" y="8628"/>
                  </a:lnTo>
                  <a:lnTo>
                    <a:pt x="25009" y="8337"/>
                  </a:lnTo>
                  <a:lnTo>
                    <a:pt x="24970" y="8006"/>
                  </a:lnTo>
                  <a:lnTo>
                    <a:pt x="24950" y="7676"/>
                  </a:lnTo>
                  <a:lnTo>
                    <a:pt x="24931" y="7307"/>
                  </a:lnTo>
                  <a:lnTo>
                    <a:pt x="24853" y="6918"/>
                  </a:lnTo>
                  <a:lnTo>
                    <a:pt x="24756" y="6530"/>
                  </a:lnTo>
                  <a:lnTo>
                    <a:pt x="24600" y="6122"/>
                  </a:lnTo>
                  <a:lnTo>
                    <a:pt x="24426" y="5714"/>
                  </a:lnTo>
                  <a:lnTo>
                    <a:pt x="24192" y="5286"/>
                  </a:lnTo>
                  <a:lnTo>
                    <a:pt x="23940" y="4878"/>
                  </a:lnTo>
                  <a:lnTo>
                    <a:pt x="23648" y="4450"/>
                  </a:lnTo>
                  <a:lnTo>
                    <a:pt x="23318" y="4062"/>
                  </a:lnTo>
                  <a:lnTo>
                    <a:pt x="22968" y="3654"/>
                  </a:lnTo>
                  <a:lnTo>
                    <a:pt x="22580" y="3285"/>
                  </a:lnTo>
                  <a:lnTo>
                    <a:pt x="22152" y="2915"/>
                  </a:lnTo>
                  <a:lnTo>
                    <a:pt x="21705" y="2585"/>
                  </a:lnTo>
                  <a:lnTo>
                    <a:pt x="21239" y="2274"/>
                  </a:lnTo>
                  <a:lnTo>
                    <a:pt x="20734" y="1983"/>
                  </a:lnTo>
                  <a:lnTo>
                    <a:pt x="20190" y="1730"/>
                  </a:lnTo>
                  <a:lnTo>
                    <a:pt x="19645" y="1516"/>
                  </a:lnTo>
                  <a:lnTo>
                    <a:pt x="19354" y="1419"/>
                  </a:lnTo>
                  <a:lnTo>
                    <a:pt x="19062" y="1341"/>
                  </a:lnTo>
                  <a:lnTo>
                    <a:pt x="18771" y="1283"/>
                  </a:lnTo>
                  <a:lnTo>
                    <a:pt x="18460" y="1205"/>
                  </a:lnTo>
                  <a:lnTo>
                    <a:pt x="18169" y="1167"/>
                  </a:lnTo>
                  <a:lnTo>
                    <a:pt x="17838" y="1128"/>
                  </a:lnTo>
                  <a:lnTo>
                    <a:pt x="17527" y="1108"/>
                  </a:lnTo>
                  <a:lnTo>
                    <a:pt x="17197" y="1089"/>
                  </a:lnTo>
                  <a:lnTo>
                    <a:pt x="16886" y="1108"/>
                  </a:lnTo>
                  <a:lnTo>
                    <a:pt x="16556" y="1128"/>
                  </a:lnTo>
                  <a:lnTo>
                    <a:pt x="16206" y="1147"/>
                  </a:lnTo>
                  <a:lnTo>
                    <a:pt x="15876" y="1205"/>
                  </a:lnTo>
                  <a:lnTo>
                    <a:pt x="15526" y="1264"/>
                  </a:lnTo>
                  <a:lnTo>
                    <a:pt x="15176" y="1341"/>
                  </a:lnTo>
                  <a:lnTo>
                    <a:pt x="14826" y="1439"/>
                  </a:lnTo>
                  <a:lnTo>
                    <a:pt x="14457" y="1555"/>
                  </a:lnTo>
                  <a:lnTo>
                    <a:pt x="14107" y="1672"/>
                  </a:lnTo>
                  <a:lnTo>
                    <a:pt x="13738" y="1827"/>
                  </a:lnTo>
                  <a:lnTo>
                    <a:pt x="13369" y="1983"/>
                  </a:lnTo>
                  <a:lnTo>
                    <a:pt x="13000" y="2177"/>
                  </a:lnTo>
                  <a:lnTo>
                    <a:pt x="12611" y="2371"/>
                  </a:lnTo>
                  <a:lnTo>
                    <a:pt x="12242" y="2585"/>
                  </a:lnTo>
                  <a:lnTo>
                    <a:pt x="11853" y="2838"/>
                  </a:lnTo>
                  <a:lnTo>
                    <a:pt x="11465" y="3090"/>
                  </a:lnTo>
                  <a:lnTo>
                    <a:pt x="11096" y="3382"/>
                  </a:lnTo>
                  <a:lnTo>
                    <a:pt x="10707" y="3673"/>
                  </a:lnTo>
                  <a:lnTo>
                    <a:pt x="10299" y="4004"/>
                  </a:lnTo>
                  <a:lnTo>
                    <a:pt x="9910" y="4353"/>
                  </a:lnTo>
                  <a:lnTo>
                    <a:pt x="9522" y="4723"/>
                  </a:lnTo>
                  <a:lnTo>
                    <a:pt x="9114" y="5111"/>
                  </a:lnTo>
                  <a:lnTo>
                    <a:pt x="8978" y="5150"/>
                  </a:lnTo>
                  <a:lnTo>
                    <a:pt x="8589" y="5208"/>
                  </a:lnTo>
                  <a:lnTo>
                    <a:pt x="8336" y="5247"/>
                  </a:lnTo>
                  <a:lnTo>
                    <a:pt x="8045" y="5267"/>
                  </a:lnTo>
                  <a:lnTo>
                    <a:pt x="7714" y="5247"/>
                  </a:lnTo>
                  <a:lnTo>
                    <a:pt x="7384" y="5228"/>
                  </a:lnTo>
                  <a:lnTo>
                    <a:pt x="7034" y="5150"/>
                  </a:lnTo>
                  <a:lnTo>
                    <a:pt x="6704" y="5053"/>
                  </a:lnTo>
                  <a:lnTo>
                    <a:pt x="6529" y="4975"/>
                  </a:lnTo>
                  <a:lnTo>
                    <a:pt x="6374" y="4897"/>
                  </a:lnTo>
                  <a:lnTo>
                    <a:pt x="6218" y="4800"/>
                  </a:lnTo>
                  <a:lnTo>
                    <a:pt x="6063" y="4684"/>
                  </a:lnTo>
                  <a:lnTo>
                    <a:pt x="5927" y="4567"/>
                  </a:lnTo>
                  <a:lnTo>
                    <a:pt x="5791" y="4412"/>
                  </a:lnTo>
                  <a:lnTo>
                    <a:pt x="5655" y="4256"/>
                  </a:lnTo>
                  <a:lnTo>
                    <a:pt x="5538" y="4081"/>
                  </a:lnTo>
                  <a:lnTo>
                    <a:pt x="5441" y="3887"/>
                  </a:lnTo>
                  <a:lnTo>
                    <a:pt x="5344" y="3673"/>
                  </a:lnTo>
                  <a:lnTo>
                    <a:pt x="5266" y="3421"/>
                  </a:lnTo>
                  <a:lnTo>
                    <a:pt x="5208" y="3168"/>
                  </a:lnTo>
                  <a:lnTo>
                    <a:pt x="5091" y="2663"/>
                  </a:lnTo>
                  <a:lnTo>
                    <a:pt x="4955" y="2196"/>
                  </a:lnTo>
                  <a:lnTo>
                    <a:pt x="4800" y="1788"/>
                  </a:lnTo>
                  <a:lnTo>
                    <a:pt x="4625" y="1439"/>
                  </a:lnTo>
                  <a:lnTo>
                    <a:pt x="4431" y="1108"/>
                  </a:lnTo>
                  <a:lnTo>
                    <a:pt x="4217" y="856"/>
                  </a:lnTo>
                  <a:lnTo>
                    <a:pt x="4003" y="622"/>
                  </a:lnTo>
                  <a:lnTo>
                    <a:pt x="3770" y="428"/>
                  </a:lnTo>
                  <a:lnTo>
                    <a:pt x="3517" y="273"/>
                  </a:lnTo>
                  <a:lnTo>
                    <a:pt x="3245" y="156"/>
                  </a:lnTo>
                  <a:lnTo>
                    <a:pt x="2973" y="78"/>
                  </a:lnTo>
                  <a:lnTo>
                    <a:pt x="2682" y="20"/>
                  </a:lnTo>
                  <a:lnTo>
                    <a:pt x="23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44"/>
            <p:cNvSpPr/>
            <p:nvPr/>
          </p:nvSpPr>
          <p:spPr>
            <a:xfrm>
              <a:off x="5793425" y="2850000"/>
              <a:ext cx="787500" cy="749100"/>
            </a:xfrm>
            <a:custGeom>
              <a:avLst/>
              <a:gdLst/>
              <a:ahLst/>
              <a:cxnLst/>
              <a:rect l="l" t="t" r="r" b="b"/>
              <a:pathLst>
                <a:path w="31500" h="29964" extrusionOk="0">
                  <a:moveTo>
                    <a:pt x="15740" y="0"/>
                  </a:moveTo>
                  <a:lnTo>
                    <a:pt x="14944" y="20"/>
                  </a:lnTo>
                  <a:lnTo>
                    <a:pt x="14128" y="78"/>
                  </a:lnTo>
                  <a:lnTo>
                    <a:pt x="13350" y="175"/>
                  </a:lnTo>
                  <a:lnTo>
                    <a:pt x="12573" y="311"/>
                  </a:lnTo>
                  <a:lnTo>
                    <a:pt x="11815" y="486"/>
                  </a:lnTo>
                  <a:lnTo>
                    <a:pt x="11057" y="681"/>
                  </a:lnTo>
                  <a:lnTo>
                    <a:pt x="10338" y="933"/>
                  </a:lnTo>
                  <a:lnTo>
                    <a:pt x="9619" y="1205"/>
                  </a:lnTo>
                  <a:lnTo>
                    <a:pt x="8920" y="1516"/>
                  </a:lnTo>
                  <a:lnTo>
                    <a:pt x="8240" y="1846"/>
                  </a:lnTo>
                  <a:lnTo>
                    <a:pt x="7579" y="2216"/>
                  </a:lnTo>
                  <a:lnTo>
                    <a:pt x="6938" y="2624"/>
                  </a:lnTo>
                  <a:lnTo>
                    <a:pt x="6316" y="3051"/>
                  </a:lnTo>
                  <a:lnTo>
                    <a:pt x="5733" y="3498"/>
                  </a:lnTo>
                  <a:lnTo>
                    <a:pt x="5150" y="3984"/>
                  </a:lnTo>
                  <a:lnTo>
                    <a:pt x="4606" y="4489"/>
                  </a:lnTo>
                  <a:lnTo>
                    <a:pt x="4081" y="5014"/>
                  </a:lnTo>
                  <a:lnTo>
                    <a:pt x="3596" y="5577"/>
                  </a:lnTo>
                  <a:lnTo>
                    <a:pt x="3129" y="6160"/>
                  </a:lnTo>
                  <a:lnTo>
                    <a:pt x="2682" y="6763"/>
                  </a:lnTo>
                  <a:lnTo>
                    <a:pt x="2274" y="7384"/>
                  </a:lnTo>
                  <a:lnTo>
                    <a:pt x="1905" y="8026"/>
                  </a:lnTo>
                  <a:lnTo>
                    <a:pt x="1555" y="8686"/>
                  </a:lnTo>
                  <a:lnTo>
                    <a:pt x="1225" y="9347"/>
                  </a:lnTo>
                  <a:lnTo>
                    <a:pt x="953" y="10047"/>
                  </a:lnTo>
                  <a:lnTo>
                    <a:pt x="700" y="10766"/>
                  </a:lnTo>
                  <a:lnTo>
                    <a:pt x="487" y="11485"/>
                  </a:lnTo>
                  <a:lnTo>
                    <a:pt x="312" y="12223"/>
                  </a:lnTo>
                  <a:lnTo>
                    <a:pt x="176" y="12981"/>
                  </a:lnTo>
                  <a:lnTo>
                    <a:pt x="79" y="13758"/>
                  </a:lnTo>
                  <a:lnTo>
                    <a:pt x="20" y="14535"/>
                  </a:lnTo>
                  <a:lnTo>
                    <a:pt x="1" y="15313"/>
                  </a:lnTo>
                  <a:lnTo>
                    <a:pt x="20" y="16109"/>
                  </a:lnTo>
                  <a:lnTo>
                    <a:pt x="79" y="16886"/>
                  </a:lnTo>
                  <a:lnTo>
                    <a:pt x="176" y="17644"/>
                  </a:lnTo>
                  <a:lnTo>
                    <a:pt x="312" y="18383"/>
                  </a:lnTo>
                  <a:lnTo>
                    <a:pt x="487" y="19102"/>
                  </a:lnTo>
                  <a:lnTo>
                    <a:pt x="700" y="19821"/>
                  </a:lnTo>
                  <a:lnTo>
                    <a:pt x="953" y="20501"/>
                  </a:lnTo>
                  <a:lnTo>
                    <a:pt x="1225" y="21181"/>
                  </a:lnTo>
                  <a:lnTo>
                    <a:pt x="1555" y="21842"/>
                  </a:lnTo>
                  <a:lnTo>
                    <a:pt x="1905" y="22463"/>
                  </a:lnTo>
                  <a:lnTo>
                    <a:pt x="2274" y="23085"/>
                  </a:lnTo>
                  <a:lnTo>
                    <a:pt x="2682" y="23668"/>
                  </a:lnTo>
                  <a:lnTo>
                    <a:pt x="3129" y="24251"/>
                  </a:lnTo>
                  <a:lnTo>
                    <a:pt x="3596" y="24795"/>
                  </a:lnTo>
                  <a:lnTo>
                    <a:pt x="4081" y="25320"/>
                  </a:lnTo>
                  <a:lnTo>
                    <a:pt x="4606" y="25825"/>
                  </a:lnTo>
                  <a:lnTo>
                    <a:pt x="5150" y="26291"/>
                  </a:lnTo>
                  <a:lnTo>
                    <a:pt x="5733" y="26738"/>
                  </a:lnTo>
                  <a:lnTo>
                    <a:pt x="6316" y="27166"/>
                  </a:lnTo>
                  <a:lnTo>
                    <a:pt x="6938" y="27574"/>
                  </a:lnTo>
                  <a:lnTo>
                    <a:pt x="7579" y="27943"/>
                  </a:lnTo>
                  <a:lnTo>
                    <a:pt x="8240" y="28273"/>
                  </a:lnTo>
                  <a:lnTo>
                    <a:pt x="8920" y="28584"/>
                  </a:lnTo>
                  <a:lnTo>
                    <a:pt x="9619" y="28876"/>
                  </a:lnTo>
                  <a:lnTo>
                    <a:pt x="10338" y="29128"/>
                  </a:lnTo>
                  <a:lnTo>
                    <a:pt x="11057" y="29342"/>
                  </a:lnTo>
                  <a:lnTo>
                    <a:pt x="11815" y="29536"/>
                  </a:lnTo>
                  <a:lnTo>
                    <a:pt x="12573" y="29692"/>
                  </a:lnTo>
                  <a:lnTo>
                    <a:pt x="13350" y="29808"/>
                  </a:lnTo>
                  <a:lnTo>
                    <a:pt x="14128" y="29906"/>
                  </a:lnTo>
                  <a:lnTo>
                    <a:pt x="14944" y="29944"/>
                  </a:lnTo>
                  <a:lnTo>
                    <a:pt x="15740" y="29964"/>
                  </a:lnTo>
                  <a:lnTo>
                    <a:pt x="16556" y="29944"/>
                  </a:lnTo>
                  <a:lnTo>
                    <a:pt x="17353" y="29906"/>
                  </a:lnTo>
                  <a:lnTo>
                    <a:pt x="18150" y="29808"/>
                  </a:lnTo>
                  <a:lnTo>
                    <a:pt x="18927" y="29692"/>
                  </a:lnTo>
                  <a:lnTo>
                    <a:pt x="19685" y="29536"/>
                  </a:lnTo>
                  <a:lnTo>
                    <a:pt x="20423" y="29342"/>
                  </a:lnTo>
                  <a:lnTo>
                    <a:pt x="21162" y="29128"/>
                  </a:lnTo>
                  <a:lnTo>
                    <a:pt x="21881" y="28876"/>
                  </a:lnTo>
                  <a:lnTo>
                    <a:pt x="22580" y="28584"/>
                  </a:lnTo>
                  <a:lnTo>
                    <a:pt x="23260" y="28273"/>
                  </a:lnTo>
                  <a:lnTo>
                    <a:pt x="23921" y="27943"/>
                  </a:lnTo>
                  <a:lnTo>
                    <a:pt x="24543" y="27574"/>
                  </a:lnTo>
                  <a:lnTo>
                    <a:pt x="25165" y="27166"/>
                  </a:lnTo>
                  <a:lnTo>
                    <a:pt x="25767" y="26738"/>
                  </a:lnTo>
                  <a:lnTo>
                    <a:pt x="26331" y="26291"/>
                  </a:lnTo>
                  <a:lnTo>
                    <a:pt x="26875" y="25825"/>
                  </a:lnTo>
                  <a:lnTo>
                    <a:pt x="27399" y="25320"/>
                  </a:lnTo>
                  <a:lnTo>
                    <a:pt x="27904" y="24795"/>
                  </a:lnTo>
                  <a:lnTo>
                    <a:pt x="28371" y="24251"/>
                  </a:lnTo>
                  <a:lnTo>
                    <a:pt x="28798" y="23668"/>
                  </a:lnTo>
                  <a:lnTo>
                    <a:pt x="29226" y="23085"/>
                  </a:lnTo>
                  <a:lnTo>
                    <a:pt x="29595" y="22463"/>
                  </a:lnTo>
                  <a:lnTo>
                    <a:pt x="29945" y="21842"/>
                  </a:lnTo>
                  <a:lnTo>
                    <a:pt x="30256" y="21181"/>
                  </a:lnTo>
                  <a:lnTo>
                    <a:pt x="30547" y="20501"/>
                  </a:lnTo>
                  <a:lnTo>
                    <a:pt x="30780" y="19821"/>
                  </a:lnTo>
                  <a:lnTo>
                    <a:pt x="30994" y="19102"/>
                  </a:lnTo>
                  <a:lnTo>
                    <a:pt x="31169" y="18383"/>
                  </a:lnTo>
                  <a:lnTo>
                    <a:pt x="31324" y="17644"/>
                  </a:lnTo>
                  <a:lnTo>
                    <a:pt x="31422" y="16886"/>
                  </a:lnTo>
                  <a:lnTo>
                    <a:pt x="31480" y="16109"/>
                  </a:lnTo>
                  <a:lnTo>
                    <a:pt x="31499" y="15313"/>
                  </a:lnTo>
                  <a:lnTo>
                    <a:pt x="31480" y="14535"/>
                  </a:lnTo>
                  <a:lnTo>
                    <a:pt x="31422" y="13758"/>
                  </a:lnTo>
                  <a:lnTo>
                    <a:pt x="31324" y="12981"/>
                  </a:lnTo>
                  <a:lnTo>
                    <a:pt x="31169" y="12223"/>
                  </a:lnTo>
                  <a:lnTo>
                    <a:pt x="30994" y="11485"/>
                  </a:lnTo>
                  <a:lnTo>
                    <a:pt x="30780" y="10766"/>
                  </a:lnTo>
                  <a:lnTo>
                    <a:pt x="30547" y="10047"/>
                  </a:lnTo>
                  <a:lnTo>
                    <a:pt x="30256" y="9347"/>
                  </a:lnTo>
                  <a:lnTo>
                    <a:pt x="29945" y="8686"/>
                  </a:lnTo>
                  <a:lnTo>
                    <a:pt x="29595" y="8026"/>
                  </a:lnTo>
                  <a:lnTo>
                    <a:pt x="29226" y="7384"/>
                  </a:lnTo>
                  <a:lnTo>
                    <a:pt x="28798" y="6763"/>
                  </a:lnTo>
                  <a:lnTo>
                    <a:pt x="28371" y="6160"/>
                  </a:lnTo>
                  <a:lnTo>
                    <a:pt x="27904" y="5577"/>
                  </a:lnTo>
                  <a:lnTo>
                    <a:pt x="27399" y="5014"/>
                  </a:lnTo>
                  <a:lnTo>
                    <a:pt x="26875" y="4489"/>
                  </a:lnTo>
                  <a:lnTo>
                    <a:pt x="26331" y="3984"/>
                  </a:lnTo>
                  <a:lnTo>
                    <a:pt x="25767" y="3498"/>
                  </a:lnTo>
                  <a:lnTo>
                    <a:pt x="25165" y="3051"/>
                  </a:lnTo>
                  <a:lnTo>
                    <a:pt x="24543" y="2624"/>
                  </a:lnTo>
                  <a:lnTo>
                    <a:pt x="23921" y="2216"/>
                  </a:lnTo>
                  <a:lnTo>
                    <a:pt x="23260" y="1846"/>
                  </a:lnTo>
                  <a:lnTo>
                    <a:pt x="22580" y="1516"/>
                  </a:lnTo>
                  <a:lnTo>
                    <a:pt x="21881" y="1205"/>
                  </a:lnTo>
                  <a:lnTo>
                    <a:pt x="21162" y="933"/>
                  </a:lnTo>
                  <a:lnTo>
                    <a:pt x="20423" y="681"/>
                  </a:lnTo>
                  <a:lnTo>
                    <a:pt x="19685" y="486"/>
                  </a:lnTo>
                  <a:lnTo>
                    <a:pt x="18927" y="311"/>
                  </a:lnTo>
                  <a:lnTo>
                    <a:pt x="18150" y="175"/>
                  </a:lnTo>
                  <a:lnTo>
                    <a:pt x="17353" y="78"/>
                  </a:lnTo>
                  <a:lnTo>
                    <a:pt x="16556" y="20"/>
                  </a:lnTo>
                  <a:lnTo>
                    <a:pt x="1574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44"/>
            <p:cNvSpPr/>
            <p:nvPr/>
          </p:nvSpPr>
          <p:spPr>
            <a:xfrm>
              <a:off x="5980950" y="3255625"/>
              <a:ext cx="53450" cy="53475"/>
            </a:xfrm>
            <a:custGeom>
              <a:avLst/>
              <a:gdLst/>
              <a:ahLst/>
              <a:cxnLst/>
              <a:rect l="l" t="t" r="r" b="b"/>
              <a:pathLst>
                <a:path w="2138" h="2139" extrusionOk="0">
                  <a:moveTo>
                    <a:pt x="1050" y="1"/>
                  </a:moveTo>
                  <a:lnTo>
                    <a:pt x="836" y="40"/>
                  </a:lnTo>
                  <a:lnTo>
                    <a:pt x="622" y="98"/>
                  </a:lnTo>
                  <a:lnTo>
                    <a:pt x="447" y="215"/>
                  </a:lnTo>
                  <a:lnTo>
                    <a:pt x="292" y="351"/>
                  </a:lnTo>
                  <a:lnTo>
                    <a:pt x="156" y="506"/>
                  </a:lnTo>
                  <a:lnTo>
                    <a:pt x="78" y="681"/>
                  </a:lnTo>
                  <a:lnTo>
                    <a:pt x="20" y="895"/>
                  </a:lnTo>
                  <a:lnTo>
                    <a:pt x="0" y="1089"/>
                  </a:lnTo>
                  <a:lnTo>
                    <a:pt x="39" y="1303"/>
                  </a:lnTo>
                  <a:lnTo>
                    <a:pt x="98" y="1516"/>
                  </a:lnTo>
                  <a:lnTo>
                    <a:pt x="214" y="1691"/>
                  </a:lnTo>
                  <a:lnTo>
                    <a:pt x="350" y="1847"/>
                  </a:lnTo>
                  <a:lnTo>
                    <a:pt x="506" y="1983"/>
                  </a:lnTo>
                  <a:lnTo>
                    <a:pt x="680" y="2061"/>
                  </a:lnTo>
                  <a:lnTo>
                    <a:pt x="894" y="2119"/>
                  </a:lnTo>
                  <a:lnTo>
                    <a:pt x="1089" y="2138"/>
                  </a:lnTo>
                  <a:lnTo>
                    <a:pt x="1302" y="2119"/>
                  </a:lnTo>
                  <a:lnTo>
                    <a:pt x="1516" y="2041"/>
                  </a:lnTo>
                  <a:lnTo>
                    <a:pt x="1691" y="1925"/>
                  </a:lnTo>
                  <a:lnTo>
                    <a:pt x="1846" y="1789"/>
                  </a:lnTo>
                  <a:lnTo>
                    <a:pt x="1963" y="1633"/>
                  </a:lnTo>
                  <a:lnTo>
                    <a:pt x="2060" y="1458"/>
                  </a:lnTo>
                  <a:lnTo>
                    <a:pt x="2118" y="1244"/>
                  </a:lnTo>
                  <a:lnTo>
                    <a:pt x="2138" y="1050"/>
                  </a:lnTo>
                  <a:lnTo>
                    <a:pt x="2099" y="836"/>
                  </a:lnTo>
                  <a:lnTo>
                    <a:pt x="2041" y="623"/>
                  </a:lnTo>
                  <a:lnTo>
                    <a:pt x="1924" y="448"/>
                  </a:lnTo>
                  <a:lnTo>
                    <a:pt x="1788" y="292"/>
                  </a:lnTo>
                  <a:lnTo>
                    <a:pt x="1633" y="176"/>
                  </a:lnTo>
                  <a:lnTo>
                    <a:pt x="1458" y="79"/>
                  </a:lnTo>
                  <a:lnTo>
                    <a:pt x="1244" y="20"/>
                  </a:lnTo>
                  <a:lnTo>
                    <a:pt x="10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44"/>
            <p:cNvSpPr/>
            <p:nvPr/>
          </p:nvSpPr>
          <p:spPr>
            <a:xfrm>
              <a:off x="6333625" y="3322675"/>
              <a:ext cx="52975" cy="53450"/>
            </a:xfrm>
            <a:custGeom>
              <a:avLst/>
              <a:gdLst/>
              <a:ahLst/>
              <a:cxnLst/>
              <a:rect l="l" t="t" r="r" b="b"/>
              <a:pathLst>
                <a:path w="2119" h="2138" extrusionOk="0">
                  <a:moveTo>
                    <a:pt x="1031" y="0"/>
                  </a:moveTo>
                  <a:lnTo>
                    <a:pt x="817" y="39"/>
                  </a:lnTo>
                  <a:lnTo>
                    <a:pt x="622" y="98"/>
                  </a:lnTo>
                  <a:lnTo>
                    <a:pt x="428" y="214"/>
                  </a:lnTo>
                  <a:lnTo>
                    <a:pt x="273" y="350"/>
                  </a:lnTo>
                  <a:lnTo>
                    <a:pt x="156" y="506"/>
                  </a:lnTo>
                  <a:lnTo>
                    <a:pt x="59" y="700"/>
                  </a:lnTo>
                  <a:lnTo>
                    <a:pt x="1" y="894"/>
                  </a:lnTo>
                  <a:lnTo>
                    <a:pt x="1" y="1108"/>
                  </a:lnTo>
                  <a:lnTo>
                    <a:pt x="20" y="1322"/>
                  </a:lnTo>
                  <a:lnTo>
                    <a:pt x="98" y="1516"/>
                  </a:lnTo>
                  <a:lnTo>
                    <a:pt x="195" y="1691"/>
                  </a:lnTo>
                  <a:lnTo>
                    <a:pt x="331" y="1846"/>
                  </a:lnTo>
                  <a:lnTo>
                    <a:pt x="486" y="1982"/>
                  </a:lnTo>
                  <a:lnTo>
                    <a:pt x="681" y="2060"/>
                  </a:lnTo>
                  <a:lnTo>
                    <a:pt x="875" y="2118"/>
                  </a:lnTo>
                  <a:lnTo>
                    <a:pt x="1089" y="2138"/>
                  </a:lnTo>
                  <a:lnTo>
                    <a:pt x="1303" y="2118"/>
                  </a:lnTo>
                  <a:lnTo>
                    <a:pt x="1497" y="2041"/>
                  </a:lnTo>
                  <a:lnTo>
                    <a:pt x="1691" y="1944"/>
                  </a:lnTo>
                  <a:lnTo>
                    <a:pt x="1847" y="1808"/>
                  </a:lnTo>
                  <a:lnTo>
                    <a:pt x="1963" y="1633"/>
                  </a:lnTo>
                  <a:lnTo>
                    <a:pt x="2060" y="1458"/>
                  </a:lnTo>
                  <a:lnTo>
                    <a:pt x="2119" y="1263"/>
                  </a:lnTo>
                  <a:lnTo>
                    <a:pt x="2119" y="1050"/>
                  </a:lnTo>
                  <a:lnTo>
                    <a:pt x="2099" y="836"/>
                  </a:lnTo>
                  <a:lnTo>
                    <a:pt x="2022" y="622"/>
                  </a:lnTo>
                  <a:lnTo>
                    <a:pt x="1924" y="447"/>
                  </a:lnTo>
                  <a:lnTo>
                    <a:pt x="1788" y="292"/>
                  </a:lnTo>
                  <a:lnTo>
                    <a:pt x="1633" y="175"/>
                  </a:lnTo>
                  <a:lnTo>
                    <a:pt x="1439" y="78"/>
                  </a:lnTo>
                  <a:lnTo>
                    <a:pt x="1244" y="20"/>
                  </a:lnTo>
                  <a:lnTo>
                    <a:pt x="103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44"/>
            <p:cNvSpPr/>
            <p:nvPr/>
          </p:nvSpPr>
          <p:spPr>
            <a:xfrm>
              <a:off x="5931875" y="3349400"/>
              <a:ext cx="95725" cy="95725"/>
            </a:xfrm>
            <a:custGeom>
              <a:avLst/>
              <a:gdLst/>
              <a:ahLst/>
              <a:cxnLst/>
              <a:rect l="l" t="t" r="r" b="b"/>
              <a:pathLst>
                <a:path w="3829" h="3829" extrusionOk="0">
                  <a:moveTo>
                    <a:pt x="1924" y="0"/>
                  </a:moveTo>
                  <a:lnTo>
                    <a:pt x="1730" y="20"/>
                  </a:lnTo>
                  <a:lnTo>
                    <a:pt x="1536" y="39"/>
                  </a:lnTo>
                  <a:lnTo>
                    <a:pt x="1361" y="78"/>
                  </a:lnTo>
                  <a:lnTo>
                    <a:pt x="1186" y="156"/>
                  </a:lnTo>
                  <a:lnTo>
                    <a:pt x="1011" y="233"/>
                  </a:lnTo>
                  <a:lnTo>
                    <a:pt x="856" y="330"/>
                  </a:lnTo>
                  <a:lnTo>
                    <a:pt x="700" y="447"/>
                  </a:lnTo>
                  <a:lnTo>
                    <a:pt x="564" y="564"/>
                  </a:lnTo>
                  <a:lnTo>
                    <a:pt x="448" y="700"/>
                  </a:lnTo>
                  <a:lnTo>
                    <a:pt x="331" y="836"/>
                  </a:lnTo>
                  <a:lnTo>
                    <a:pt x="234" y="1011"/>
                  </a:lnTo>
                  <a:lnTo>
                    <a:pt x="156" y="1166"/>
                  </a:lnTo>
                  <a:lnTo>
                    <a:pt x="98" y="1341"/>
                  </a:lnTo>
                  <a:lnTo>
                    <a:pt x="40" y="1535"/>
                  </a:lnTo>
                  <a:lnTo>
                    <a:pt x="20" y="1710"/>
                  </a:lnTo>
                  <a:lnTo>
                    <a:pt x="1" y="1924"/>
                  </a:lnTo>
                  <a:lnTo>
                    <a:pt x="20" y="2118"/>
                  </a:lnTo>
                  <a:lnTo>
                    <a:pt x="40" y="2293"/>
                  </a:lnTo>
                  <a:lnTo>
                    <a:pt x="98" y="2487"/>
                  </a:lnTo>
                  <a:lnTo>
                    <a:pt x="156" y="2662"/>
                  </a:lnTo>
                  <a:lnTo>
                    <a:pt x="234" y="2818"/>
                  </a:lnTo>
                  <a:lnTo>
                    <a:pt x="331" y="2993"/>
                  </a:lnTo>
                  <a:lnTo>
                    <a:pt x="448" y="3129"/>
                  </a:lnTo>
                  <a:lnTo>
                    <a:pt x="564" y="3265"/>
                  </a:lnTo>
                  <a:lnTo>
                    <a:pt x="700" y="3401"/>
                  </a:lnTo>
                  <a:lnTo>
                    <a:pt x="856" y="3498"/>
                  </a:lnTo>
                  <a:lnTo>
                    <a:pt x="1011" y="3595"/>
                  </a:lnTo>
                  <a:lnTo>
                    <a:pt x="1186" y="3673"/>
                  </a:lnTo>
                  <a:lnTo>
                    <a:pt x="1361" y="3750"/>
                  </a:lnTo>
                  <a:lnTo>
                    <a:pt x="1536" y="3789"/>
                  </a:lnTo>
                  <a:lnTo>
                    <a:pt x="1730" y="3828"/>
                  </a:lnTo>
                  <a:lnTo>
                    <a:pt x="2119" y="3828"/>
                  </a:lnTo>
                  <a:lnTo>
                    <a:pt x="2313" y="3789"/>
                  </a:lnTo>
                  <a:lnTo>
                    <a:pt x="2488" y="3750"/>
                  </a:lnTo>
                  <a:lnTo>
                    <a:pt x="2663" y="3673"/>
                  </a:lnTo>
                  <a:lnTo>
                    <a:pt x="2838" y="3595"/>
                  </a:lnTo>
                  <a:lnTo>
                    <a:pt x="2993" y="3498"/>
                  </a:lnTo>
                  <a:lnTo>
                    <a:pt x="3149" y="3401"/>
                  </a:lnTo>
                  <a:lnTo>
                    <a:pt x="3285" y="3265"/>
                  </a:lnTo>
                  <a:lnTo>
                    <a:pt x="3401" y="3129"/>
                  </a:lnTo>
                  <a:lnTo>
                    <a:pt x="3518" y="2993"/>
                  </a:lnTo>
                  <a:lnTo>
                    <a:pt x="3615" y="2818"/>
                  </a:lnTo>
                  <a:lnTo>
                    <a:pt x="3693" y="2662"/>
                  </a:lnTo>
                  <a:lnTo>
                    <a:pt x="3751" y="2487"/>
                  </a:lnTo>
                  <a:lnTo>
                    <a:pt x="3790" y="2293"/>
                  </a:lnTo>
                  <a:lnTo>
                    <a:pt x="3829" y="2118"/>
                  </a:lnTo>
                  <a:lnTo>
                    <a:pt x="3829" y="1924"/>
                  </a:lnTo>
                  <a:lnTo>
                    <a:pt x="3829" y="1710"/>
                  </a:lnTo>
                  <a:lnTo>
                    <a:pt x="3790" y="1535"/>
                  </a:lnTo>
                  <a:lnTo>
                    <a:pt x="3751" y="1341"/>
                  </a:lnTo>
                  <a:lnTo>
                    <a:pt x="3693" y="1166"/>
                  </a:lnTo>
                  <a:lnTo>
                    <a:pt x="3615" y="1011"/>
                  </a:lnTo>
                  <a:lnTo>
                    <a:pt x="3518" y="836"/>
                  </a:lnTo>
                  <a:lnTo>
                    <a:pt x="3401" y="700"/>
                  </a:lnTo>
                  <a:lnTo>
                    <a:pt x="3285" y="564"/>
                  </a:lnTo>
                  <a:lnTo>
                    <a:pt x="3149" y="447"/>
                  </a:lnTo>
                  <a:lnTo>
                    <a:pt x="2993" y="330"/>
                  </a:lnTo>
                  <a:lnTo>
                    <a:pt x="2838" y="233"/>
                  </a:lnTo>
                  <a:lnTo>
                    <a:pt x="2663" y="156"/>
                  </a:lnTo>
                  <a:lnTo>
                    <a:pt x="2488" y="78"/>
                  </a:lnTo>
                  <a:lnTo>
                    <a:pt x="2313" y="39"/>
                  </a:lnTo>
                  <a:lnTo>
                    <a:pt x="2119" y="20"/>
                  </a:lnTo>
                  <a:lnTo>
                    <a:pt x="192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44"/>
            <p:cNvSpPr/>
            <p:nvPr/>
          </p:nvSpPr>
          <p:spPr>
            <a:xfrm>
              <a:off x="6284575" y="3418850"/>
              <a:ext cx="95725" cy="95725"/>
            </a:xfrm>
            <a:custGeom>
              <a:avLst/>
              <a:gdLst/>
              <a:ahLst/>
              <a:cxnLst/>
              <a:rect l="l" t="t" r="r" b="b"/>
              <a:pathLst>
                <a:path w="3829" h="3829" extrusionOk="0">
                  <a:moveTo>
                    <a:pt x="1924" y="1"/>
                  </a:moveTo>
                  <a:lnTo>
                    <a:pt x="1729" y="20"/>
                  </a:lnTo>
                  <a:lnTo>
                    <a:pt x="1535" y="40"/>
                  </a:lnTo>
                  <a:lnTo>
                    <a:pt x="1341" y="98"/>
                  </a:lnTo>
                  <a:lnTo>
                    <a:pt x="1166" y="156"/>
                  </a:lnTo>
                  <a:lnTo>
                    <a:pt x="1011" y="234"/>
                  </a:lnTo>
                  <a:lnTo>
                    <a:pt x="855" y="331"/>
                  </a:lnTo>
                  <a:lnTo>
                    <a:pt x="700" y="448"/>
                  </a:lnTo>
                  <a:lnTo>
                    <a:pt x="564" y="564"/>
                  </a:lnTo>
                  <a:lnTo>
                    <a:pt x="447" y="700"/>
                  </a:lnTo>
                  <a:lnTo>
                    <a:pt x="330" y="856"/>
                  </a:lnTo>
                  <a:lnTo>
                    <a:pt x="233" y="1011"/>
                  </a:lnTo>
                  <a:lnTo>
                    <a:pt x="156" y="1186"/>
                  </a:lnTo>
                  <a:lnTo>
                    <a:pt x="97" y="1361"/>
                  </a:lnTo>
                  <a:lnTo>
                    <a:pt x="39" y="1536"/>
                  </a:lnTo>
                  <a:lnTo>
                    <a:pt x="20" y="1730"/>
                  </a:lnTo>
                  <a:lnTo>
                    <a:pt x="0" y="1925"/>
                  </a:lnTo>
                  <a:lnTo>
                    <a:pt x="20" y="2119"/>
                  </a:lnTo>
                  <a:lnTo>
                    <a:pt x="39" y="2313"/>
                  </a:lnTo>
                  <a:lnTo>
                    <a:pt x="97" y="2488"/>
                  </a:lnTo>
                  <a:lnTo>
                    <a:pt x="156" y="2663"/>
                  </a:lnTo>
                  <a:lnTo>
                    <a:pt x="233" y="2838"/>
                  </a:lnTo>
                  <a:lnTo>
                    <a:pt x="330" y="2993"/>
                  </a:lnTo>
                  <a:lnTo>
                    <a:pt x="447" y="3149"/>
                  </a:lnTo>
                  <a:lnTo>
                    <a:pt x="564" y="3285"/>
                  </a:lnTo>
                  <a:lnTo>
                    <a:pt x="700" y="3401"/>
                  </a:lnTo>
                  <a:lnTo>
                    <a:pt x="855" y="3518"/>
                  </a:lnTo>
                  <a:lnTo>
                    <a:pt x="1011" y="3615"/>
                  </a:lnTo>
                  <a:lnTo>
                    <a:pt x="1166" y="3693"/>
                  </a:lnTo>
                  <a:lnTo>
                    <a:pt x="1341" y="3751"/>
                  </a:lnTo>
                  <a:lnTo>
                    <a:pt x="1535" y="3790"/>
                  </a:lnTo>
                  <a:lnTo>
                    <a:pt x="1729" y="3829"/>
                  </a:lnTo>
                  <a:lnTo>
                    <a:pt x="2118" y="3829"/>
                  </a:lnTo>
                  <a:lnTo>
                    <a:pt x="2312" y="3790"/>
                  </a:lnTo>
                  <a:lnTo>
                    <a:pt x="2487" y="3751"/>
                  </a:lnTo>
                  <a:lnTo>
                    <a:pt x="2662" y="3693"/>
                  </a:lnTo>
                  <a:lnTo>
                    <a:pt x="2837" y="3615"/>
                  </a:lnTo>
                  <a:lnTo>
                    <a:pt x="2993" y="3518"/>
                  </a:lnTo>
                  <a:lnTo>
                    <a:pt x="3129" y="3401"/>
                  </a:lnTo>
                  <a:lnTo>
                    <a:pt x="3265" y="3285"/>
                  </a:lnTo>
                  <a:lnTo>
                    <a:pt x="3401" y="3149"/>
                  </a:lnTo>
                  <a:lnTo>
                    <a:pt x="3498" y="2993"/>
                  </a:lnTo>
                  <a:lnTo>
                    <a:pt x="3595" y="2838"/>
                  </a:lnTo>
                  <a:lnTo>
                    <a:pt x="3673" y="2663"/>
                  </a:lnTo>
                  <a:lnTo>
                    <a:pt x="3750" y="2488"/>
                  </a:lnTo>
                  <a:lnTo>
                    <a:pt x="3789" y="2313"/>
                  </a:lnTo>
                  <a:lnTo>
                    <a:pt x="3828" y="2119"/>
                  </a:lnTo>
                  <a:lnTo>
                    <a:pt x="3828" y="1925"/>
                  </a:lnTo>
                  <a:lnTo>
                    <a:pt x="3828" y="1730"/>
                  </a:lnTo>
                  <a:lnTo>
                    <a:pt x="3789" y="1536"/>
                  </a:lnTo>
                  <a:lnTo>
                    <a:pt x="3750" y="1361"/>
                  </a:lnTo>
                  <a:lnTo>
                    <a:pt x="3673" y="1186"/>
                  </a:lnTo>
                  <a:lnTo>
                    <a:pt x="3595" y="1011"/>
                  </a:lnTo>
                  <a:lnTo>
                    <a:pt x="3498" y="856"/>
                  </a:lnTo>
                  <a:lnTo>
                    <a:pt x="3401" y="700"/>
                  </a:lnTo>
                  <a:lnTo>
                    <a:pt x="3265" y="564"/>
                  </a:lnTo>
                  <a:lnTo>
                    <a:pt x="3129" y="448"/>
                  </a:lnTo>
                  <a:lnTo>
                    <a:pt x="2993" y="331"/>
                  </a:lnTo>
                  <a:lnTo>
                    <a:pt x="2837" y="234"/>
                  </a:lnTo>
                  <a:lnTo>
                    <a:pt x="2662" y="156"/>
                  </a:lnTo>
                  <a:lnTo>
                    <a:pt x="2487" y="98"/>
                  </a:lnTo>
                  <a:lnTo>
                    <a:pt x="2312" y="40"/>
                  </a:lnTo>
                  <a:lnTo>
                    <a:pt x="2118" y="20"/>
                  </a:lnTo>
                  <a:lnTo>
                    <a:pt x="192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44"/>
            <p:cNvSpPr/>
            <p:nvPr/>
          </p:nvSpPr>
          <p:spPr>
            <a:xfrm>
              <a:off x="5734650" y="3482000"/>
              <a:ext cx="18000" cy="18000"/>
            </a:xfrm>
            <a:custGeom>
              <a:avLst/>
              <a:gdLst/>
              <a:ahLst/>
              <a:cxnLst/>
              <a:rect l="l" t="t" r="r" b="b"/>
              <a:pathLst>
                <a:path w="720" h="720" extrusionOk="0">
                  <a:moveTo>
                    <a:pt x="292" y="1"/>
                  </a:moveTo>
                  <a:lnTo>
                    <a:pt x="214" y="20"/>
                  </a:lnTo>
                  <a:lnTo>
                    <a:pt x="156" y="59"/>
                  </a:lnTo>
                  <a:lnTo>
                    <a:pt x="98" y="98"/>
                  </a:lnTo>
                  <a:lnTo>
                    <a:pt x="59" y="156"/>
                  </a:lnTo>
                  <a:lnTo>
                    <a:pt x="20" y="215"/>
                  </a:lnTo>
                  <a:lnTo>
                    <a:pt x="1" y="292"/>
                  </a:lnTo>
                  <a:lnTo>
                    <a:pt x="1" y="351"/>
                  </a:lnTo>
                  <a:lnTo>
                    <a:pt x="1" y="428"/>
                  </a:lnTo>
                  <a:lnTo>
                    <a:pt x="20" y="506"/>
                  </a:lnTo>
                  <a:lnTo>
                    <a:pt x="59" y="564"/>
                  </a:lnTo>
                  <a:lnTo>
                    <a:pt x="98" y="623"/>
                  </a:lnTo>
                  <a:lnTo>
                    <a:pt x="156" y="662"/>
                  </a:lnTo>
                  <a:lnTo>
                    <a:pt x="214" y="681"/>
                  </a:lnTo>
                  <a:lnTo>
                    <a:pt x="292" y="720"/>
                  </a:lnTo>
                  <a:lnTo>
                    <a:pt x="428" y="720"/>
                  </a:lnTo>
                  <a:lnTo>
                    <a:pt x="486" y="681"/>
                  </a:lnTo>
                  <a:lnTo>
                    <a:pt x="564" y="662"/>
                  </a:lnTo>
                  <a:lnTo>
                    <a:pt x="603" y="623"/>
                  </a:lnTo>
                  <a:lnTo>
                    <a:pt x="661" y="564"/>
                  </a:lnTo>
                  <a:lnTo>
                    <a:pt x="681" y="506"/>
                  </a:lnTo>
                  <a:lnTo>
                    <a:pt x="700" y="428"/>
                  </a:lnTo>
                  <a:lnTo>
                    <a:pt x="720" y="351"/>
                  </a:lnTo>
                  <a:lnTo>
                    <a:pt x="700" y="292"/>
                  </a:lnTo>
                  <a:lnTo>
                    <a:pt x="681" y="215"/>
                  </a:lnTo>
                  <a:lnTo>
                    <a:pt x="661" y="156"/>
                  </a:lnTo>
                  <a:lnTo>
                    <a:pt x="603" y="98"/>
                  </a:lnTo>
                  <a:lnTo>
                    <a:pt x="56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44"/>
            <p:cNvSpPr/>
            <p:nvPr/>
          </p:nvSpPr>
          <p:spPr>
            <a:xfrm>
              <a:off x="5742900" y="3514550"/>
              <a:ext cx="18000" cy="18000"/>
            </a:xfrm>
            <a:custGeom>
              <a:avLst/>
              <a:gdLst/>
              <a:ahLst/>
              <a:cxnLst/>
              <a:rect l="l" t="t" r="r" b="b"/>
              <a:pathLst>
                <a:path w="720" h="720" extrusionOk="0">
                  <a:moveTo>
                    <a:pt x="351" y="1"/>
                  </a:moveTo>
                  <a:lnTo>
                    <a:pt x="273" y="20"/>
                  </a:lnTo>
                  <a:lnTo>
                    <a:pt x="215" y="40"/>
                  </a:lnTo>
                  <a:lnTo>
                    <a:pt x="156" y="79"/>
                  </a:lnTo>
                  <a:lnTo>
                    <a:pt x="98" y="117"/>
                  </a:lnTo>
                  <a:lnTo>
                    <a:pt x="59" y="176"/>
                  </a:lnTo>
                  <a:lnTo>
                    <a:pt x="20" y="234"/>
                  </a:lnTo>
                  <a:lnTo>
                    <a:pt x="1" y="292"/>
                  </a:lnTo>
                  <a:lnTo>
                    <a:pt x="1" y="370"/>
                  </a:lnTo>
                  <a:lnTo>
                    <a:pt x="1" y="448"/>
                  </a:lnTo>
                  <a:lnTo>
                    <a:pt x="20" y="506"/>
                  </a:lnTo>
                  <a:lnTo>
                    <a:pt x="59" y="564"/>
                  </a:lnTo>
                  <a:lnTo>
                    <a:pt x="98" y="623"/>
                  </a:lnTo>
                  <a:lnTo>
                    <a:pt x="156" y="662"/>
                  </a:lnTo>
                  <a:lnTo>
                    <a:pt x="215" y="700"/>
                  </a:lnTo>
                  <a:lnTo>
                    <a:pt x="273" y="720"/>
                  </a:lnTo>
                  <a:lnTo>
                    <a:pt x="428" y="720"/>
                  </a:lnTo>
                  <a:lnTo>
                    <a:pt x="487" y="700"/>
                  </a:lnTo>
                  <a:lnTo>
                    <a:pt x="545" y="662"/>
                  </a:lnTo>
                  <a:lnTo>
                    <a:pt x="603" y="623"/>
                  </a:lnTo>
                  <a:lnTo>
                    <a:pt x="642" y="564"/>
                  </a:lnTo>
                  <a:lnTo>
                    <a:pt x="681" y="506"/>
                  </a:lnTo>
                  <a:lnTo>
                    <a:pt x="700" y="448"/>
                  </a:lnTo>
                  <a:lnTo>
                    <a:pt x="720" y="370"/>
                  </a:lnTo>
                  <a:lnTo>
                    <a:pt x="700" y="292"/>
                  </a:lnTo>
                  <a:lnTo>
                    <a:pt x="681" y="234"/>
                  </a:lnTo>
                  <a:lnTo>
                    <a:pt x="642" y="176"/>
                  </a:lnTo>
                  <a:lnTo>
                    <a:pt x="603" y="117"/>
                  </a:lnTo>
                  <a:lnTo>
                    <a:pt x="545" y="79"/>
                  </a:lnTo>
                  <a:lnTo>
                    <a:pt x="487" y="40"/>
                  </a:lnTo>
                  <a:lnTo>
                    <a:pt x="428" y="20"/>
                  </a:lnTo>
                  <a:lnTo>
                    <a:pt x="351"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44"/>
            <p:cNvSpPr/>
            <p:nvPr/>
          </p:nvSpPr>
          <p:spPr>
            <a:xfrm>
              <a:off x="5758950" y="3543700"/>
              <a:ext cx="18000" cy="17525"/>
            </a:xfrm>
            <a:custGeom>
              <a:avLst/>
              <a:gdLst/>
              <a:ahLst/>
              <a:cxnLst/>
              <a:rect l="l" t="t" r="r" b="b"/>
              <a:pathLst>
                <a:path w="720" h="701" extrusionOk="0">
                  <a:moveTo>
                    <a:pt x="292" y="1"/>
                  </a:moveTo>
                  <a:lnTo>
                    <a:pt x="233" y="20"/>
                  </a:lnTo>
                  <a:lnTo>
                    <a:pt x="175" y="59"/>
                  </a:lnTo>
                  <a:lnTo>
                    <a:pt x="117" y="98"/>
                  </a:lnTo>
                  <a:lnTo>
                    <a:pt x="78" y="156"/>
                  </a:lnTo>
                  <a:lnTo>
                    <a:pt x="39" y="214"/>
                  </a:lnTo>
                  <a:lnTo>
                    <a:pt x="20" y="273"/>
                  </a:lnTo>
                  <a:lnTo>
                    <a:pt x="0" y="350"/>
                  </a:lnTo>
                  <a:lnTo>
                    <a:pt x="20" y="428"/>
                  </a:lnTo>
                  <a:lnTo>
                    <a:pt x="39" y="487"/>
                  </a:lnTo>
                  <a:lnTo>
                    <a:pt x="78" y="545"/>
                  </a:lnTo>
                  <a:lnTo>
                    <a:pt x="117" y="603"/>
                  </a:lnTo>
                  <a:lnTo>
                    <a:pt x="175" y="642"/>
                  </a:lnTo>
                  <a:lnTo>
                    <a:pt x="233" y="681"/>
                  </a:lnTo>
                  <a:lnTo>
                    <a:pt x="292" y="700"/>
                  </a:lnTo>
                  <a:lnTo>
                    <a:pt x="447" y="700"/>
                  </a:lnTo>
                  <a:lnTo>
                    <a:pt x="505" y="681"/>
                  </a:lnTo>
                  <a:lnTo>
                    <a:pt x="564" y="642"/>
                  </a:lnTo>
                  <a:lnTo>
                    <a:pt x="622" y="603"/>
                  </a:lnTo>
                  <a:lnTo>
                    <a:pt x="661" y="545"/>
                  </a:lnTo>
                  <a:lnTo>
                    <a:pt x="700" y="487"/>
                  </a:lnTo>
                  <a:lnTo>
                    <a:pt x="719" y="428"/>
                  </a:lnTo>
                  <a:lnTo>
                    <a:pt x="719" y="350"/>
                  </a:lnTo>
                  <a:lnTo>
                    <a:pt x="719" y="273"/>
                  </a:lnTo>
                  <a:lnTo>
                    <a:pt x="700" y="214"/>
                  </a:lnTo>
                  <a:lnTo>
                    <a:pt x="661" y="156"/>
                  </a:lnTo>
                  <a:lnTo>
                    <a:pt x="622" y="98"/>
                  </a:lnTo>
                  <a:lnTo>
                    <a:pt x="564" y="59"/>
                  </a:lnTo>
                  <a:lnTo>
                    <a:pt x="505" y="20"/>
                  </a:lnTo>
                  <a:lnTo>
                    <a:pt x="447"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44"/>
            <p:cNvSpPr/>
            <p:nvPr/>
          </p:nvSpPr>
          <p:spPr>
            <a:xfrm>
              <a:off x="5783725" y="3822075"/>
              <a:ext cx="18000" cy="17975"/>
            </a:xfrm>
            <a:custGeom>
              <a:avLst/>
              <a:gdLst/>
              <a:ahLst/>
              <a:cxnLst/>
              <a:rect l="l" t="t" r="r" b="b"/>
              <a:pathLst>
                <a:path w="720" h="719" extrusionOk="0">
                  <a:moveTo>
                    <a:pt x="369" y="0"/>
                  </a:moveTo>
                  <a:lnTo>
                    <a:pt x="292" y="19"/>
                  </a:lnTo>
                  <a:lnTo>
                    <a:pt x="214" y="39"/>
                  </a:lnTo>
                  <a:lnTo>
                    <a:pt x="156" y="58"/>
                  </a:lnTo>
                  <a:lnTo>
                    <a:pt x="97" y="117"/>
                  </a:lnTo>
                  <a:lnTo>
                    <a:pt x="58" y="155"/>
                  </a:lnTo>
                  <a:lnTo>
                    <a:pt x="20" y="233"/>
                  </a:lnTo>
                  <a:lnTo>
                    <a:pt x="0" y="291"/>
                  </a:lnTo>
                  <a:lnTo>
                    <a:pt x="0" y="369"/>
                  </a:lnTo>
                  <a:lnTo>
                    <a:pt x="0" y="447"/>
                  </a:lnTo>
                  <a:lnTo>
                    <a:pt x="20" y="505"/>
                  </a:lnTo>
                  <a:lnTo>
                    <a:pt x="58" y="564"/>
                  </a:lnTo>
                  <a:lnTo>
                    <a:pt x="97" y="622"/>
                  </a:lnTo>
                  <a:lnTo>
                    <a:pt x="156" y="661"/>
                  </a:lnTo>
                  <a:lnTo>
                    <a:pt x="214" y="700"/>
                  </a:lnTo>
                  <a:lnTo>
                    <a:pt x="292" y="719"/>
                  </a:lnTo>
                  <a:lnTo>
                    <a:pt x="428" y="719"/>
                  </a:lnTo>
                  <a:lnTo>
                    <a:pt x="505" y="700"/>
                  </a:lnTo>
                  <a:lnTo>
                    <a:pt x="564" y="661"/>
                  </a:lnTo>
                  <a:lnTo>
                    <a:pt x="622" y="622"/>
                  </a:lnTo>
                  <a:lnTo>
                    <a:pt x="661" y="564"/>
                  </a:lnTo>
                  <a:lnTo>
                    <a:pt x="700" y="505"/>
                  </a:lnTo>
                  <a:lnTo>
                    <a:pt x="719" y="447"/>
                  </a:lnTo>
                  <a:lnTo>
                    <a:pt x="719" y="369"/>
                  </a:lnTo>
                  <a:lnTo>
                    <a:pt x="719" y="291"/>
                  </a:lnTo>
                  <a:lnTo>
                    <a:pt x="700" y="233"/>
                  </a:lnTo>
                  <a:lnTo>
                    <a:pt x="661" y="155"/>
                  </a:lnTo>
                  <a:lnTo>
                    <a:pt x="622" y="117"/>
                  </a:lnTo>
                  <a:lnTo>
                    <a:pt x="564" y="58"/>
                  </a:lnTo>
                  <a:lnTo>
                    <a:pt x="505" y="39"/>
                  </a:lnTo>
                  <a:lnTo>
                    <a:pt x="428" y="19"/>
                  </a:lnTo>
                  <a:lnTo>
                    <a:pt x="36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44"/>
            <p:cNvSpPr/>
            <p:nvPr/>
          </p:nvSpPr>
          <p:spPr>
            <a:xfrm>
              <a:off x="5812375" y="3813800"/>
              <a:ext cx="18000" cy="18000"/>
            </a:xfrm>
            <a:custGeom>
              <a:avLst/>
              <a:gdLst/>
              <a:ahLst/>
              <a:cxnLst/>
              <a:rect l="l" t="t" r="r" b="b"/>
              <a:pathLst>
                <a:path w="720" h="720" extrusionOk="0">
                  <a:moveTo>
                    <a:pt x="370" y="1"/>
                  </a:moveTo>
                  <a:lnTo>
                    <a:pt x="292" y="20"/>
                  </a:lnTo>
                  <a:lnTo>
                    <a:pt x="214" y="40"/>
                  </a:lnTo>
                  <a:lnTo>
                    <a:pt x="156" y="78"/>
                  </a:lnTo>
                  <a:lnTo>
                    <a:pt x="98" y="117"/>
                  </a:lnTo>
                  <a:lnTo>
                    <a:pt x="59" y="176"/>
                  </a:lnTo>
                  <a:lnTo>
                    <a:pt x="39" y="234"/>
                  </a:lnTo>
                  <a:lnTo>
                    <a:pt x="1" y="292"/>
                  </a:lnTo>
                  <a:lnTo>
                    <a:pt x="1" y="370"/>
                  </a:lnTo>
                  <a:lnTo>
                    <a:pt x="1" y="448"/>
                  </a:lnTo>
                  <a:lnTo>
                    <a:pt x="39" y="506"/>
                  </a:lnTo>
                  <a:lnTo>
                    <a:pt x="59" y="564"/>
                  </a:lnTo>
                  <a:lnTo>
                    <a:pt x="98" y="622"/>
                  </a:lnTo>
                  <a:lnTo>
                    <a:pt x="156" y="661"/>
                  </a:lnTo>
                  <a:lnTo>
                    <a:pt x="214" y="700"/>
                  </a:lnTo>
                  <a:lnTo>
                    <a:pt x="292" y="720"/>
                  </a:lnTo>
                  <a:lnTo>
                    <a:pt x="428" y="720"/>
                  </a:lnTo>
                  <a:lnTo>
                    <a:pt x="506" y="700"/>
                  </a:lnTo>
                  <a:lnTo>
                    <a:pt x="564" y="661"/>
                  </a:lnTo>
                  <a:lnTo>
                    <a:pt x="622" y="622"/>
                  </a:lnTo>
                  <a:lnTo>
                    <a:pt x="661" y="564"/>
                  </a:lnTo>
                  <a:lnTo>
                    <a:pt x="700" y="506"/>
                  </a:lnTo>
                  <a:lnTo>
                    <a:pt x="720" y="448"/>
                  </a:lnTo>
                  <a:lnTo>
                    <a:pt x="720" y="370"/>
                  </a:lnTo>
                  <a:lnTo>
                    <a:pt x="720" y="292"/>
                  </a:lnTo>
                  <a:lnTo>
                    <a:pt x="700" y="234"/>
                  </a:lnTo>
                  <a:lnTo>
                    <a:pt x="661" y="176"/>
                  </a:lnTo>
                  <a:lnTo>
                    <a:pt x="622" y="117"/>
                  </a:lnTo>
                  <a:lnTo>
                    <a:pt x="564" y="78"/>
                  </a:lnTo>
                  <a:lnTo>
                    <a:pt x="506" y="40"/>
                  </a:lnTo>
                  <a:lnTo>
                    <a:pt x="428" y="20"/>
                  </a:lnTo>
                  <a:lnTo>
                    <a:pt x="370"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44"/>
            <p:cNvSpPr/>
            <p:nvPr/>
          </p:nvSpPr>
          <p:spPr>
            <a:xfrm>
              <a:off x="5845400" y="3797775"/>
              <a:ext cx="18000" cy="18000"/>
            </a:xfrm>
            <a:custGeom>
              <a:avLst/>
              <a:gdLst/>
              <a:ahLst/>
              <a:cxnLst/>
              <a:rect l="l" t="t" r="r" b="b"/>
              <a:pathLst>
                <a:path w="720" h="720" extrusionOk="0">
                  <a:moveTo>
                    <a:pt x="273" y="0"/>
                  </a:moveTo>
                  <a:lnTo>
                    <a:pt x="215" y="20"/>
                  </a:lnTo>
                  <a:lnTo>
                    <a:pt x="156" y="59"/>
                  </a:lnTo>
                  <a:lnTo>
                    <a:pt x="98" y="98"/>
                  </a:lnTo>
                  <a:lnTo>
                    <a:pt x="59" y="156"/>
                  </a:lnTo>
                  <a:lnTo>
                    <a:pt x="20" y="214"/>
                  </a:lnTo>
                  <a:lnTo>
                    <a:pt x="1" y="272"/>
                  </a:lnTo>
                  <a:lnTo>
                    <a:pt x="1" y="350"/>
                  </a:lnTo>
                  <a:lnTo>
                    <a:pt x="1" y="428"/>
                  </a:lnTo>
                  <a:lnTo>
                    <a:pt x="20" y="486"/>
                  </a:lnTo>
                  <a:lnTo>
                    <a:pt x="59" y="564"/>
                  </a:lnTo>
                  <a:lnTo>
                    <a:pt x="98" y="603"/>
                  </a:lnTo>
                  <a:lnTo>
                    <a:pt x="156" y="661"/>
                  </a:lnTo>
                  <a:lnTo>
                    <a:pt x="215" y="681"/>
                  </a:lnTo>
                  <a:lnTo>
                    <a:pt x="273" y="700"/>
                  </a:lnTo>
                  <a:lnTo>
                    <a:pt x="351" y="719"/>
                  </a:lnTo>
                  <a:lnTo>
                    <a:pt x="428" y="700"/>
                  </a:lnTo>
                  <a:lnTo>
                    <a:pt x="487" y="681"/>
                  </a:lnTo>
                  <a:lnTo>
                    <a:pt x="545" y="661"/>
                  </a:lnTo>
                  <a:lnTo>
                    <a:pt x="603" y="603"/>
                  </a:lnTo>
                  <a:lnTo>
                    <a:pt x="642" y="564"/>
                  </a:lnTo>
                  <a:lnTo>
                    <a:pt x="681" y="486"/>
                  </a:lnTo>
                  <a:lnTo>
                    <a:pt x="700" y="428"/>
                  </a:lnTo>
                  <a:lnTo>
                    <a:pt x="720" y="350"/>
                  </a:lnTo>
                  <a:lnTo>
                    <a:pt x="700" y="272"/>
                  </a:lnTo>
                  <a:lnTo>
                    <a:pt x="681" y="214"/>
                  </a:lnTo>
                  <a:lnTo>
                    <a:pt x="642" y="156"/>
                  </a:lnTo>
                  <a:lnTo>
                    <a:pt x="603" y="98"/>
                  </a:lnTo>
                  <a:lnTo>
                    <a:pt x="545" y="59"/>
                  </a:lnTo>
                  <a:lnTo>
                    <a:pt x="487"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44"/>
            <p:cNvSpPr/>
            <p:nvPr/>
          </p:nvSpPr>
          <p:spPr>
            <a:xfrm>
              <a:off x="5874075" y="3781250"/>
              <a:ext cx="18000" cy="18000"/>
            </a:xfrm>
            <a:custGeom>
              <a:avLst/>
              <a:gdLst/>
              <a:ahLst/>
              <a:cxnLst/>
              <a:rect l="l" t="t" r="r" b="b"/>
              <a:pathLst>
                <a:path w="720" h="720" extrusionOk="0">
                  <a:moveTo>
                    <a:pt x="272" y="1"/>
                  </a:moveTo>
                  <a:lnTo>
                    <a:pt x="214" y="20"/>
                  </a:lnTo>
                  <a:lnTo>
                    <a:pt x="156" y="59"/>
                  </a:lnTo>
                  <a:lnTo>
                    <a:pt x="98" y="98"/>
                  </a:lnTo>
                  <a:lnTo>
                    <a:pt x="59" y="156"/>
                  </a:lnTo>
                  <a:lnTo>
                    <a:pt x="20" y="215"/>
                  </a:lnTo>
                  <a:lnTo>
                    <a:pt x="0" y="292"/>
                  </a:lnTo>
                  <a:lnTo>
                    <a:pt x="0" y="351"/>
                  </a:lnTo>
                  <a:lnTo>
                    <a:pt x="0" y="428"/>
                  </a:lnTo>
                  <a:lnTo>
                    <a:pt x="20" y="506"/>
                  </a:lnTo>
                  <a:lnTo>
                    <a:pt x="59" y="564"/>
                  </a:lnTo>
                  <a:lnTo>
                    <a:pt x="98" y="623"/>
                  </a:lnTo>
                  <a:lnTo>
                    <a:pt x="156" y="661"/>
                  </a:lnTo>
                  <a:lnTo>
                    <a:pt x="214" y="681"/>
                  </a:lnTo>
                  <a:lnTo>
                    <a:pt x="272" y="720"/>
                  </a:lnTo>
                  <a:lnTo>
                    <a:pt x="428" y="720"/>
                  </a:lnTo>
                  <a:lnTo>
                    <a:pt x="486" y="681"/>
                  </a:lnTo>
                  <a:lnTo>
                    <a:pt x="544" y="661"/>
                  </a:lnTo>
                  <a:lnTo>
                    <a:pt x="603" y="623"/>
                  </a:lnTo>
                  <a:lnTo>
                    <a:pt x="642" y="564"/>
                  </a:lnTo>
                  <a:lnTo>
                    <a:pt x="681" y="506"/>
                  </a:lnTo>
                  <a:lnTo>
                    <a:pt x="700" y="428"/>
                  </a:lnTo>
                  <a:lnTo>
                    <a:pt x="719" y="351"/>
                  </a:lnTo>
                  <a:lnTo>
                    <a:pt x="700" y="292"/>
                  </a:lnTo>
                  <a:lnTo>
                    <a:pt x="681" y="215"/>
                  </a:lnTo>
                  <a:lnTo>
                    <a:pt x="642" y="156"/>
                  </a:lnTo>
                  <a:lnTo>
                    <a:pt x="603" y="98"/>
                  </a:lnTo>
                  <a:lnTo>
                    <a:pt x="54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44"/>
            <p:cNvSpPr/>
            <p:nvPr/>
          </p:nvSpPr>
          <p:spPr>
            <a:xfrm>
              <a:off x="6108225" y="3904650"/>
              <a:ext cx="17500" cy="17500"/>
            </a:xfrm>
            <a:custGeom>
              <a:avLst/>
              <a:gdLst/>
              <a:ahLst/>
              <a:cxnLst/>
              <a:rect l="l" t="t" r="r" b="b"/>
              <a:pathLst>
                <a:path w="700" h="700" extrusionOk="0">
                  <a:moveTo>
                    <a:pt x="253" y="0"/>
                  </a:moveTo>
                  <a:lnTo>
                    <a:pt x="195" y="39"/>
                  </a:lnTo>
                  <a:lnTo>
                    <a:pt x="136" y="78"/>
                  </a:lnTo>
                  <a:lnTo>
                    <a:pt x="78" y="117"/>
                  </a:lnTo>
                  <a:lnTo>
                    <a:pt x="39" y="175"/>
                  </a:lnTo>
                  <a:lnTo>
                    <a:pt x="0" y="253"/>
                  </a:lnTo>
                  <a:lnTo>
                    <a:pt x="0" y="311"/>
                  </a:lnTo>
                  <a:lnTo>
                    <a:pt x="0" y="389"/>
                  </a:lnTo>
                  <a:lnTo>
                    <a:pt x="0" y="447"/>
                  </a:lnTo>
                  <a:lnTo>
                    <a:pt x="39" y="506"/>
                  </a:lnTo>
                  <a:lnTo>
                    <a:pt x="78" y="583"/>
                  </a:lnTo>
                  <a:lnTo>
                    <a:pt x="117" y="622"/>
                  </a:lnTo>
                  <a:lnTo>
                    <a:pt x="175" y="661"/>
                  </a:lnTo>
                  <a:lnTo>
                    <a:pt x="253" y="700"/>
                  </a:lnTo>
                  <a:lnTo>
                    <a:pt x="447" y="700"/>
                  </a:lnTo>
                  <a:lnTo>
                    <a:pt x="525" y="661"/>
                  </a:lnTo>
                  <a:lnTo>
                    <a:pt x="583" y="622"/>
                  </a:lnTo>
                  <a:lnTo>
                    <a:pt x="622" y="583"/>
                  </a:lnTo>
                  <a:lnTo>
                    <a:pt x="661" y="525"/>
                  </a:lnTo>
                  <a:lnTo>
                    <a:pt x="700" y="447"/>
                  </a:lnTo>
                  <a:lnTo>
                    <a:pt x="700" y="389"/>
                  </a:lnTo>
                  <a:lnTo>
                    <a:pt x="700" y="311"/>
                  </a:lnTo>
                  <a:lnTo>
                    <a:pt x="700" y="253"/>
                  </a:lnTo>
                  <a:lnTo>
                    <a:pt x="661" y="195"/>
                  </a:lnTo>
                  <a:lnTo>
                    <a:pt x="642" y="136"/>
                  </a:lnTo>
                  <a:lnTo>
                    <a:pt x="583" y="78"/>
                  </a:lnTo>
                  <a:lnTo>
                    <a:pt x="525"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44"/>
            <p:cNvSpPr/>
            <p:nvPr/>
          </p:nvSpPr>
          <p:spPr>
            <a:xfrm>
              <a:off x="6114550" y="3875500"/>
              <a:ext cx="17975" cy="17525"/>
            </a:xfrm>
            <a:custGeom>
              <a:avLst/>
              <a:gdLst/>
              <a:ahLst/>
              <a:cxnLst/>
              <a:rect l="l" t="t" r="r" b="b"/>
              <a:pathLst>
                <a:path w="719" h="701" extrusionOk="0">
                  <a:moveTo>
                    <a:pt x="253" y="0"/>
                  </a:moveTo>
                  <a:lnTo>
                    <a:pt x="194" y="39"/>
                  </a:lnTo>
                  <a:lnTo>
                    <a:pt x="136" y="78"/>
                  </a:lnTo>
                  <a:lnTo>
                    <a:pt x="78" y="117"/>
                  </a:lnTo>
                  <a:lnTo>
                    <a:pt x="39" y="175"/>
                  </a:lnTo>
                  <a:lnTo>
                    <a:pt x="19" y="253"/>
                  </a:lnTo>
                  <a:lnTo>
                    <a:pt x="0" y="311"/>
                  </a:lnTo>
                  <a:lnTo>
                    <a:pt x="0" y="389"/>
                  </a:lnTo>
                  <a:lnTo>
                    <a:pt x="19" y="447"/>
                  </a:lnTo>
                  <a:lnTo>
                    <a:pt x="39" y="525"/>
                  </a:lnTo>
                  <a:lnTo>
                    <a:pt x="78" y="583"/>
                  </a:lnTo>
                  <a:lnTo>
                    <a:pt x="136" y="622"/>
                  </a:lnTo>
                  <a:lnTo>
                    <a:pt x="194" y="661"/>
                  </a:lnTo>
                  <a:lnTo>
                    <a:pt x="253" y="700"/>
                  </a:lnTo>
                  <a:lnTo>
                    <a:pt x="466" y="700"/>
                  </a:lnTo>
                  <a:lnTo>
                    <a:pt x="525" y="681"/>
                  </a:lnTo>
                  <a:lnTo>
                    <a:pt x="583" y="642"/>
                  </a:lnTo>
                  <a:lnTo>
                    <a:pt x="641" y="583"/>
                  </a:lnTo>
                  <a:lnTo>
                    <a:pt x="680" y="525"/>
                  </a:lnTo>
                  <a:lnTo>
                    <a:pt x="700" y="467"/>
                  </a:lnTo>
                  <a:lnTo>
                    <a:pt x="719" y="389"/>
                  </a:lnTo>
                  <a:lnTo>
                    <a:pt x="719" y="311"/>
                  </a:lnTo>
                  <a:lnTo>
                    <a:pt x="700" y="253"/>
                  </a:lnTo>
                  <a:lnTo>
                    <a:pt x="680" y="195"/>
                  </a:lnTo>
                  <a:lnTo>
                    <a:pt x="641" y="137"/>
                  </a:lnTo>
                  <a:lnTo>
                    <a:pt x="602" y="78"/>
                  </a:lnTo>
                  <a:lnTo>
                    <a:pt x="525" y="39"/>
                  </a:lnTo>
                  <a:lnTo>
                    <a:pt x="466"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44"/>
            <p:cNvSpPr/>
            <p:nvPr/>
          </p:nvSpPr>
          <p:spPr>
            <a:xfrm>
              <a:off x="6116000" y="3838575"/>
              <a:ext cx="18000" cy="18000"/>
            </a:xfrm>
            <a:custGeom>
              <a:avLst/>
              <a:gdLst/>
              <a:ahLst/>
              <a:cxnLst/>
              <a:rect l="l" t="t" r="r" b="b"/>
              <a:pathLst>
                <a:path w="720" h="720" extrusionOk="0">
                  <a:moveTo>
                    <a:pt x="331" y="1"/>
                  </a:moveTo>
                  <a:lnTo>
                    <a:pt x="253" y="20"/>
                  </a:lnTo>
                  <a:lnTo>
                    <a:pt x="195" y="40"/>
                  </a:lnTo>
                  <a:lnTo>
                    <a:pt x="136" y="78"/>
                  </a:lnTo>
                  <a:lnTo>
                    <a:pt x="78" y="137"/>
                  </a:lnTo>
                  <a:lnTo>
                    <a:pt x="39" y="195"/>
                  </a:lnTo>
                  <a:lnTo>
                    <a:pt x="20" y="253"/>
                  </a:lnTo>
                  <a:lnTo>
                    <a:pt x="0" y="331"/>
                  </a:lnTo>
                  <a:lnTo>
                    <a:pt x="0" y="389"/>
                  </a:lnTo>
                  <a:lnTo>
                    <a:pt x="20" y="467"/>
                  </a:lnTo>
                  <a:lnTo>
                    <a:pt x="39" y="525"/>
                  </a:lnTo>
                  <a:lnTo>
                    <a:pt x="78" y="584"/>
                  </a:lnTo>
                  <a:lnTo>
                    <a:pt x="117" y="642"/>
                  </a:lnTo>
                  <a:lnTo>
                    <a:pt x="175" y="681"/>
                  </a:lnTo>
                  <a:lnTo>
                    <a:pt x="253" y="700"/>
                  </a:lnTo>
                  <a:lnTo>
                    <a:pt x="311" y="720"/>
                  </a:lnTo>
                  <a:lnTo>
                    <a:pt x="389" y="720"/>
                  </a:lnTo>
                  <a:lnTo>
                    <a:pt x="467" y="700"/>
                  </a:lnTo>
                  <a:lnTo>
                    <a:pt x="525" y="681"/>
                  </a:lnTo>
                  <a:lnTo>
                    <a:pt x="583" y="642"/>
                  </a:lnTo>
                  <a:lnTo>
                    <a:pt x="622" y="603"/>
                  </a:lnTo>
                  <a:lnTo>
                    <a:pt x="680" y="545"/>
                  </a:lnTo>
                  <a:lnTo>
                    <a:pt x="700" y="467"/>
                  </a:lnTo>
                  <a:lnTo>
                    <a:pt x="719" y="409"/>
                  </a:lnTo>
                  <a:lnTo>
                    <a:pt x="719" y="331"/>
                  </a:lnTo>
                  <a:lnTo>
                    <a:pt x="700" y="253"/>
                  </a:lnTo>
                  <a:lnTo>
                    <a:pt x="680" y="195"/>
                  </a:lnTo>
                  <a:lnTo>
                    <a:pt x="642" y="137"/>
                  </a:lnTo>
                  <a:lnTo>
                    <a:pt x="583" y="98"/>
                  </a:lnTo>
                  <a:lnTo>
                    <a:pt x="525" y="40"/>
                  </a:lnTo>
                  <a:lnTo>
                    <a:pt x="467" y="20"/>
                  </a:lnTo>
                  <a:lnTo>
                    <a:pt x="389"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44"/>
            <p:cNvSpPr/>
            <p:nvPr/>
          </p:nvSpPr>
          <p:spPr>
            <a:xfrm>
              <a:off x="6115500" y="3805550"/>
              <a:ext cx="17525" cy="18000"/>
            </a:xfrm>
            <a:custGeom>
              <a:avLst/>
              <a:gdLst/>
              <a:ahLst/>
              <a:cxnLst/>
              <a:rect l="l" t="t" r="r" b="b"/>
              <a:pathLst>
                <a:path w="701" h="720" extrusionOk="0">
                  <a:moveTo>
                    <a:pt x="312" y="0"/>
                  </a:moveTo>
                  <a:lnTo>
                    <a:pt x="254" y="20"/>
                  </a:lnTo>
                  <a:lnTo>
                    <a:pt x="195" y="39"/>
                  </a:lnTo>
                  <a:lnTo>
                    <a:pt x="137" y="78"/>
                  </a:lnTo>
                  <a:lnTo>
                    <a:pt x="79" y="136"/>
                  </a:lnTo>
                  <a:lnTo>
                    <a:pt x="40" y="195"/>
                  </a:lnTo>
                  <a:lnTo>
                    <a:pt x="1" y="253"/>
                  </a:lnTo>
                  <a:lnTo>
                    <a:pt x="1" y="331"/>
                  </a:lnTo>
                  <a:lnTo>
                    <a:pt x="1" y="389"/>
                  </a:lnTo>
                  <a:lnTo>
                    <a:pt x="1" y="467"/>
                  </a:lnTo>
                  <a:lnTo>
                    <a:pt x="40" y="525"/>
                  </a:lnTo>
                  <a:lnTo>
                    <a:pt x="79" y="583"/>
                  </a:lnTo>
                  <a:lnTo>
                    <a:pt x="117" y="642"/>
                  </a:lnTo>
                  <a:lnTo>
                    <a:pt x="176" y="680"/>
                  </a:lnTo>
                  <a:lnTo>
                    <a:pt x="254" y="700"/>
                  </a:lnTo>
                  <a:lnTo>
                    <a:pt x="312" y="719"/>
                  </a:lnTo>
                  <a:lnTo>
                    <a:pt x="390" y="719"/>
                  </a:lnTo>
                  <a:lnTo>
                    <a:pt x="448" y="700"/>
                  </a:lnTo>
                  <a:lnTo>
                    <a:pt x="526" y="680"/>
                  </a:lnTo>
                  <a:lnTo>
                    <a:pt x="584" y="642"/>
                  </a:lnTo>
                  <a:lnTo>
                    <a:pt x="623" y="603"/>
                  </a:lnTo>
                  <a:lnTo>
                    <a:pt x="662" y="544"/>
                  </a:lnTo>
                  <a:lnTo>
                    <a:pt x="700" y="467"/>
                  </a:lnTo>
                  <a:lnTo>
                    <a:pt x="700" y="389"/>
                  </a:lnTo>
                  <a:lnTo>
                    <a:pt x="700" y="331"/>
                  </a:lnTo>
                  <a:lnTo>
                    <a:pt x="700" y="253"/>
                  </a:lnTo>
                  <a:lnTo>
                    <a:pt x="662" y="195"/>
                  </a:lnTo>
                  <a:lnTo>
                    <a:pt x="642" y="136"/>
                  </a:lnTo>
                  <a:lnTo>
                    <a:pt x="584" y="97"/>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44"/>
            <p:cNvSpPr/>
            <p:nvPr/>
          </p:nvSpPr>
          <p:spPr>
            <a:xfrm>
              <a:off x="6580400" y="3698675"/>
              <a:ext cx="18000" cy="17500"/>
            </a:xfrm>
            <a:custGeom>
              <a:avLst/>
              <a:gdLst/>
              <a:ahLst/>
              <a:cxnLst/>
              <a:rect l="l" t="t" r="r" b="b"/>
              <a:pathLst>
                <a:path w="720" h="700" extrusionOk="0">
                  <a:moveTo>
                    <a:pt x="312" y="0"/>
                  </a:moveTo>
                  <a:lnTo>
                    <a:pt x="254" y="20"/>
                  </a:lnTo>
                  <a:lnTo>
                    <a:pt x="195" y="39"/>
                  </a:lnTo>
                  <a:lnTo>
                    <a:pt x="137" y="78"/>
                  </a:lnTo>
                  <a:lnTo>
                    <a:pt x="79" y="136"/>
                  </a:lnTo>
                  <a:lnTo>
                    <a:pt x="40" y="195"/>
                  </a:lnTo>
                  <a:lnTo>
                    <a:pt x="20" y="272"/>
                  </a:lnTo>
                  <a:lnTo>
                    <a:pt x="1" y="331"/>
                  </a:lnTo>
                  <a:lnTo>
                    <a:pt x="20" y="408"/>
                  </a:lnTo>
                  <a:lnTo>
                    <a:pt x="20" y="467"/>
                  </a:lnTo>
                  <a:lnTo>
                    <a:pt x="59" y="525"/>
                  </a:lnTo>
                  <a:lnTo>
                    <a:pt x="98" y="583"/>
                  </a:lnTo>
                  <a:lnTo>
                    <a:pt x="156" y="642"/>
                  </a:lnTo>
                  <a:lnTo>
                    <a:pt x="215" y="681"/>
                  </a:lnTo>
                  <a:lnTo>
                    <a:pt x="273" y="700"/>
                  </a:lnTo>
                  <a:lnTo>
                    <a:pt x="409" y="700"/>
                  </a:lnTo>
                  <a:lnTo>
                    <a:pt x="487" y="681"/>
                  </a:lnTo>
                  <a:lnTo>
                    <a:pt x="545" y="661"/>
                  </a:lnTo>
                  <a:lnTo>
                    <a:pt x="603" y="622"/>
                  </a:lnTo>
                  <a:lnTo>
                    <a:pt x="662" y="564"/>
                  </a:lnTo>
                  <a:lnTo>
                    <a:pt x="700" y="506"/>
                  </a:lnTo>
                  <a:lnTo>
                    <a:pt x="720" y="428"/>
                  </a:lnTo>
                  <a:lnTo>
                    <a:pt x="720" y="370"/>
                  </a:lnTo>
                  <a:lnTo>
                    <a:pt x="720" y="292"/>
                  </a:lnTo>
                  <a:lnTo>
                    <a:pt x="700" y="234"/>
                  </a:lnTo>
                  <a:lnTo>
                    <a:pt x="681" y="175"/>
                  </a:lnTo>
                  <a:lnTo>
                    <a:pt x="642" y="117"/>
                  </a:lnTo>
                  <a:lnTo>
                    <a:pt x="584" y="59"/>
                  </a:lnTo>
                  <a:lnTo>
                    <a:pt x="526" y="20"/>
                  </a:lnTo>
                  <a:lnTo>
                    <a:pt x="44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44"/>
            <p:cNvSpPr/>
            <p:nvPr/>
          </p:nvSpPr>
          <p:spPr>
            <a:xfrm>
              <a:off x="6591100" y="3670500"/>
              <a:ext cx="18000" cy="18000"/>
            </a:xfrm>
            <a:custGeom>
              <a:avLst/>
              <a:gdLst/>
              <a:ahLst/>
              <a:cxnLst/>
              <a:rect l="l" t="t" r="r" b="b"/>
              <a:pathLst>
                <a:path w="720" h="720" extrusionOk="0">
                  <a:moveTo>
                    <a:pt x="311" y="0"/>
                  </a:moveTo>
                  <a:lnTo>
                    <a:pt x="253" y="20"/>
                  </a:lnTo>
                  <a:lnTo>
                    <a:pt x="195" y="59"/>
                  </a:lnTo>
                  <a:lnTo>
                    <a:pt x="136" y="98"/>
                  </a:lnTo>
                  <a:lnTo>
                    <a:pt x="78" y="156"/>
                  </a:lnTo>
                  <a:lnTo>
                    <a:pt x="39" y="214"/>
                  </a:lnTo>
                  <a:lnTo>
                    <a:pt x="20" y="272"/>
                  </a:lnTo>
                  <a:lnTo>
                    <a:pt x="0" y="350"/>
                  </a:lnTo>
                  <a:lnTo>
                    <a:pt x="20" y="408"/>
                  </a:lnTo>
                  <a:lnTo>
                    <a:pt x="20" y="486"/>
                  </a:lnTo>
                  <a:lnTo>
                    <a:pt x="59" y="544"/>
                  </a:lnTo>
                  <a:lnTo>
                    <a:pt x="98" y="603"/>
                  </a:lnTo>
                  <a:lnTo>
                    <a:pt x="156" y="642"/>
                  </a:lnTo>
                  <a:lnTo>
                    <a:pt x="214" y="680"/>
                  </a:lnTo>
                  <a:lnTo>
                    <a:pt x="272" y="719"/>
                  </a:lnTo>
                  <a:lnTo>
                    <a:pt x="408" y="719"/>
                  </a:lnTo>
                  <a:lnTo>
                    <a:pt x="486" y="700"/>
                  </a:lnTo>
                  <a:lnTo>
                    <a:pt x="544" y="680"/>
                  </a:lnTo>
                  <a:lnTo>
                    <a:pt x="603" y="622"/>
                  </a:lnTo>
                  <a:lnTo>
                    <a:pt x="661" y="583"/>
                  </a:lnTo>
                  <a:lnTo>
                    <a:pt x="700" y="525"/>
                  </a:lnTo>
                  <a:lnTo>
                    <a:pt x="719" y="447"/>
                  </a:lnTo>
                  <a:lnTo>
                    <a:pt x="719" y="389"/>
                  </a:lnTo>
                  <a:lnTo>
                    <a:pt x="719" y="311"/>
                  </a:lnTo>
                  <a:lnTo>
                    <a:pt x="700" y="253"/>
                  </a:lnTo>
                  <a:lnTo>
                    <a:pt x="680" y="175"/>
                  </a:lnTo>
                  <a:lnTo>
                    <a:pt x="642" y="117"/>
                  </a:lnTo>
                  <a:lnTo>
                    <a:pt x="583" y="78"/>
                  </a:lnTo>
                  <a:lnTo>
                    <a:pt x="525" y="39"/>
                  </a:lnTo>
                  <a:lnTo>
                    <a:pt x="447" y="20"/>
                  </a:lnTo>
                  <a:lnTo>
                    <a:pt x="38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44"/>
            <p:cNvSpPr/>
            <p:nvPr/>
          </p:nvSpPr>
          <p:spPr>
            <a:xfrm>
              <a:off x="6597900" y="3634550"/>
              <a:ext cx="18000" cy="18000"/>
            </a:xfrm>
            <a:custGeom>
              <a:avLst/>
              <a:gdLst/>
              <a:ahLst/>
              <a:cxnLst/>
              <a:rect l="l" t="t" r="r" b="b"/>
              <a:pathLst>
                <a:path w="720" h="720" extrusionOk="0">
                  <a:moveTo>
                    <a:pt x="311" y="0"/>
                  </a:moveTo>
                  <a:lnTo>
                    <a:pt x="234" y="20"/>
                  </a:lnTo>
                  <a:lnTo>
                    <a:pt x="175" y="39"/>
                  </a:lnTo>
                  <a:lnTo>
                    <a:pt x="117" y="98"/>
                  </a:lnTo>
                  <a:lnTo>
                    <a:pt x="78" y="136"/>
                  </a:lnTo>
                  <a:lnTo>
                    <a:pt x="39" y="195"/>
                  </a:lnTo>
                  <a:lnTo>
                    <a:pt x="0" y="272"/>
                  </a:lnTo>
                  <a:lnTo>
                    <a:pt x="0" y="331"/>
                  </a:lnTo>
                  <a:lnTo>
                    <a:pt x="0" y="408"/>
                  </a:lnTo>
                  <a:lnTo>
                    <a:pt x="20" y="467"/>
                  </a:lnTo>
                  <a:lnTo>
                    <a:pt x="39" y="545"/>
                  </a:lnTo>
                  <a:lnTo>
                    <a:pt x="98" y="603"/>
                  </a:lnTo>
                  <a:lnTo>
                    <a:pt x="136" y="642"/>
                  </a:lnTo>
                  <a:lnTo>
                    <a:pt x="195" y="681"/>
                  </a:lnTo>
                  <a:lnTo>
                    <a:pt x="272" y="700"/>
                  </a:lnTo>
                  <a:lnTo>
                    <a:pt x="331" y="719"/>
                  </a:lnTo>
                  <a:lnTo>
                    <a:pt x="408" y="719"/>
                  </a:lnTo>
                  <a:lnTo>
                    <a:pt x="467" y="700"/>
                  </a:lnTo>
                  <a:lnTo>
                    <a:pt x="545" y="661"/>
                  </a:lnTo>
                  <a:lnTo>
                    <a:pt x="603" y="622"/>
                  </a:lnTo>
                  <a:lnTo>
                    <a:pt x="642" y="564"/>
                  </a:lnTo>
                  <a:lnTo>
                    <a:pt x="681" y="506"/>
                  </a:lnTo>
                  <a:lnTo>
                    <a:pt x="700" y="447"/>
                  </a:lnTo>
                  <a:lnTo>
                    <a:pt x="719" y="370"/>
                  </a:lnTo>
                  <a:lnTo>
                    <a:pt x="719" y="311"/>
                  </a:lnTo>
                  <a:lnTo>
                    <a:pt x="700" y="234"/>
                  </a:lnTo>
                  <a:lnTo>
                    <a:pt x="661" y="175"/>
                  </a:lnTo>
                  <a:lnTo>
                    <a:pt x="622" y="117"/>
                  </a:lnTo>
                  <a:lnTo>
                    <a:pt x="564" y="78"/>
                  </a:lnTo>
                  <a:lnTo>
                    <a:pt x="506"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44"/>
            <p:cNvSpPr/>
            <p:nvPr/>
          </p:nvSpPr>
          <p:spPr>
            <a:xfrm>
              <a:off x="6601775" y="3601525"/>
              <a:ext cx="18000" cy="18000"/>
            </a:xfrm>
            <a:custGeom>
              <a:avLst/>
              <a:gdLst/>
              <a:ahLst/>
              <a:cxnLst/>
              <a:rect l="l" t="t" r="r" b="b"/>
              <a:pathLst>
                <a:path w="720" h="720" extrusionOk="0">
                  <a:moveTo>
                    <a:pt x="390" y="0"/>
                  </a:moveTo>
                  <a:lnTo>
                    <a:pt x="312" y="20"/>
                  </a:lnTo>
                  <a:lnTo>
                    <a:pt x="253" y="20"/>
                  </a:lnTo>
                  <a:lnTo>
                    <a:pt x="195" y="58"/>
                  </a:lnTo>
                  <a:lnTo>
                    <a:pt x="137" y="97"/>
                  </a:lnTo>
                  <a:lnTo>
                    <a:pt x="79" y="156"/>
                  </a:lnTo>
                  <a:lnTo>
                    <a:pt x="40" y="214"/>
                  </a:lnTo>
                  <a:lnTo>
                    <a:pt x="20" y="272"/>
                  </a:lnTo>
                  <a:lnTo>
                    <a:pt x="1" y="350"/>
                  </a:lnTo>
                  <a:lnTo>
                    <a:pt x="20" y="408"/>
                  </a:lnTo>
                  <a:lnTo>
                    <a:pt x="20" y="486"/>
                  </a:lnTo>
                  <a:lnTo>
                    <a:pt x="59" y="544"/>
                  </a:lnTo>
                  <a:lnTo>
                    <a:pt x="98" y="602"/>
                  </a:lnTo>
                  <a:lnTo>
                    <a:pt x="156" y="661"/>
                  </a:lnTo>
                  <a:lnTo>
                    <a:pt x="215" y="700"/>
                  </a:lnTo>
                  <a:lnTo>
                    <a:pt x="273" y="719"/>
                  </a:lnTo>
                  <a:lnTo>
                    <a:pt x="409" y="719"/>
                  </a:lnTo>
                  <a:lnTo>
                    <a:pt x="487" y="700"/>
                  </a:lnTo>
                  <a:lnTo>
                    <a:pt x="545" y="680"/>
                  </a:lnTo>
                  <a:lnTo>
                    <a:pt x="603" y="641"/>
                  </a:lnTo>
                  <a:lnTo>
                    <a:pt x="662" y="583"/>
                  </a:lnTo>
                  <a:lnTo>
                    <a:pt x="700" y="525"/>
                  </a:lnTo>
                  <a:lnTo>
                    <a:pt x="720" y="447"/>
                  </a:lnTo>
                  <a:lnTo>
                    <a:pt x="720" y="389"/>
                  </a:lnTo>
                  <a:lnTo>
                    <a:pt x="720" y="311"/>
                  </a:lnTo>
                  <a:lnTo>
                    <a:pt x="700" y="253"/>
                  </a:lnTo>
                  <a:lnTo>
                    <a:pt x="681" y="194"/>
                  </a:lnTo>
                  <a:lnTo>
                    <a:pt x="642" y="136"/>
                  </a:lnTo>
                  <a:lnTo>
                    <a:pt x="584" y="78"/>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44"/>
            <p:cNvSpPr/>
            <p:nvPr/>
          </p:nvSpPr>
          <p:spPr>
            <a:xfrm>
              <a:off x="6247150" y="3822075"/>
              <a:ext cx="18000" cy="17975"/>
            </a:xfrm>
            <a:custGeom>
              <a:avLst/>
              <a:gdLst/>
              <a:ahLst/>
              <a:cxnLst/>
              <a:rect l="l" t="t" r="r" b="b"/>
              <a:pathLst>
                <a:path w="720" h="719" extrusionOk="0">
                  <a:moveTo>
                    <a:pt x="351" y="0"/>
                  </a:moveTo>
                  <a:lnTo>
                    <a:pt x="292" y="19"/>
                  </a:lnTo>
                  <a:lnTo>
                    <a:pt x="215" y="39"/>
                  </a:lnTo>
                  <a:lnTo>
                    <a:pt x="156" y="58"/>
                  </a:lnTo>
                  <a:lnTo>
                    <a:pt x="98" y="117"/>
                  </a:lnTo>
                  <a:lnTo>
                    <a:pt x="59" y="155"/>
                  </a:lnTo>
                  <a:lnTo>
                    <a:pt x="20" y="214"/>
                  </a:lnTo>
                  <a:lnTo>
                    <a:pt x="1" y="291"/>
                  </a:lnTo>
                  <a:lnTo>
                    <a:pt x="1" y="369"/>
                  </a:lnTo>
                  <a:lnTo>
                    <a:pt x="1" y="428"/>
                  </a:lnTo>
                  <a:lnTo>
                    <a:pt x="20" y="505"/>
                  </a:lnTo>
                  <a:lnTo>
                    <a:pt x="59" y="564"/>
                  </a:lnTo>
                  <a:lnTo>
                    <a:pt x="98" y="622"/>
                  </a:lnTo>
                  <a:lnTo>
                    <a:pt x="156" y="661"/>
                  </a:lnTo>
                  <a:lnTo>
                    <a:pt x="215" y="700"/>
                  </a:lnTo>
                  <a:lnTo>
                    <a:pt x="292" y="719"/>
                  </a:lnTo>
                  <a:lnTo>
                    <a:pt x="428" y="719"/>
                  </a:lnTo>
                  <a:lnTo>
                    <a:pt x="506" y="700"/>
                  </a:lnTo>
                  <a:lnTo>
                    <a:pt x="564" y="661"/>
                  </a:lnTo>
                  <a:lnTo>
                    <a:pt x="603" y="622"/>
                  </a:lnTo>
                  <a:lnTo>
                    <a:pt x="662" y="564"/>
                  </a:lnTo>
                  <a:lnTo>
                    <a:pt x="681" y="505"/>
                  </a:lnTo>
                  <a:lnTo>
                    <a:pt x="700" y="428"/>
                  </a:lnTo>
                  <a:lnTo>
                    <a:pt x="720" y="369"/>
                  </a:lnTo>
                  <a:lnTo>
                    <a:pt x="700" y="291"/>
                  </a:lnTo>
                  <a:lnTo>
                    <a:pt x="681" y="233"/>
                  </a:lnTo>
                  <a:lnTo>
                    <a:pt x="662" y="155"/>
                  </a:lnTo>
                  <a:lnTo>
                    <a:pt x="603" y="117"/>
                  </a:lnTo>
                  <a:lnTo>
                    <a:pt x="564" y="58"/>
                  </a:lnTo>
                  <a:lnTo>
                    <a:pt x="506" y="39"/>
                  </a:lnTo>
                  <a:lnTo>
                    <a:pt x="428" y="19"/>
                  </a:lnTo>
                  <a:lnTo>
                    <a:pt x="351"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44"/>
            <p:cNvSpPr/>
            <p:nvPr/>
          </p:nvSpPr>
          <p:spPr>
            <a:xfrm>
              <a:off x="6255425" y="38507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34"/>
                  </a:lnTo>
                  <a:lnTo>
                    <a:pt x="0" y="292"/>
                  </a:lnTo>
                  <a:lnTo>
                    <a:pt x="0" y="370"/>
                  </a:lnTo>
                  <a:lnTo>
                    <a:pt x="0" y="428"/>
                  </a:lnTo>
                  <a:lnTo>
                    <a:pt x="20" y="506"/>
                  </a:lnTo>
                  <a:lnTo>
                    <a:pt x="58" y="564"/>
                  </a:lnTo>
                  <a:lnTo>
                    <a:pt x="97" y="622"/>
                  </a:lnTo>
                  <a:lnTo>
                    <a:pt x="156" y="661"/>
                  </a:lnTo>
                  <a:lnTo>
                    <a:pt x="214" y="700"/>
                  </a:lnTo>
                  <a:lnTo>
                    <a:pt x="272" y="719"/>
                  </a:lnTo>
                  <a:lnTo>
                    <a:pt x="428" y="719"/>
                  </a:lnTo>
                  <a:lnTo>
                    <a:pt x="486" y="700"/>
                  </a:lnTo>
                  <a:lnTo>
                    <a:pt x="544" y="661"/>
                  </a:lnTo>
                  <a:lnTo>
                    <a:pt x="603" y="622"/>
                  </a:lnTo>
                  <a:lnTo>
                    <a:pt x="641" y="564"/>
                  </a:lnTo>
                  <a:lnTo>
                    <a:pt x="680" y="506"/>
                  </a:lnTo>
                  <a:lnTo>
                    <a:pt x="700" y="447"/>
                  </a:lnTo>
                  <a:lnTo>
                    <a:pt x="719" y="370"/>
                  </a:lnTo>
                  <a:lnTo>
                    <a:pt x="700" y="292"/>
                  </a:lnTo>
                  <a:lnTo>
                    <a:pt x="680" y="234"/>
                  </a:lnTo>
                  <a:lnTo>
                    <a:pt x="641" y="175"/>
                  </a:lnTo>
                  <a:lnTo>
                    <a:pt x="603" y="117"/>
                  </a:lnTo>
                  <a:lnTo>
                    <a:pt x="544" y="78"/>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44"/>
            <p:cNvSpPr/>
            <p:nvPr/>
          </p:nvSpPr>
          <p:spPr>
            <a:xfrm>
              <a:off x="6271450" y="3883750"/>
              <a:ext cx="18000" cy="18000"/>
            </a:xfrm>
            <a:custGeom>
              <a:avLst/>
              <a:gdLst/>
              <a:ahLst/>
              <a:cxnLst/>
              <a:rect l="l" t="t" r="r" b="b"/>
              <a:pathLst>
                <a:path w="720" h="720" extrusionOk="0">
                  <a:moveTo>
                    <a:pt x="292" y="1"/>
                  </a:moveTo>
                  <a:lnTo>
                    <a:pt x="214" y="20"/>
                  </a:lnTo>
                  <a:lnTo>
                    <a:pt x="156" y="59"/>
                  </a:lnTo>
                  <a:lnTo>
                    <a:pt x="117" y="98"/>
                  </a:lnTo>
                  <a:lnTo>
                    <a:pt x="59" y="156"/>
                  </a:lnTo>
                  <a:lnTo>
                    <a:pt x="39" y="215"/>
                  </a:lnTo>
                  <a:lnTo>
                    <a:pt x="0" y="292"/>
                  </a:lnTo>
                  <a:lnTo>
                    <a:pt x="0" y="351"/>
                  </a:lnTo>
                  <a:lnTo>
                    <a:pt x="0" y="428"/>
                  </a:lnTo>
                  <a:lnTo>
                    <a:pt x="20" y="506"/>
                  </a:lnTo>
                  <a:lnTo>
                    <a:pt x="59" y="564"/>
                  </a:lnTo>
                  <a:lnTo>
                    <a:pt x="98" y="603"/>
                  </a:lnTo>
                  <a:lnTo>
                    <a:pt x="156" y="661"/>
                  </a:lnTo>
                  <a:lnTo>
                    <a:pt x="214" y="681"/>
                  </a:lnTo>
                  <a:lnTo>
                    <a:pt x="292" y="720"/>
                  </a:lnTo>
                  <a:lnTo>
                    <a:pt x="428" y="720"/>
                  </a:lnTo>
                  <a:lnTo>
                    <a:pt x="506" y="681"/>
                  </a:lnTo>
                  <a:lnTo>
                    <a:pt x="564" y="661"/>
                  </a:lnTo>
                  <a:lnTo>
                    <a:pt x="622" y="623"/>
                  </a:lnTo>
                  <a:lnTo>
                    <a:pt x="661" y="564"/>
                  </a:lnTo>
                  <a:lnTo>
                    <a:pt x="700" y="506"/>
                  </a:lnTo>
                  <a:lnTo>
                    <a:pt x="719" y="428"/>
                  </a:lnTo>
                  <a:lnTo>
                    <a:pt x="719" y="370"/>
                  </a:lnTo>
                  <a:lnTo>
                    <a:pt x="719" y="292"/>
                  </a:lnTo>
                  <a:lnTo>
                    <a:pt x="700" y="215"/>
                  </a:lnTo>
                  <a:lnTo>
                    <a:pt x="661" y="156"/>
                  </a:lnTo>
                  <a:lnTo>
                    <a:pt x="622" y="98"/>
                  </a:lnTo>
                  <a:lnTo>
                    <a:pt x="564" y="59"/>
                  </a:lnTo>
                  <a:lnTo>
                    <a:pt x="50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44"/>
            <p:cNvSpPr/>
            <p:nvPr/>
          </p:nvSpPr>
          <p:spPr>
            <a:xfrm>
              <a:off x="6287975" y="39124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14"/>
                  </a:lnTo>
                  <a:lnTo>
                    <a:pt x="0" y="292"/>
                  </a:lnTo>
                  <a:lnTo>
                    <a:pt x="0" y="369"/>
                  </a:lnTo>
                  <a:lnTo>
                    <a:pt x="0" y="428"/>
                  </a:lnTo>
                  <a:lnTo>
                    <a:pt x="20" y="506"/>
                  </a:lnTo>
                  <a:lnTo>
                    <a:pt x="58" y="564"/>
                  </a:lnTo>
                  <a:lnTo>
                    <a:pt x="97" y="622"/>
                  </a:lnTo>
                  <a:lnTo>
                    <a:pt x="156" y="661"/>
                  </a:lnTo>
                  <a:lnTo>
                    <a:pt x="214" y="700"/>
                  </a:lnTo>
                  <a:lnTo>
                    <a:pt x="272" y="719"/>
                  </a:lnTo>
                  <a:lnTo>
                    <a:pt x="428" y="719"/>
                  </a:lnTo>
                  <a:lnTo>
                    <a:pt x="486" y="700"/>
                  </a:lnTo>
                  <a:lnTo>
                    <a:pt x="544" y="661"/>
                  </a:lnTo>
                  <a:lnTo>
                    <a:pt x="602" y="622"/>
                  </a:lnTo>
                  <a:lnTo>
                    <a:pt x="641" y="564"/>
                  </a:lnTo>
                  <a:lnTo>
                    <a:pt x="680" y="506"/>
                  </a:lnTo>
                  <a:lnTo>
                    <a:pt x="700" y="428"/>
                  </a:lnTo>
                  <a:lnTo>
                    <a:pt x="719" y="369"/>
                  </a:lnTo>
                  <a:lnTo>
                    <a:pt x="700" y="292"/>
                  </a:lnTo>
                  <a:lnTo>
                    <a:pt x="680" y="214"/>
                  </a:lnTo>
                  <a:lnTo>
                    <a:pt x="641" y="156"/>
                  </a:lnTo>
                  <a:lnTo>
                    <a:pt x="602" y="117"/>
                  </a:lnTo>
                  <a:lnTo>
                    <a:pt x="544" y="59"/>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 name="Picture 2">
            <a:extLst>
              <a:ext uri="{FF2B5EF4-FFF2-40B4-BE49-F238E27FC236}">
                <a16:creationId xmlns:a16="http://schemas.microsoft.com/office/drawing/2014/main" id="{C706A1E0-A6C3-46BC-BBA3-CA171FCF0F83}"/>
              </a:ext>
            </a:extLst>
          </p:cNvPr>
          <p:cNvPicPr>
            <a:picLocks noChangeAspect="1"/>
          </p:cNvPicPr>
          <p:nvPr/>
        </p:nvPicPr>
        <p:blipFill>
          <a:blip r:embed="rId3"/>
          <a:stretch>
            <a:fillRect/>
          </a:stretch>
        </p:blipFill>
        <p:spPr>
          <a:xfrm>
            <a:off x="1360392" y="1351093"/>
            <a:ext cx="9260627" cy="2798307"/>
          </a:xfrm>
          <a:prstGeom prst="rect">
            <a:avLst/>
          </a:prstGeom>
        </p:spPr>
      </p:pic>
    </p:spTree>
    <p:extLst>
      <p:ext uri="{BB962C8B-B14F-4D97-AF65-F5344CB8AC3E}">
        <p14:creationId xmlns:p14="http://schemas.microsoft.com/office/powerpoint/2010/main" val="1326905468"/>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3" name="Google Shape;5580;p61">
            <a:extLst>
              <a:ext uri="{FF2B5EF4-FFF2-40B4-BE49-F238E27FC236}">
                <a16:creationId xmlns:a16="http://schemas.microsoft.com/office/drawing/2014/main" id="{01F60E6F-3004-489E-AE9B-19FB35CA097B}"/>
              </a:ext>
            </a:extLst>
          </p:cNvPr>
          <p:cNvGrpSpPr/>
          <p:nvPr/>
        </p:nvGrpSpPr>
        <p:grpSpPr>
          <a:xfrm>
            <a:off x="4544694" y="3215778"/>
            <a:ext cx="511810" cy="568597"/>
            <a:chOff x="8109493" y="2905281"/>
            <a:chExt cx="1007103" cy="1119065"/>
          </a:xfrm>
        </p:grpSpPr>
        <p:sp>
          <p:nvSpPr>
            <p:cNvPr id="34" name="Google Shape;5581;p61">
              <a:extLst>
                <a:ext uri="{FF2B5EF4-FFF2-40B4-BE49-F238E27FC236}">
                  <a16:creationId xmlns:a16="http://schemas.microsoft.com/office/drawing/2014/main" id="{C2EAFE7F-6D57-4993-944A-4EE0A6DDE225}"/>
                </a:ext>
              </a:extLst>
            </p:cNvPr>
            <p:cNvSpPr/>
            <p:nvPr/>
          </p:nvSpPr>
          <p:spPr>
            <a:xfrm>
              <a:off x="8256354" y="3926546"/>
              <a:ext cx="619800" cy="978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5" name="Google Shape;5582;p61">
              <a:extLst>
                <a:ext uri="{FF2B5EF4-FFF2-40B4-BE49-F238E27FC236}">
                  <a16:creationId xmlns:a16="http://schemas.microsoft.com/office/drawing/2014/main" id="{13BD6D01-9B2B-4610-A77E-0A3AEA9D909E}"/>
                </a:ext>
              </a:extLst>
            </p:cNvPr>
            <p:cNvGrpSpPr/>
            <p:nvPr/>
          </p:nvGrpSpPr>
          <p:grpSpPr>
            <a:xfrm>
              <a:off x="8109493" y="2905281"/>
              <a:ext cx="1007103" cy="1090036"/>
              <a:chOff x="10556950" y="2998175"/>
              <a:chExt cx="1228025" cy="1329150"/>
            </a:xfrm>
          </p:grpSpPr>
          <p:sp>
            <p:nvSpPr>
              <p:cNvPr id="36" name="Google Shape;5583;p61">
                <a:extLst>
                  <a:ext uri="{FF2B5EF4-FFF2-40B4-BE49-F238E27FC236}">
                    <a16:creationId xmlns:a16="http://schemas.microsoft.com/office/drawing/2014/main" id="{4B710661-BE7F-427D-AC0E-1862D8807E8D}"/>
                  </a:ext>
                </a:extLst>
              </p:cNvPr>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rgbClr val="BDECB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5584;p61">
                <a:extLst>
                  <a:ext uri="{FF2B5EF4-FFF2-40B4-BE49-F238E27FC236}">
                    <a16:creationId xmlns:a16="http://schemas.microsoft.com/office/drawing/2014/main" id="{E6BD62B3-9669-437B-AC20-7CBA143156CE}"/>
                  </a:ext>
                </a:extLst>
              </p:cNvPr>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5585;p61">
                <a:extLst>
                  <a:ext uri="{FF2B5EF4-FFF2-40B4-BE49-F238E27FC236}">
                    <a16:creationId xmlns:a16="http://schemas.microsoft.com/office/drawing/2014/main" id="{3C05EE86-E4C9-4B81-B2F1-AE7BBEF39DBD}"/>
                  </a:ext>
                </a:extLst>
              </p:cNvPr>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rgbClr val="C0501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5586;p61">
                <a:extLst>
                  <a:ext uri="{FF2B5EF4-FFF2-40B4-BE49-F238E27FC236}">
                    <a16:creationId xmlns:a16="http://schemas.microsoft.com/office/drawing/2014/main" id="{262DFDF9-C30A-4553-8C3E-BC595289C145}"/>
                  </a:ext>
                </a:extLst>
              </p:cNvPr>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5587;p61">
                <a:extLst>
                  <a:ext uri="{FF2B5EF4-FFF2-40B4-BE49-F238E27FC236}">
                    <a16:creationId xmlns:a16="http://schemas.microsoft.com/office/drawing/2014/main" id="{EFB91EAA-33C4-47A3-973C-B2F2E309D165}"/>
                  </a:ext>
                </a:extLst>
              </p:cNvPr>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5588;p61">
                <a:extLst>
                  <a:ext uri="{FF2B5EF4-FFF2-40B4-BE49-F238E27FC236}">
                    <a16:creationId xmlns:a16="http://schemas.microsoft.com/office/drawing/2014/main" id="{7303D47C-3FE8-4203-A9A5-4A1B0D8FF224}"/>
                  </a:ext>
                </a:extLst>
              </p:cNvPr>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42" name="Google Shape;5589;p61">
            <a:extLst>
              <a:ext uri="{FF2B5EF4-FFF2-40B4-BE49-F238E27FC236}">
                <a16:creationId xmlns:a16="http://schemas.microsoft.com/office/drawing/2014/main" id="{3FF692C6-EB88-4FB6-8F83-AD61DAE8F9BD}"/>
              </a:ext>
            </a:extLst>
          </p:cNvPr>
          <p:cNvSpPr/>
          <p:nvPr/>
        </p:nvSpPr>
        <p:spPr>
          <a:xfrm flipH="1">
            <a:off x="262291" y="4055543"/>
            <a:ext cx="700799" cy="38476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5590;p61">
            <a:extLst>
              <a:ext uri="{FF2B5EF4-FFF2-40B4-BE49-F238E27FC236}">
                <a16:creationId xmlns:a16="http://schemas.microsoft.com/office/drawing/2014/main" id="{D8DFF5BF-67C9-405A-A943-2018602CCC44}"/>
              </a:ext>
            </a:extLst>
          </p:cNvPr>
          <p:cNvSpPr/>
          <p:nvPr/>
        </p:nvSpPr>
        <p:spPr>
          <a:xfrm>
            <a:off x="9528941" y="803387"/>
            <a:ext cx="2131370" cy="1170188"/>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5630;p61">
            <a:extLst>
              <a:ext uri="{FF2B5EF4-FFF2-40B4-BE49-F238E27FC236}">
                <a16:creationId xmlns:a16="http://schemas.microsoft.com/office/drawing/2014/main" id="{5E1B2DEB-AB4A-4FFC-9439-92B77C4F5AC4}"/>
              </a:ext>
            </a:extLst>
          </p:cNvPr>
          <p:cNvSpPr/>
          <p:nvPr/>
        </p:nvSpPr>
        <p:spPr>
          <a:xfrm>
            <a:off x="501389" y="529322"/>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noFill/>
          </a:ln>
          <a:effectLst>
            <a:outerShdw dist="47625"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5639;p61">
            <a:hlinkClick r:id="" action="ppaction://hlinkshowjump?jump=nextslide"/>
            <a:extLst>
              <a:ext uri="{FF2B5EF4-FFF2-40B4-BE49-F238E27FC236}">
                <a16:creationId xmlns:a16="http://schemas.microsoft.com/office/drawing/2014/main" id="{98C1182C-F439-49C5-BF1B-B98935553E50}"/>
              </a:ext>
            </a:extLst>
          </p:cNvPr>
          <p:cNvSpPr/>
          <p:nvPr/>
        </p:nvSpPr>
        <p:spPr>
          <a:xfrm rot="16200000" flipH="1">
            <a:off x="766688" y="530150"/>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2351;p42">
            <a:extLst>
              <a:ext uri="{FF2B5EF4-FFF2-40B4-BE49-F238E27FC236}">
                <a16:creationId xmlns:a16="http://schemas.microsoft.com/office/drawing/2014/main" id="{FB7BAB79-10B2-45B1-A8A6-BB1E18A16B65}"/>
              </a:ext>
            </a:extLst>
          </p:cNvPr>
          <p:cNvSpPr txBox="1">
            <a:spLocks/>
          </p:cNvSpPr>
          <p:nvPr/>
        </p:nvSpPr>
        <p:spPr>
          <a:xfrm>
            <a:off x="1604183" y="91378"/>
            <a:ext cx="8711437" cy="98928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500"/>
              <a:buFont typeface="Pacifico"/>
              <a:buNone/>
              <a:defRPr sz="2800" b="0" i="0" u="none" strike="noStrike" cap="none">
                <a:solidFill>
                  <a:schemeClr val="lt2"/>
                </a:solidFill>
                <a:latin typeface="Pacifico"/>
                <a:ea typeface="Pacifico"/>
                <a:cs typeface="Pacifico"/>
                <a:sym typeface="Pacific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marL="0" marR="0" lvl="0" indent="0" algn="ctr" defTabSz="914400" rtl="0" eaLnBrk="1" fontAlgn="auto" latinLnBrk="0" hangingPunct="1">
              <a:lnSpc>
                <a:spcPct val="100000"/>
              </a:lnSpc>
              <a:spcBef>
                <a:spcPts val="0"/>
              </a:spcBef>
              <a:spcAft>
                <a:spcPts val="0"/>
              </a:spcAft>
              <a:buClr>
                <a:srgbClr val="FF8175"/>
              </a:buClr>
              <a:buSzPts val="3500"/>
              <a:buFont typeface="Pacifico"/>
              <a:buNone/>
              <a:tabLst/>
              <a:defRPr/>
            </a:pP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LUYỆN</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ĐỌC</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TRONG</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NHÓM</a:t>
            </a:r>
            <a:endPar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endParaRPr>
          </a:p>
        </p:txBody>
      </p:sp>
      <p:grpSp>
        <p:nvGrpSpPr>
          <p:cNvPr id="116" name="Group 115">
            <a:extLst>
              <a:ext uri="{FF2B5EF4-FFF2-40B4-BE49-F238E27FC236}">
                <a16:creationId xmlns:a16="http://schemas.microsoft.com/office/drawing/2014/main" id="{DCA8F3A8-38C5-4908-9E7F-C1F09420B55C}"/>
              </a:ext>
            </a:extLst>
          </p:cNvPr>
          <p:cNvGrpSpPr/>
          <p:nvPr/>
        </p:nvGrpSpPr>
        <p:grpSpPr>
          <a:xfrm>
            <a:off x="743170" y="1343182"/>
            <a:ext cx="10737907" cy="4521610"/>
            <a:chOff x="-1760098" y="455948"/>
            <a:chExt cx="10737907" cy="4521610"/>
          </a:xfrm>
        </p:grpSpPr>
        <p:grpSp>
          <p:nvGrpSpPr>
            <p:cNvPr id="117" name="Group 116">
              <a:extLst>
                <a:ext uri="{FF2B5EF4-FFF2-40B4-BE49-F238E27FC236}">
                  <a16:creationId xmlns:a16="http://schemas.microsoft.com/office/drawing/2014/main" id="{9F461053-AF2E-4B39-82B3-C40898C86220}"/>
                </a:ext>
              </a:extLst>
            </p:cNvPr>
            <p:cNvGrpSpPr/>
            <p:nvPr/>
          </p:nvGrpSpPr>
          <p:grpSpPr>
            <a:xfrm>
              <a:off x="-1760098" y="455948"/>
              <a:ext cx="10737907" cy="4521610"/>
              <a:chOff x="599887" y="299689"/>
              <a:chExt cx="12068452" cy="4494774"/>
            </a:xfrm>
          </p:grpSpPr>
          <p:sp>
            <p:nvSpPr>
              <p:cNvPr id="130" name="Rectangle: Rounded Corners 129">
                <a:extLst>
                  <a:ext uri="{FF2B5EF4-FFF2-40B4-BE49-F238E27FC236}">
                    <a16:creationId xmlns:a16="http://schemas.microsoft.com/office/drawing/2014/main" id="{6CEF4124-FC64-4DF3-9E95-D74124E8D71C}"/>
                  </a:ext>
                </a:extLst>
              </p:cNvPr>
              <p:cNvSpPr/>
              <p:nvPr/>
            </p:nvSpPr>
            <p:spPr>
              <a:xfrm>
                <a:off x="599887" y="1162617"/>
                <a:ext cx="12068452" cy="3631846"/>
              </a:xfrm>
              <a:custGeom>
                <a:avLst/>
                <a:gdLst>
                  <a:gd name="connsiteX0" fmla="*/ 0 w 12068452"/>
                  <a:gd name="connsiteY0" fmla="*/ 732616 h 3631846"/>
                  <a:gd name="connsiteX1" fmla="*/ 732616 w 12068452"/>
                  <a:gd name="connsiteY1" fmla="*/ 0 h 3631846"/>
                  <a:gd name="connsiteX2" fmla="*/ 1501349 w 12068452"/>
                  <a:gd name="connsiteY2" fmla="*/ 0 h 3631846"/>
                  <a:gd name="connsiteX3" fmla="*/ 1845954 w 12068452"/>
                  <a:gd name="connsiteY3" fmla="*/ 0 h 3631846"/>
                  <a:gd name="connsiteX4" fmla="*/ 2720720 w 12068452"/>
                  <a:gd name="connsiteY4" fmla="*/ 0 h 3631846"/>
                  <a:gd name="connsiteX5" fmla="*/ 3383421 w 12068452"/>
                  <a:gd name="connsiteY5" fmla="*/ 0 h 3631846"/>
                  <a:gd name="connsiteX6" fmla="*/ 3940090 w 12068452"/>
                  <a:gd name="connsiteY6" fmla="*/ 0 h 3631846"/>
                  <a:gd name="connsiteX7" fmla="*/ 4708824 w 12068452"/>
                  <a:gd name="connsiteY7" fmla="*/ 0 h 3631846"/>
                  <a:gd name="connsiteX8" fmla="*/ 5371525 w 12068452"/>
                  <a:gd name="connsiteY8" fmla="*/ 0 h 3631846"/>
                  <a:gd name="connsiteX9" fmla="*/ 5928194 w 12068452"/>
                  <a:gd name="connsiteY9" fmla="*/ 0 h 3631846"/>
                  <a:gd name="connsiteX10" fmla="*/ 6272798 w 12068452"/>
                  <a:gd name="connsiteY10" fmla="*/ 0 h 3631846"/>
                  <a:gd name="connsiteX11" fmla="*/ 6829467 w 12068452"/>
                  <a:gd name="connsiteY11" fmla="*/ 0 h 3631846"/>
                  <a:gd name="connsiteX12" fmla="*/ 7386137 w 12068452"/>
                  <a:gd name="connsiteY12" fmla="*/ 0 h 3631846"/>
                  <a:gd name="connsiteX13" fmla="*/ 7730741 w 12068452"/>
                  <a:gd name="connsiteY13" fmla="*/ 0 h 3631846"/>
                  <a:gd name="connsiteX14" fmla="*/ 8181378 w 12068452"/>
                  <a:gd name="connsiteY14" fmla="*/ 0 h 3631846"/>
                  <a:gd name="connsiteX15" fmla="*/ 8525983 w 12068452"/>
                  <a:gd name="connsiteY15" fmla="*/ 0 h 3631846"/>
                  <a:gd name="connsiteX16" fmla="*/ 9400748 w 12068452"/>
                  <a:gd name="connsiteY16" fmla="*/ 0 h 3631846"/>
                  <a:gd name="connsiteX17" fmla="*/ 9851385 w 12068452"/>
                  <a:gd name="connsiteY17" fmla="*/ 0 h 3631846"/>
                  <a:gd name="connsiteX18" fmla="*/ 10302022 w 12068452"/>
                  <a:gd name="connsiteY18" fmla="*/ 0 h 3631846"/>
                  <a:gd name="connsiteX19" fmla="*/ 11335836 w 12068452"/>
                  <a:gd name="connsiteY19" fmla="*/ 0 h 3631846"/>
                  <a:gd name="connsiteX20" fmla="*/ 12068452 w 12068452"/>
                  <a:gd name="connsiteY20" fmla="*/ 732616 h 3631846"/>
                  <a:gd name="connsiteX21" fmla="*/ 12068452 w 12068452"/>
                  <a:gd name="connsiteY21" fmla="*/ 1317602 h 3631846"/>
                  <a:gd name="connsiteX22" fmla="*/ 12068452 w 12068452"/>
                  <a:gd name="connsiteY22" fmla="*/ 1880921 h 3631846"/>
                  <a:gd name="connsiteX23" fmla="*/ 12068452 w 12068452"/>
                  <a:gd name="connsiteY23" fmla="*/ 2899230 h 3631846"/>
                  <a:gd name="connsiteX24" fmla="*/ 11335836 w 12068452"/>
                  <a:gd name="connsiteY24" fmla="*/ 3631846 h 3631846"/>
                  <a:gd name="connsiteX25" fmla="*/ 10885199 w 12068452"/>
                  <a:gd name="connsiteY25" fmla="*/ 3631846 h 3631846"/>
                  <a:gd name="connsiteX26" fmla="*/ 10328530 w 12068452"/>
                  <a:gd name="connsiteY26" fmla="*/ 3631846 h 3631846"/>
                  <a:gd name="connsiteX27" fmla="*/ 9771861 w 12068452"/>
                  <a:gd name="connsiteY27" fmla="*/ 3631846 h 3631846"/>
                  <a:gd name="connsiteX28" fmla="*/ 9109160 w 12068452"/>
                  <a:gd name="connsiteY28" fmla="*/ 3631846 h 3631846"/>
                  <a:gd name="connsiteX29" fmla="*/ 8234394 w 12068452"/>
                  <a:gd name="connsiteY29" fmla="*/ 3631846 h 3631846"/>
                  <a:gd name="connsiteX30" fmla="*/ 7677725 w 12068452"/>
                  <a:gd name="connsiteY30" fmla="*/ 3631846 h 3631846"/>
                  <a:gd name="connsiteX31" fmla="*/ 7015024 w 12068452"/>
                  <a:gd name="connsiteY31" fmla="*/ 3631846 h 3631846"/>
                  <a:gd name="connsiteX32" fmla="*/ 6458355 w 12068452"/>
                  <a:gd name="connsiteY32" fmla="*/ 3631846 h 3631846"/>
                  <a:gd name="connsiteX33" fmla="*/ 5795654 w 12068452"/>
                  <a:gd name="connsiteY33" fmla="*/ 3631846 h 3631846"/>
                  <a:gd name="connsiteX34" fmla="*/ 5026920 w 12068452"/>
                  <a:gd name="connsiteY34" fmla="*/ 3631846 h 3631846"/>
                  <a:gd name="connsiteX35" fmla="*/ 4470251 w 12068452"/>
                  <a:gd name="connsiteY35" fmla="*/ 3631846 h 3631846"/>
                  <a:gd name="connsiteX36" fmla="*/ 3595485 w 12068452"/>
                  <a:gd name="connsiteY36" fmla="*/ 3631846 h 3631846"/>
                  <a:gd name="connsiteX37" fmla="*/ 2932784 w 12068452"/>
                  <a:gd name="connsiteY37" fmla="*/ 3631846 h 3631846"/>
                  <a:gd name="connsiteX38" fmla="*/ 2482147 w 12068452"/>
                  <a:gd name="connsiteY38" fmla="*/ 3631846 h 3631846"/>
                  <a:gd name="connsiteX39" fmla="*/ 1607382 w 12068452"/>
                  <a:gd name="connsiteY39" fmla="*/ 3631846 h 3631846"/>
                  <a:gd name="connsiteX40" fmla="*/ 732616 w 12068452"/>
                  <a:gd name="connsiteY40" fmla="*/ 3631846 h 3631846"/>
                  <a:gd name="connsiteX41" fmla="*/ 0 w 12068452"/>
                  <a:gd name="connsiteY41" fmla="*/ 2899230 h 3631846"/>
                  <a:gd name="connsiteX42" fmla="*/ 0 w 12068452"/>
                  <a:gd name="connsiteY42" fmla="*/ 2357577 h 3631846"/>
                  <a:gd name="connsiteX43" fmla="*/ 0 w 12068452"/>
                  <a:gd name="connsiteY43" fmla="*/ 1794257 h 3631846"/>
                  <a:gd name="connsiteX44" fmla="*/ 0 w 12068452"/>
                  <a:gd name="connsiteY44" fmla="*/ 1209271 h 3631846"/>
                  <a:gd name="connsiteX45" fmla="*/ 0 w 12068452"/>
                  <a:gd name="connsiteY45" fmla="*/ 732616 h 363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068452" h="3631846" fill="none" extrusionOk="0">
                    <a:moveTo>
                      <a:pt x="0" y="732616"/>
                    </a:moveTo>
                    <a:cubicBezTo>
                      <a:pt x="72788" y="272260"/>
                      <a:pt x="308155" y="-27918"/>
                      <a:pt x="732616" y="0"/>
                    </a:cubicBezTo>
                    <a:cubicBezTo>
                      <a:pt x="968843" y="13362"/>
                      <a:pt x="1219063" y="-1029"/>
                      <a:pt x="1501349" y="0"/>
                    </a:cubicBezTo>
                    <a:cubicBezTo>
                      <a:pt x="1783635" y="1029"/>
                      <a:pt x="1755833" y="-10454"/>
                      <a:pt x="1845954" y="0"/>
                    </a:cubicBezTo>
                    <a:cubicBezTo>
                      <a:pt x="1936075" y="10454"/>
                      <a:pt x="2505067" y="-28470"/>
                      <a:pt x="2720720" y="0"/>
                    </a:cubicBezTo>
                    <a:cubicBezTo>
                      <a:pt x="2936373" y="28470"/>
                      <a:pt x="3086508" y="-8503"/>
                      <a:pt x="3383421" y="0"/>
                    </a:cubicBezTo>
                    <a:cubicBezTo>
                      <a:pt x="3680334" y="8503"/>
                      <a:pt x="3770491" y="19047"/>
                      <a:pt x="3940090" y="0"/>
                    </a:cubicBezTo>
                    <a:cubicBezTo>
                      <a:pt x="4109689" y="-19047"/>
                      <a:pt x="4422308" y="-28047"/>
                      <a:pt x="4708824" y="0"/>
                    </a:cubicBezTo>
                    <a:cubicBezTo>
                      <a:pt x="4995340" y="28047"/>
                      <a:pt x="5179227" y="6665"/>
                      <a:pt x="5371525" y="0"/>
                    </a:cubicBezTo>
                    <a:cubicBezTo>
                      <a:pt x="5563823" y="-6665"/>
                      <a:pt x="5791852" y="7481"/>
                      <a:pt x="5928194" y="0"/>
                    </a:cubicBezTo>
                    <a:cubicBezTo>
                      <a:pt x="6064536" y="-7481"/>
                      <a:pt x="6181601" y="-11450"/>
                      <a:pt x="6272798" y="0"/>
                    </a:cubicBezTo>
                    <a:cubicBezTo>
                      <a:pt x="6363995" y="11450"/>
                      <a:pt x="6702697" y="22986"/>
                      <a:pt x="6829467" y="0"/>
                    </a:cubicBezTo>
                    <a:cubicBezTo>
                      <a:pt x="6956237" y="-22986"/>
                      <a:pt x="7121722" y="8405"/>
                      <a:pt x="7386137" y="0"/>
                    </a:cubicBezTo>
                    <a:cubicBezTo>
                      <a:pt x="7650552" y="-8405"/>
                      <a:pt x="7621860" y="17210"/>
                      <a:pt x="7730741" y="0"/>
                    </a:cubicBezTo>
                    <a:cubicBezTo>
                      <a:pt x="7839622" y="-17210"/>
                      <a:pt x="7989014" y="-5508"/>
                      <a:pt x="8181378" y="0"/>
                    </a:cubicBezTo>
                    <a:cubicBezTo>
                      <a:pt x="8373742" y="5508"/>
                      <a:pt x="8376072" y="-16191"/>
                      <a:pt x="8525983" y="0"/>
                    </a:cubicBezTo>
                    <a:cubicBezTo>
                      <a:pt x="8675894" y="16191"/>
                      <a:pt x="9166054" y="-15292"/>
                      <a:pt x="9400748" y="0"/>
                    </a:cubicBezTo>
                    <a:cubicBezTo>
                      <a:pt x="9635443" y="15292"/>
                      <a:pt x="9700814" y="19436"/>
                      <a:pt x="9851385" y="0"/>
                    </a:cubicBezTo>
                    <a:cubicBezTo>
                      <a:pt x="10001956" y="-19436"/>
                      <a:pt x="10124541" y="21004"/>
                      <a:pt x="10302022" y="0"/>
                    </a:cubicBezTo>
                    <a:cubicBezTo>
                      <a:pt x="10479503" y="-21004"/>
                      <a:pt x="11087111" y="-37642"/>
                      <a:pt x="11335836" y="0"/>
                    </a:cubicBezTo>
                    <a:cubicBezTo>
                      <a:pt x="11701462" y="-1722"/>
                      <a:pt x="12032501" y="421969"/>
                      <a:pt x="12068452" y="732616"/>
                    </a:cubicBezTo>
                    <a:cubicBezTo>
                      <a:pt x="12067620" y="976331"/>
                      <a:pt x="12060855" y="1063621"/>
                      <a:pt x="12068452" y="1317602"/>
                    </a:cubicBezTo>
                    <a:cubicBezTo>
                      <a:pt x="12076049" y="1571583"/>
                      <a:pt x="12086187" y="1669159"/>
                      <a:pt x="12068452" y="1880921"/>
                    </a:cubicBezTo>
                    <a:cubicBezTo>
                      <a:pt x="12050717" y="2092683"/>
                      <a:pt x="12091957" y="2682247"/>
                      <a:pt x="12068452" y="2899230"/>
                    </a:cubicBezTo>
                    <a:cubicBezTo>
                      <a:pt x="12076700" y="3362588"/>
                      <a:pt x="11675428" y="3621464"/>
                      <a:pt x="11335836" y="3631846"/>
                    </a:cubicBezTo>
                    <a:cubicBezTo>
                      <a:pt x="11239526" y="3610203"/>
                      <a:pt x="11108382" y="3626809"/>
                      <a:pt x="10885199" y="3631846"/>
                    </a:cubicBezTo>
                    <a:cubicBezTo>
                      <a:pt x="10662016" y="3636883"/>
                      <a:pt x="10496047" y="3607960"/>
                      <a:pt x="10328530" y="3631846"/>
                    </a:cubicBezTo>
                    <a:cubicBezTo>
                      <a:pt x="10161013" y="3655732"/>
                      <a:pt x="9888853" y="3652792"/>
                      <a:pt x="9771861" y="3631846"/>
                    </a:cubicBezTo>
                    <a:cubicBezTo>
                      <a:pt x="9654869" y="3610900"/>
                      <a:pt x="9309303" y="3648950"/>
                      <a:pt x="9109160" y="3631846"/>
                    </a:cubicBezTo>
                    <a:cubicBezTo>
                      <a:pt x="8909017" y="3614742"/>
                      <a:pt x="8538150" y="3608615"/>
                      <a:pt x="8234394" y="3631846"/>
                    </a:cubicBezTo>
                    <a:cubicBezTo>
                      <a:pt x="7930638" y="3655077"/>
                      <a:pt x="7869800" y="3628877"/>
                      <a:pt x="7677725" y="3631846"/>
                    </a:cubicBezTo>
                    <a:cubicBezTo>
                      <a:pt x="7485650" y="3634815"/>
                      <a:pt x="7281940" y="3610634"/>
                      <a:pt x="7015024" y="3631846"/>
                    </a:cubicBezTo>
                    <a:cubicBezTo>
                      <a:pt x="6748108" y="3653058"/>
                      <a:pt x="6654357" y="3615857"/>
                      <a:pt x="6458355" y="3631846"/>
                    </a:cubicBezTo>
                    <a:cubicBezTo>
                      <a:pt x="6262353" y="3647835"/>
                      <a:pt x="6082281" y="3633367"/>
                      <a:pt x="5795654" y="3631846"/>
                    </a:cubicBezTo>
                    <a:cubicBezTo>
                      <a:pt x="5509027" y="3630325"/>
                      <a:pt x="5292585" y="3651697"/>
                      <a:pt x="5026920" y="3631846"/>
                    </a:cubicBezTo>
                    <a:cubicBezTo>
                      <a:pt x="4761255" y="3611995"/>
                      <a:pt x="4628432" y="3638958"/>
                      <a:pt x="4470251" y="3631846"/>
                    </a:cubicBezTo>
                    <a:cubicBezTo>
                      <a:pt x="4312070" y="3624734"/>
                      <a:pt x="3811767" y="3621604"/>
                      <a:pt x="3595485" y="3631846"/>
                    </a:cubicBezTo>
                    <a:cubicBezTo>
                      <a:pt x="3379203" y="3642088"/>
                      <a:pt x="3253282" y="3606975"/>
                      <a:pt x="2932784" y="3631846"/>
                    </a:cubicBezTo>
                    <a:cubicBezTo>
                      <a:pt x="2612286" y="3656717"/>
                      <a:pt x="2652476" y="3640394"/>
                      <a:pt x="2482147" y="3631846"/>
                    </a:cubicBezTo>
                    <a:cubicBezTo>
                      <a:pt x="2311818" y="3623298"/>
                      <a:pt x="1839882" y="3592247"/>
                      <a:pt x="1607382" y="3631846"/>
                    </a:cubicBezTo>
                    <a:cubicBezTo>
                      <a:pt x="1374883" y="3671445"/>
                      <a:pt x="1078131" y="3654546"/>
                      <a:pt x="732616" y="3631846"/>
                    </a:cubicBezTo>
                    <a:cubicBezTo>
                      <a:pt x="339930" y="3628364"/>
                      <a:pt x="69729" y="3324225"/>
                      <a:pt x="0" y="2899230"/>
                    </a:cubicBezTo>
                    <a:cubicBezTo>
                      <a:pt x="-10926" y="2676640"/>
                      <a:pt x="-26939" y="2490379"/>
                      <a:pt x="0" y="2357577"/>
                    </a:cubicBezTo>
                    <a:cubicBezTo>
                      <a:pt x="26939" y="2224775"/>
                      <a:pt x="23938" y="1937757"/>
                      <a:pt x="0" y="1794257"/>
                    </a:cubicBezTo>
                    <a:cubicBezTo>
                      <a:pt x="-23938" y="1650757"/>
                      <a:pt x="24520" y="1393283"/>
                      <a:pt x="0" y="1209271"/>
                    </a:cubicBezTo>
                    <a:cubicBezTo>
                      <a:pt x="-24520" y="1025259"/>
                      <a:pt x="-11058" y="832791"/>
                      <a:pt x="0" y="732616"/>
                    </a:cubicBezTo>
                    <a:close/>
                  </a:path>
                  <a:path w="12068452" h="3631846" stroke="0" extrusionOk="0">
                    <a:moveTo>
                      <a:pt x="0" y="732616"/>
                    </a:moveTo>
                    <a:cubicBezTo>
                      <a:pt x="324" y="337901"/>
                      <a:pt x="356123" y="50247"/>
                      <a:pt x="732616" y="0"/>
                    </a:cubicBezTo>
                    <a:cubicBezTo>
                      <a:pt x="921704" y="17805"/>
                      <a:pt x="1225507" y="-12147"/>
                      <a:pt x="1501349" y="0"/>
                    </a:cubicBezTo>
                    <a:cubicBezTo>
                      <a:pt x="1777191" y="12147"/>
                      <a:pt x="1806093" y="12351"/>
                      <a:pt x="1951986" y="0"/>
                    </a:cubicBezTo>
                    <a:cubicBezTo>
                      <a:pt x="2097879" y="-12351"/>
                      <a:pt x="2190586" y="8529"/>
                      <a:pt x="2402623" y="0"/>
                    </a:cubicBezTo>
                    <a:cubicBezTo>
                      <a:pt x="2614660" y="-8529"/>
                      <a:pt x="2808167" y="-23892"/>
                      <a:pt x="3171357" y="0"/>
                    </a:cubicBezTo>
                    <a:cubicBezTo>
                      <a:pt x="3534547" y="23892"/>
                      <a:pt x="3556186" y="23975"/>
                      <a:pt x="3728026" y="0"/>
                    </a:cubicBezTo>
                    <a:cubicBezTo>
                      <a:pt x="3899866" y="-23975"/>
                      <a:pt x="4278530" y="-8821"/>
                      <a:pt x="4602791" y="0"/>
                    </a:cubicBezTo>
                    <a:cubicBezTo>
                      <a:pt x="4927052" y="8821"/>
                      <a:pt x="5162854" y="37067"/>
                      <a:pt x="5477557" y="0"/>
                    </a:cubicBezTo>
                    <a:cubicBezTo>
                      <a:pt x="5792260" y="-37067"/>
                      <a:pt x="6018256" y="29153"/>
                      <a:pt x="6246290" y="0"/>
                    </a:cubicBezTo>
                    <a:cubicBezTo>
                      <a:pt x="6474324" y="-29153"/>
                      <a:pt x="6474022" y="-2673"/>
                      <a:pt x="6696927" y="0"/>
                    </a:cubicBezTo>
                    <a:cubicBezTo>
                      <a:pt x="6919832" y="2673"/>
                      <a:pt x="6952480" y="6197"/>
                      <a:pt x="7041532" y="0"/>
                    </a:cubicBezTo>
                    <a:cubicBezTo>
                      <a:pt x="7130585" y="-6197"/>
                      <a:pt x="7728477" y="14182"/>
                      <a:pt x="7916298" y="0"/>
                    </a:cubicBezTo>
                    <a:cubicBezTo>
                      <a:pt x="8104119" y="-14182"/>
                      <a:pt x="8306747" y="5264"/>
                      <a:pt x="8578999" y="0"/>
                    </a:cubicBezTo>
                    <a:cubicBezTo>
                      <a:pt x="8851251" y="-5264"/>
                      <a:pt x="9045739" y="-29692"/>
                      <a:pt x="9241700" y="0"/>
                    </a:cubicBezTo>
                    <a:cubicBezTo>
                      <a:pt x="9437661" y="29692"/>
                      <a:pt x="9527385" y="12943"/>
                      <a:pt x="9692337" y="0"/>
                    </a:cubicBezTo>
                    <a:cubicBezTo>
                      <a:pt x="9857289" y="-12943"/>
                      <a:pt x="10299114" y="-18612"/>
                      <a:pt x="10461070" y="0"/>
                    </a:cubicBezTo>
                    <a:cubicBezTo>
                      <a:pt x="10623026" y="18612"/>
                      <a:pt x="10950803" y="12116"/>
                      <a:pt x="11335836" y="0"/>
                    </a:cubicBezTo>
                    <a:cubicBezTo>
                      <a:pt x="11765162" y="-51254"/>
                      <a:pt x="12080763" y="344140"/>
                      <a:pt x="12068452" y="732616"/>
                    </a:cubicBezTo>
                    <a:cubicBezTo>
                      <a:pt x="12068472" y="880754"/>
                      <a:pt x="12083156" y="1074915"/>
                      <a:pt x="12068452" y="1209271"/>
                    </a:cubicBezTo>
                    <a:cubicBezTo>
                      <a:pt x="12053748" y="1343627"/>
                      <a:pt x="12080028" y="1514299"/>
                      <a:pt x="12068452" y="1772591"/>
                    </a:cubicBezTo>
                    <a:cubicBezTo>
                      <a:pt x="12056876" y="2030883"/>
                      <a:pt x="12042890" y="2132343"/>
                      <a:pt x="12068452" y="2292578"/>
                    </a:cubicBezTo>
                    <a:cubicBezTo>
                      <a:pt x="12094014" y="2452813"/>
                      <a:pt x="12067196" y="2688609"/>
                      <a:pt x="12068452" y="2899230"/>
                    </a:cubicBezTo>
                    <a:cubicBezTo>
                      <a:pt x="12084043" y="3337692"/>
                      <a:pt x="11675277" y="3607347"/>
                      <a:pt x="11335836" y="3631846"/>
                    </a:cubicBezTo>
                    <a:cubicBezTo>
                      <a:pt x="11003185" y="3670053"/>
                      <a:pt x="10802559" y="3628277"/>
                      <a:pt x="10567103" y="3631846"/>
                    </a:cubicBezTo>
                    <a:cubicBezTo>
                      <a:pt x="10331647" y="3635415"/>
                      <a:pt x="10119321" y="3671471"/>
                      <a:pt x="9692337" y="3631846"/>
                    </a:cubicBezTo>
                    <a:cubicBezTo>
                      <a:pt x="9265353" y="3592221"/>
                      <a:pt x="9041208" y="3643154"/>
                      <a:pt x="8817571" y="3631846"/>
                    </a:cubicBezTo>
                    <a:cubicBezTo>
                      <a:pt x="8593934" y="3620538"/>
                      <a:pt x="8405724" y="3638173"/>
                      <a:pt x="8260902" y="3631846"/>
                    </a:cubicBezTo>
                    <a:cubicBezTo>
                      <a:pt x="8116080" y="3625519"/>
                      <a:pt x="8047566" y="3619813"/>
                      <a:pt x="7916298" y="3631846"/>
                    </a:cubicBezTo>
                    <a:cubicBezTo>
                      <a:pt x="7785030" y="3643879"/>
                      <a:pt x="7611768" y="3650069"/>
                      <a:pt x="7465661" y="3631846"/>
                    </a:cubicBezTo>
                    <a:cubicBezTo>
                      <a:pt x="7319554" y="3613623"/>
                      <a:pt x="7186341" y="3640915"/>
                      <a:pt x="7015024" y="3631846"/>
                    </a:cubicBezTo>
                    <a:cubicBezTo>
                      <a:pt x="6843707" y="3622777"/>
                      <a:pt x="6411074" y="3603456"/>
                      <a:pt x="6246290" y="3631846"/>
                    </a:cubicBezTo>
                    <a:cubicBezTo>
                      <a:pt x="6081506" y="3660236"/>
                      <a:pt x="6054370" y="3641707"/>
                      <a:pt x="5901686" y="3631846"/>
                    </a:cubicBezTo>
                    <a:cubicBezTo>
                      <a:pt x="5749002" y="3621985"/>
                      <a:pt x="5667000" y="3612303"/>
                      <a:pt x="5451049" y="3631846"/>
                    </a:cubicBezTo>
                    <a:cubicBezTo>
                      <a:pt x="5235098" y="3651389"/>
                      <a:pt x="4945210" y="3626832"/>
                      <a:pt x="4576283" y="3631846"/>
                    </a:cubicBezTo>
                    <a:cubicBezTo>
                      <a:pt x="4207356" y="3636860"/>
                      <a:pt x="4395652" y="3621420"/>
                      <a:pt x="4231679" y="3631846"/>
                    </a:cubicBezTo>
                    <a:cubicBezTo>
                      <a:pt x="4067706" y="3642272"/>
                      <a:pt x="4009346" y="3623778"/>
                      <a:pt x="3887074" y="3631846"/>
                    </a:cubicBezTo>
                    <a:cubicBezTo>
                      <a:pt x="3764802" y="3639914"/>
                      <a:pt x="3712956" y="3640814"/>
                      <a:pt x="3542469" y="3631846"/>
                    </a:cubicBezTo>
                    <a:cubicBezTo>
                      <a:pt x="3371983" y="3622878"/>
                      <a:pt x="3120476" y="3646601"/>
                      <a:pt x="2879768" y="3631846"/>
                    </a:cubicBezTo>
                    <a:cubicBezTo>
                      <a:pt x="2639060" y="3617091"/>
                      <a:pt x="2458705" y="3629029"/>
                      <a:pt x="2217067" y="3631846"/>
                    </a:cubicBezTo>
                    <a:cubicBezTo>
                      <a:pt x="1975429" y="3634663"/>
                      <a:pt x="1876075" y="3634634"/>
                      <a:pt x="1554366" y="3631846"/>
                    </a:cubicBezTo>
                    <a:cubicBezTo>
                      <a:pt x="1232657" y="3629058"/>
                      <a:pt x="906184" y="3661493"/>
                      <a:pt x="732616" y="3631846"/>
                    </a:cubicBezTo>
                    <a:cubicBezTo>
                      <a:pt x="340170" y="3646277"/>
                      <a:pt x="-42948" y="3324192"/>
                      <a:pt x="0" y="2899230"/>
                    </a:cubicBezTo>
                    <a:cubicBezTo>
                      <a:pt x="12208" y="2749971"/>
                      <a:pt x="8617" y="2506998"/>
                      <a:pt x="0" y="2357577"/>
                    </a:cubicBezTo>
                    <a:cubicBezTo>
                      <a:pt x="-8617" y="2208156"/>
                      <a:pt x="-3619" y="2064426"/>
                      <a:pt x="0" y="1815923"/>
                    </a:cubicBezTo>
                    <a:cubicBezTo>
                      <a:pt x="3619" y="1567420"/>
                      <a:pt x="-23231" y="1508242"/>
                      <a:pt x="0" y="1295936"/>
                    </a:cubicBezTo>
                    <a:cubicBezTo>
                      <a:pt x="23231" y="1083630"/>
                      <a:pt x="-18496" y="954182"/>
                      <a:pt x="0" y="732616"/>
                    </a:cubicBezTo>
                    <a:close/>
                  </a:path>
                </a:pathLst>
              </a:custGeom>
              <a:solidFill>
                <a:srgbClr val="FFFFFF">
                  <a:alpha val="85000"/>
                </a:srgbClr>
              </a:solidFill>
              <a:ln w="38100" cap="flat" cmpd="sng" algn="ctr">
                <a:solidFill>
                  <a:srgbClr val="002060"/>
                </a:solidFill>
                <a:prstDash val="solid"/>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a:effectLst/>
            </p:spPr>
            <p:txBody>
              <a:bodyPr rtlCol="0" anchor="b"/>
              <a:lstStyle/>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1.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đúng</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a:t>
                </a:r>
              </a:p>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2.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to,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rõ</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a:t>
                </a:r>
              </a:p>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3.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ngắt</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nghỉ</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err="1">
                    <a:ln>
                      <a:noFill/>
                    </a:ln>
                    <a:solidFill>
                      <a:srgbClr val="000000"/>
                    </a:solidFill>
                    <a:effectLst/>
                    <a:uLnTx/>
                    <a:uFillTx/>
                    <a:latin typeface="UTM Duepuntozero" panose="02040603050506020204" pitchFamily="18" charset="0"/>
                    <a:ea typeface="+mn-ea"/>
                    <a:cs typeface="+mn-cs"/>
                    <a:sym typeface="Arial"/>
                  </a:rPr>
                  <a:t>đúng</a:t>
                </a:r>
                <a:r>
                  <a:rPr kumimoji="0" lang="en-US" sz="6000" b="0" i="0" u="none" strike="noStrike" kern="0" cap="none" spc="0" normalizeH="0" baseline="0" noProof="0">
                    <a:ln>
                      <a:noFill/>
                    </a:ln>
                    <a:solidFill>
                      <a:srgbClr val="000000"/>
                    </a:solidFill>
                    <a:effectLst/>
                    <a:uLnTx/>
                    <a:uFillTx/>
                    <a:latin typeface="UTM Duepuntozero" panose="02040603050506020204" pitchFamily="18" charset="0"/>
                    <a:ea typeface="+mn-ea"/>
                    <a:cs typeface="+mn-cs"/>
                    <a:sym typeface="Arial"/>
                  </a:rPr>
                  <a:t> chỗ</a:t>
                </a:r>
                <a:r>
                  <a:rPr kumimoji="0" lang="en-US" sz="6600" b="0" i="0" u="none" strike="noStrike" kern="0" cap="none" spc="0" normalizeH="0" baseline="0" noProof="0">
                    <a:ln>
                      <a:noFill/>
                    </a:ln>
                    <a:solidFill>
                      <a:srgbClr val="000000"/>
                    </a:solidFill>
                    <a:effectLst/>
                    <a:uLnTx/>
                    <a:uFillTx/>
                    <a:latin typeface="UTM Duepuntozero" panose="02040603050506020204" pitchFamily="18" charset="0"/>
                    <a:ea typeface="+mn-ea"/>
                    <a:cs typeface="+mn-cs"/>
                    <a:sym typeface="Arial"/>
                  </a:rPr>
                  <a:t>.</a:t>
                </a:r>
                <a:endParaRPr kumimoji="0" lang="en-US" sz="66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endParaRPr>
              </a:p>
            </p:txBody>
          </p:sp>
          <p:sp>
            <p:nvSpPr>
              <p:cNvPr id="131" name="Rectangle: Rounded Corners 130">
                <a:extLst>
                  <a:ext uri="{FF2B5EF4-FFF2-40B4-BE49-F238E27FC236}">
                    <a16:creationId xmlns:a16="http://schemas.microsoft.com/office/drawing/2014/main" id="{7BD4113F-A463-493C-8367-DA36239151E0}"/>
                  </a:ext>
                </a:extLst>
              </p:cNvPr>
              <p:cNvSpPr/>
              <p:nvPr/>
            </p:nvSpPr>
            <p:spPr>
              <a:xfrm>
                <a:off x="3469368" y="299689"/>
                <a:ext cx="6293246" cy="948288"/>
              </a:xfrm>
              <a:prstGeom prst="roundRect">
                <a:avLst>
                  <a:gd name="adj" fmla="val 50000"/>
                </a:avLst>
              </a:prstGeom>
              <a:solidFill>
                <a:srgbClr val="CCFFFF"/>
              </a:solidFill>
              <a:ln w="38100" cap="flat" cmpd="sng" algn="ctr">
                <a:solidFill>
                  <a:srgbClr val="00206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Tiêu</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chí</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đánh</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giá</a:t>
                </a:r>
                <a:endPar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endParaRPr>
              </a:p>
            </p:txBody>
          </p:sp>
        </p:grpSp>
        <p:grpSp>
          <p:nvGrpSpPr>
            <p:cNvPr id="118" name="Group 117">
              <a:extLst>
                <a:ext uri="{FF2B5EF4-FFF2-40B4-BE49-F238E27FC236}">
                  <a16:creationId xmlns:a16="http://schemas.microsoft.com/office/drawing/2014/main" id="{3E135764-711C-4E8E-A30D-61F60382C88C}"/>
                </a:ext>
              </a:extLst>
            </p:cNvPr>
            <p:cNvGrpSpPr/>
            <p:nvPr/>
          </p:nvGrpSpPr>
          <p:grpSpPr>
            <a:xfrm>
              <a:off x="1923504" y="1646890"/>
              <a:ext cx="6808677" cy="2980694"/>
              <a:chOff x="1922572" y="1651846"/>
              <a:chExt cx="6808677" cy="2980694"/>
            </a:xfrm>
          </p:grpSpPr>
          <p:pic>
            <p:nvPicPr>
              <p:cNvPr id="127" name="Picture 126" descr="Shape, circle&#10;&#10;Description automatically generated">
                <a:extLst>
                  <a:ext uri="{FF2B5EF4-FFF2-40B4-BE49-F238E27FC236}">
                    <a16:creationId xmlns:a16="http://schemas.microsoft.com/office/drawing/2014/main" id="{D548C32E-9717-4C69-B7F3-216CDA9500A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1922572" y="1686745"/>
                <a:ext cx="818629" cy="886354"/>
              </a:xfrm>
              <a:prstGeom prst="rect">
                <a:avLst/>
              </a:prstGeom>
            </p:spPr>
          </p:pic>
          <p:pic>
            <p:nvPicPr>
              <p:cNvPr id="128" name="Picture 127" descr="Shape, circle&#10;&#10;Description automatically generated">
                <a:extLst>
                  <a:ext uri="{FF2B5EF4-FFF2-40B4-BE49-F238E27FC236}">
                    <a16:creationId xmlns:a16="http://schemas.microsoft.com/office/drawing/2014/main" id="{625F9243-9BD9-427D-AC1A-D65BD5210C2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4086687" y="1651846"/>
                <a:ext cx="919829" cy="834914"/>
              </a:xfrm>
              <a:prstGeom prst="rect">
                <a:avLst/>
              </a:prstGeom>
            </p:spPr>
          </p:pic>
          <p:pic>
            <p:nvPicPr>
              <p:cNvPr id="129" name="Picture 128" descr="Shape, circle&#10;&#10;Description automatically generated">
                <a:extLst>
                  <a:ext uri="{FF2B5EF4-FFF2-40B4-BE49-F238E27FC236}">
                    <a16:creationId xmlns:a16="http://schemas.microsoft.com/office/drawing/2014/main" id="{045FEAF7-25F2-4B6B-867A-439C48B25CC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940497" y="1728306"/>
                <a:ext cx="1035474" cy="773001"/>
              </a:xfrm>
              <a:prstGeom prst="rect">
                <a:avLst/>
              </a:prstGeom>
            </p:spPr>
          </p:pic>
          <p:pic>
            <p:nvPicPr>
              <p:cNvPr id="132" name="Picture 131" descr="Shape, circle&#10;&#10;Description automatically generated">
                <a:extLst>
                  <a:ext uri="{FF2B5EF4-FFF2-40B4-BE49-F238E27FC236}">
                    <a16:creationId xmlns:a16="http://schemas.microsoft.com/office/drawing/2014/main" id="{EE1E93EC-2BF8-4DC1-80E2-8E85C911BDB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400794" y="2763490"/>
                <a:ext cx="818629" cy="886354"/>
              </a:xfrm>
              <a:prstGeom prst="rect">
                <a:avLst/>
              </a:prstGeom>
            </p:spPr>
          </p:pic>
          <p:pic>
            <p:nvPicPr>
              <p:cNvPr id="133" name="Picture 132" descr="Shape, circle&#10;&#10;Description automatically generated">
                <a:extLst>
                  <a:ext uri="{FF2B5EF4-FFF2-40B4-BE49-F238E27FC236}">
                    <a16:creationId xmlns:a16="http://schemas.microsoft.com/office/drawing/2014/main" id="{F76A826D-9409-4CB8-8D95-033BF206A5D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3320372" y="2789777"/>
                <a:ext cx="1035474" cy="773001"/>
              </a:xfrm>
              <a:prstGeom prst="rect">
                <a:avLst/>
              </a:prstGeom>
            </p:spPr>
          </p:pic>
          <p:pic>
            <p:nvPicPr>
              <p:cNvPr id="134" name="Picture 133" descr="Shape, circle&#10;&#10;Description automatically generated">
                <a:extLst>
                  <a:ext uri="{FF2B5EF4-FFF2-40B4-BE49-F238E27FC236}">
                    <a16:creationId xmlns:a16="http://schemas.microsoft.com/office/drawing/2014/main" id="{71F34FF5-E216-4B82-BC24-AC476DAB6E2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4389009" y="2723111"/>
                <a:ext cx="919829" cy="834914"/>
              </a:xfrm>
              <a:prstGeom prst="rect">
                <a:avLst/>
              </a:prstGeom>
            </p:spPr>
          </p:pic>
          <p:pic>
            <p:nvPicPr>
              <p:cNvPr id="135" name="Picture 134" descr="Shape, circle&#10;&#10;Description automatically generated">
                <a:extLst>
                  <a:ext uri="{FF2B5EF4-FFF2-40B4-BE49-F238E27FC236}">
                    <a16:creationId xmlns:a16="http://schemas.microsoft.com/office/drawing/2014/main" id="{54FA972A-98E1-4AF7-A5C4-2CC2ECB640B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5873459" y="3746186"/>
                <a:ext cx="818629" cy="886354"/>
              </a:xfrm>
              <a:prstGeom prst="rect">
                <a:avLst/>
              </a:prstGeom>
            </p:spPr>
          </p:pic>
          <p:pic>
            <p:nvPicPr>
              <p:cNvPr id="136" name="Picture 135" descr="Shape, circle&#10;&#10;Description automatically generated">
                <a:extLst>
                  <a:ext uri="{FF2B5EF4-FFF2-40B4-BE49-F238E27FC236}">
                    <a16:creationId xmlns:a16="http://schemas.microsoft.com/office/drawing/2014/main" id="{374D7FD6-1846-4421-ABAA-F0D09B9481C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6775946" y="3802862"/>
                <a:ext cx="1035474" cy="773001"/>
              </a:xfrm>
              <a:prstGeom prst="rect">
                <a:avLst/>
              </a:prstGeom>
            </p:spPr>
          </p:pic>
          <p:pic>
            <p:nvPicPr>
              <p:cNvPr id="137" name="Picture 136" descr="Shape, circle&#10;&#10;Description automatically generated">
                <a:extLst>
                  <a:ext uri="{FF2B5EF4-FFF2-40B4-BE49-F238E27FC236}">
                    <a16:creationId xmlns:a16="http://schemas.microsoft.com/office/drawing/2014/main" id="{14E88F1F-B004-4725-91E2-09C892D0CFC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7811420" y="3771905"/>
                <a:ext cx="919829" cy="834914"/>
              </a:xfrm>
              <a:prstGeom prst="rect">
                <a:avLst/>
              </a:prstGeom>
            </p:spPr>
          </p:pic>
        </p:grpSp>
      </p:grpSp>
    </p:spTree>
    <p:extLst>
      <p:ext uri="{BB962C8B-B14F-4D97-AF65-F5344CB8AC3E}">
        <p14:creationId xmlns:p14="http://schemas.microsoft.com/office/powerpoint/2010/main" val="263595617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85333">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14:bounceEnd="85333">
                                          <p:cBhvr additive="base">
                                            <p:cTn id="7" dur="750" fill="hold"/>
                                            <p:tgtEl>
                                              <p:spTgt spid="116"/>
                                            </p:tgtEl>
                                            <p:attrNameLst>
                                              <p:attrName>ppt_x</p:attrName>
                                            </p:attrNameLst>
                                          </p:cBhvr>
                                          <p:tavLst>
                                            <p:tav tm="0">
                                              <p:val>
                                                <p:strVal val="#ppt_x"/>
                                              </p:val>
                                            </p:tav>
                                            <p:tav tm="100000">
                                              <p:val>
                                                <p:strVal val="#ppt_x"/>
                                              </p:val>
                                            </p:tav>
                                          </p:tavLst>
                                        </p:anim>
                                        <p:anim calcmode="lin" valueType="num" p14:bounceEnd="85333">
                                          <p:cBhvr additive="base">
                                            <p:cTn id="8" dur="75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750" fill="hold"/>
                                            <p:tgtEl>
                                              <p:spTgt spid="116"/>
                                            </p:tgtEl>
                                            <p:attrNameLst>
                                              <p:attrName>ppt_x</p:attrName>
                                            </p:attrNameLst>
                                          </p:cBhvr>
                                          <p:tavLst>
                                            <p:tav tm="0">
                                              <p:val>
                                                <p:strVal val="#ppt_x"/>
                                              </p:val>
                                            </p:tav>
                                            <p:tav tm="100000">
                                              <p:val>
                                                <p:strVal val="#ppt_x"/>
                                              </p:val>
                                            </p:tav>
                                          </p:tavLst>
                                        </p:anim>
                                        <p:anim calcmode="lin" valueType="num">
                                          <p:cBhvr additive="base">
                                            <p:cTn id="8" dur="75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 name="Picture 8">
            <a:extLst>
              <a:ext uri="{FF2B5EF4-FFF2-40B4-BE49-F238E27FC236}">
                <a16:creationId xmlns:a16="http://schemas.microsoft.com/office/drawing/2014/main" id="{5ACDC7D3-546E-41AE-BA44-DCA3E091231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655569" y="788554"/>
            <a:ext cx="2284094" cy="2859587"/>
          </a:xfrm>
          <a:prstGeom prst="rect">
            <a:avLst/>
          </a:prstGeom>
        </p:spPr>
      </p:pic>
      <p:sp>
        <p:nvSpPr>
          <p:cNvPr id="22" name="Rectangle 21">
            <a:extLst>
              <a:ext uri="{FF2B5EF4-FFF2-40B4-BE49-F238E27FC236}">
                <a16:creationId xmlns:a16="http://schemas.microsoft.com/office/drawing/2014/main" id="{29852EBA-BB85-4C30-9FC5-8D7F01457087}"/>
              </a:ext>
            </a:extLst>
          </p:cNvPr>
          <p:cNvSpPr/>
          <p:nvPr/>
        </p:nvSpPr>
        <p:spPr>
          <a:xfrm>
            <a:off x="2434219" y="-71893"/>
            <a:ext cx="7008650" cy="1323439"/>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LUYỆN </a:t>
            </a:r>
            <a:r>
              <a:rPr kumimoji="0" lang="en-US" sz="8000" b="1" i="0" u="none" strike="noStrike" kern="0" cap="none" spc="0" normalizeH="0" baseline="0" noProof="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ĐỌC TRước lớp</a:t>
            </a:r>
            <a:endParaRPr kumimoji="0" lang="en-US" sz="80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endParaRPr>
          </a:p>
        </p:txBody>
      </p:sp>
      <p:grpSp>
        <p:nvGrpSpPr>
          <p:cNvPr id="41" name="Nhóm 5">
            <a:extLst>
              <a:ext uri="{FF2B5EF4-FFF2-40B4-BE49-F238E27FC236}">
                <a16:creationId xmlns:a16="http://schemas.microsoft.com/office/drawing/2014/main" id="{A5B0ED0A-DBE7-4210-A17D-7019AFA28F1B}"/>
              </a:ext>
            </a:extLst>
          </p:cNvPr>
          <p:cNvGrpSpPr/>
          <p:nvPr/>
        </p:nvGrpSpPr>
        <p:grpSpPr>
          <a:xfrm>
            <a:off x="440053" y="1918154"/>
            <a:ext cx="6786781" cy="3791162"/>
            <a:chOff x="3502566" y="2258132"/>
            <a:chExt cx="5176546" cy="2708801"/>
          </a:xfrm>
        </p:grpSpPr>
        <p:grpSp>
          <p:nvGrpSpPr>
            <p:cNvPr id="42" name="Nhóm 17">
              <a:extLst>
                <a:ext uri="{FF2B5EF4-FFF2-40B4-BE49-F238E27FC236}">
                  <a16:creationId xmlns:a16="http://schemas.microsoft.com/office/drawing/2014/main" id="{93C993D4-C104-43A3-ABB5-2D9D83572F29}"/>
                </a:ext>
              </a:extLst>
            </p:cNvPr>
            <p:cNvGrpSpPr/>
            <p:nvPr/>
          </p:nvGrpSpPr>
          <p:grpSpPr>
            <a:xfrm flipH="1">
              <a:off x="3502566" y="2258132"/>
              <a:ext cx="5176546" cy="2708801"/>
              <a:chOff x="878187" y="2993097"/>
              <a:chExt cx="3850877" cy="2306809"/>
            </a:xfrm>
          </p:grpSpPr>
          <p:grpSp>
            <p:nvGrpSpPr>
              <p:cNvPr id="53" name="Nhóm 19">
                <a:extLst>
                  <a:ext uri="{FF2B5EF4-FFF2-40B4-BE49-F238E27FC236}">
                    <a16:creationId xmlns:a16="http://schemas.microsoft.com/office/drawing/2014/main" id="{A35629FF-BABB-4606-87DD-7E1D808F1737}"/>
                  </a:ext>
                </a:extLst>
              </p:cNvPr>
              <p:cNvGrpSpPr/>
              <p:nvPr/>
            </p:nvGrpSpPr>
            <p:grpSpPr>
              <a:xfrm>
                <a:off x="924253" y="2993097"/>
                <a:ext cx="3804811" cy="2306809"/>
                <a:chOff x="712443" y="1347965"/>
                <a:chExt cx="3804811" cy="2306809"/>
              </a:xfrm>
            </p:grpSpPr>
            <p:sp>
              <p:nvSpPr>
                <p:cNvPr id="58" name="Hình chữ nhật: Góc Tròn 12">
                  <a:extLst>
                    <a:ext uri="{FF2B5EF4-FFF2-40B4-BE49-F238E27FC236}">
                      <a16:creationId xmlns:a16="http://schemas.microsoft.com/office/drawing/2014/main" id="{7B8BA1FC-59EE-4353-9610-214CC11BCBED}"/>
                    </a:ext>
                  </a:extLst>
                </p:cNvPr>
                <p:cNvSpPr/>
                <p:nvPr/>
              </p:nvSpPr>
              <p:spPr>
                <a:xfrm flipV="1">
                  <a:off x="773724" y="1347965"/>
                  <a:ext cx="3682248" cy="2306809"/>
                </a:xfrm>
                <a:custGeom>
                  <a:avLst/>
                  <a:gdLst>
                    <a:gd name="connsiteX0" fmla="*/ 0 w 3804811"/>
                    <a:gd name="connsiteY0" fmla="*/ 27650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0 w 3804811"/>
                    <a:gd name="connsiteY8" fmla="*/ 276507 h 1659008"/>
                    <a:gd name="connsiteX0" fmla="*/ 327660 w 3804811"/>
                    <a:gd name="connsiteY0" fmla="*/ 81752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327660 w 3804811"/>
                    <a:gd name="connsiteY8" fmla="*/ 817527 h 165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4811" h="1659008">
                      <a:moveTo>
                        <a:pt x="327660" y="817527"/>
                      </a:moveTo>
                      <a:cubicBezTo>
                        <a:pt x="327660" y="664816"/>
                        <a:pt x="123796" y="0"/>
                        <a:pt x="276507" y="0"/>
                      </a:cubicBezTo>
                      <a:lnTo>
                        <a:pt x="3528304" y="0"/>
                      </a:lnTo>
                      <a:cubicBezTo>
                        <a:pt x="3681015" y="0"/>
                        <a:pt x="3804811" y="123796"/>
                        <a:pt x="3804811" y="276507"/>
                      </a:cubicBezTo>
                      <a:lnTo>
                        <a:pt x="3804811" y="1382501"/>
                      </a:lnTo>
                      <a:cubicBezTo>
                        <a:pt x="3804811" y="1535212"/>
                        <a:pt x="3681015" y="1659008"/>
                        <a:pt x="3528304" y="1659008"/>
                      </a:cubicBezTo>
                      <a:lnTo>
                        <a:pt x="276507" y="1659008"/>
                      </a:lnTo>
                      <a:cubicBezTo>
                        <a:pt x="123796" y="1659008"/>
                        <a:pt x="0" y="1535212"/>
                        <a:pt x="0" y="1382501"/>
                      </a:cubicBezTo>
                      <a:cubicBezTo>
                        <a:pt x="0" y="1013836"/>
                        <a:pt x="327660" y="1186192"/>
                        <a:pt x="327660" y="817527"/>
                      </a:cubicBezTo>
                      <a:close/>
                    </a:path>
                  </a:pathLst>
                </a:custGeom>
                <a:solidFill>
                  <a:srgbClr val="FFFFFF"/>
                </a:solidFill>
                <a:ln w="25400" cap="flat" cmpd="sng" algn="ctr">
                  <a:solidFill>
                    <a:srgbClr val="FF8C00"/>
                  </a:solidFill>
                  <a:prstDash val="solid"/>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b="0" i="0" u="none" strike="noStrike" kern="0" cap="none" spc="0" normalizeH="0" baseline="0" noProof="0" dirty="0">
                    <a:ln>
                      <a:noFill/>
                    </a:ln>
                    <a:solidFill>
                      <a:srgbClr val="1E0E2F"/>
                    </a:solidFill>
                    <a:effectLst/>
                    <a:uLnTx/>
                    <a:uFillTx/>
                    <a:latin typeface="Arial"/>
                    <a:ea typeface="+mn-ea"/>
                    <a:cs typeface="+mn-cs"/>
                    <a:sym typeface="Arial"/>
                  </a:endParaRPr>
                </a:p>
              </p:txBody>
            </p:sp>
            <p:sp>
              <p:nvSpPr>
                <p:cNvPr id="59" name="Hình chữ nhật: Góc Tròn 12">
                  <a:extLst>
                    <a:ext uri="{FF2B5EF4-FFF2-40B4-BE49-F238E27FC236}">
                      <a16:creationId xmlns:a16="http://schemas.microsoft.com/office/drawing/2014/main" id="{E2F2ACF4-5AAE-4E83-89DF-AA22222E8324}"/>
                    </a:ext>
                  </a:extLst>
                </p:cNvPr>
                <p:cNvSpPr/>
                <p:nvPr/>
              </p:nvSpPr>
              <p:spPr>
                <a:xfrm flipV="1">
                  <a:off x="712443" y="1845651"/>
                  <a:ext cx="3804811" cy="1683566"/>
                </a:xfrm>
                <a:custGeom>
                  <a:avLst/>
                  <a:gdLst>
                    <a:gd name="connsiteX0" fmla="*/ 0 w 3804811"/>
                    <a:gd name="connsiteY0" fmla="*/ 27650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0 w 3804811"/>
                    <a:gd name="connsiteY8" fmla="*/ 276507 h 1659008"/>
                    <a:gd name="connsiteX0" fmla="*/ 327660 w 3804811"/>
                    <a:gd name="connsiteY0" fmla="*/ 81752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327660 w 3804811"/>
                    <a:gd name="connsiteY8" fmla="*/ 817527 h 165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4811" h="1659008">
                      <a:moveTo>
                        <a:pt x="327660" y="817527"/>
                      </a:moveTo>
                      <a:cubicBezTo>
                        <a:pt x="327660" y="664816"/>
                        <a:pt x="123796" y="0"/>
                        <a:pt x="276507" y="0"/>
                      </a:cubicBezTo>
                      <a:lnTo>
                        <a:pt x="3528304" y="0"/>
                      </a:lnTo>
                      <a:cubicBezTo>
                        <a:pt x="3681015" y="0"/>
                        <a:pt x="3804811" y="123796"/>
                        <a:pt x="3804811" y="276507"/>
                      </a:cubicBezTo>
                      <a:lnTo>
                        <a:pt x="3804811" y="1382501"/>
                      </a:lnTo>
                      <a:cubicBezTo>
                        <a:pt x="3804811" y="1535212"/>
                        <a:pt x="3681015" y="1659008"/>
                        <a:pt x="3528304" y="1659008"/>
                      </a:cubicBezTo>
                      <a:lnTo>
                        <a:pt x="276507" y="1659008"/>
                      </a:lnTo>
                      <a:cubicBezTo>
                        <a:pt x="123796" y="1659008"/>
                        <a:pt x="0" y="1535212"/>
                        <a:pt x="0" y="1382501"/>
                      </a:cubicBezTo>
                      <a:cubicBezTo>
                        <a:pt x="0" y="1013836"/>
                        <a:pt x="327660" y="1186192"/>
                        <a:pt x="327660" y="817527"/>
                      </a:cubicBezTo>
                      <a:close/>
                    </a:path>
                  </a:pathLst>
                </a:custGeom>
                <a:noFill/>
                <a:ln w="25400" cap="flat" cmpd="sng" algn="ctr">
                  <a:solidFill>
                    <a:srgbClr val="E56D30"/>
                  </a:solidFill>
                  <a:prstDash val="solid"/>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b="0" i="0" u="none" strike="noStrike" kern="0" cap="none" spc="0" normalizeH="0" baseline="0" noProof="0">
                    <a:ln>
                      <a:noFill/>
                    </a:ln>
                    <a:solidFill>
                      <a:srgbClr val="1E0E2F"/>
                    </a:solidFill>
                    <a:effectLst/>
                    <a:uLnTx/>
                    <a:uFillTx/>
                    <a:latin typeface="Arial"/>
                    <a:ea typeface="+mn-ea"/>
                    <a:cs typeface="+mn-cs"/>
                    <a:sym typeface="Arial"/>
                  </a:endParaRPr>
                </a:p>
              </p:txBody>
            </p:sp>
          </p:grpSp>
          <p:grpSp>
            <p:nvGrpSpPr>
              <p:cNvPr id="54" name="Nhóm 20">
                <a:extLst>
                  <a:ext uri="{FF2B5EF4-FFF2-40B4-BE49-F238E27FC236}">
                    <a16:creationId xmlns:a16="http://schemas.microsoft.com/office/drawing/2014/main" id="{C444AB21-26AD-4FEB-A9FD-A12E3928F23C}"/>
                  </a:ext>
                </a:extLst>
              </p:cNvPr>
              <p:cNvGrpSpPr/>
              <p:nvPr/>
            </p:nvGrpSpPr>
            <p:grpSpPr>
              <a:xfrm>
                <a:off x="878187" y="3541212"/>
                <a:ext cx="3757058" cy="1604180"/>
                <a:chOff x="704658" y="1872561"/>
                <a:chExt cx="3757058" cy="1604180"/>
              </a:xfrm>
            </p:grpSpPr>
            <p:sp>
              <p:nvSpPr>
                <p:cNvPr id="55" name="Hộp Văn bản 21">
                  <a:extLst>
                    <a:ext uri="{FF2B5EF4-FFF2-40B4-BE49-F238E27FC236}">
                      <a16:creationId xmlns:a16="http://schemas.microsoft.com/office/drawing/2014/main" id="{E97DB85C-C015-4DE1-9201-24AA56139C22}"/>
                    </a:ext>
                  </a:extLst>
                </p:cNvPr>
                <p:cNvSpPr txBox="1"/>
                <p:nvPr/>
              </p:nvSpPr>
              <p:spPr>
                <a:xfrm>
                  <a:off x="704658" y="1872561"/>
                  <a:ext cx="3682248" cy="57564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0066FF"/>
                      </a:solidFill>
                      <a:effectLst/>
                      <a:uLnTx/>
                      <a:uFillTx/>
                      <a:latin typeface="Calibri"/>
                      <a:cs typeface="Arial"/>
                      <a:sym typeface="Arial"/>
                    </a:rPr>
                    <a:t>1. </a:t>
                  </a:r>
                  <a:r>
                    <a:rPr kumimoji="0" lang="vi-VN" sz="4000" b="1" i="0" u="none" strike="noStrike" kern="0" cap="none" spc="0" normalizeH="0" baseline="0" noProof="0" dirty="0" err="1">
                      <a:ln>
                        <a:noFill/>
                      </a:ln>
                      <a:solidFill>
                        <a:srgbClr val="0066FF"/>
                      </a:solidFill>
                      <a:effectLst/>
                      <a:uLnTx/>
                      <a:uFillTx/>
                      <a:latin typeface="Calibri"/>
                      <a:cs typeface="Arial"/>
                      <a:sym typeface="Arial"/>
                    </a:rPr>
                    <a:t>Đọc</a:t>
                  </a:r>
                  <a:r>
                    <a:rPr kumimoji="0" lang="vi-VN" sz="4000" b="1" i="0" u="none" strike="noStrike" kern="0" cap="none" spc="0" normalizeH="0" baseline="0" noProof="0" dirty="0">
                      <a:ln>
                        <a:noFill/>
                      </a:ln>
                      <a:solidFill>
                        <a:srgbClr val="0066FF"/>
                      </a:solidFill>
                      <a:effectLst/>
                      <a:uLnTx/>
                      <a:uFillTx/>
                      <a:latin typeface="Calibri"/>
                      <a:cs typeface="Arial"/>
                      <a:sym typeface="Arial"/>
                    </a:rPr>
                    <a:t> </a:t>
                  </a:r>
                  <a:r>
                    <a:rPr kumimoji="0" lang="vi-VN" sz="4000" b="1" i="0" u="none" strike="noStrike" kern="0" cap="none" spc="0" normalizeH="0" baseline="0" noProof="0" dirty="0" err="1">
                      <a:ln>
                        <a:noFill/>
                      </a:ln>
                      <a:solidFill>
                        <a:srgbClr val="0066FF"/>
                      </a:solidFill>
                      <a:effectLst/>
                      <a:uLnTx/>
                      <a:uFillTx/>
                      <a:latin typeface="Calibri"/>
                      <a:cs typeface="Arial"/>
                      <a:sym typeface="Arial"/>
                    </a:rPr>
                    <a:t>đúng</a:t>
                  </a:r>
                  <a:endParaRPr kumimoji="0" lang="en-US" sz="4000" b="1" i="0" u="none" strike="noStrike" kern="0" cap="none" spc="0" normalizeH="0" baseline="0" noProof="0" dirty="0">
                    <a:ln>
                      <a:noFill/>
                    </a:ln>
                    <a:solidFill>
                      <a:srgbClr val="0066FF"/>
                    </a:solidFill>
                    <a:effectLst/>
                    <a:uLnTx/>
                    <a:uFillTx/>
                    <a:latin typeface="Calibri"/>
                    <a:cs typeface="Arial"/>
                    <a:sym typeface="Arial"/>
                  </a:endParaRPr>
                </a:p>
              </p:txBody>
            </p:sp>
            <p:sp>
              <p:nvSpPr>
                <p:cNvPr id="56" name="Hộp Văn bản 22">
                  <a:extLst>
                    <a:ext uri="{FF2B5EF4-FFF2-40B4-BE49-F238E27FC236}">
                      <a16:creationId xmlns:a16="http://schemas.microsoft.com/office/drawing/2014/main" id="{BC4C1EE4-71AA-4CF5-B3CC-EBD293C992EF}"/>
                    </a:ext>
                  </a:extLst>
                </p:cNvPr>
                <p:cNvSpPr txBox="1"/>
                <p:nvPr/>
              </p:nvSpPr>
              <p:spPr>
                <a:xfrm>
                  <a:off x="751303" y="2284234"/>
                  <a:ext cx="3682248" cy="57564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3D7D40"/>
                      </a:solidFill>
                      <a:effectLst/>
                      <a:uLnTx/>
                      <a:uFillTx/>
                      <a:latin typeface="Calibri"/>
                      <a:cs typeface="Arial"/>
                      <a:sym typeface="Arial"/>
                    </a:rPr>
                    <a:t>2. </a:t>
                  </a:r>
                  <a:r>
                    <a:rPr kumimoji="0" lang="vi-VN" sz="4000" b="1" i="0" u="none" strike="noStrike" kern="0" cap="none" spc="0" normalizeH="0" baseline="0" noProof="0" dirty="0" err="1">
                      <a:ln>
                        <a:noFill/>
                      </a:ln>
                      <a:solidFill>
                        <a:srgbClr val="3D7D40"/>
                      </a:solidFill>
                      <a:effectLst/>
                      <a:uLnTx/>
                      <a:uFillTx/>
                      <a:latin typeface="Calibri"/>
                      <a:cs typeface="Arial"/>
                      <a:sym typeface="Arial"/>
                    </a:rPr>
                    <a:t>Đọc</a:t>
                  </a:r>
                  <a:r>
                    <a:rPr kumimoji="0" lang="vi-VN" sz="4000" b="1" i="0" u="none" strike="noStrike" kern="0" cap="none" spc="0" normalizeH="0" baseline="0" noProof="0" dirty="0">
                      <a:ln>
                        <a:noFill/>
                      </a:ln>
                      <a:solidFill>
                        <a:srgbClr val="3D7D40"/>
                      </a:solidFill>
                      <a:effectLst/>
                      <a:uLnTx/>
                      <a:uFillTx/>
                      <a:latin typeface="Calibri"/>
                      <a:cs typeface="Arial"/>
                      <a:sym typeface="Arial"/>
                    </a:rPr>
                    <a:t> to, </a:t>
                  </a:r>
                  <a:r>
                    <a:rPr kumimoji="0" lang="vi-VN" sz="4000" b="1" i="0" u="none" strike="noStrike" kern="0" cap="none" spc="0" normalizeH="0" baseline="0" noProof="0" dirty="0" err="1">
                      <a:ln>
                        <a:noFill/>
                      </a:ln>
                      <a:solidFill>
                        <a:srgbClr val="3D7D40"/>
                      </a:solidFill>
                      <a:effectLst/>
                      <a:uLnTx/>
                      <a:uFillTx/>
                      <a:latin typeface="Calibri"/>
                      <a:cs typeface="Arial"/>
                      <a:sym typeface="Arial"/>
                    </a:rPr>
                    <a:t>rõ</a:t>
                  </a:r>
                  <a:endParaRPr kumimoji="0" lang="en-US" sz="4000" b="1" i="0" u="none" strike="noStrike" kern="0" cap="none" spc="0" normalizeH="0" baseline="0" noProof="0" dirty="0">
                    <a:ln>
                      <a:noFill/>
                    </a:ln>
                    <a:solidFill>
                      <a:srgbClr val="3D7D40"/>
                    </a:solidFill>
                    <a:effectLst/>
                    <a:uLnTx/>
                    <a:uFillTx/>
                    <a:latin typeface="Calibri"/>
                    <a:cs typeface="Arial"/>
                    <a:sym typeface="Arial"/>
                  </a:endParaRPr>
                </a:p>
              </p:txBody>
            </p:sp>
            <p:sp>
              <p:nvSpPr>
                <p:cNvPr id="57" name="Hộp Văn bản 23">
                  <a:extLst>
                    <a:ext uri="{FF2B5EF4-FFF2-40B4-BE49-F238E27FC236}">
                      <a16:creationId xmlns:a16="http://schemas.microsoft.com/office/drawing/2014/main" id="{D85C4600-1587-4F1E-B918-1D25092D81B1}"/>
                    </a:ext>
                  </a:extLst>
                </p:cNvPr>
                <p:cNvSpPr txBox="1"/>
                <p:nvPr/>
              </p:nvSpPr>
              <p:spPr>
                <a:xfrm>
                  <a:off x="1435645" y="2671468"/>
                  <a:ext cx="3026071" cy="80527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FF0000"/>
                      </a:solidFill>
                      <a:effectLst/>
                      <a:uLnTx/>
                      <a:uFillTx/>
                      <a:latin typeface="Calibri"/>
                      <a:cs typeface="Arial"/>
                      <a:sym typeface="Arial"/>
                    </a:rPr>
                    <a:t>3.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Đọc</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ngắt</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nghỉ</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err="1">
                      <a:ln>
                        <a:noFill/>
                      </a:ln>
                      <a:solidFill>
                        <a:srgbClr val="FF0000"/>
                      </a:solidFill>
                      <a:effectLst/>
                      <a:uLnTx/>
                      <a:uFillTx/>
                      <a:latin typeface="Calibri"/>
                      <a:cs typeface="Arial"/>
                      <a:sym typeface="Arial"/>
                    </a:rPr>
                    <a:t>đúng</a:t>
                  </a:r>
                  <a:r>
                    <a:rPr kumimoji="0" lang="vi-VN" sz="4000" b="1" i="0" u="none" strike="noStrike" kern="0" cap="none" spc="0" normalizeH="0" baseline="0" noProof="0">
                      <a:ln>
                        <a:noFill/>
                      </a:ln>
                      <a:solidFill>
                        <a:srgbClr val="FF0000"/>
                      </a:solidFill>
                      <a:effectLst/>
                      <a:uLnTx/>
                      <a:uFillTx/>
                      <a:latin typeface="Calibri"/>
                      <a:cs typeface="Arial"/>
                      <a:sym typeface="Arial"/>
                    </a:rPr>
                    <a:t> nhịp</a:t>
                  </a:r>
                  <a:endParaRPr kumimoji="0" lang="en-US" sz="4000" b="1" i="0" u="none" strike="noStrike" kern="0" cap="none" spc="0" normalizeH="0" baseline="0" noProof="0" dirty="0">
                    <a:ln>
                      <a:noFill/>
                    </a:ln>
                    <a:solidFill>
                      <a:srgbClr val="FF0000"/>
                    </a:solidFill>
                    <a:effectLst/>
                    <a:uLnTx/>
                    <a:uFillTx/>
                    <a:latin typeface="Calibri"/>
                    <a:cs typeface="Arial"/>
                    <a:sym typeface="Arial"/>
                  </a:endParaRPr>
                </a:p>
              </p:txBody>
            </p:sp>
          </p:grpSp>
        </p:grpSp>
        <p:grpSp>
          <p:nvGrpSpPr>
            <p:cNvPr id="43" name="Nhóm 7">
              <a:extLst>
                <a:ext uri="{FF2B5EF4-FFF2-40B4-BE49-F238E27FC236}">
                  <a16:creationId xmlns:a16="http://schemas.microsoft.com/office/drawing/2014/main" id="{7E3F7DAF-F938-49D8-9413-7B118ABB3FDA}"/>
                </a:ext>
              </a:extLst>
            </p:cNvPr>
            <p:cNvGrpSpPr/>
            <p:nvPr/>
          </p:nvGrpSpPr>
          <p:grpSpPr>
            <a:xfrm>
              <a:off x="5276209" y="2929550"/>
              <a:ext cx="2049232" cy="1862923"/>
              <a:chOff x="5276209" y="2929550"/>
              <a:chExt cx="2049232" cy="1862923"/>
            </a:xfrm>
          </p:grpSpPr>
          <p:pic>
            <p:nvPicPr>
              <p:cNvPr id="44" name="Hình ảnh 8">
                <a:extLst>
                  <a:ext uri="{FF2B5EF4-FFF2-40B4-BE49-F238E27FC236}">
                    <a16:creationId xmlns:a16="http://schemas.microsoft.com/office/drawing/2014/main" id="{4A27FD5F-47C1-4C4C-A13F-8D9CAAB3F3AF}"/>
                  </a:ext>
                </a:extLst>
              </p:cNvPr>
              <p:cNvPicPr>
                <a:picLocks noChangeAspect="1"/>
              </p:cNvPicPr>
              <p:nvPr/>
            </p:nvPicPr>
            <p:blipFill rotWithShape="1">
              <a:blip r:embed="rId5"/>
              <a:srcRect l="51268" t="8949" r="19792" b="48444"/>
              <a:stretch/>
            </p:blipFill>
            <p:spPr>
              <a:xfrm rot="20944439">
                <a:off x="5711948" y="2936916"/>
                <a:ext cx="582414" cy="482317"/>
              </a:xfrm>
              <a:prstGeom prst="rect">
                <a:avLst/>
              </a:prstGeom>
            </p:spPr>
          </p:pic>
          <p:pic>
            <p:nvPicPr>
              <p:cNvPr id="45" name="Hình ảnh 9">
                <a:extLst>
                  <a:ext uri="{FF2B5EF4-FFF2-40B4-BE49-F238E27FC236}">
                    <a16:creationId xmlns:a16="http://schemas.microsoft.com/office/drawing/2014/main" id="{B93BA800-AC09-4765-8107-638177DA045E}"/>
                  </a:ext>
                </a:extLst>
              </p:cNvPr>
              <p:cNvPicPr>
                <a:picLocks noChangeAspect="1"/>
              </p:cNvPicPr>
              <p:nvPr/>
            </p:nvPicPr>
            <p:blipFill rotWithShape="1">
              <a:blip r:embed="rId5"/>
              <a:srcRect l="51268" t="8949" r="19792" b="48444"/>
              <a:stretch/>
            </p:blipFill>
            <p:spPr>
              <a:xfrm rot="20944439">
                <a:off x="6228207" y="2929550"/>
                <a:ext cx="582414" cy="482317"/>
              </a:xfrm>
              <a:prstGeom prst="rect">
                <a:avLst/>
              </a:prstGeom>
            </p:spPr>
          </p:pic>
          <p:pic>
            <p:nvPicPr>
              <p:cNvPr id="46" name="Hình ảnh 10">
                <a:extLst>
                  <a:ext uri="{FF2B5EF4-FFF2-40B4-BE49-F238E27FC236}">
                    <a16:creationId xmlns:a16="http://schemas.microsoft.com/office/drawing/2014/main" id="{39D0A187-1AEA-489B-AF6E-EA016AC9A0AD}"/>
                  </a:ext>
                </a:extLst>
              </p:cNvPr>
              <p:cNvPicPr>
                <a:picLocks noChangeAspect="1"/>
              </p:cNvPicPr>
              <p:nvPr/>
            </p:nvPicPr>
            <p:blipFill rotWithShape="1">
              <a:blip r:embed="rId5"/>
              <a:srcRect l="51268" t="8949" r="19792" b="48444"/>
              <a:stretch/>
            </p:blipFill>
            <p:spPr>
              <a:xfrm rot="20944439">
                <a:off x="6743027" y="2941644"/>
                <a:ext cx="582414" cy="482317"/>
              </a:xfrm>
              <a:prstGeom prst="rect">
                <a:avLst/>
              </a:prstGeom>
            </p:spPr>
          </p:pic>
          <p:pic>
            <p:nvPicPr>
              <p:cNvPr id="47" name="Hình ảnh 11">
                <a:extLst>
                  <a:ext uri="{FF2B5EF4-FFF2-40B4-BE49-F238E27FC236}">
                    <a16:creationId xmlns:a16="http://schemas.microsoft.com/office/drawing/2014/main" id="{48ECBF98-1490-4D0F-BE61-0872063EA95D}"/>
                  </a:ext>
                </a:extLst>
              </p:cNvPr>
              <p:cNvPicPr>
                <a:picLocks noChangeAspect="1"/>
              </p:cNvPicPr>
              <p:nvPr/>
            </p:nvPicPr>
            <p:blipFill rotWithShape="1">
              <a:blip r:embed="rId5"/>
              <a:srcRect l="51268" t="8949" r="19792" b="48444"/>
              <a:stretch/>
            </p:blipFill>
            <p:spPr>
              <a:xfrm rot="20944439">
                <a:off x="5693942" y="3483953"/>
                <a:ext cx="582414" cy="482317"/>
              </a:xfrm>
              <a:prstGeom prst="rect">
                <a:avLst/>
              </a:prstGeom>
            </p:spPr>
          </p:pic>
          <p:pic>
            <p:nvPicPr>
              <p:cNvPr id="48" name="Hình ảnh 12">
                <a:extLst>
                  <a:ext uri="{FF2B5EF4-FFF2-40B4-BE49-F238E27FC236}">
                    <a16:creationId xmlns:a16="http://schemas.microsoft.com/office/drawing/2014/main" id="{5868DFF2-1AD9-492A-93DA-C60705DF725B}"/>
                  </a:ext>
                </a:extLst>
              </p:cNvPr>
              <p:cNvPicPr>
                <a:picLocks noChangeAspect="1"/>
              </p:cNvPicPr>
              <p:nvPr/>
            </p:nvPicPr>
            <p:blipFill rotWithShape="1">
              <a:blip r:embed="rId5"/>
              <a:srcRect l="51268" t="8949" r="19792" b="48444"/>
              <a:stretch/>
            </p:blipFill>
            <p:spPr>
              <a:xfrm rot="20944439">
                <a:off x="6210201" y="3476902"/>
                <a:ext cx="582414" cy="482317"/>
              </a:xfrm>
              <a:prstGeom prst="rect">
                <a:avLst/>
              </a:prstGeom>
            </p:spPr>
          </p:pic>
          <p:pic>
            <p:nvPicPr>
              <p:cNvPr id="49" name="Hình ảnh 13">
                <a:extLst>
                  <a:ext uri="{FF2B5EF4-FFF2-40B4-BE49-F238E27FC236}">
                    <a16:creationId xmlns:a16="http://schemas.microsoft.com/office/drawing/2014/main" id="{53F674C1-3AA5-452F-A866-895D7C4E1E90}"/>
                  </a:ext>
                </a:extLst>
              </p:cNvPr>
              <p:cNvPicPr>
                <a:picLocks noChangeAspect="1"/>
              </p:cNvPicPr>
              <p:nvPr/>
            </p:nvPicPr>
            <p:blipFill rotWithShape="1">
              <a:blip r:embed="rId5"/>
              <a:srcRect l="51268" t="8949" r="19792" b="48444"/>
              <a:stretch/>
            </p:blipFill>
            <p:spPr>
              <a:xfrm rot="20944439">
                <a:off x="6741654" y="3476758"/>
                <a:ext cx="582414" cy="482317"/>
              </a:xfrm>
              <a:prstGeom prst="rect">
                <a:avLst/>
              </a:prstGeom>
            </p:spPr>
          </p:pic>
          <p:pic>
            <p:nvPicPr>
              <p:cNvPr id="50" name="Hình ảnh 14">
                <a:extLst>
                  <a:ext uri="{FF2B5EF4-FFF2-40B4-BE49-F238E27FC236}">
                    <a16:creationId xmlns:a16="http://schemas.microsoft.com/office/drawing/2014/main" id="{B0B152FF-3D5F-4672-BBB3-BE085DB6A93E}"/>
                  </a:ext>
                </a:extLst>
              </p:cNvPr>
              <p:cNvPicPr>
                <a:picLocks noChangeAspect="1"/>
              </p:cNvPicPr>
              <p:nvPr/>
            </p:nvPicPr>
            <p:blipFill rotWithShape="1">
              <a:blip r:embed="rId5"/>
              <a:srcRect l="51268" t="8949" r="19792" b="48444"/>
              <a:stretch/>
            </p:blipFill>
            <p:spPr>
              <a:xfrm rot="20944439">
                <a:off x="5276209" y="4305360"/>
                <a:ext cx="582414" cy="482317"/>
              </a:xfrm>
              <a:prstGeom prst="rect">
                <a:avLst/>
              </a:prstGeom>
            </p:spPr>
          </p:pic>
          <p:pic>
            <p:nvPicPr>
              <p:cNvPr id="51" name="Hình ảnh 15">
                <a:extLst>
                  <a:ext uri="{FF2B5EF4-FFF2-40B4-BE49-F238E27FC236}">
                    <a16:creationId xmlns:a16="http://schemas.microsoft.com/office/drawing/2014/main" id="{554D2DB3-F6E9-4681-81C8-F0A770429D37}"/>
                  </a:ext>
                </a:extLst>
              </p:cNvPr>
              <p:cNvPicPr>
                <a:picLocks noChangeAspect="1"/>
              </p:cNvPicPr>
              <p:nvPr/>
            </p:nvPicPr>
            <p:blipFill rotWithShape="1">
              <a:blip r:embed="rId5"/>
              <a:srcRect l="51268" t="8949" r="19792" b="48444"/>
              <a:stretch/>
            </p:blipFill>
            <p:spPr>
              <a:xfrm rot="20944439">
                <a:off x="5804863" y="4284779"/>
                <a:ext cx="582414" cy="482317"/>
              </a:xfrm>
              <a:prstGeom prst="rect">
                <a:avLst/>
              </a:prstGeom>
            </p:spPr>
          </p:pic>
          <p:pic>
            <p:nvPicPr>
              <p:cNvPr id="52" name="Hình ảnh 16">
                <a:extLst>
                  <a:ext uri="{FF2B5EF4-FFF2-40B4-BE49-F238E27FC236}">
                    <a16:creationId xmlns:a16="http://schemas.microsoft.com/office/drawing/2014/main" id="{8069A088-CC02-4397-9D75-71843B2744D0}"/>
                  </a:ext>
                </a:extLst>
              </p:cNvPr>
              <p:cNvPicPr>
                <a:picLocks noChangeAspect="1"/>
              </p:cNvPicPr>
              <p:nvPr/>
            </p:nvPicPr>
            <p:blipFill rotWithShape="1">
              <a:blip r:embed="rId5"/>
              <a:srcRect l="51268" t="8949" r="19792" b="48444"/>
              <a:stretch/>
            </p:blipFill>
            <p:spPr>
              <a:xfrm rot="20944439">
                <a:off x="6310432" y="4310156"/>
                <a:ext cx="582414" cy="482317"/>
              </a:xfrm>
              <a:prstGeom prst="rect">
                <a:avLst/>
              </a:prstGeom>
            </p:spPr>
          </p:pic>
        </p:grpSp>
      </p:grpSp>
      <p:sp>
        <p:nvSpPr>
          <p:cNvPr id="60" name="Rectangle 59">
            <a:extLst>
              <a:ext uri="{FF2B5EF4-FFF2-40B4-BE49-F238E27FC236}">
                <a16:creationId xmlns:a16="http://schemas.microsoft.com/office/drawing/2014/main" id="{CDF74C11-020F-4D6B-AF46-E7E4B82A00FC}"/>
              </a:ext>
            </a:extLst>
          </p:cNvPr>
          <p:cNvSpPr/>
          <p:nvPr/>
        </p:nvSpPr>
        <p:spPr>
          <a:xfrm>
            <a:off x="870809" y="1921791"/>
            <a:ext cx="5392485"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4800" b="0" i="0" u="none" strike="noStrike" kern="0" cap="none" spc="0" normalizeH="0" baseline="0" noProof="0" dirty="0">
                <a:ln>
                  <a:noFill/>
                </a:ln>
                <a:solidFill>
                  <a:srgbClr val="00B0F0"/>
                </a:solidFill>
                <a:effectLst/>
                <a:uLnTx/>
                <a:uFillTx/>
                <a:latin typeface="SVN-Hole Hearted" panose="020B0A06020104020203" pitchFamily="34" charset="0"/>
                <a:ea typeface="+mn-ea"/>
                <a:cs typeface="Arial"/>
                <a:sym typeface="Arial"/>
              </a:rPr>
              <a:t>Tiêu chí đánh giá</a:t>
            </a:r>
          </a:p>
        </p:txBody>
      </p:sp>
      <p:pic>
        <p:nvPicPr>
          <p:cNvPr id="61" name="Picture 6" descr="Children reading books together">
            <a:extLst>
              <a:ext uri="{FF2B5EF4-FFF2-40B4-BE49-F238E27FC236}">
                <a16:creationId xmlns:a16="http://schemas.microsoft.com/office/drawing/2014/main" id="{84035641-B113-4420-92B2-D9B731A8019C}"/>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5112" b="93930" l="5725" r="93560">
                        <a14:foregroundMark x1="36136" y1="7668" x2="36136" y2="7668"/>
                        <a14:foregroundMark x1="35063" y1="5112" x2="35063" y2="5112"/>
                        <a14:foregroundMark x1="49732" y1="69010" x2="49732" y2="69010"/>
                        <a14:foregroundMark x1="44007" y1="68530" x2="44007" y2="68530"/>
                        <a14:foregroundMark x1="42934" y1="67252" x2="42934" y2="67252"/>
                        <a14:foregroundMark x1="9660" y1="76997" x2="9660" y2="76997"/>
                        <a14:foregroundMark x1="7871" y1="76997" x2="7871" y2="76997"/>
                        <a14:foregroundMark x1="6261" y1="76997" x2="6261" y2="76997"/>
                        <a14:foregroundMark x1="16995" y1="87859" x2="16995" y2="87859"/>
                        <a14:foregroundMark x1="14490" y1="84026" x2="14490" y2="84026"/>
                        <a14:foregroundMark x1="15027" y1="91054" x2="15027" y2="91054"/>
                        <a14:foregroundMark x1="15564" y1="92173" x2="15564" y2="92173"/>
                        <a14:foregroundMark x1="16816" y1="91534" x2="16816" y2="91534"/>
                        <a14:foregroundMark x1="16816" y1="92173" x2="16816" y2="92173"/>
                        <a14:foregroundMark x1="17889" y1="91374" x2="17889" y2="91374"/>
                        <a14:foregroundMark x1="13238" y1="93930" x2="13238" y2="93930"/>
                        <a14:foregroundMark x1="12343" y1="93930" x2="12343" y2="93930"/>
                        <a14:foregroundMark x1="28444" y1="84824" x2="28444" y2="84824"/>
                        <a14:foregroundMark x1="74955" y1="84026" x2="74955" y2="84026"/>
                        <a14:foregroundMark x1="88372" y1="82428" x2="88372" y2="82428"/>
                        <a14:foregroundMark x1="91950" y1="79393" x2="91950" y2="79393"/>
                        <a14:foregroundMark x1="93560" y1="76997" x2="93560" y2="76997"/>
                        <a14:foregroundMark x1="63864" y1="65974" x2="63864" y2="65974"/>
                        <a14:foregroundMark x1="81395" y1="30511" x2="81395" y2="30511"/>
                        <a14:foregroundMark x1="73524" y1="38498" x2="73524" y2="38498"/>
                        <a14:foregroundMark x1="81574" y1="34345" x2="81574" y2="34345"/>
                        <a14:foregroundMark x1="75850" y1="36102" x2="75850" y2="36102"/>
                        <a14:foregroundMark x1="76208" y1="35623" x2="76208" y2="35623"/>
                        <a14:foregroundMark x1="76208" y1="34345" x2="76208" y2="34345"/>
                        <a14:foregroundMark x1="75671" y1="33866" x2="75671" y2="33866"/>
                        <a14:foregroundMark x1="76744" y1="33067" x2="76744" y2="33067"/>
                        <a14:foregroundMark x1="76744" y1="32748" x2="76744" y2="32748"/>
                        <a14:foregroundMark x1="76208" y1="32748" x2="76208" y2="32748"/>
                        <a14:foregroundMark x1="84436" y1="36422" x2="84436" y2="36422"/>
                        <a14:foregroundMark x1="85331" y1="36422" x2="85331" y2="36422"/>
                        <a14:foregroundMark x1="83721" y1="36422" x2="83721" y2="36422"/>
                        <a14:foregroundMark x1="76744" y1="31789" x2="76744" y2="31789"/>
                        <a14:foregroundMark x1="76386" y1="32428" x2="76386" y2="32428"/>
                        <a14:foregroundMark x1="76208" y1="31949" x2="76208" y2="31949"/>
                        <a14:foregroundMark x1="75850" y1="31629" x2="75671" y2="29872"/>
                        <a14:foregroundMark x1="62433" y1="84665" x2="62433" y2="84665"/>
                        <a14:foregroundMark x1="60644" y1="86741" x2="60644" y2="86741"/>
                        <a14:foregroundMark x1="57782" y1="86581" x2="57782" y2="86581"/>
                        <a14:foregroundMark x1="57066" y1="87220" x2="56351" y2="87220"/>
                        <a14:foregroundMark x1="56172" y1="87220" x2="56172" y2="87220"/>
                        <a14:backgroundMark x1="26476" y1="43450" x2="26476" y2="43450"/>
                        <a14:backgroundMark x1="44544" y1="43291" x2="44544" y2="43291"/>
                        <a14:backgroundMark x1="43292" y1="40575" x2="43292" y2="40575"/>
                        <a14:backgroundMark x1="42039" y1="65655" x2="42039" y2="65655"/>
                        <a14:backgroundMark x1="42218" y1="64856" x2="42218" y2="64856"/>
                        <a14:backgroundMark x1="40787" y1="66773" x2="40787" y2="66773"/>
                        <a14:backgroundMark x1="40966" y1="67891" x2="40966" y2="67891"/>
                        <a14:backgroundMark x1="55635" y1="64856" x2="55635" y2="64856"/>
                        <a14:backgroundMark x1="62075" y1="61182" x2="62075" y2="61182"/>
                        <a14:backgroundMark x1="64937" y1="66134" x2="64937" y2="66134"/>
                        <a14:backgroundMark x1="62612" y1="66134" x2="62612" y2="66134"/>
                      </a14:backgroundRemoval>
                    </a14:imgEffect>
                  </a14:imgLayer>
                </a14:imgProps>
              </a:ext>
              <a:ext uri="{28A0092B-C50C-407E-A947-70E740481C1C}">
                <a14:useLocalDpi xmlns:a14="http://schemas.microsoft.com/office/drawing/2010/main" val="0"/>
              </a:ext>
            </a:extLst>
          </a:blip>
          <a:srcRect/>
          <a:stretch>
            <a:fillRect/>
          </a:stretch>
        </p:blipFill>
        <p:spPr bwMode="auto">
          <a:xfrm>
            <a:off x="7318471" y="1386804"/>
            <a:ext cx="4559785" cy="51067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095475"/>
      </p:ext>
    </p:extLst>
  </p:cSld>
  <p:clrMapOvr>
    <a:masterClrMapping/>
  </p:clrMapOvr>
  <p:transition spd="slow">
    <p:randomBar dir="vert"/>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548"/>
        <p:cNvGrpSpPr/>
        <p:nvPr/>
      </p:nvGrpSpPr>
      <p:grpSpPr>
        <a:xfrm>
          <a:off x="0" y="0"/>
          <a:ext cx="0" cy="0"/>
          <a:chOff x="0" y="0"/>
          <a:chExt cx="0" cy="0"/>
        </a:xfrm>
      </p:grpSpPr>
      <p:sp>
        <p:nvSpPr>
          <p:cNvPr id="2549" name="Google Shape;2549;p45"/>
          <p:cNvSpPr/>
          <p:nvPr/>
        </p:nvSpPr>
        <p:spPr>
          <a:xfrm rot="10800000" flipH="1">
            <a:off x="10901480" y="562208"/>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45"/>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45">
            <a:hlinkClick r:id="" action="ppaction://hlinkshowjump?jump=nextslide"/>
          </p:cNvPr>
          <p:cNvSpPr/>
          <p:nvPr/>
        </p:nvSpPr>
        <p:spPr>
          <a:xfrm rot="5400000">
            <a:off x="11376556" y="739823"/>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552" name="Google Shape;2552;p45"/>
          <p:cNvGrpSpPr/>
          <p:nvPr/>
        </p:nvGrpSpPr>
        <p:grpSpPr>
          <a:xfrm>
            <a:off x="11296584" y="752300"/>
            <a:ext cx="427667" cy="350647"/>
            <a:chOff x="615275" y="238125"/>
            <a:chExt cx="6389450" cy="5238750"/>
          </a:xfrm>
        </p:grpSpPr>
        <p:sp>
          <p:nvSpPr>
            <p:cNvPr id="2553" name="Google Shape;2553;p45"/>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45"/>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45"/>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45"/>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45"/>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45"/>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59" name="Google Shape;2559;p45">
            <a:hlinkClick r:id="" action="ppaction://hlinkshowjump?jump=nextslide"/>
          </p:cNvPr>
          <p:cNvSpPr/>
          <p:nvPr/>
        </p:nvSpPr>
        <p:spPr>
          <a:xfrm rot="-5400000" flipH="1">
            <a:off x="534655" y="692059"/>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560" name="Google Shape;2560;p45"/>
          <p:cNvGrpSpPr/>
          <p:nvPr/>
        </p:nvGrpSpPr>
        <p:grpSpPr>
          <a:xfrm flipH="1">
            <a:off x="463359" y="704535"/>
            <a:ext cx="427667" cy="350647"/>
            <a:chOff x="615275" y="238125"/>
            <a:chExt cx="6389450" cy="5238750"/>
          </a:xfrm>
        </p:grpSpPr>
        <p:sp>
          <p:nvSpPr>
            <p:cNvPr id="2561" name="Google Shape;2561;p45"/>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45"/>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45"/>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45"/>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45"/>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45"/>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67" name="Google Shape;2567;p45">
            <a:hlinkClick r:id="" action="ppaction://hlinkshowjump?jump=previousslide"/>
          </p:cNvPr>
          <p:cNvSpPr/>
          <p:nvPr/>
        </p:nvSpPr>
        <p:spPr>
          <a:xfrm rot="-5400000">
            <a:off x="488851" y="697929"/>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45"/>
          <p:cNvSpPr/>
          <p:nvPr/>
        </p:nvSpPr>
        <p:spPr>
          <a:xfrm>
            <a:off x="7661134" y="6190303"/>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TextBox 23">
            <a:extLst>
              <a:ext uri="{FF2B5EF4-FFF2-40B4-BE49-F238E27FC236}">
                <a16:creationId xmlns:a16="http://schemas.microsoft.com/office/drawing/2014/main" id="{5CF22852-0763-4DB0-9BD9-8E2DB02BE93E}"/>
              </a:ext>
            </a:extLst>
          </p:cNvPr>
          <p:cNvSpPr txBox="1"/>
          <p:nvPr/>
        </p:nvSpPr>
        <p:spPr>
          <a:xfrm>
            <a:off x="900518" y="557991"/>
            <a:ext cx="11515446" cy="1015663"/>
          </a:xfrm>
          <a:prstGeom prst="rect">
            <a:avLst/>
          </a:prstGeom>
          <a:noFill/>
        </p:spPr>
        <p:txBody>
          <a:bodyPr wrap="square" rtlCol="0">
            <a:spAutoFit/>
          </a:bodyPr>
          <a:lstStyle/>
          <a:p>
            <a:pPr lvl="0">
              <a:defRPr/>
            </a:pPr>
            <a:r>
              <a:rPr lang="en-US" sz="6000">
                <a:solidFill>
                  <a:srgbClr val="0070C0"/>
                </a:solidFill>
                <a:effectLst>
                  <a:glow rad="101600">
                    <a:srgbClr val="FFC000">
                      <a:satMod val="175000"/>
                      <a:alpha val="40000"/>
                    </a:srgbClr>
                  </a:glow>
                </a:effectLst>
                <a:latin typeface="Coiny" panose="02000903060500060000" pitchFamily="2" charset="0"/>
              </a:rPr>
              <a:t>Phân vai đọc lại đoạn kịch.</a:t>
            </a:r>
            <a:endParaRPr kumimoji="0" lang="en-US" sz="1100" b="0" i="0" u="none" strike="noStrike" kern="1200" cap="none" spc="0" normalizeH="0" baseline="0" noProof="0">
              <a:ln>
                <a:noFill/>
              </a:ln>
              <a:solidFill>
                <a:srgbClr val="0070C0"/>
              </a:solidFill>
              <a:effectLst/>
              <a:uLnTx/>
              <a:uFillTx/>
              <a:latin typeface="Arial"/>
            </a:endParaRPr>
          </a:p>
        </p:txBody>
      </p:sp>
      <p:pic>
        <p:nvPicPr>
          <p:cNvPr id="25" name="Picture 24" descr="A picture containing clipart&#10;&#10;Description automatically generated">
            <a:extLst>
              <a:ext uri="{FF2B5EF4-FFF2-40B4-BE49-F238E27FC236}">
                <a16:creationId xmlns:a16="http://schemas.microsoft.com/office/drawing/2014/main" id="{7A5CB993-0FAA-4301-9FD7-6422548D871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5084" b="87842" l="14025" r="85706">
                        <a14:foregroundMark x1="28243" y1="24652" x2="20242" y2="49305"/>
                        <a14:foregroundMark x1="61109" y1="18513" x2="61109" y2="18513"/>
                        <a14:foregroundMark x1="80487" y1="50192" x2="82502" y2="53333"/>
                        <a14:foregroundMark x1="60150" y1="67962" x2="61704" y2="70504"/>
                        <a14:foregroundMark x1="34344" y1="82014" x2="35303" y2="86211"/>
                        <a14:foregroundMark x1="68764" y1="79928" x2="70088" y2="86043"/>
                        <a14:foregroundMark x1="56811" y1="80216" x2="55622" y2="86499"/>
                        <a14:foregroundMark x1="41520" y1="80671" x2="41520" y2="80671"/>
                        <a14:foregroundMark x1="25019" y1="24796" x2="22026" y2="35108"/>
                        <a14:foregroundMark x1="22026" y1="35108" x2="22026" y2="35108"/>
                        <a14:foregroundMark x1="58730" y1="52134" x2="59075" y2="56163"/>
                        <a14:foregroundMark x1="84785" y1="57362" x2="84785" y2="57362"/>
                        <a14:foregroundMark x1="54547" y1="79784" x2="55257" y2="83669"/>
                        <a14:foregroundMark x1="42824" y1="67530" x2="40925" y2="69329"/>
                        <a14:foregroundMark x1="37452" y1="60959" x2="39371" y2="62590"/>
                        <a14:foregroundMark x1="57521" y1="51847" x2="56216" y2="57362"/>
                        <a14:foregroundMark x1="66616" y1="77530" x2="67690" y2="85012"/>
                        <a14:foregroundMark x1="58730" y1="81271" x2="58615" y2="83957"/>
                        <a14:foregroundMark x1="30276" y1="80216" x2="41520" y2="80671"/>
                        <a14:foregroundMark x1="35418" y1="87842" x2="35418" y2="87842"/>
                        <a14:foregroundMark x1="18803" y1="35108" x2="16884" y2="47362"/>
                        <a14:foregroundMark x1="16884" y1="47362" x2="16884" y2="47362"/>
                        <a14:foregroundMark x1="31946" y1="16882" x2="37932" y2="16882"/>
                        <a14:foregroundMark x1="43553" y1="80072" x2="46297" y2="79329"/>
                        <a14:foregroundMark x1="55737" y1="87386" x2="55737" y2="87386"/>
                        <a14:foregroundMark x1="45223" y1="80384" x2="43899" y2="78273"/>
                        <a14:foregroundMark x1="34459" y1="86355" x2="36857" y2="87698"/>
                        <a14:foregroundMark x1="70434" y1="80216" x2="70798" y2="82902"/>
                        <a14:foregroundMark x1="70549" y1="80072" x2="70434" y2="82326"/>
                        <a14:foregroundMark x1="85744" y1="53789" x2="85744" y2="53789"/>
                        <a14:foregroundMark x1="78204" y1="55276" x2="78204" y2="55276"/>
                        <a14:foregroundMark x1="33979" y1="87842" x2="36128" y2="87698"/>
                        <a14:foregroundMark x1="37452" y1="15084" x2="39236" y2="15228"/>
                        <a14:foregroundMark x1="14025" y1="47506" x2="14025" y2="47506"/>
                        <a14:foregroundMark x1="85265" y1="51847" x2="85265" y2="51847"/>
                        <a14:foregroundMark x1="83711" y1="49904" x2="83711" y2="49904"/>
                        <a14:foregroundMark x1="78454" y1="54676" x2="78454" y2="54676"/>
                        <a14:foregroundMark x1="78319" y1="56475" x2="78319" y2="56475"/>
                        <a14:foregroundMark x1="55507" y1="87842" x2="55507" y2="87842"/>
                        <a14:foregroundMark x1="82751" y1="49161" x2="82751" y2="49161"/>
                        <a14:foregroundMark x1="84056" y1="50048" x2="84056" y2="50048"/>
                      </a14:backgroundRemoval>
                    </a14:imgEffect>
                    <a14:imgEffect>
                      <a14:saturation sat="200000"/>
                    </a14:imgEffect>
                  </a14:imgLayer>
                </a14:imgProps>
              </a:ext>
            </a:extLst>
          </a:blip>
          <a:srcRect l="12534" t="11612" r="12122" b="9198"/>
          <a:stretch/>
        </p:blipFill>
        <p:spPr>
          <a:xfrm>
            <a:off x="3595937" y="1830114"/>
            <a:ext cx="5185062" cy="4360189"/>
          </a:xfrm>
          <a:prstGeom prst="rect">
            <a:avLst/>
          </a:prstGeom>
          <a:effectLst>
            <a:outerShdw blurRad="76200" dir="13500000" sy="23000" kx="1200000" algn="br" rotWithShape="0">
              <a:prstClr val="black">
                <a:alpha val="20000"/>
              </a:prstClr>
            </a:outerShdw>
          </a:effectLst>
        </p:spPr>
      </p:pic>
    </p:spTree>
    <p:extLst>
      <p:ext uri="{BB962C8B-B14F-4D97-AF65-F5344CB8AC3E}">
        <p14:creationId xmlns:p14="http://schemas.microsoft.com/office/powerpoint/2010/main" val="90885532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32" presetClass="emph" presetSubtype="0" fill="hold" nodeType="afterEffect">
                                  <p:stCondLst>
                                    <p:cond delay="0"/>
                                  </p:stCondLst>
                                  <p:childTnLst>
                                    <p:animRot by="120000">
                                      <p:cBhvr>
                                        <p:cTn id="12" dur="100" fill="hold">
                                          <p:stCondLst>
                                            <p:cond delay="0"/>
                                          </p:stCondLst>
                                        </p:cTn>
                                        <p:tgtEl>
                                          <p:spTgt spid="25"/>
                                        </p:tgtEl>
                                        <p:attrNameLst>
                                          <p:attrName>r</p:attrName>
                                        </p:attrNameLst>
                                      </p:cBhvr>
                                    </p:animRot>
                                    <p:animRot by="-240000">
                                      <p:cBhvr>
                                        <p:cTn id="13" dur="200" fill="hold">
                                          <p:stCondLst>
                                            <p:cond delay="200"/>
                                          </p:stCondLst>
                                        </p:cTn>
                                        <p:tgtEl>
                                          <p:spTgt spid="25"/>
                                        </p:tgtEl>
                                        <p:attrNameLst>
                                          <p:attrName>r</p:attrName>
                                        </p:attrNameLst>
                                      </p:cBhvr>
                                    </p:animRot>
                                    <p:animRot by="240000">
                                      <p:cBhvr>
                                        <p:cTn id="14" dur="200" fill="hold">
                                          <p:stCondLst>
                                            <p:cond delay="400"/>
                                          </p:stCondLst>
                                        </p:cTn>
                                        <p:tgtEl>
                                          <p:spTgt spid="25"/>
                                        </p:tgtEl>
                                        <p:attrNameLst>
                                          <p:attrName>r</p:attrName>
                                        </p:attrNameLst>
                                      </p:cBhvr>
                                    </p:animRot>
                                    <p:animRot by="-240000">
                                      <p:cBhvr>
                                        <p:cTn id="15" dur="200" fill="hold">
                                          <p:stCondLst>
                                            <p:cond delay="600"/>
                                          </p:stCondLst>
                                        </p:cTn>
                                        <p:tgtEl>
                                          <p:spTgt spid="25"/>
                                        </p:tgtEl>
                                        <p:attrNameLst>
                                          <p:attrName>r</p:attrName>
                                        </p:attrNameLst>
                                      </p:cBhvr>
                                    </p:animRot>
                                    <p:animRot by="120000">
                                      <p:cBhvr>
                                        <p:cTn id="16" dur="200" fill="hold">
                                          <p:stCondLst>
                                            <p:cond delay="800"/>
                                          </p:stCondLst>
                                        </p:cTn>
                                        <p:tgtEl>
                                          <p:spTgt spid="2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266"/>
        <p:cNvGrpSpPr/>
        <p:nvPr/>
      </p:nvGrpSpPr>
      <p:grpSpPr>
        <a:xfrm>
          <a:off x="0" y="0"/>
          <a:ext cx="0" cy="0"/>
          <a:chOff x="0" y="0"/>
          <a:chExt cx="0" cy="0"/>
        </a:xfrm>
      </p:grpSpPr>
      <p:sp>
        <p:nvSpPr>
          <p:cNvPr id="7267" name="Google Shape;7267;p70"/>
          <p:cNvSpPr/>
          <p:nvPr/>
        </p:nvSpPr>
        <p:spPr>
          <a:xfrm>
            <a:off x="1098284" y="25300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70"/>
          <p:cNvSpPr txBox="1">
            <a:spLocks noGrp="1"/>
          </p:cNvSpPr>
          <p:nvPr>
            <p:ph type="title"/>
          </p:nvPr>
        </p:nvSpPr>
        <p:spPr>
          <a:xfrm>
            <a:off x="2183976" y="1277726"/>
            <a:ext cx="7912070" cy="4114800"/>
          </a:xfrm>
          <a:prstGeom prst="rect">
            <a:avLst/>
          </a:prstGeom>
        </p:spPr>
        <p:txBody>
          <a:bodyPr spcFirstLastPara="1" wrap="square" lIns="121900" tIns="121900" rIns="121900" bIns="121900" anchor="ctr" anchorCtr="0">
            <a:noAutofit/>
          </a:bodyPr>
          <a:lstStyle/>
          <a:p>
            <a:r>
              <a:rPr lang="vi-VN" sz="16600" dirty="0">
                <a:solidFill>
                  <a:srgbClr val="FF0000"/>
                </a:solidFill>
              </a:rPr>
              <a:t>Chúc các em học tốt!</a:t>
            </a:r>
            <a:endParaRPr sz="16600" dirty="0">
              <a:solidFill>
                <a:srgbClr val="FF0000"/>
              </a:solidFill>
            </a:endParaRPr>
          </a:p>
        </p:txBody>
      </p:sp>
      <p:sp>
        <p:nvSpPr>
          <p:cNvPr id="7269" name="Google Shape;7269;p70"/>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70"/>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70">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72" name="Google Shape;7272;p70"/>
          <p:cNvGrpSpPr/>
          <p:nvPr/>
        </p:nvGrpSpPr>
        <p:grpSpPr>
          <a:xfrm>
            <a:off x="10813355" y="736977"/>
            <a:ext cx="427667" cy="350647"/>
            <a:chOff x="615275" y="238125"/>
            <a:chExt cx="6389450" cy="5238750"/>
          </a:xfrm>
        </p:grpSpPr>
        <p:sp>
          <p:nvSpPr>
            <p:cNvPr id="7273" name="Google Shape;7273;p70"/>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70"/>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70"/>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70"/>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70"/>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70"/>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79" name="Google Shape;7279;p70">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0" name="Google Shape;7280;p70"/>
          <p:cNvGrpSpPr/>
          <p:nvPr/>
        </p:nvGrpSpPr>
        <p:grpSpPr>
          <a:xfrm flipH="1">
            <a:off x="950955" y="719343"/>
            <a:ext cx="427667" cy="350647"/>
            <a:chOff x="615275" y="238125"/>
            <a:chExt cx="6389450" cy="5238750"/>
          </a:xfrm>
        </p:grpSpPr>
        <p:sp>
          <p:nvSpPr>
            <p:cNvPr id="7281" name="Google Shape;7281;p70"/>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70"/>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70"/>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70"/>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70"/>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70"/>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7" name="Google Shape;7287;p70">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8" name="Google Shape;7288;p70"/>
          <p:cNvGrpSpPr/>
          <p:nvPr/>
        </p:nvGrpSpPr>
        <p:grpSpPr>
          <a:xfrm rot="464372">
            <a:off x="10818869" y="1898708"/>
            <a:ext cx="844339" cy="827205"/>
            <a:chOff x="4961725" y="379850"/>
            <a:chExt cx="1031200" cy="1010275"/>
          </a:xfrm>
        </p:grpSpPr>
        <p:sp>
          <p:nvSpPr>
            <p:cNvPr id="7289" name="Google Shape;7289;p70"/>
            <p:cNvSpPr/>
            <p:nvPr/>
          </p:nvSpPr>
          <p:spPr>
            <a:xfrm>
              <a:off x="4961725" y="379850"/>
              <a:ext cx="1031200" cy="1010275"/>
            </a:xfrm>
            <a:custGeom>
              <a:avLst/>
              <a:gdLst/>
              <a:ahLst/>
              <a:cxnLst/>
              <a:rect l="l" t="t" r="r" b="b"/>
              <a:pathLst>
                <a:path w="41248" h="40411" extrusionOk="0">
                  <a:moveTo>
                    <a:pt x="22446" y="10639"/>
                  </a:moveTo>
                  <a:lnTo>
                    <a:pt x="22426" y="10717"/>
                  </a:lnTo>
                  <a:lnTo>
                    <a:pt x="22426" y="10795"/>
                  </a:lnTo>
                  <a:lnTo>
                    <a:pt x="22426" y="10873"/>
                  </a:lnTo>
                  <a:lnTo>
                    <a:pt x="22465" y="10951"/>
                  </a:lnTo>
                  <a:lnTo>
                    <a:pt x="22504" y="11029"/>
                  </a:lnTo>
                  <a:lnTo>
                    <a:pt x="22563" y="11087"/>
                  </a:lnTo>
                  <a:lnTo>
                    <a:pt x="22621" y="11126"/>
                  </a:lnTo>
                  <a:lnTo>
                    <a:pt x="22699" y="11165"/>
                  </a:lnTo>
                  <a:lnTo>
                    <a:pt x="22777" y="11185"/>
                  </a:lnTo>
                  <a:lnTo>
                    <a:pt x="22855" y="11204"/>
                  </a:lnTo>
                  <a:lnTo>
                    <a:pt x="22933" y="11185"/>
                  </a:lnTo>
                  <a:lnTo>
                    <a:pt x="23030" y="11165"/>
                  </a:lnTo>
                  <a:lnTo>
                    <a:pt x="23089" y="11126"/>
                  </a:lnTo>
                  <a:lnTo>
                    <a:pt x="23128" y="11107"/>
                  </a:lnTo>
                  <a:lnTo>
                    <a:pt x="23186" y="11029"/>
                  </a:lnTo>
                  <a:lnTo>
                    <a:pt x="23245" y="10951"/>
                  </a:lnTo>
                  <a:lnTo>
                    <a:pt x="23362" y="10951"/>
                  </a:lnTo>
                  <a:lnTo>
                    <a:pt x="23420" y="10931"/>
                  </a:lnTo>
                  <a:lnTo>
                    <a:pt x="23478" y="10892"/>
                  </a:lnTo>
                  <a:lnTo>
                    <a:pt x="23537" y="10853"/>
                  </a:lnTo>
                  <a:lnTo>
                    <a:pt x="23576" y="10795"/>
                  </a:lnTo>
                  <a:lnTo>
                    <a:pt x="23829" y="11146"/>
                  </a:lnTo>
                  <a:lnTo>
                    <a:pt x="24121" y="11477"/>
                  </a:lnTo>
                  <a:lnTo>
                    <a:pt x="24453" y="11808"/>
                  </a:lnTo>
                  <a:lnTo>
                    <a:pt x="24842" y="12139"/>
                  </a:lnTo>
                  <a:lnTo>
                    <a:pt x="25174" y="12393"/>
                  </a:lnTo>
                  <a:lnTo>
                    <a:pt x="25524" y="12626"/>
                  </a:lnTo>
                  <a:lnTo>
                    <a:pt x="25992" y="12899"/>
                  </a:lnTo>
                  <a:lnTo>
                    <a:pt x="26479" y="13153"/>
                  </a:lnTo>
                  <a:lnTo>
                    <a:pt x="26927" y="13347"/>
                  </a:lnTo>
                  <a:lnTo>
                    <a:pt x="27336" y="13503"/>
                  </a:lnTo>
                  <a:lnTo>
                    <a:pt x="27726" y="13601"/>
                  </a:lnTo>
                  <a:lnTo>
                    <a:pt x="28174" y="13698"/>
                  </a:lnTo>
                  <a:lnTo>
                    <a:pt x="28427" y="13757"/>
                  </a:lnTo>
                  <a:lnTo>
                    <a:pt x="28369" y="13815"/>
                  </a:lnTo>
                  <a:lnTo>
                    <a:pt x="28330" y="13873"/>
                  </a:lnTo>
                  <a:lnTo>
                    <a:pt x="28291" y="13951"/>
                  </a:lnTo>
                  <a:lnTo>
                    <a:pt x="28291" y="14029"/>
                  </a:lnTo>
                  <a:lnTo>
                    <a:pt x="28271" y="14107"/>
                  </a:lnTo>
                  <a:lnTo>
                    <a:pt x="28291" y="14185"/>
                  </a:lnTo>
                  <a:lnTo>
                    <a:pt x="28330" y="14263"/>
                  </a:lnTo>
                  <a:lnTo>
                    <a:pt x="28369" y="14341"/>
                  </a:lnTo>
                  <a:lnTo>
                    <a:pt x="28408" y="14399"/>
                  </a:lnTo>
                  <a:lnTo>
                    <a:pt x="28486" y="14438"/>
                  </a:lnTo>
                  <a:lnTo>
                    <a:pt x="28564" y="14497"/>
                  </a:lnTo>
                  <a:lnTo>
                    <a:pt x="28642" y="14516"/>
                  </a:lnTo>
                  <a:lnTo>
                    <a:pt x="28759" y="14516"/>
                  </a:lnTo>
                  <a:lnTo>
                    <a:pt x="28875" y="14477"/>
                  </a:lnTo>
                  <a:lnTo>
                    <a:pt x="28973" y="14438"/>
                  </a:lnTo>
                  <a:lnTo>
                    <a:pt x="29343" y="14185"/>
                  </a:lnTo>
                  <a:lnTo>
                    <a:pt x="29752" y="13873"/>
                  </a:lnTo>
                  <a:lnTo>
                    <a:pt x="29752" y="14205"/>
                  </a:lnTo>
                  <a:lnTo>
                    <a:pt x="29791" y="14653"/>
                  </a:lnTo>
                  <a:lnTo>
                    <a:pt x="29869" y="15140"/>
                  </a:lnTo>
                  <a:lnTo>
                    <a:pt x="29986" y="15666"/>
                  </a:lnTo>
                  <a:lnTo>
                    <a:pt x="30122" y="16173"/>
                  </a:lnTo>
                  <a:lnTo>
                    <a:pt x="30259" y="16582"/>
                  </a:lnTo>
                  <a:lnTo>
                    <a:pt x="30415" y="16971"/>
                  </a:lnTo>
                  <a:lnTo>
                    <a:pt x="30649" y="17439"/>
                  </a:lnTo>
                  <a:lnTo>
                    <a:pt x="30882" y="17848"/>
                  </a:lnTo>
                  <a:lnTo>
                    <a:pt x="31136" y="18218"/>
                  </a:lnTo>
                  <a:lnTo>
                    <a:pt x="31408" y="18550"/>
                  </a:lnTo>
                  <a:lnTo>
                    <a:pt x="31330" y="18569"/>
                  </a:lnTo>
                  <a:lnTo>
                    <a:pt x="31272" y="18608"/>
                  </a:lnTo>
                  <a:lnTo>
                    <a:pt x="31233" y="18666"/>
                  </a:lnTo>
                  <a:lnTo>
                    <a:pt x="31194" y="18725"/>
                  </a:lnTo>
                  <a:lnTo>
                    <a:pt x="31155" y="18783"/>
                  </a:lnTo>
                  <a:lnTo>
                    <a:pt x="31155" y="18861"/>
                  </a:lnTo>
                  <a:lnTo>
                    <a:pt x="31155" y="18920"/>
                  </a:lnTo>
                  <a:lnTo>
                    <a:pt x="31175" y="18998"/>
                  </a:lnTo>
                  <a:lnTo>
                    <a:pt x="31194" y="19076"/>
                  </a:lnTo>
                  <a:lnTo>
                    <a:pt x="31233" y="19134"/>
                  </a:lnTo>
                  <a:lnTo>
                    <a:pt x="31292" y="19173"/>
                  </a:lnTo>
                  <a:lnTo>
                    <a:pt x="31350" y="19212"/>
                  </a:lnTo>
                  <a:lnTo>
                    <a:pt x="31408" y="19232"/>
                  </a:lnTo>
                  <a:lnTo>
                    <a:pt x="31564" y="19348"/>
                  </a:lnTo>
                  <a:lnTo>
                    <a:pt x="31720" y="19446"/>
                  </a:lnTo>
                  <a:lnTo>
                    <a:pt x="31915" y="19524"/>
                  </a:lnTo>
                  <a:lnTo>
                    <a:pt x="32129" y="19602"/>
                  </a:lnTo>
                  <a:lnTo>
                    <a:pt x="32246" y="19641"/>
                  </a:lnTo>
                  <a:lnTo>
                    <a:pt x="31973" y="19913"/>
                  </a:lnTo>
                  <a:lnTo>
                    <a:pt x="31720" y="20225"/>
                  </a:lnTo>
                  <a:lnTo>
                    <a:pt x="31467" y="20576"/>
                  </a:lnTo>
                  <a:lnTo>
                    <a:pt x="31233" y="20966"/>
                  </a:lnTo>
                  <a:lnTo>
                    <a:pt x="31038" y="21336"/>
                  </a:lnTo>
                  <a:lnTo>
                    <a:pt x="30863" y="21745"/>
                  </a:lnTo>
                  <a:lnTo>
                    <a:pt x="30668" y="22232"/>
                  </a:lnTo>
                  <a:lnTo>
                    <a:pt x="30512" y="22758"/>
                  </a:lnTo>
                  <a:lnTo>
                    <a:pt x="30395" y="23226"/>
                  </a:lnTo>
                  <a:lnTo>
                    <a:pt x="30317" y="23674"/>
                  </a:lnTo>
                  <a:lnTo>
                    <a:pt x="30278" y="24064"/>
                  </a:lnTo>
                  <a:lnTo>
                    <a:pt x="30259" y="24531"/>
                  </a:lnTo>
                  <a:lnTo>
                    <a:pt x="30239" y="24784"/>
                  </a:lnTo>
                  <a:lnTo>
                    <a:pt x="30181" y="24745"/>
                  </a:lnTo>
                  <a:lnTo>
                    <a:pt x="30103" y="24706"/>
                  </a:lnTo>
                  <a:lnTo>
                    <a:pt x="30025" y="24687"/>
                  </a:lnTo>
                  <a:lnTo>
                    <a:pt x="29869" y="24687"/>
                  </a:lnTo>
                  <a:lnTo>
                    <a:pt x="29791" y="24726"/>
                  </a:lnTo>
                  <a:lnTo>
                    <a:pt x="29713" y="24765"/>
                  </a:lnTo>
                  <a:lnTo>
                    <a:pt x="29655" y="24804"/>
                  </a:lnTo>
                  <a:lnTo>
                    <a:pt x="29616" y="24882"/>
                  </a:lnTo>
                  <a:lnTo>
                    <a:pt x="29577" y="24940"/>
                  </a:lnTo>
                  <a:lnTo>
                    <a:pt x="29538" y="25038"/>
                  </a:lnTo>
                  <a:lnTo>
                    <a:pt x="29538" y="25116"/>
                  </a:lnTo>
                  <a:lnTo>
                    <a:pt x="29538" y="25194"/>
                  </a:lnTo>
                  <a:lnTo>
                    <a:pt x="29557" y="25233"/>
                  </a:lnTo>
                  <a:lnTo>
                    <a:pt x="29596" y="25330"/>
                  </a:lnTo>
                  <a:lnTo>
                    <a:pt x="29655" y="25408"/>
                  </a:lnTo>
                  <a:lnTo>
                    <a:pt x="29616" y="25447"/>
                  </a:lnTo>
                  <a:lnTo>
                    <a:pt x="29596" y="25505"/>
                  </a:lnTo>
                  <a:lnTo>
                    <a:pt x="29596" y="25583"/>
                  </a:lnTo>
                  <a:lnTo>
                    <a:pt x="29616" y="25642"/>
                  </a:lnTo>
                  <a:lnTo>
                    <a:pt x="29635" y="25720"/>
                  </a:lnTo>
                  <a:lnTo>
                    <a:pt x="29655" y="25778"/>
                  </a:lnTo>
                  <a:lnTo>
                    <a:pt x="29246" y="25876"/>
                  </a:lnTo>
                  <a:lnTo>
                    <a:pt x="28817" y="26012"/>
                  </a:lnTo>
                  <a:lnTo>
                    <a:pt x="28388" y="26187"/>
                  </a:lnTo>
                  <a:lnTo>
                    <a:pt x="27940" y="26402"/>
                  </a:lnTo>
                  <a:lnTo>
                    <a:pt x="27570" y="26616"/>
                  </a:lnTo>
                  <a:lnTo>
                    <a:pt x="27200" y="26850"/>
                  </a:lnTo>
                  <a:lnTo>
                    <a:pt x="26771" y="27181"/>
                  </a:lnTo>
                  <a:lnTo>
                    <a:pt x="26362" y="27532"/>
                  </a:lnTo>
                  <a:lnTo>
                    <a:pt x="26011" y="27863"/>
                  </a:lnTo>
                  <a:lnTo>
                    <a:pt x="25700" y="28194"/>
                  </a:lnTo>
                  <a:lnTo>
                    <a:pt x="25466" y="28506"/>
                  </a:lnTo>
                  <a:lnTo>
                    <a:pt x="25193" y="28876"/>
                  </a:lnTo>
                  <a:lnTo>
                    <a:pt x="25115" y="29012"/>
                  </a:lnTo>
                  <a:lnTo>
                    <a:pt x="25057" y="28954"/>
                  </a:lnTo>
                  <a:lnTo>
                    <a:pt x="24979" y="28896"/>
                  </a:lnTo>
                  <a:lnTo>
                    <a:pt x="24959" y="28876"/>
                  </a:lnTo>
                  <a:lnTo>
                    <a:pt x="24881" y="28837"/>
                  </a:lnTo>
                  <a:lnTo>
                    <a:pt x="24823" y="28837"/>
                  </a:lnTo>
                  <a:lnTo>
                    <a:pt x="24686" y="28798"/>
                  </a:lnTo>
                  <a:lnTo>
                    <a:pt x="24531" y="28798"/>
                  </a:lnTo>
                  <a:lnTo>
                    <a:pt x="24453" y="28837"/>
                  </a:lnTo>
                  <a:lnTo>
                    <a:pt x="24394" y="28876"/>
                  </a:lnTo>
                  <a:lnTo>
                    <a:pt x="24316" y="28935"/>
                  </a:lnTo>
                  <a:lnTo>
                    <a:pt x="24277" y="29012"/>
                  </a:lnTo>
                  <a:lnTo>
                    <a:pt x="24238" y="29071"/>
                  </a:lnTo>
                  <a:lnTo>
                    <a:pt x="24219" y="29110"/>
                  </a:lnTo>
                  <a:lnTo>
                    <a:pt x="24199" y="29227"/>
                  </a:lnTo>
                  <a:lnTo>
                    <a:pt x="24219" y="29324"/>
                  </a:lnTo>
                  <a:lnTo>
                    <a:pt x="24238" y="29422"/>
                  </a:lnTo>
                  <a:lnTo>
                    <a:pt x="24238" y="29422"/>
                  </a:lnTo>
                  <a:lnTo>
                    <a:pt x="24121" y="29383"/>
                  </a:lnTo>
                  <a:lnTo>
                    <a:pt x="23654" y="29285"/>
                  </a:lnTo>
                  <a:lnTo>
                    <a:pt x="23264" y="29227"/>
                  </a:lnTo>
                  <a:lnTo>
                    <a:pt x="22816" y="29188"/>
                  </a:lnTo>
                  <a:lnTo>
                    <a:pt x="22329" y="29188"/>
                  </a:lnTo>
                  <a:lnTo>
                    <a:pt x="21783" y="29207"/>
                  </a:lnTo>
                  <a:lnTo>
                    <a:pt x="21257" y="29266"/>
                  </a:lnTo>
                  <a:lnTo>
                    <a:pt x="20829" y="29344"/>
                  </a:lnTo>
                  <a:lnTo>
                    <a:pt x="20419" y="29441"/>
                  </a:lnTo>
                  <a:lnTo>
                    <a:pt x="20010" y="29558"/>
                  </a:lnTo>
                  <a:lnTo>
                    <a:pt x="19621" y="29694"/>
                  </a:lnTo>
                  <a:lnTo>
                    <a:pt x="19270" y="29850"/>
                  </a:lnTo>
                  <a:lnTo>
                    <a:pt x="18939" y="30026"/>
                  </a:lnTo>
                  <a:lnTo>
                    <a:pt x="18919" y="29987"/>
                  </a:lnTo>
                  <a:lnTo>
                    <a:pt x="18861" y="29928"/>
                  </a:lnTo>
                  <a:lnTo>
                    <a:pt x="18783" y="29889"/>
                  </a:lnTo>
                  <a:lnTo>
                    <a:pt x="18705" y="29850"/>
                  </a:lnTo>
                  <a:lnTo>
                    <a:pt x="18471" y="29850"/>
                  </a:lnTo>
                  <a:lnTo>
                    <a:pt x="18471" y="29753"/>
                  </a:lnTo>
                  <a:lnTo>
                    <a:pt x="18432" y="29675"/>
                  </a:lnTo>
                  <a:lnTo>
                    <a:pt x="18413" y="29636"/>
                  </a:lnTo>
                  <a:lnTo>
                    <a:pt x="18374" y="29831"/>
                  </a:lnTo>
                  <a:lnTo>
                    <a:pt x="18354" y="29909"/>
                  </a:lnTo>
                  <a:lnTo>
                    <a:pt x="18296" y="29967"/>
                  </a:lnTo>
                  <a:lnTo>
                    <a:pt x="18237" y="30045"/>
                  </a:lnTo>
                  <a:lnTo>
                    <a:pt x="18198" y="30123"/>
                  </a:lnTo>
                  <a:lnTo>
                    <a:pt x="18179" y="30220"/>
                  </a:lnTo>
                  <a:lnTo>
                    <a:pt x="18140" y="30181"/>
                  </a:lnTo>
                  <a:lnTo>
                    <a:pt x="18179" y="30065"/>
                  </a:lnTo>
                  <a:lnTo>
                    <a:pt x="18218" y="29870"/>
                  </a:lnTo>
                  <a:lnTo>
                    <a:pt x="18140" y="29909"/>
                  </a:lnTo>
                  <a:lnTo>
                    <a:pt x="18081" y="29987"/>
                  </a:lnTo>
                  <a:lnTo>
                    <a:pt x="18042" y="30026"/>
                  </a:lnTo>
                  <a:lnTo>
                    <a:pt x="18023" y="30045"/>
                  </a:lnTo>
                  <a:lnTo>
                    <a:pt x="17984" y="30006"/>
                  </a:lnTo>
                  <a:lnTo>
                    <a:pt x="17672" y="29675"/>
                  </a:lnTo>
                  <a:lnTo>
                    <a:pt x="17380" y="29422"/>
                  </a:lnTo>
                  <a:lnTo>
                    <a:pt x="17029" y="29129"/>
                  </a:lnTo>
                  <a:lnTo>
                    <a:pt x="16620" y="28857"/>
                  </a:lnTo>
                  <a:lnTo>
                    <a:pt x="16152" y="28584"/>
                  </a:lnTo>
                  <a:lnTo>
                    <a:pt x="15685" y="28331"/>
                  </a:lnTo>
                  <a:lnTo>
                    <a:pt x="15295" y="28155"/>
                  </a:lnTo>
                  <a:lnTo>
                    <a:pt x="14906" y="27999"/>
                  </a:lnTo>
                  <a:lnTo>
                    <a:pt x="14418" y="27863"/>
                  </a:lnTo>
                  <a:lnTo>
                    <a:pt x="13951" y="27746"/>
                  </a:lnTo>
                  <a:lnTo>
                    <a:pt x="13522" y="27668"/>
                  </a:lnTo>
                  <a:lnTo>
                    <a:pt x="13093" y="27649"/>
                  </a:lnTo>
                  <a:lnTo>
                    <a:pt x="13113" y="27590"/>
                  </a:lnTo>
                  <a:lnTo>
                    <a:pt x="13132" y="27512"/>
                  </a:lnTo>
                  <a:lnTo>
                    <a:pt x="13132" y="27434"/>
                  </a:lnTo>
                  <a:lnTo>
                    <a:pt x="13113" y="27376"/>
                  </a:lnTo>
                  <a:lnTo>
                    <a:pt x="13074" y="27317"/>
                  </a:lnTo>
                  <a:lnTo>
                    <a:pt x="13055" y="27278"/>
                  </a:lnTo>
                  <a:lnTo>
                    <a:pt x="13093" y="27200"/>
                  </a:lnTo>
                  <a:lnTo>
                    <a:pt x="13113" y="27103"/>
                  </a:lnTo>
                  <a:lnTo>
                    <a:pt x="13113" y="27064"/>
                  </a:lnTo>
                  <a:lnTo>
                    <a:pt x="13113" y="26986"/>
                  </a:lnTo>
                  <a:lnTo>
                    <a:pt x="13093" y="26889"/>
                  </a:lnTo>
                  <a:lnTo>
                    <a:pt x="13055" y="26811"/>
                  </a:lnTo>
                  <a:lnTo>
                    <a:pt x="13016" y="26752"/>
                  </a:lnTo>
                  <a:lnTo>
                    <a:pt x="12957" y="26694"/>
                  </a:lnTo>
                  <a:lnTo>
                    <a:pt x="12879" y="26655"/>
                  </a:lnTo>
                  <a:lnTo>
                    <a:pt x="12801" y="26616"/>
                  </a:lnTo>
                  <a:lnTo>
                    <a:pt x="12645" y="26616"/>
                  </a:lnTo>
                  <a:lnTo>
                    <a:pt x="12567" y="26635"/>
                  </a:lnTo>
                  <a:lnTo>
                    <a:pt x="12489" y="26655"/>
                  </a:lnTo>
                  <a:lnTo>
                    <a:pt x="12412" y="26694"/>
                  </a:lnTo>
                  <a:lnTo>
                    <a:pt x="12353" y="26752"/>
                  </a:lnTo>
                  <a:lnTo>
                    <a:pt x="12314" y="26499"/>
                  </a:lnTo>
                  <a:lnTo>
                    <a:pt x="12217" y="26051"/>
                  </a:lnTo>
                  <a:lnTo>
                    <a:pt x="12119" y="25661"/>
                  </a:lnTo>
                  <a:lnTo>
                    <a:pt x="11963" y="25233"/>
                  </a:lnTo>
                  <a:lnTo>
                    <a:pt x="11788" y="24804"/>
                  </a:lnTo>
                  <a:lnTo>
                    <a:pt x="11535" y="24297"/>
                  </a:lnTo>
                  <a:lnTo>
                    <a:pt x="11281" y="23849"/>
                  </a:lnTo>
                  <a:lnTo>
                    <a:pt x="11028" y="23479"/>
                  </a:lnTo>
                  <a:lnTo>
                    <a:pt x="10775" y="23148"/>
                  </a:lnTo>
                  <a:lnTo>
                    <a:pt x="10483" y="22797"/>
                  </a:lnTo>
                  <a:lnTo>
                    <a:pt x="10190" y="22485"/>
                  </a:lnTo>
                  <a:lnTo>
                    <a:pt x="9898" y="22213"/>
                  </a:lnTo>
                  <a:lnTo>
                    <a:pt x="9586" y="21979"/>
                  </a:lnTo>
                  <a:lnTo>
                    <a:pt x="9684" y="21940"/>
                  </a:lnTo>
                  <a:lnTo>
                    <a:pt x="9898" y="21823"/>
                  </a:lnTo>
                  <a:lnTo>
                    <a:pt x="10054" y="21725"/>
                  </a:lnTo>
                  <a:lnTo>
                    <a:pt x="10210" y="21609"/>
                  </a:lnTo>
                  <a:lnTo>
                    <a:pt x="10346" y="21472"/>
                  </a:lnTo>
                  <a:lnTo>
                    <a:pt x="10405" y="21433"/>
                  </a:lnTo>
                  <a:lnTo>
                    <a:pt x="10463" y="21375"/>
                  </a:lnTo>
                  <a:lnTo>
                    <a:pt x="10502" y="21336"/>
                  </a:lnTo>
                  <a:lnTo>
                    <a:pt x="10522" y="21258"/>
                  </a:lnTo>
                  <a:lnTo>
                    <a:pt x="10541" y="21199"/>
                  </a:lnTo>
                  <a:lnTo>
                    <a:pt x="10541" y="21121"/>
                  </a:lnTo>
                  <a:lnTo>
                    <a:pt x="10541" y="21044"/>
                  </a:lnTo>
                  <a:lnTo>
                    <a:pt x="10522" y="20985"/>
                  </a:lnTo>
                  <a:lnTo>
                    <a:pt x="10483" y="20907"/>
                  </a:lnTo>
                  <a:lnTo>
                    <a:pt x="10424" y="20868"/>
                  </a:lnTo>
                  <a:lnTo>
                    <a:pt x="10385" y="20829"/>
                  </a:lnTo>
                  <a:lnTo>
                    <a:pt x="10307" y="20790"/>
                  </a:lnTo>
                  <a:lnTo>
                    <a:pt x="10249" y="20771"/>
                  </a:lnTo>
                  <a:lnTo>
                    <a:pt x="10463" y="20401"/>
                  </a:lnTo>
                  <a:lnTo>
                    <a:pt x="10658" y="20011"/>
                  </a:lnTo>
                  <a:lnTo>
                    <a:pt x="10814" y="19563"/>
                  </a:lnTo>
                  <a:lnTo>
                    <a:pt x="10970" y="19076"/>
                  </a:lnTo>
                  <a:lnTo>
                    <a:pt x="11067" y="18666"/>
                  </a:lnTo>
                  <a:lnTo>
                    <a:pt x="11145" y="18238"/>
                  </a:lnTo>
                  <a:lnTo>
                    <a:pt x="11204" y="17712"/>
                  </a:lnTo>
                  <a:lnTo>
                    <a:pt x="11223" y="17166"/>
                  </a:lnTo>
                  <a:lnTo>
                    <a:pt x="11223" y="16699"/>
                  </a:lnTo>
                  <a:lnTo>
                    <a:pt x="11184" y="16250"/>
                  </a:lnTo>
                  <a:lnTo>
                    <a:pt x="11184" y="16250"/>
                  </a:lnTo>
                  <a:lnTo>
                    <a:pt x="11398" y="16328"/>
                  </a:lnTo>
                  <a:lnTo>
                    <a:pt x="11496" y="16367"/>
                  </a:lnTo>
                  <a:lnTo>
                    <a:pt x="11613" y="16387"/>
                  </a:lnTo>
                  <a:lnTo>
                    <a:pt x="11652" y="16387"/>
                  </a:lnTo>
                  <a:lnTo>
                    <a:pt x="11730" y="16367"/>
                  </a:lnTo>
                  <a:lnTo>
                    <a:pt x="11808" y="16328"/>
                  </a:lnTo>
                  <a:lnTo>
                    <a:pt x="11885" y="16289"/>
                  </a:lnTo>
                  <a:lnTo>
                    <a:pt x="11944" y="16231"/>
                  </a:lnTo>
                  <a:lnTo>
                    <a:pt x="11983" y="16153"/>
                  </a:lnTo>
                  <a:lnTo>
                    <a:pt x="12022" y="16095"/>
                  </a:lnTo>
                  <a:lnTo>
                    <a:pt x="12041" y="15997"/>
                  </a:lnTo>
                  <a:lnTo>
                    <a:pt x="12041" y="15919"/>
                  </a:lnTo>
                  <a:lnTo>
                    <a:pt x="12022" y="15841"/>
                  </a:lnTo>
                  <a:lnTo>
                    <a:pt x="11983" y="15763"/>
                  </a:lnTo>
                  <a:lnTo>
                    <a:pt x="11944" y="15705"/>
                  </a:lnTo>
                  <a:lnTo>
                    <a:pt x="11905" y="15646"/>
                  </a:lnTo>
                  <a:lnTo>
                    <a:pt x="11827" y="15588"/>
                  </a:lnTo>
                  <a:lnTo>
                    <a:pt x="12080" y="15510"/>
                  </a:lnTo>
                  <a:lnTo>
                    <a:pt x="12509" y="15354"/>
                  </a:lnTo>
                  <a:lnTo>
                    <a:pt x="12879" y="15198"/>
                  </a:lnTo>
                  <a:lnTo>
                    <a:pt x="13288" y="14984"/>
                  </a:lnTo>
                  <a:lnTo>
                    <a:pt x="13698" y="14731"/>
                  </a:lnTo>
                  <a:lnTo>
                    <a:pt x="14146" y="14419"/>
                  </a:lnTo>
                  <a:lnTo>
                    <a:pt x="14555" y="14088"/>
                  </a:lnTo>
                  <a:lnTo>
                    <a:pt x="14886" y="13795"/>
                  </a:lnTo>
                  <a:lnTo>
                    <a:pt x="15178" y="13503"/>
                  </a:lnTo>
                  <a:lnTo>
                    <a:pt x="15510" y="13114"/>
                  </a:lnTo>
                  <a:lnTo>
                    <a:pt x="15802" y="12743"/>
                  </a:lnTo>
                  <a:lnTo>
                    <a:pt x="16036" y="12373"/>
                  </a:lnTo>
                  <a:lnTo>
                    <a:pt x="16230" y="11983"/>
                  </a:lnTo>
                  <a:lnTo>
                    <a:pt x="16289" y="12042"/>
                  </a:lnTo>
                  <a:lnTo>
                    <a:pt x="16347" y="12081"/>
                  </a:lnTo>
                  <a:lnTo>
                    <a:pt x="16406" y="12100"/>
                  </a:lnTo>
                  <a:lnTo>
                    <a:pt x="16484" y="12120"/>
                  </a:lnTo>
                  <a:lnTo>
                    <a:pt x="16562" y="12120"/>
                  </a:lnTo>
                  <a:lnTo>
                    <a:pt x="16620" y="12100"/>
                  </a:lnTo>
                  <a:lnTo>
                    <a:pt x="16698" y="12081"/>
                  </a:lnTo>
                  <a:lnTo>
                    <a:pt x="16756" y="12022"/>
                  </a:lnTo>
                  <a:lnTo>
                    <a:pt x="16795" y="11983"/>
                  </a:lnTo>
                  <a:lnTo>
                    <a:pt x="16834" y="11925"/>
                  </a:lnTo>
                  <a:lnTo>
                    <a:pt x="16873" y="11847"/>
                  </a:lnTo>
                  <a:lnTo>
                    <a:pt x="16873" y="11789"/>
                  </a:lnTo>
                  <a:lnTo>
                    <a:pt x="16873" y="11730"/>
                  </a:lnTo>
                  <a:lnTo>
                    <a:pt x="16932" y="11516"/>
                  </a:lnTo>
                  <a:lnTo>
                    <a:pt x="16951" y="11340"/>
                  </a:lnTo>
                  <a:lnTo>
                    <a:pt x="16951" y="11146"/>
                  </a:lnTo>
                  <a:lnTo>
                    <a:pt x="16932" y="10912"/>
                  </a:lnTo>
                  <a:lnTo>
                    <a:pt x="16912" y="10795"/>
                  </a:lnTo>
                  <a:lnTo>
                    <a:pt x="17283" y="10931"/>
                  </a:lnTo>
                  <a:lnTo>
                    <a:pt x="17672" y="11048"/>
                  </a:lnTo>
                  <a:lnTo>
                    <a:pt x="18081" y="11126"/>
                  </a:lnTo>
                  <a:lnTo>
                    <a:pt x="18530" y="11204"/>
                  </a:lnTo>
                  <a:lnTo>
                    <a:pt x="18958" y="11243"/>
                  </a:lnTo>
                  <a:lnTo>
                    <a:pt x="19387" y="11243"/>
                  </a:lnTo>
                  <a:lnTo>
                    <a:pt x="19913" y="11224"/>
                  </a:lnTo>
                  <a:lnTo>
                    <a:pt x="20458" y="11185"/>
                  </a:lnTo>
                  <a:lnTo>
                    <a:pt x="20946" y="11107"/>
                  </a:lnTo>
                  <a:lnTo>
                    <a:pt x="21374" y="11009"/>
                  </a:lnTo>
                  <a:lnTo>
                    <a:pt x="21764" y="10892"/>
                  </a:lnTo>
                  <a:lnTo>
                    <a:pt x="22193" y="10736"/>
                  </a:lnTo>
                  <a:lnTo>
                    <a:pt x="22446" y="10639"/>
                  </a:lnTo>
                  <a:close/>
                  <a:moveTo>
                    <a:pt x="19348" y="1"/>
                  </a:moveTo>
                  <a:lnTo>
                    <a:pt x="18997" y="157"/>
                  </a:lnTo>
                  <a:lnTo>
                    <a:pt x="18666" y="332"/>
                  </a:lnTo>
                  <a:lnTo>
                    <a:pt x="18335" y="546"/>
                  </a:lnTo>
                  <a:lnTo>
                    <a:pt x="18023" y="780"/>
                  </a:lnTo>
                  <a:lnTo>
                    <a:pt x="17692" y="1053"/>
                  </a:lnTo>
                  <a:lnTo>
                    <a:pt x="17399" y="1306"/>
                  </a:lnTo>
                  <a:lnTo>
                    <a:pt x="17107" y="1618"/>
                  </a:lnTo>
                  <a:lnTo>
                    <a:pt x="16815" y="1930"/>
                  </a:lnTo>
                  <a:lnTo>
                    <a:pt x="16542" y="2280"/>
                  </a:lnTo>
                  <a:lnTo>
                    <a:pt x="16269" y="2651"/>
                  </a:lnTo>
                  <a:lnTo>
                    <a:pt x="16036" y="3021"/>
                  </a:lnTo>
                  <a:lnTo>
                    <a:pt x="15802" y="3391"/>
                  </a:lnTo>
                  <a:lnTo>
                    <a:pt x="15568" y="3820"/>
                  </a:lnTo>
                  <a:lnTo>
                    <a:pt x="15354" y="4248"/>
                  </a:lnTo>
                  <a:lnTo>
                    <a:pt x="15178" y="4677"/>
                  </a:lnTo>
                  <a:lnTo>
                    <a:pt x="15042" y="5086"/>
                  </a:lnTo>
                  <a:lnTo>
                    <a:pt x="14925" y="5456"/>
                  </a:lnTo>
                  <a:lnTo>
                    <a:pt x="14828" y="5846"/>
                  </a:lnTo>
                  <a:lnTo>
                    <a:pt x="14769" y="6255"/>
                  </a:lnTo>
                  <a:lnTo>
                    <a:pt x="14711" y="6684"/>
                  </a:lnTo>
                  <a:lnTo>
                    <a:pt x="14672" y="7132"/>
                  </a:lnTo>
                  <a:lnTo>
                    <a:pt x="14282" y="6820"/>
                  </a:lnTo>
                  <a:lnTo>
                    <a:pt x="13912" y="6567"/>
                  </a:lnTo>
                  <a:lnTo>
                    <a:pt x="13522" y="6353"/>
                  </a:lnTo>
                  <a:lnTo>
                    <a:pt x="13113" y="6138"/>
                  </a:lnTo>
                  <a:lnTo>
                    <a:pt x="12684" y="5943"/>
                  </a:lnTo>
                  <a:lnTo>
                    <a:pt x="12236" y="5768"/>
                  </a:lnTo>
                  <a:lnTo>
                    <a:pt x="11808" y="5632"/>
                  </a:lnTo>
                  <a:lnTo>
                    <a:pt x="11379" y="5515"/>
                  </a:lnTo>
                  <a:lnTo>
                    <a:pt x="10950" y="5398"/>
                  </a:lnTo>
                  <a:lnTo>
                    <a:pt x="10502" y="5320"/>
                  </a:lnTo>
                  <a:lnTo>
                    <a:pt x="10073" y="5262"/>
                  </a:lnTo>
                  <a:lnTo>
                    <a:pt x="9664" y="5223"/>
                  </a:lnTo>
                  <a:lnTo>
                    <a:pt x="9275" y="5203"/>
                  </a:lnTo>
                  <a:lnTo>
                    <a:pt x="8827" y="5203"/>
                  </a:lnTo>
                  <a:lnTo>
                    <a:pt x="8456" y="5242"/>
                  </a:lnTo>
                  <a:lnTo>
                    <a:pt x="8086" y="5281"/>
                  </a:lnTo>
                  <a:lnTo>
                    <a:pt x="7696" y="5359"/>
                  </a:lnTo>
                  <a:lnTo>
                    <a:pt x="7326" y="5456"/>
                  </a:lnTo>
                  <a:lnTo>
                    <a:pt x="7092" y="5846"/>
                  </a:lnTo>
                  <a:lnTo>
                    <a:pt x="6976" y="6099"/>
                  </a:lnTo>
                  <a:lnTo>
                    <a:pt x="6859" y="6372"/>
                  </a:lnTo>
                  <a:lnTo>
                    <a:pt x="6761" y="6664"/>
                  </a:lnTo>
                  <a:lnTo>
                    <a:pt x="6664" y="6976"/>
                  </a:lnTo>
                  <a:lnTo>
                    <a:pt x="6586" y="7346"/>
                  </a:lnTo>
                  <a:lnTo>
                    <a:pt x="6508" y="7775"/>
                  </a:lnTo>
                  <a:lnTo>
                    <a:pt x="6469" y="8184"/>
                  </a:lnTo>
                  <a:lnTo>
                    <a:pt x="6449" y="8554"/>
                  </a:lnTo>
                  <a:lnTo>
                    <a:pt x="6449" y="9119"/>
                  </a:lnTo>
                  <a:lnTo>
                    <a:pt x="6469" y="9626"/>
                  </a:lnTo>
                  <a:lnTo>
                    <a:pt x="6508" y="9938"/>
                  </a:lnTo>
                  <a:lnTo>
                    <a:pt x="6547" y="10308"/>
                  </a:lnTo>
                  <a:lnTo>
                    <a:pt x="6605" y="10620"/>
                  </a:lnTo>
                  <a:lnTo>
                    <a:pt x="6683" y="10892"/>
                  </a:lnTo>
                  <a:lnTo>
                    <a:pt x="6839" y="11457"/>
                  </a:lnTo>
                  <a:lnTo>
                    <a:pt x="7034" y="11964"/>
                  </a:lnTo>
                  <a:lnTo>
                    <a:pt x="7268" y="12471"/>
                  </a:lnTo>
                  <a:lnTo>
                    <a:pt x="7521" y="12919"/>
                  </a:lnTo>
                  <a:lnTo>
                    <a:pt x="7112" y="12880"/>
                  </a:lnTo>
                  <a:lnTo>
                    <a:pt x="6683" y="12860"/>
                  </a:lnTo>
                  <a:lnTo>
                    <a:pt x="6411" y="12860"/>
                  </a:lnTo>
                  <a:lnTo>
                    <a:pt x="6118" y="12880"/>
                  </a:lnTo>
                  <a:lnTo>
                    <a:pt x="5807" y="12899"/>
                  </a:lnTo>
                  <a:lnTo>
                    <a:pt x="5514" y="12938"/>
                  </a:lnTo>
                  <a:lnTo>
                    <a:pt x="5203" y="12997"/>
                  </a:lnTo>
                  <a:lnTo>
                    <a:pt x="4891" y="13055"/>
                  </a:lnTo>
                  <a:lnTo>
                    <a:pt x="4579" y="13133"/>
                  </a:lnTo>
                  <a:lnTo>
                    <a:pt x="4267" y="13230"/>
                  </a:lnTo>
                  <a:lnTo>
                    <a:pt x="3994" y="13328"/>
                  </a:lnTo>
                  <a:lnTo>
                    <a:pt x="3722" y="13425"/>
                  </a:lnTo>
                  <a:lnTo>
                    <a:pt x="3371" y="13581"/>
                  </a:lnTo>
                  <a:lnTo>
                    <a:pt x="3079" y="13718"/>
                  </a:lnTo>
                  <a:lnTo>
                    <a:pt x="2631" y="13971"/>
                  </a:lnTo>
                  <a:lnTo>
                    <a:pt x="2163" y="14263"/>
                  </a:lnTo>
                  <a:lnTo>
                    <a:pt x="1851" y="14477"/>
                  </a:lnTo>
                  <a:lnTo>
                    <a:pt x="1540" y="14731"/>
                  </a:lnTo>
                  <a:lnTo>
                    <a:pt x="1208" y="15023"/>
                  </a:lnTo>
                  <a:lnTo>
                    <a:pt x="936" y="15276"/>
                  </a:lnTo>
                  <a:lnTo>
                    <a:pt x="721" y="15530"/>
                  </a:lnTo>
                  <a:lnTo>
                    <a:pt x="507" y="15763"/>
                  </a:lnTo>
                  <a:lnTo>
                    <a:pt x="351" y="15997"/>
                  </a:lnTo>
                  <a:lnTo>
                    <a:pt x="195" y="16231"/>
                  </a:lnTo>
                  <a:lnTo>
                    <a:pt x="0" y="16660"/>
                  </a:lnTo>
                  <a:lnTo>
                    <a:pt x="117" y="17010"/>
                  </a:lnTo>
                  <a:lnTo>
                    <a:pt x="234" y="17381"/>
                  </a:lnTo>
                  <a:lnTo>
                    <a:pt x="390" y="17731"/>
                  </a:lnTo>
                  <a:lnTo>
                    <a:pt x="585" y="18062"/>
                  </a:lnTo>
                  <a:lnTo>
                    <a:pt x="799" y="18433"/>
                  </a:lnTo>
                  <a:lnTo>
                    <a:pt x="1013" y="18764"/>
                  </a:lnTo>
                  <a:lnTo>
                    <a:pt x="1267" y="19095"/>
                  </a:lnTo>
                  <a:lnTo>
                    <a:pt x="1540" y="19426"/>
                  </a:lnTo>
                  <a:lnTo>
                    <a:pt x="1851" y="19758"/>
                  </a:lnTo>
                  <a:lnTo>
                    <a:pt x="2182" y="20069"/>
                  </a:lnTo>
                  <a:lnTo>
                    <a:pt x="2514" y="20362"/>
                  </a:lnTo>
                  <a:lnTo>
                    <a:pt x="2845" y="20654"/>
                  </a:lnTo>
                  <a:lnTo>
                    <a:pt x="3235" y="20946"/>
                  </a:lnTo>
                  <a:lnTo>
                    <a:pt x="3624" y="21199"/>
                  </a:lnTo>
                  <a:lnTo>
                    <a:pt x="4014" y="21433"/>
                  </a:lnTo>
                  <a:lnTo>
                    <a:pt x="4404" y="21648"/>
                  </a:lnTo>
                  <a:lnTo>
                    <a:pt x="4832" y="21842"/>
                  </a:lnTo>
                  <a:lnTo>
                    <a:pt x="5280" y="22018"/>
                  </a:lnTo>
                  <a:lnTo>
                    <a:pt x="4930" y="22271"/>
                  </a:lnTo>
                  <a:lnTo>
                    <a:pt x="4599" y="22544"/>
                  </a:lnTo>
                  <a:lnTo>
                    <a:pt x="4287" y="22817"/>
                  </a:lnTo>
                  <a:lnTo>
                    <a:pt x="3994" y="23109"/>
                  </a:lnTo>
                  <a:lnTo>
                    <a:pt x="3741" y="23401"/>
                  </a:lnTo>
                  <a:lnTo>
                    <a:pt x="3468" y="23732"/>
                  </a:lnTo>
                  <a:lnTo>
                    <a:pt x="3196" y="24102"/>
                  </a:lnTo>
                  <a:lnTo>
                    <a:pt x="2942" y="24512"/>
                  </a:lnTo>
                  <a:lnTo>
                    <a:pt x="2709" y="24940"/>
                  </a:lnTo>
                  <a:lnTo>
                    <a:pt x="2514" y="25330"/>
                  </a:lnTo>
                  <a:lnTo>
                    <a:pt x="2319" y="25739"/>
                  </a:lnTo>
                  <a:lnTo>
                    <a:pt x="2163" y="26148"/>
                  </a:lnTo>
                  <a:lnTo>
                    <a:pt x="2007" y="26577"/>
                  </a:lnTo>
                  <a:lnTo>
                    <a:pt x="1871" y="26986"/>
                  </a:lnTo>
                  <a:lnTo>
                    <a:pt x="1793" y="27395"/>
                  </a:lnTo>
                  <a:lnTo>
                    <a:pt x="1715" y="27785"/>
                  </a:lnTo>
                  <a:lnTo>
                    <a:pt x="1656" y="28214"/>
                  </a:lnTo>
                  <a:lnTo>
                    <a:pt x="1617" y="28584"/>
                  </a:lnTo>
                  <a:lnTo>
                    <a:pt x="1617" y="28973"/>
                  </a:lnTo>
                  <a:lnTo>
                    <a:pt x="1637" y="29344"/>
                  </a:lnTo>
                  <a:lnTo>
                    <a:pt x="1676" y="29733"/>
                  </a:lnTo>
                  <a:lnTo>
                    <a:pt x="2027" y="30026"/>
                  </a:lnTo>
                  <a:lnTo>
                    <a:pt x="2260" y="30181"/>
                  </a:lnTo>
                  <a:lnTo>
                    <a:pt x="2514" y="30337"/>
                  </a:lnTo>
                  <a:lnTo>
                    <a:pt x="2786" y="30474"/>
                  </a:lnTo>
                  <a:lnTo>
                    <a:pt x="3098" y="30610"/>
                  </a:lnTo>
                  <a:lnTo>
                    <a:pt x="3449" y="30747"/>
                  </a:lnTo>
                  <a:lnTo>
                    <a:pt x="3858" y="30883"/>
                  </a:lnTo>
                  <a:lnTo>
                    <a:pt x="4248" y="30980"/>
                  </a:lnTo>
                  <a:lnTo>
                    <a:pt x="4618" y="31058"/>
                  </a:lnTo>
                  <a:lnTo>
                    <a:pt x="5164" y="31156"/>
                  </a:lnTo>
                  <a:lnTo>
                    <a:pt x="5670" y="31195"/>
                  </a:lnTo>
                  <a:lnTo>
                    <a:pt x="6001" y="31214"/>
                  </a:lnTo>
                  <a:lnTo>
                    <a:pt x="6372" y="31214"/>
                  </a:lnTo>
                  <a:lnTo>
                    <a:pt x="6683" y="31195"/>
                  </a:lnTo>
                  <a:lnTo>
                    <a:pt x="6956" y="31175"/>
                  </a:lnTo>
                  <a:lnTo>
                    <a:pt x="7287" y="31136"/>
                  </a:lnTo>
                  <a:lnTo>
                    <a:pt x="7599" y="31078"/>
                  </a:lnTo>
                  <a:lnTo>
                    <a:pt x="7911" y="31019"/>
                  </a:lnTo>
                  <a:lnTo>
                    <a:pt x="8223" y="30941"/>
                  </a:lnTo>
                  <a:lnTo>
                    <a:pt x="8515" y="30863"/>
                  </a:lnTo>
                  <a:lnTo>
                    <a:pt x="8788" y="30766"/>
                  </a:lnTo>
                  <a:lnTo>
                    <a:pt x="9060" y="30669"/>
                  </a:lnTo>
                  <a:lnTo>
                    <a:pt x="9333" y="30552"/>
                  </a:lnTo>
                  <a:lnTo>
                    <a:pt x="9450" y="30493"/>
                  </a:lnTo>
                  <a:lnTo>
                    <a:pt x="9333" y="30883"/>
                  </a:lnTo>
                  <a:lnTo>
                    <a:pt x="9236" y="31253"/>
                  </a:lnTo>
                  <a:lnTo>
                    <a:pt x="9138" y="31623"/>
                  </a:lnTo>
                  <a:lnTo>
                    <a:pt x="9080" y="31993"/>
                  </a:lnTo>
                  <a:lnTo>
                    <a:pt x="9041" y="32422"/>
                  </a:lnTo>
                  <a:lnTo>
                    <a:pt x="9021" y="32870"/>
                  </a:lnTo>
                  <a:lnTo>
                    <a:pt x="9021" y="33338"/>
                  </a:lnTo>
                  <a:lnTo>
                    <a:pt x="9041" y="33844"/>
                  </a:lnTo>
                  <a:lnTo>
                    <a:pt x="9080" y="34273"/>
                  </a:lnTo>
                  <a:lnTo>
                    <a:pt x="9138" y="34721"/>
                  </a:lnTo>
                  <a:lnTo>
                    <a:pt x="9216" y="35150"/>
                  </a:lnTo>
                  <a:lnTo>
                    <a:pt x="9314" y="35598"/>
                  </a:lnTo>
                  <a:lnTo>
                    <a:pt x="9431" y="36007"/>
                  </a:lnTo>
                  <a:lnTo>
                    <a:pt x="9567" y="36416"/>
                  </a:lnTo>
                  <a:lnTo>
                    <a:pt x="9723" y="36767"/>
                  </a:lnTo>
                  <a:lnTo>
                    <a:pt x="9898" y="37176"/>
                  </a:lnTo>
                  <a:lnTo>
                    <a:pt x="10073" y="37507"/>
                  </a:lnTo>
                  <a:lnTo>
                    <a:pt x="10288" y="37839"/>
                  </a:lnTo>
                  <a:lnTo>
                    <a:pt x="10502" y="38131"/>
                  </a:lnTo>
                  <a:lnTo>
                    <a:pt x="10736" y="38443"/>
                  </a:lnTo>
                  <a:lnTo>
                    <a:pt x="11204" y="38501"/>
                  </a:lnTo>
                  <a:lnTo>
                    <a:pt x="11476" y="38521"/>
                  </a:lnTo>
                  <a:lnTo>
                    <a:pt x="11769" y="38501"/>
                  </a:lnTo>
                  <a:lnTo>
                    <a:pt x="12061" y="38482"/>
                  </a:lnTo>
                  <a:lnTo>
                    <a:pt x="12392" y="38423"/>
                  </a:lnTo>
                  <a:lnTo>
                    <a:pt x="12782" y="38345"/>
                  </a:lnTo>
                  <a:lnTo>
                    <a:pt x="13191" y="38248"/>
                  </a:lnTo>
                  <a:lnTo>
                    <a:pt x="13581" y="38131"/>
                  </a:lnTo>
                  <a:lnTo>
                    <a:pt x="13931" y="37995"/>
                  </a:lnTo>
                  <a:lnTo>
                    <a:pt x="14438" y="37761"/>
                  </a:lnTo>
                  <a:lnTo>
                    <a:pt x="14906" y="37527"/>
                  </a:lnTo>
                  <a:lnTo>
                    <a:pt x="15178" y="37371"/>
                  </a:lnTo>
                  <a:lnTo>
                    <a:pt x="15490" y="37176"/>
                  </a:lnTo>
                  <a:lnTo>
                    <a:pt x="15743" y="37001"/>
                  </a:lnTo>
                  <a:lnTo>
                    <a:pt x="15977" y="36826"/>
                  </a:lnTo>
                  <a:lnTo>
                    <a:pt x="16445" y="36416"/>
                  </a:lnTo>
                  <a:lnTo>
                    <a:pt x="16893" y="35988"/>
                  </a:lnTo>
                  <a:lnTo>
                    <a:pt x="17088" y="35773"/>
                  </a:lnTo>
                  <a:lnTo>
                    <a:pt x="17263" y="35540"/>
                  </a:lnTo>
                  <a:lnTo>
                    <a:pt x="17438" y="35306"/>
                  </a:lnTo>
                  <a:lnTo>
                    <a:pt x="17614" y="35072"/>
                  </a:lnTo>
                  <a:lnTo>
                    <a:pt x="17594" y="35481"/>
                  </a:lnTo>
                  <a:lnTo>
                    <a:pt x="17809" y="35968"/>
                  </a:lnTo>
                  <a:lnTo>
                    <a:pt x="18003" y="36358"/>
                  </a:lnTo>
                  <a:lnTo>
                    <a:pt x="18237" y="36748"/>
                  </a:lnTo>
                  <a:lnTo>
                    <a:pt x="18510" y="37137"/>
                  </a:lnTo>
                  <a:lnTo>
                    <a:pt x="18802" y="37546"/>
                  </a:lnTo>
                  <a:lnTo>
                    <a:pt x="19075" y="37878"/>
                  </a:lnTo>
                  <a:lnTo>
                    <a:pt x="19367" y="38209"/>
                  </a:lnTo>
                  <a:lnTo>
                    <a:pt x="19679" y="38540"/>
                  </a:lnTo>
                  <a:lnTo>
                    <a:pt x="20010" y="38852"/>
                  </a:lnTo>
                  <a:lnTo>
                    <a:pt x="20342" y="39125"/>
                  </a:lnTo>
                  <a:lnTo>
                    <a:pt x="20673" y="39378"/>
                  </a:lnTo>
                  <a:lnTo>
                    <a:pt x="20984" y="39592"/>
                  </a:lnTo>
                  <a:lnTo>
                    <a:pt x="21374" y="39826"/>
                  </a:lnTo>
                  <a:lnTo>
                    <a:pt x="21705" y="40001"/>
                  </a:lnTo>
                  <a:lnTo>
                    <a:pt x="22056" y="40177"/>
                  </a:lnTo>
                  <a:lnTo>
                    <a:pt x="22407" y="40294"/>
                  </a:lnTo>
                  <a:lnTo>
                    <a:pt x="22777" y="40411"/>
                  </a:lnTo>
                  <a:lnTo>
                    <a:pt x="23186" y="40216"/>
                  </a:lnTo>
                  <a:lnTo>
                    <a:pt x="23420" y="40079"/>
                  </a:lnTo>
                  <a:lnTo>
                    <a:pt x="23654" y="39904"/>
                  </a:lnTo>
                  <a:lnTo>
                    <a:pt x="23888" y="39709"/>
                  </a:lnTo>
                  <a:lnTo>
                    <a:pt x="24141" y="39495"/>
                  </a:lnTo>
                  <a:lnTo>
                    <a:pt x="24414" y="39222"/>
                  </a:lnTo>
                  <a:lnTo>
                    <a:pt x="24706" y="38891"/>
                  </a:lnTo>
                  <a:lnTo>
                    <a:pt x="24959" y="38579"/>
                  </a:lnTo>
                  <a:lnTo>
                    <a:pt x="25174" y="38287"/>
                  </a:lnTo>
                  <a:lnTo>
                    <a:pt x="25466" y="37800"/>
                  </a:lnTo>
                  <a:lnTo>
                    <a:pt x="25719" y="37352"/>
                  </a:lnTo>
                  <a:lnTo>
                    <a:pt x="25875" y="37059"/>
                  </a:lnTo>
                  <a:lnTo>
                    <a:pt x="26011" y="36728"/>
                  </a:lnTo>
                  <a:lnTo>
                    <a:pt x="26128" y="36436"/>
                  </a:lnTo>
                  <a:lnTo>
                    <a:pt x="26226" y="36163"/>
                  </a:lnTo>
                  <a:lnTo>
                    <a:pt x="26382" y="35618"/>
                  </a:lnTo>
                  <a:lnTo>
                    <a:pt x="26498" y="35091"/>
                  </a:lnTo>
                  <a:lnTo>
                    <a:pt x="26557" y="34565"/>
                  </a:lnTo>
                  <a:lnTo>
                    <a:pt x="26596" y="34059"/>
                  </a:lnTo>
                  <a:lnTo>
                    <a:pt x="26966" y="34390"/>
                  </a:lnTo>
                  <a:lnTo>
                    <a:pt x="27356" y="34702"/>
                  </a:lnTo>
                  <a:lnTo>
                    <a:pt x="27784" y="35014"/>
                  </a:lnTo>
                  <a:lnTo>
                    <a:pt x="28252" y="35286"/>
                  </a:lnTo>
                  <a:lnTo>
                    <a:pt x="28505" y="35423"/>
                  </a:lnTo>
                  <a:lnTo>
                    <a:pt x="28778" y="35559"/>
                  </a:lnTo>
                  <a:lnTo>
                    <a:pt x="29129" y="35715"/>
                  </a:lnTo>
                  <a:lnTo>
                    <a:pt x="29421" y="35832"/>
                  </a:lnTo>
                  <a:lnTo>
                    <a:pt x="29908" y="35988"/>
                  </a:lnTo>
                  <a:lnTo>
                    <a:pt x="30454" y="36124"/>
                  </a:lnTo>
                  <a:lnTo>
                    <a:pt x="30804" y="36202"/>
                  </a:lnTo>
                  <a:lnTo>
                    <a:pt x="31233" y="36260"/>
                  </a:lnTo>
                  <a:lnTo>
                    <a:pt x="31642" y="36299"/>
                  </a:lnTo>
                  <a:lnTo>
                    <a:pt x="32032" y="36319"/>
                  </a:lnTo>
                  <a:lnTo>
                    <a:pt x="32363" y="36319"/>
                  </a:lnTo>
                  <a:lnTo>
                    <a:pt x="32675" y="36299"/>
                  </a:lnTo>
                  <a:lnTo>
                    <a:pt x="32967" y="36260"/>
                  </a:lnTo>
                  <a:lnTo>
                    <a:pt x="33240" y="36202"/>
                  </a:lnTo>
                  <a:lnTo>
                    <a:pt x="33669" y="36066"/>
                  </a:lnTo>
                  <a:lnTo>
                    <a:pt x="33863" y="35734"/>
                  </a:lnTo>
                  <a:lnTo>
                    <a:pt x="34039" y="35403"/>
                  </a:lnTo>
                  <a:lnTo>
                    <a:pt x="34175" y="35033"/>
                  </a:lnTo>
                  <a:lnTo>
                    <a:pt x="34312" y="34682"/>
                  </a:lnTo>
                  <a:lnTo>
                    <a:pt x="34428" y="34254"/>
                  </a:lnTo>
                  <a:lnTo>
                    <a:pt x="34506" y="33883"/>
                  </a:lnTo>
                  <a:lnTo>
                    <a:pt x="34584" y="33474"/>
                  </a:lnTo>
                  <a:lnTo>
                    <a:pt x="34623" y="33046"/>
                  </a:lnTo>
                  <a:lnTo>
                    <a:pt x="34662" y="32598"/>
                  </a:lnTo>
                  <a:lnTo>
                    <a:pt x="34682" y="32149"/>
                  </a:lnTo>
                  <a:lnTo>
                    <a:pt x="34662" y="31701"/>
                  </a:lnTo>
                  <a:lnTo>
                    <a:pt x="34643" y="31253"/>
                  </a:lnTo>
                  <a:lnTo>
                    <a:pt x="34584" y="30766"/>
                  </a:lnTo>
                  <a:lnTo>
                    <a:pt x="34506" y="30298"/>
                  </a:lnTo>
                  <a:lnTo>
                    <a:pt x="34409" y="29850"/>
                  </a:lnTo>
                  <a:lnTo>
                    <a:pt x="34292" y="29441"/>
                  </a:lnTo>
                  <a:lnTo>
                    <a:pt x="34175" y="29090"/>
                  </a:lnTo>
                  <a:lnTo>
                    <a:pt x="34039" y="28740"/>
                  </a:lnTo>
                  <a:lnTo>
                    <a:pt x="33883" y="28369"/>
                  </a:lnTo>
                  <a:lnTo>
                    <a:pt x="33688" y="28019"/>
                  </a:lnTo>
                  <a:lnTo>
                    <a:pt x="33824" y="28058"/>
                  </a:lnTo>
                  <a:lnTo>
                    <a:pt x="34117" y="28116"/>
                  </a:lnTo>
                  <a:lnTo>
                    <a:pt x="34409" y="28194"/>
                  </a:lnTo>
                  <a:lnTo>
                    <a:pt x="34701" y="28233"/>
                  </a:lnTo>
                  <a:lnTo>
                    <a:pt x="34993" y="28272"/>
                  </a:lnTo>
                  <a:lnTo>
                    <a:pt x="35305" y="28292"/>
                  </a:lnTo>
                  <a:lnTo>
                    <a:pt x="35617" y="28311"/>
                  </a:lnTo>
                  <a:lnTo>
                    <a:pt x="35948" y="28311"/>
                  </a:lnTo>
                  <a:lnTo>
                    <a:pt x="36260" y="28292"/>
                  </a:lnTo>
                  <a:lnTo>
                    <a:pt x="36552" y="28272"/>
                  </a:lnTo>
                  <a:lnTo>
                    <a:pt x="36864" y="28253"/>
                  </a:lnTo>
                  <a:lnTo>
                    <a:pt x="37234" y="28194"/>
                  </a:lnTo>
                  <a:lnTo>
                    <a:pt x="37546" y="28116"/>
                  </a:lnTo>
                  <a:lnTo>
                    <a:pt x="38033" y="27999"/>
                  </a:lnTo>
                  <a:lnTo>
                    <a:pt x="38578" y="27824"/>
                  </a:lnTo>
                  <a:lnTo>
                    <a:pt x="38910" y="27688"/>
                  </a:lnTo>
                  <a:lnTo>
                    <a:pt x="39299" y="27532"/>
                  </a:lnTo>
                  <a:lnTo>
                    <a:pt x="39670" y="27337"/>
                  </a:lnTo>
                  <a:lnTo>
                    <a:pt x="40001" y="27142"/>
                  </a:lnTo>
                  <a:lnTo>
                    <a:pt x="40293" y="26967"/>
                  </a:lnTo>
                  <a:lnTo>
                    <a:pt x="40546" y="26772"/>
                  </a:lnTo>
                  <a:lnTo>
                    <a:pt x="40761" y="26596"/>
                  </a:lnTo>
                  <a:lnTo>
                    <a:pt x="40956" y="26402"/>
                  </a:lnTo>
                  <a:lnTo>
                    <a:pt x="41248" y="26051"/>
                  </a:lnTo>
                  <a:lnTo>
                    <a:pt x="41248" y="25661"/>
                  </a:lnTo>
                  <a:lnTo>
                    <a:pt x="41209" y="25291"/>
                  </a:lnTo>
                  <a:lnTo>
                    <a:pt x="41131" y="24921"/>
                  </a:lnTo>
                  <a:lnTo>
                    <a:pt x="41053" y="24551"/>
                  </a:lnTo>
                  <a:lnTo>
                    <a:pt x="40917" y="24122"/>
                  </a:lnTo>
                  <a:lnTo>
                    <a:pt x="40800" y="23752"/>
                  </a:lnTo>
                  <a:lnTo>
                    <a:pt x="40644" y="23382"/>
                  </a:lnTo>
                  <a:lnTo>
                    <a:pt x="40449" y="22992"/>
                  </a:lnTo>
                  <a:lnTo>
                    <a:pt x="40235" y="22583"/>
                  </a:lnTo>
                  <a:lnTo>
                    <a:pt x="40001" y="22193"/>
                  </a:lnTo>
                  <a:lnTo>
                    <a:pt x="39748" y="21823"/>
                  </a:lnTo>
                  <a:lnTo>
                    <a:pt x="39494" y="21472"/>
                  </a:lnTo>
                  <a:lnTo>
                    <a:pt x="39182" y="21082"/>
                  </a:lnTo>
                  <a:lnTo>
                    <a:pt x="38871" y="20732"/>
                  </a:lnTo>
                  <a:lnTo>
                    <a:pt x="38559" y="20420"/>
                  </a:lnTo>
                  <a:lnTo>
                    <a:pt x="38228" y="20108"/>
                  </a:lnTo>
                  <a:lnTo>
                    <a:pt x="37936" y="19874"/>
                  </a:lnTo>
                  <a:lnTo>
                    <a:pt x="37624" y="19641"/>
                  </a:lnTo>
                  <a:lnTo>
                    <a:pt x="37273" y="19407"/>
                  </a:lnTo>
                  <a:lnTo>
                    <a:pt x="36883" y="19193"/>
                  </a:lnTo>
                  <a:lnTo>
                    <a:pt x="36494" y="18998"/>
                  </a:lnTo>
                  <a:lnTo>
                    <a:pt x="36922" y="18744"/>
                  </a:lnTo>
                  <a:lnTo>
                    <a:pt x="37312" y="18491"/>
                  </a:lnTo>
                  <a:lnTo>
                    <a:pt x="37663" y="18238"/>
                  </a:lnTo>
                  <a:lnTo>
                    <a:pt x="38013" y="17946"/>
                  </a:lnTo>
                  <a:lnTo>
                    <a:pt x="38345" y="17614"/>
                  </a:lnTo>
                  <a:lnTo>
                    <a:pt x="38695" y="17264"/>
                  </a:lnTo>
                  <a:lnTo>
                    <a:pt x="38988" y="16932"/>
                  </a:lnTo>
                  <a:lnTo>
                    <a:pt x="39260" y="16582"/>
                  </a:lnTo>
                  <a:lnTo>
                    <a:pt x="39533" y="16231"/>
                  </a:lnTo>
                  <a:lnTo>
                    <a:pt x="39787" y="15841"/>
                  </a:lnTo>
                  <a:lnTo>
                    <a:pt x="40001" y="15471"/>
                  </a:lnTo>
                  <a:lnTo>
                    <a:pt x="40196" y="15101"/>
                  </a:lnTo>
                  <a:lnTo>
                    <a:pt x="40352" y="14750"/>
                  </a:lnTo>
                  <a:lnTo>
                    <a:pt x="40527" y="14341"/>
                  </a:lnTo>
                  <a:lnTo>
                    <a:pt x="40644" y="13990"/>
                  </a:lnTo>
                  <a:lnTo>
                    <a:pt x="40741" y="13620"/>
                  </a:lnTo>
                  <a:lnTo>
                    <a:pt x="40819" y="13250"/>
                  </a:lnTo>
                  <a:lnTo>
                    <a:pt x="40878" y="12860"/>
                  </a:lnTo>
                  <a:lnTo>
                    <a:pt x="40605" y="12490"/>
                  </a:lnTo>
                  <a:lnTo>
                    <a:pt x="40429" y="12276"/>
                  </a:lnTo>
                  <a:lnTo>
                    <a:pt x="40235" y="12081"/>
                  </a:lnTo>
                  <a:lnTo>
                    <a:pt x="40001" y="11867"/>
                  </a:lnTo>
                  <a:lnTo>
                    <a:pt x="39728" y="11672"/>
                  </a:lnTo>
                  <a:lnTo>
                    <a:pt x="39416" y="11438"/>
                  </a:lnTo>
                  <a:lnTo>
                    <a:pt x="39066" y="11224"/>
                  </a:lnTo>
                  <a:lnTo>
                    <a:pt x="38695" y="11009"/>
                  </a:lnTo>
                  <a:lnTo>
                    <a:pt x="38384" y="10853"/>
                  </a:lnTo>
                  <a:lnTo>
                    <a:pt x="37858" y="10639"/>
                  </a:lnTo>
                  <a:lnTo>
                    <a:pt x="37370" y="10444"/>
                  </a:lnTo>
                  <a:lnTo>
                    <a:pt x="37059" y="10366"/>
                  </a:lnTo>
                  <a:lnTo>
                    <a:pt x="36708" y="10269"/>
                  </a:lnTo>
                  <a:lnTo>
                    <a:pt x="36396" y="10210"/>
                  </a:lnTo>
                  <a:lnTo>
                    <a:pt x="36124" y="10152"/>
                  </a:lnTo>
                  <a:lnTo>
                    <a:pt x="35792" y="10113"/>
                  </a:lnTo>
                  <a:lnTo>
                    <a:pt x="35481" y="10094"/>
                  </a:lnTo>
                  <a:lnTo>
                    <a:pt x="35169" y="10074"/>
                  </a:lnTo>
                  <a:lnTo>
                    <a:pt x="34545" y="10074"/>
                  </a:lnTo>
                  <a:lnTo>
                    <a:pt x="34253" y="10094"/>
                  </a:lnTo>
                  <a:lnTo>
                    <a:pt x="33961" y="10132"/>
                  </a:lnTo>
                  <a:lnTo>
                    <a:pt x="33669" y="10171"/>
                  </a:lnTo>
                  <a:lnTo>
                    <a:pt x="33337" y="10249"/>
                  </a:lnTo>
                  <a:lnTo>
                    <a:pt x="33006" y="10327"/>
                  </a:lnTo>
                  <a:lnTo>
                    <a:pt x="32675" y="10425"/>
                  </a:lnTo>
                  <a:lnTo>
                    <a:pt x="32344" y="10522"/>
                  </a:lnTo>
                  <a:lnTo>
                    <a:pt x="32538" y="10035"/>
                  </a:lnTo>
                  <a:lnTo>
                    <a:pt x="32694" y="9509"/>
                  </a:lnTo>
                  <a:lnTo>
                    <a:pt x="32811" y="8963"/>
                  </a:lnTo>
                  <a:lnTo>
                    <a:pt x="32909" y="8398"/>
                  </a:lnTo>
                  <a:lnTo>
                    <a:pt x="32928" y="8106"/>
                  </a:lnTo>
                  <a:lnTo>
                    <a:pt x="32948" y="7814"/>
                  </a:lnTo>
                  <a:lnTo>
                    <a:pt x="32948" y="7444"/>
                  </a:lnTo>
                  <a:lnTo>
                    <a:pt x="32928" y="7112"/>
                  </a:lnTo>
                  <a:lnTo>
                    <a:pt x="32889" y="6606"/>
                  </a:lnTo>
                  <a:lnTo>
                    <a:pt x="32811" y="6041"/>
                  </a:lnTo>
                  <a:lnTo>
                    <a:pt x="32733" y="5690"/>
                  </a:lnTo>
                  <a:lnTo>
                    <a:pt x="32636" y="5281"/>
                  </a:lnTo>
                  <a:lnTo>
                    <a:pt x="32519" y="4872"/>
                  </a:lnTo>
                  <a:lnTo>
                    <a:pt x="32383" y="4521"/>
                  </a:lnTo>
                  <a:lnTo>
                    <a:pt x="32246" y="4209"/>
                  </a:lnTo>
                  <a:lnTo>
                    <a:pt x="32110" y="3937"/>
                  </a:lnTo>
                  <a:lnTo>
                    <a:pt x="31954" y="3683"/>
                  </a:lnTo>
                  <a:lnTo>
                    <a:pt x="31798" y="3449"/>
                  </a:lnTo>
                  <a:lnTo>
                    <a:pt x="31506" y="3099"/>
                  </a:lnTo>
                  <a:lnTo>
                    <a:pt x="31136" y="3060"/>
                  </a:lnTo>
                  <a:lnTo>
                    <a:pt x="30746" y="3040"/>
                  </a:lnTo>
                  <a:lnTo>
                    <a:pt x="30376" y="3040"/>
                  </a:lnTo>
                  <a:lnTo>
                    <a:pt x="29986" y="3060"/>
                  </a:lnTo>
                  <a:lnTo>
                    <a:pt x="29557" y="3118"/>
                  </a:lnTo>
                  <a:lnTo>
                    <a:pt x="29168" y="3177"/>
                  </a:lnTo>
                  <a:lnTo>
                    <a:pt x="28759" y="3274"/>
                  </a:lnTo>
                  <a:lnTo>
                    <a:pt x="28349" y="3391"/>
                  </a:lnTo>
                  <a:lnTo>
                    <a:pt x="27921" y="3547"/>
                  </a:lnTo>
                  <a:lnTo>
                    <a:pt x="27512" y="3703"/>
                  </a:lnTo>
                  <a:lnTo>
                    <a:pt x="27102" y="3878"/>
                  </a:lnTo>
                  <a:lnTo>
                    <a:pt x="26693" y="4073"/>
                  </a:lnTo>
                  <a:lnTo>
                    <a:pt x="26265" y="4326"/>
                  </a:lnTo>
                  <a:lnTo>
                    <a:pt x="25875" y="4560"/>
                  </a:lnTo>
                  <a:lnTo>
                    <a:pt x="25505" y="4833"/>
                  </a:lnTo>
                  <a:lnTo>
                    <a:pt x="25154" y="5106"/>
                  </a:lnTo>
                  <a:lnTo>
                    <a:pt x="24881" y="5339"/>
                  </a:lnTo>
                  <a:lnTo>
                    <a:pt x="24609" y="5612"/>
                  </a:lnTo>
                  <a:lnTo>
                    <a:pt x="24336" y="5885"/>
                  </a:lnTo>
                  <a:lnTo>
                    <a:pt x="24082" y="6197"/>
                  </a:lnTo>
                  <a:lnTo>
                    <a:pt x="24063" y="6060"/>
                  </a:lnTo>
                  <a:lnTo>
                    <a:pt x="24024" y="5768"/>
                  </a:lnTo>
                  <a:lnTo>
                    <a:pt x="23966" y="5495"/>
                  </a:lnTo>
                  <a:lnTo>
                    <a:pt x="23888" y="5203"/>
                  </a:lnTo>
                  <a:lnTo>
                    <a:pt x="23810" y="4911"/>
                  </a:lnTo>
                  <a:lnTo>
                    <a:pt x="23712" y="4619"/>
                  </a:lnTo>
                  <a:lnTo>
                    <a:pt x="23595" y="4307"/>
                  </a:lnTo>
                  <a:lnTo>
                    <a:pt x="23478" y="4015"/>
                  </a:lnTo>
                  <a:lnTo>
                    <a:pt x="23342" y="3722"/>
                  </a:lnTo>
                  <a:lnTo>
                    <a:pt x="23206" y="3469"/>
                  </a:lnTo>
                  <a:lnTo>
                    <a:pt x="23069" y="3196"/>
                  </a:lnTo>
                  <a:lnTo>
                    <a:pt x="22874" y="2884"/>
                  </a:lnTo>
                  <a:lnTo>
                    <a:pt x="22680" y="2612"/>
                  </a:lnTo>
                  <a:lnTo>
                    <a:pt x="22387" y="2222"/>
                  </a:lnTo>
                  <a:lnTo>
                    <a:pt x="22017" y="1774"/>
                  </a:lnTo>
                  <a:lnTo>
                    <a:pt x="21764" y="1521"/>
                  </a:lnTo>
                  <a:lnTo>
                    <a:pt x="21452" y="1228"/>
                  </a:lnTo>
                  <a:lnTo>
                    <a:pt x="21140" y="956"/>
                  </a:lnTo>
                  <a:lnTo>
                    <a:pt x="20829" y="722"/>
                  </a:lnTo>
                  <a:lnTo>
                    <a:pt x="20556" y="546"/>
                  </a:lnTo>
                  <a:lnTo>
                    <a:pt x="20283" y="371"/>
                  </a:lnTo>
                  <a:lnTo>
                    <a:pt x="20030" y="235"/>
                  </a:lnTo>
                  <a:lnTo>
                    <a:pt x="19776" y="137"/>
                  </a:lnTo>
                  <a:lnTo>
                    <a:pt x="19348"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70"/>
            <p:cNvSpPr/>
            <p:nvPr/>
          </p:nvSpPr>
          <p:spPr>
            <a:xfrm>
              <a:off x="5391825" y="481175"/>
              <a:ext cx="114500" cy="135925"/>
            </a:xfrm>
            <a:custGeom>
              <a:avLst/>
              <a:gdLst/>
              <a:ahLst/>
              <a:cxnLst/>
              <a:rect l="l" t="t" r="r" b="b"/>
              <a:pathLst>
                <a:path w="4580" h="5437" extrusionOk="0">
                  <a:moveTo>
                    <a:pt x="2261" y="0"/>
                  </a:moveTo>
                  <a:lnTo>
                    <a:pt x="2085" y="78"/>
                  </a:lnTo>
                  <a:lnTo>
                    <a:pt x="1930" y="176"/>
                  </a:lnTo>
                  <a:lnTo>
                    <a:pt x="1774" y="273"/>
                  </a:lnTo>
                  <a:lnTo>
                    <a:pt x="1618" y="371"/>
                  </a:lnTo>
                  <a:lnTo>
                    <a:pt x="1326" y="643"/>
                  </a:lnTo>
                  <a:lnTo>
                    <a:pt x="1189" y="780"/>
                  </a:lnTo>
                  <a:lnTo>
                    <a:pt x="1053" y="936"/>
                  </a:lnTo>
                  <a:lnTo>
                    <a:pt x="780" y="1286"/>
                  </a:lnTo>
                  <a:lnTo>
                    <a:pt x="546" y="1637"/>
                  </a:lnTo>
                  <a:lnTo>
                    <a:pt x="332" y="2066"/>
                  </a:lnTo>
                  <a:lnTo>
                    <a:pt x="254" y="2261"/>
                  </a:lnTo>
                  <a:lnTo>
                    <a:pt x="176" y="2455"/>
                  </a:lnTo>
                  <a:lnTo>
                    <a:pt x="79" y="2826"/>
                  </a:lnTo>
                  <a:lnTo>
                    <a:pt x="20" y="3235"/>
                  </a:lnTo>
                  <a:lnTo>
                    <a:pt x="1" y="3605"/>
                  </a:lnTo>
                  <a:lnTo>
                    <a:pt x="20" y="3800"/>
                  </a:lnTo>
                  <a:lnTo>
                    <a:pt x="40" y="4014"/>
                  </a:lnTo>
                  <a:lnTo>
                    <a:pt x="59" y="4190"/>
                  </a:lnTo>
                  <a:lnTo>
                    <a:pt x="118" y="4365"/>
                  </a:lnTo>
                  <a:lnTo>
                    <a:pt x="176" y="4540"/>
                  </a:lnTo>
                  <a:lnTo>
                    <a:pt x="254" y="4716"/>
                  </a:lnTo>
                  <a:lnTo>
                    <a:pt x="332" y="4871"/>
                  </a:lnTo>
                  <a:lnTo>
                    <a:pt x="410" y="5008"/>
                  </a:lnTo>
                  <a:lnTo>
                    <a:pt x="546" y="5164"/>
                  </a:lnTo>
                  <a:lnTo>
                    <a:pt x="683" y="5300"/>
                  </a:lnTo>
                  <a:lnTo>
                    <a:pt x="702" y="5320"/>
                  </a:lnTo>
                  <a:lnTo>
                    <a:pt x="760" y="5359"/>
                  </a:lnTo>
                  <a:lnTo>
                    <a:pt x="838" y="5378"/>
                  </a:lnTo>
                  <a:lnTo>
                    <a:pt x="897" y="5359"/>
                  </a:lnTo>
                  <a:lnTo>
                    <a:pt x="955" y="5320"/>
                  </a:lnTo>
                  <a:lnTo>
                    <a:pt x="994" y="5261"/>
                  </a:lnTo>
                  <a:lnTo>
                    <a:pt x="1014" y="5183"/>
                  </a:lnTo>
                  <a:lnTo>
                    <a:pt x="1209" y="5261"/>
                  </a:lnTo>
                  <a:lnTo>
                    <a:pt x="1403" y="5339"/>
                  </a:lnTo>
                  <a:lnTo>
                    <a:pt x="1637" y="5378"/>
                  </a:lnTo>
                  <a:lnTo>
                    <a:pt x="1871" y="5417"/>
                  </a:lnTo>
                  <a:lnTo>
                    <a:pt x="2280" y="5437"/>
                  </a:lnTo>
                  <a:lnTo>
                    <a:pt x="2534" y="5437"/>
                  </a:lnTo>
                  <a:lnTo>
                    <a:pt x="2806" y="5417"/>
                  </a:lnTo>
                  <a:lnTo>
                    <a:pt x="3040" y="5378"/>
                  </a:lnTo>
                  <a:lnTo>
                    <a:pt x="3254" y="5320"/>
                  </a:lnTo>
                  <a:lnTo>
                    <a:pt x="3430" y="5281"/>
                  </a:lnTo>
                  <a:lnTo>
                    <a:pt x="3644" y="5203"/>
                  </a:lnTo>
                  <a:lnTo>
                    <a:pt x="3761" y="5144"/>
                  </a:lnTo>
                  <a:lnTo>
                    <a:pt x="3742" y="5222"/>
                  </a:lnTo>
                  <a:lnTo>
                    <a:pt x="3761" y="5300"/>
                  </a:lnTo>
                  <a:lnTo>
                    <a:pt x="3819" y="5359"/>
                  </a:lnTo>
                  <a:lnTo>
                    <a:pt x="3878" y="5398"/>
                  </a:lnTo>
                  <a:lnTo>
                    <a:pt x="3956" y="5417"/>
                  </a:lnTo>
                  <a:lnTo>
                    <a:pt x="4053" y="5398"/>
                  </a:lnTo>
                  <a:lnTo>
                    <a:pt x="4073" y="5378"/>
                  </a:lnTo>
                  <a:lnTo>
                    <a:pt x="4092" y="5378"/>
                  </a:lnTo>
                  <a:lnTo>
                    <a:pt x="4131" y="5339"/>
                  </a:lnTo>
                  <a:lnTo>
                    <a:pt x="4151" y="5281"/>
                  </a:lnTo>
                  <a:lnTo>
                    <a:pt x="4268" y="5027"/>
                  </a:lnTo>
                  <a:lnTo>
                    <a:pt x="4384" y="4716"/>
                  </a:lnTo>
                  <a:lnTo>
                    <a:pt x="4384" y="4696"/>
                  </a:lnTo>
                  <a:lnTo>
                    <a:pt x="4443" y="4599"/>
                  </a:lnTo>
                  <a:lnTo>
                    <a:pt x="4482" y="4482"/>
                  </a:lnTo>
                  <a:lnTo>
                    <a:pt x="4521" y="4365"/>
                  </a:lnTo>
                  <a:lnTo>
                    <a:pt x="4540" y="4229"/>
                  </a:lnTo>
                  <a:lnTo>
                    <a:pt x="4521" y="4151"/>
                  </a:lnTo>
                  <a:lnTo>
                    <a:pt x="4521" y="4112"/>
                  </a:lnTo>
                  <a:lnTo>
                    <a:pt x="4560" y="3819"/>
                  </a:lnTo>
                  <a:lnTo>
                    <a:pt x="4579" y="3527"/>
                  </a:lnTo>
                  <a:lnTo>
                    <a:pt x="4579" y="3235"/>
                  </a:lnTo>
                  <a:lnTo>
                    <a:pt x="4540" y="2943"/>
                  </a:lnTo>
                  <a:lnTo>
                    <a:pt x="4501" y="2650"/>
                  </a:lnTo>
                  <a:lnTo>
                    <a:pt x="4423" y="2378"/>
                  </a:lnTo>
                  <a:lnTo>
                    <a:pt x="4326" y="2085"/>
                  </a:lnTo>
                  <a:lnTo>
                    <a:pt x="4209" y="1813"/>
                  </a:lnTo>
                  <a:lnTo>
                    <a:pt x="4073" y="1559"/>
                  </a:lnTo>
                  <a:lnTo>
                    <a:pt x="3878" y="1267"/>
                  </a:lnTo>
                  <a:lnTo>
                    <a:pt x="3722" y="1072"/>
                  </a:lnTo>
                  <a:lnTo>
                    <a:pt x="3547" y="858"/>
                  </a:lnTo>
                  <a:lnTo>
                    <a:pt x="3293" y="605"/>
                  </a:lnTo>
                  <a:lnTo>
                    <a:pt x="2982" y="351"/>
                  </a:lnTo>
                  <a:lnTo>
                    <a:pt x="2728" y="195"/>
                  </a:lnTo>
                  <a:lnTo>
                    <a:pt x="2475" y="78"/>
                  </a:lnTo>
                  <a:lnTo>
                    <a:pt x="2300" y="20"/>
                  </a:lnTo>
                  <a:lnTo>
                    <a:pt x="22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70"/>
            <p:cNvSpPr/>
            <p:nvPr/>
          </p:nvSpPr>
          <p:spPr>
            <a:xfrm>
              <a:off x="5592025" y="544000"/>
              <a:ext cx="123250" cy="138850"/>
            </a:xfrm>
            <a:custGeom>
              <a:avLst/>
              <a:gdLst/>
              <a:ahLst/>
              <a:cxnLst/>
              <a:rect l="l" t="t" r="r" b="b"/>
              <a:pathLst>
                <a:path w="4930" h="5554" extrusionOk="0">
                  <a:moveTo>
                    <a:pt x="3683" y="1"/>
                  </a:moveTo>
                  <a:lnTo>
                    <a:pt x="3488" y="20"/>
                  </a:lnTo>
                  <a:lnTo>
                    <a:pt x="3098" y="79"/>
                  </a:lnTo>
                  <a:lnTo>
                    <a:pt x="2904" y="118"/>
                  </a:lnTo>
                  <a:lnTo>
                    <a:pt x="2709" y="176"/>
                  </a:lnTo>
                  <a:lnTo>
                    <a:pt x="2300" y="332"/>
                  </a:lnTo>
                  <a:lnTo>
                    <a:pt x="1910" y="508"/>
                  </a:lnTo>
                  <a:lnTo>
                    <a:pt x="1501" y="741"/>
                  </a:lnTo>
                  <a:lnTo>
                    <a:pt x="1325" y="878"/>
                  </a:lnTo>
                  <a:lnTo>
                    <a:pt x="1150" y="995"/>
                  </a:lnTo>
                  <a:lnTo>
                    <a:pt x="877" y="1248"/>
                  </a:lnTo>
                  <a:lnTo>
                    <a:pt x="605" y="1579"/>
                  </a:lnTo>
                  <a:lnTo>
                    <a:pt x="390" y="1871"/>
                  </a:lnTo>
                  <a:lnTo>
                    <a:pt x="312" y="2027"/>
                  </a:lnTo>
                  <a:lnTo>
                    <a:pt x="195" y="2242"/>
                  </a:lnTo>
                  <a:lnTo>
                    <a:pt x="137" y="2397"/>
                  </a:lnTo>
                  <a:lnTo>
                    <a:pt x="78" y="2573"/>
                  </a:lnTo>
                  <a:lnTo>
                    <a:pt x="39" y="2748"/>
                  </a:lnTo>
                  <a:lnTo>
                    <a:pt x="1" y="2943"/>
                  </a:lnTo>
                  <a:lnTo>
                    <a:pt x="1" y="3099"/>
                  </a:lnTo>
                  <a:lnTo>
                    <a:pt x="1" y="3274"/>
                  </a:lnTo>
                  <a:lnTo>
                    <a:pt x="20" y="3489"/>
                  </a:lnTo>
                  <a:lnTo>
                    <a:pt x="78" y="3664"/>
                  </a:lnTo>
                  <a:lnTo>
                    <a:pt x="78" y="3683"/>
                  </a:lnTo>
                  <a:lnTo>
                    <a:pt x="98" y="3761"/>
                  </a:lnTo>
                  <a:lnTo>
                    <a:pt x="156" y="3800"/>
                  </a:lnTo>
                  <a:lnTo>
                    <a:pt x="215" y="3839"/>
                  </a:lnTo>
                  <a:lnTo>
                    <a:pt x="293" y="3839"/>
                  </a:lnTo>
                  <a:lnTo>
                    <a:pt x="351" y="3800"/>
                  </a:lnTo>
                  <a:lnTo>
                    <a:pt x="410" y="3742"/>
                  </a:lnTo>
                  <a:lnTo>
                    <a:pt x="527" y="3917"/>
                  </a:lnTo>
                  <a:lnTo>
                    <a:pt x="663" y="4073"/>
                  </a:lnTo>
                  <a:lnTo>
                    <a:pt x="819" y="4248"/>
                  </a:lnTo>
                  <a:lnTo>
                    <a:pt x="1014" y="4404"/>
                  </a:lnTo>
                  <a:lnTo>
                    <a:pt x="1170" y="4521"/>
                  </a:lnTo>
                  <a:lnTo>
                    <a:pt x="1345" y="4638"/>
                  </a:lnTo>
                  <a:lnTo>
                    <a:pt x="1559" y="4774"/>
                  </a:lnTo>
                  <a:lnTo>
                    <a:pt x="1793" y="4891"/>
                  </a:lnTo>
                  <a:lnTo>
                    <a:pt x="2007" y="4989"/>
                  </a:lnTo>
                  <a:lnTo>
                    <a:pt x="2222" y="5067"/>
                  </a:lnTo>
                  <a:lnTo>
                    <a:pt x="2397" y="5106"/>
                  </a:lnTo>
                  <a:lnTo>
                    <a:pt x="2611" y="5164"/>
                  </a:lnTo>
                  <a:lnTo>
                    <a:pt x="2748" y="5184"/>
                  </a:lnTo>
                  <a:lnTo>
                    <a:pt x="2689" y="5242"/>
                  </a:lnTo>
                  <a:lnTo>
                    <a:pt x="2670" y="5320"/>
                  </a:lnTo>
                  <a:lnTo>
                    <a:pt x="2670" y="5398"/>
                  </a:lnTo>
                  <a:lnTo>
                    <a:pt x="2709" y="5476"/>
                  </a:lnTo>
                  <a:lnTo>
                    <a:pt x="2767" y="5515"/>
                  </a:lnTo>
                  <a:lnTo>
                    <a:pt x="2845" y="5554"/>
                  </a:lnTo>
                  <a:lnTo>
                    <a:pt x="2904" y="5554"/>
                  </a:lnTo>
                  <a:lnTo>
                    <a:pt x="2962" y="5534"/>
                  </a:lnTo>
                  <a:lnTo>
                    <a:pt x="3001" y="5515"/>
                  </a:lnTo>
                  <a:lnTo>
                    <a:pt x="3235" y="5359"/>
                  </a:lnTo>
                  <a:lnTo>
                    <a:pt x="3488" y="5164"/>
                  </a:lnTo>
                  <a:lnTo>
                    <a:pt x="3508" y="5145"/>
                  </a:lnTo>
                  <a:lnTo>
                    <a:pt x="3625" y="5086"/>
                  </a:lnTo>
                  <a:lnTo>
                    <a:pt x="3722" y="5008"/>
                  </a:lnTo>
                  <a:lnTo>
                    <a:pt x="3800" y="4930"/>
                  </a:lnTo>
                  <a:lnTo>
                    <a:pt x="3878" y="4833"/>
                  </a:lnTo>
                  <a:lnTo>
                    <a:pt x="3917" y="4736"/>
                  </a:lnTo>
                  <a:lnTo>
                    <a:pt x="3936" y="4716"/>
                  </a:lnTo>
                  <a:lnTo>
                    <a:pt x="4131" y="4502"/>
                  </a:lnTo>
                  <a:lnTo>
                    <a:pt x="4306" y="4248"/>
                  </a:lnTo>
                  <a:lnTo>
                    <a:pt x="4462" y="3995"/>
                  </a:lnTo>
                  <a:lnTo>
                    <a:pt x="4599" y="3742"/>
                  </a:lnTo>
                  <a:lnTo>
                    <a:pt x="4696" y="3469"/>
                  </a:lnTo>
                  <a:lnTo>
                    <a:pt x="4794" y="3196"/>
                  </a:lnTo>
                  <a:lnTo>
                    <a:pt x="4852" y="2904"/>
                  </a:lnTo>
                  <a:lnTo>
                    <a:pt x="4910" y="2592"/>
                  </a:lnTo>
                  <a:lnTo>
                    <a:pt x="4930" y="2320"/>
                  </a:lnTo>
                  <a:lnTo>
                    <a:pt x="4930" y="1969"/>
                  </a:lnTo>
                  <a:lnTo>
                    <a:pt x="4891" y="1735"/>
                  </a:lnTo>
                  <a:lnTo>
                    <a:pt x="4871" y="1462"/>
                  </a:lnTo>
                  <a:lnTo>
                    <a:pt x="4774" y="1092"/>
                  </a:lnTo>
                  <a:lnTo>
                    <a:pt x="4657" y="722"/>
                  </a:lnTo>
                  <a:lnTo>
                    <a:pt x="4521" y="430"/>
                  </a:lnTo>
                  <a:lnTo>
                    <a:pt x="4384" y="215"/>
                  </a:lnTo>
                  <a:lnTo>
                    <a:pt x="4267" y="79"/>
                  </a:lnTo>
                  <a:lnTo>
                    <a:pt x="4229" y="40"/>
                  </a:lnTo>
                  <a:lnTo>
                    <a:pt x="4053" y="20"/>
                  </a:lnTo>
                  <a:lnTo>
                    <a:pt x="38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70"/>
            <p:cNvSpPr/>
            <p:nvPr/>
          </p:nvSpPr>
          <p:spPr>
            <a:xfrm>
              <a:off x="5197475" y="592725"/>
              <a:ext cx="126675" cy="135425"/>
            </a:xfrm>
            <a:custGeom>
              <a:avLst/>
              <a:gdLst/>
              <a:ahLst/>
              <a:cxnLst/>
              <a:rect l="l" t="t" r="r" b="b"/>
              <a:pathLst>
                <a:path w="5067" h="5417" extrusionOk="0">
                  <a:moveTo>
                    <a:pt x="1150" y="0"/>
                  </a:moveTo>
                  <a:lnTo>
                    <a:pt x="975" y="20"/>
                  </a:lnTo>
                  <a:lnTo>
                    <a:pt x="780" y="39"/>
                  </a:lnTo>
                  <a:lnTo>
                    <a:pt x="605" y="78"/>
                  </a:lnTo>
                  <a:lnTo>
                    <a:pt x="429" y="137"/>
                  </a:lnTo>
                  <a:lnTo>
                    <a:pt x="410" y="176"/>
                  </a:lnTo>
                  <a:lnTo>
                    <a:pt x="312" y="312"/>
                  </a:lnTo>
                  <a:lnTo>
                    <a:pt x="195" y="565"/>
                  </a:lnTo>
                  <a:lnTo>
                    <a:pt x="98" y="858"/>
                  </a:lnTo>
                  <a:lnTo>
                    <a:pt x="39" y="1247"/>
                  </a:lnTo>
                  <a:lnTo>
                    <a:pt x="1" y="1617"/>
                  </a:lnTo>
                  <a:lnTo>
                    <a:pt x="1" y="2144"/>
                  </a:lnTo>
                  <a:lnTo>
                    <a:pt x="59" y="2475"/>
                  </a:lnTo>
                  <a:lnTo>
                    <a:pt x="117" y="2748"/>
                  </a:lnTo>
                  <a:lnTo>
                    <a:pt x="195" y="3059"/>
                  </a:lnTo>
                  <a:lnTo>
                    <a:pt x="312" y="3332"/>
                  </a:lnTo>
                  <a:lnTo>
                    <a:pt x="429" y="3605"/>
                  </a:lnTo>
                  <a:lnTo>
                    <a:pt x="585" y="3839"/>
                  </a:lnTo>
                  <a:lnTo>
                    <a:pt x="741" y="4092"/>
                  </a:lnTo>
                  <a:lnTo>
                    <a:pt x="936" y="4326"/>
                  </a:lnTo>
                  <a:lnTo>
                    <a:pt x="1150" y="4540"/>
                  </a:lnTo>
                  <a:lnTo>
                    <a:pt x="1364" y="4735"/>
                  </a:lnTo>
                  <a:lnTo>
                    <a:pt x="1384" y="4754"/>
                  </a:lnTo>
                  <a:lnTo>
                    <a:pt x="1403" y="4793"/>
                  </a:lnTo>
                  <a:lnTo>
                    <a:pt x="1423" y="4832"/>
                  </a:lnTo>
                  <a:lnTo>
                    <a:pt x="1520" y="4910"/>
                  </a:lnTo>
                  <a:lnTo>
                    <a:pt x="1618" y="4988"/>
                  </a:lnTo>
                  <a:lnTo>
                    <a:pt x="1735" y="5047"/>
                  </a:lnTo>
                  <a:lnTo>
                    <a:pt x="1851" y="5086"/>
                  </a:lnTo>
                  <a:lnTo>
                    <a:pt x="1851" y="5105"/>
                  </a:lnTo>
                  <a:lnTo>
                    <a:pt x="2144" y="5261"/>
                  </a:lnTo>
                  <a:lnTo>
                    <a:pt x="2397" y="5378"/>
                  </a:lnTo>
                  <a:lnTo>
                    <a:pt x="2436" y="5397"/>
                  </a:lnTo>
                  <a:lnTo>
                    <a:pt x="2494" y="5417"/>
                  </a:lnTo>
                  <a:lnTo>
                    <a:pt x="2514" y="5417"/>
                  </a:lnTo>
                  <a:lnTo>
                    <a:pt x="2553" y="5397"/>
                  </a:lnTo>
                  <a:lnTo>
                    <a:pt x="2631" y="5358"/>
                  </a:lnTo>
                  <a:lnTo>
                    <a:pt x="2670" y="5300"/>
                  </a:lnTo>
                  <a:lnTo>
                    <a:pt x="2709" y="5222"/>
                  </a:lnTo>
                  <a:lnTo>
                    <a:pt x="2689" y="5144"/>
                  </a:lnTo>
                  <a:lnTo>
                    <a:pt x="2670" y="5086"/>
                  </a:lnTo>
                  <a:lnTo>
                    <a:pt x="2611" y="5027"/>
                  </a:lnTo>
                  <a:lnTo>
                    <a:pt x="2728" y="4988"/>
                  </a:lnTo>
                  <a:lnTo>
                    <a:pt x="2943" y="4910"/>
                  </a:lnTo>
                  <a:lnTo>
                    <a:pt x="3118" y="4832"/>
                  </a:lnTo>
                  <a:lnTo>
                    <a:pt x="3293" y="4735"/>
                  </a:lnTo>
                  <a:lnTo>
                    <a:pt x="3508" y="4618"/>
                  </a:lnTo>
                  <a:lnTo>
                    <a:pt x="3722" y="4462"/>
                  </a:lnTo>
                  <a:lnTo>
                    <a:pt x="3917" y="4306"/>
                  </a:lnTo>
                  <a:lnTo>
                    <a:pt x="4073" y="4170"/>
                  </a:lnTo>
                  <a:lnTo>
                    <a:pt x="4229" y="4014"/>
                  </a:lnTo>
                  <a:lnTo>
                    <a:pt x="4384" y="3839"/>
                  </a:lnTo>
                  <a:lnTo>
                    <a:pt x="4521" y="3644"/>
                  </a:lnTo>
                  <a:lnTo>
                    <a:pt x="4638" y="3468"/>
                  </a:lnTo>
                  <a:lnTo>
                    <a:pt x="4735" y="3293"/>
                  </a:lnTo>
                  <a:lnTo>
                    <a:pt x="4774" y="3332"/>
                  </a:lnTo>
                  <a:lnTo>
                    <a:pt x="4852" y="3352"/>
                  </a:lnTo>
                  <a:lnTo>
                    <a:pt x="4910" y="3352"/>
                  </a:lnTo>
                  <a:lnTo>
                    <a:pt x="4988" y="3313"/>
                  </a:lnTo>
                  <a:lnTo>
                    <a:pt x="5027" y="3254"/>
                  </a:lnTo>
                  <a:lnTo>
                    <a:pt x="5047" y="3176"/>
                  </a:lnTo>
                  <a:lnTo>
                    <a:pt x="5047" y="3157"/>
                  </a:lnTo>
                  <a:lnTo>
                    <a:pt x="5066" y="2981"/>
                  </a:lnTo>
                  <a:lnTo>
                    <a:pt x="5066" y="2767"/>
                  </a:lnTo>
                  <a:lnTo>
                    <a:pt x="5047" y="2592"/>
                  </a:lnTo>
                  <a:lnTo>
                    <a:pt x="5008" y="2436"/>
                  </a:lnTo>
                  <a:lnTo>
                    <a:pt x="4949" y="2241"/>
                  </a:lnTo>
                  <a:lnTo>
                    <a:pt x="4891" y="2066"/>
                  </a:lnTo>
                  <a:lnTo>
                    <a:pt x="4813" y="1910"/>
                  </a:lnTo>
                  <a:lnTo>
                    <a:pt x="4716" y="1754"/>
                  </a:lnTo>
                  <a:lnTo>
                    <a:pt x="4599" y="1579"/>
                  </a:lnTo>
                  <a:lnTo>
                    <a:pt x="4482" y="1423"/>
                  </a:lnTo>
                  <a:lnTo>
                    <a:pt x="4229" y="1150"/>
                  </a:lnTo>
                  <a:lnTo>
                    <a:pt x="3917" y="877"/>
                  </a:lnTo>
                  <a:lnTo>
                    <a:pt x="3605" y="663"/>
                  </a:lnTo>
                  <a:lnTo>
                    <a:pt x="3410" y="565"/>
                  </a:lnTo>
                  <a:lnTo>
                    <a:pt x="3215" y="448"/>
                  </a:lnTo>
                  <a:lnTo>
                    <a:pt x="2787" y="273"/>
                  </a:lnTo>
                  <a:lnTo>
                    <a:pt x="2397" y="156"/>
                  </a:lnTo>
                  <a:lnTo>
                    <a:pt x="1968" y="59"/>
                  </a:lnTo>
                  <a:lnTo>
                    <a:pt x="1754" y="20"/>
                  </a:lnTo>
                  <a:lnTo>
                    <a:pt x="1559" y="20"/>
                  </a:lnTo>
                  <a:lnTo>
                    <a:pt x="11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70"/>
            <p:cNvSpPr/>
            <p:nvPr/>
          </p:nvSpPr>
          <p:spPr>
            <a:xfrm>
              <a:off x="5756675" y="902525"/>
              <a:ext cx="141750" cy="119350"/>
            </a:xfrm>
            <a:custGeom>
              <a:avLst/>
              <a:gdLst/>
              <a:ahLst/>
              <a:cxnLst/>
              <a:rect l="l" t="t" r="r" b="b"/>
              <a:pathLst>
                <a:path w="5670" h="4774" extrusionOk="0">
                  <a:moveTo>
                    <a:pt x="2104" y="0"/>
                  </a:moveTo>
                  <a:lnTo>
                    <a:pt x="1929" y="20"/>
                  </a:lnTo>
                  <a:lnTo>
                    <a:pt x="1773" y="39"/>
                  </a:lnTo>
                  <a:lnTo>
                    <a:pt x="1559" y="98"/>
                  </a:lnTo>
                  <a:lnTo>
                    <a:pt x="1403" y="195"/>
                  </a:lnTo>
                  <a:lnTo>
                    <a:pt x="1364" y="195"/>
                  </a:lnTo>
                  <a:lnTo>
                    <a:pt x="1306" y="234"/>
                  </a:lnTo>
                  <a:lnTo>
                    <a:pt x="1267" y="292"/>
                  </a:lnTo>
                  <a:lnTo>
                    <a:pt x="1267" y="370"/>
                  </a:lnTo>
                  <a:lnTo>
                    <a:pt x="1267" y="429"/>
                  </a:lnTo>
                  <a:lnTo>
                    <a:pt x="1306" y="487"/>
                  </a:lnTo>
                  <a:lnTo>
                    <a:pt x="1364" y="526"/>
                  </a:lnTo>
                  <a:lnTo>
                    <a:pt x="1228" y="663"/>
                  </a:lnTo>
                  <a:lnTo>
                    <a:pt x="1091" y="838"/>
                  </a:lnTo>
                  <a:lnTo>
                    <a:pt x="955" y="1013"/>
                  </a:lnTo>
                  <a:lnTo>
                    <a:pt x="818" y="1228"/>
                  </a:lnTo>
                  <a:lnTo>
                    <a:pt x="643" y="1598"/>
                  </a:lnTo>
                  <a:lnTo>
                    <a:pt x="546" y="1832"/>
                  </a:lnTo>
                  <a:lnTo>
                    <a:pt x="468" y="2085"/>
                  </a:lnTo>
                  <a:lnTo>
                    <a:pt x="409" y="2319"/>
                  </a:lnTo>
                  <a:lnTo>
                    <a:pt x="370" y="2533"/>
                  </a:lnTo>
                  <a:lnTo>
                    <a:pt x="351" y="2728"/>
                  </a:lnTo>
                  <a:lnTo>
                    <a:pt x="351" y="2942"/>
                  </a:lnTo>
                  <a:lnTo>
                    <a:pt x="351" y="3079"/>
                  </a:lnTo>
                  <a:lnTo>
                    <a:pt x="273" y="3040"/>
                  </a:lnTo>
                  <a:lnTo>
                    <a:pt x="195" y="3020"/>
                  </a:lnTo>
                  <a:lnTo>
                    <a:pt x="117" y="3040"/>
                  </a:lnTo>
                  <a:lnTo>
                    <a:pt x="59" y="3079"/>
                  </a:lnTo>
                  <a:lnTo>
                    <a:pt x="20" y="3157"/>
                  </a:lnTo>
                  <a:lnTo>
                    <a:pt x="0" y="3234"/>
                  </a:lnTo>
                  <a:lnTo>
                    <a:pt x="0" y="3273"/>
                  </a:lnTo>
                  <a:lnTo>
                    <a:pt x="0" y="3293"/>
                  </a:lnTo>
                  <a:lnTo>
                    <a:pt x="39" y="3351"/>
                  </a:lnTo>
                  <a:lnTo>
                    <a:pt x="59" y="3390"/>
                  </a:lnTo>
                  <a:lnTo>
                    <a:pt x="253" y="3585"/>
                  </a:lnTo>
                  <a:lnTo>
                    <a:pt x="487" y="3799"/>
                  </a:lnTo>
                  <a:lnTo>
                    <a:pt x="507" y="3819"/>
                  </a:lnTo>
                  <a:lnTo>
                    <a:pt x="585" y="3916"/>
                  </a:lnTo>
                  <a:lnTo>
                    <a:pt x="682" y="4014"/>
                  </a:lnTo>
                  <a:lnTo>
                    <a:pt x="779" y="4072"/>
                  </a:lnTo>
                  <a:lnTo>
                    <a:pt x="877" y="4150"/>
                  </a:lnTo>
                  <a:lnTo>
                    <a:pt x="974" y="4150"/>
                  </a:lnTo>
                  <a:lnTo>
                    <a:pt x="994" y="4170"/>
                  </a:lnTo>
                  <a:lnTo>
                    <a:pt x="1247" y="4326"/>
                  </a:lnTo>
                  <a:lnTo>
                    <a:pt x="1520" y="4462"/>
                  </a:lnTo>
                  <a:lnTo>
                    <a:pt x="1793" y="4559"/>
                  </a:lnTo>
                  <a:lnTo>
                    <a:pt x="2085" y="4657"/>
                  </a:lnTo>
                  <a:lnTo>
                    <a:pt x="2358" y="4715"/>
                  </a:lnTo>
                  <a:lnTo>
                    <a:pt x="2650" y="4754"/>
                  </a:lnTo>
                  <a:lnTo>
                    <a:pt x="2942" y="4774"/>
                  </a:lnTo>
                  <a:lnTo>
                    <a:pt x="3254" y="4774"/>
                  </a:lnTo>
                  <a:lnTo>
                    <a:pt x="3546" y="4754"/>
                  </a:lnTo>
                  <a:lnTo>
                    <a:pt x="3877" y="4696"/>
                  </a:lnTo>
                  <a:lnTo>
                    <a:pt x="4364" y="4540"/>
                  </a:lnTo>
                  <a:lnTo>
                    <a:pt x="4715" y="4403"/>
                  </a:lnTo>
                  <a:lnTo>
                    <a:pt x="5066" y="4209"/>
                  </a:lnTo>
                  <a:lnTo>
                    <a:pt x="5319" y="4033"/>
                  </a:lnTo>
                  <a:lnTo>
                    <a:pt x="5514" y="3858"/>
                  </a:lnTo>
                  <a:lnTo>
                    <a:pt x="5631" y="3722"/>
                  </a:lnTo>
                  <a:lnTo>
                    <a:pt x="5670" y="3683"/>
                  </a:lnTo>
                  <a:lnTo>
                    <a:pt x="5650" y="3507"/>
                  </a:lnTo>
                  <a:lnTo>
                    <a:pt x="5650" y="3312"/>
                  </a:lnTo>
                  <a:lnTo>
                    <a:pt x="5611" y="3137"/>
                  </a:lnTo>
                  <a:lnTo>
                    <a:pt x="5572" y="2962"/>
                  </a:lnTo>
                  <a:lnTo>
                    <a:pt x="5436" y="2572"/>
                  </a:lnTo>
                  <a:lnTo>
                    <a:pt x="5358" y="2397"/>
                  </a:lnTo>
                  <a:lnTo>
                    <a:pt x="5280" y="2202"/>
                  </a:lnTo>
                  <a:lnTo>
                    <a:pt x="5066" y="1832"/>
                  </a:lnTo>
                  <a:lnTo>
                    <a:pt x="4813" y="1481"/>
                  </a:lnTo>
                  <a:lnTo>
                    <a:pt x="4520" y="1111"/>
                  </a:lnTo>
                  <a:lnTo>
                    <a:pt x="4364" y="955"/>
                  </a:lnTo>
                  <a:lnTo>
                    <a:pt x="4209" y="818"/>
                  </a:lnTo>
                  <a:lnTo>
                    <a:pt x="3916" y="585"/>
                  </a:lnTo>
                  <a:lnTo>
                    <a:pt x="3546" y="370"/>
                  </a:lnTo>
                  <a:lnTo>
                    <a:pt x="3234" y="214"/>
                  </a:lnTo>
                  <a:lnTo>
                    <a:pt x="3040" y="137"/>
                  </a:lnTo>
                  <a:lnTo>
                    <a:pt x="2825" y="78"/>
                  </a:lnTo>
                  <a:lnTo>
                    <a:pt x="2650" y="39"/>
                  </a:lnTo>
                  <a:lnTo>
                    <a:pt x="2475" y="20"/>
                  </a:lnTo>
                  <a:lnTo>
                    <a:pt x="2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70"/>
            <p:cNvSpPr/>
            <p:nvPr/>
          </p:nvSpPr>
          <p:spPr>
            <a:xfrm>
              <a:off x="5628550" y="1068625"/>
              <a:ext cx="126675" cy="134450"/>
            </a:xfrm>
            <a:custGeom>
              <a:avLst/>
              <a:gdLst/>
              <a:ahLst/>
              <a:cxnLst/>
              <a:rect l="l" t="t" r="r" b="b"/>
              <a:pathLst>
                <a:path w="5067" h="5378" extrusionOk="0">
                  <a:moveTo>
                    <a:pt x="2748" y="0"/>
                  </a:moveTo>
                  <a:lnTo>
                    <a:pt x="2690" y="39"/>
                  </a:lnTo>
                  <a:lnTo>
                    <a:pt x="2631" y="78"/>
                  </a:lnTo>
                  <a:lnTo>
                    <a:pt x="2612" y="156"/>
                  </a:lnTo>
                  <a:lnTo>
                    <a:pt x="2612" y="214"/>
                  </a:lnTo>
                  <a:lnTo>
                    <a:pt x="2631" y="292"/>
                  </a:lnTo>
                  <a:lnTo>
                    <a:pt x="2436" y="331"/>
                  </a:lnTo>
                  <a:lnTo>
                    <a:pt x="2241" y="390"/>
                  </a:lnTo>
                  <a:lnTo>
                    <a:pt x="2027" y="468"/>
                  </a:lnTo>
                  <a:lnTo>
                    <a:pt x="1793" y="585"/>
                  </a:lnTo>
                  <a:lnTo>
                    <a:pt x="1618" y="682"/>
                  </a:lnTo>
                  <a:lnTo>
                    <a:pt x="1443" y="799"/>
                  </a:lnTo>
                  <a:lnTo>
                    <a:pt x="1248" y="955"/>
                  </a:lnTo>
                  <a:lnTo>
                    <a:pt x="1033" y="1130"/>
                  </a:lnTo>
                  <a:lnTo>
                    <a:pt x="878" y="1286"/>
                  </a:lnTo>
                  <a:lnTo>
                    <a:pt x="722" y="1442"/>
                  </a:lnTo>
                  <a:lnTo>
                    <a:pt x="605" y="1598"/>
                  </a:lnTo>
                  <a:lnTo>
                    <a:pt x="468" y="1773"/>
                  </a:lnTo>
                  <a:lnTo>
                    <a:pt x="410" y="1890"/>
                  </a:lnTo>
                  <a:lnTo>
                    <a:pt x="371" y="1812"/>
                  </a:lnTo>
                  <a:lnTo>
                    <a:pt x="313" y="1773"/>
                  </a:lnTo>
                  <a:lnTo>
                    <a:pt x="235" y="1734"/>
                  </a:lnTo>
                  <a:lnTo>
                    <a:pt x="157" y="1734"/>
                  </a:lnTo>
                  <a:lnTo>
                    <a:pt x="98" y="1773"/>
                  </a:lnTo>
                  <a:lnTo>
                    <a:pt x="40" y="1832"/>
                  </a:lnTo>
                  <a:lnTo>
                    <a:pt x="20" y="1871"/>
                  </a:lnTo>
                  <a:lnTo>
                    <a:pt x="1" y="1890"/>
                  </a:lnTo>
                  <a:lnTo>
                    <a:pt x="1" y="1949"/>
                  </a:lnTo>
                  <a:lnTo>
                    <a:pt x="1" y="2007"/>
                  </a:lnTo>
                  <a:lnTo>
                    <a:pt x="59" y="2260"/>
                  </a:lnTo>
                  <a:lnTo>
                    <a:pt x="137" y="2592"/>
                  </a:lnTo>
                  <a:lnTo>
                    <a:pt x="157" y="2611"/>
                  </a:lnTo>
                  <a:lnTo>
                    <a:pt x="157" y="2728"/>
                  </a:lnTo>
                  <a:lnTo>
                    <a:pt x="196" y="2845"/>
                  </a:lnTo>
                  <a:lnTo>
                    <a:pt x="235" y="2962"/>
                  </a:lnTo>
                  <a:lnTo>
                    <a:pt x="293" y="3079"/>
                  </a:lnTo>
                  <a:lnTo>
                    <a:pt x="352" y="3137"/>
                  </a:lnTo>
                  <a:lnTo>
                    <a:pt x="371" y="3157"/>
                  </a:lnTo>
                  <a:lnTo>
                    <a:pt x="507" y="3429"/>
                  </a:lnTo>
                  <a:lnTo>
                    <a:pt x="663" y="3683"/>
                  </a:lnTo>
                  <a:lnTo>
                    <a:pt x="839" y="3916"/>
                  </a:lnTo>
                  <a:lnTo>
                    <a:pt x="1033" y="4150"/>
                  </a:lnTo>
                  <a:lnTo>
                    <a:pt x="1228" y="4345"/>
                  </a:lnTo>
                  <a:lnTo>
                    <a:pt x="1443" y="4540"/>
                  </a:lnTo>
                  <a:lnTo>
                    <a:pt x="1696" y="4715"/>
                  </a:lnTo>
                  <a:lnTo>
                    <a:pt x="1949" y="4871"/>
                  </a:lnTo>
                  <a:lnTo>
                    <a:pt x="2202" y="5008"/>
                  </a:lnTo>
                  <a:lnTo>
                    <a:pt x="2514" y="5144"/>
                  </a:lnTo>
                  <a:lnTo>
                    <a:pt x="2748" y="5222"/>
                  </a:lnTo>
                  <a:lnTo>
                    <a:pt x="3021" y="5280"/>
                  </a:lnTo>
                  <a:lnTo>
                    <a:pt x="3391" y="5358"/>
                  </a:lnTo>
                  <a:lnTo>
                    <a:pt x="3781" y="5378"/>
                  </a:lnTo>
                  <a:lnTo>
                    <a:pt x="4092" y="5358"/>
                  </a:lnTo>
                  <a:lnTo>
                    <a:pt x="4365" y="5319"/>
                  </a:lnTo>
                  <a:lnTo>
                    <a:pt x="4541" y="5261"/>
                  </a:lnTo>
                  <a:lnTo>
                    <a:pt x="4580" y="5261"/>
                  </a:lnTo>
                  <a:lnTo>
                    <a:pt x="4677" y="5085"/>
                  </a:lnTo>
                  <a:lnTo>
                    <a:pt x="4755" y="4930"/>
                  </a:lnTo>
                  <a:lnTo>
                    <a:pt x="4813" y="4754"/>
                  </a:lnTo>
                  <a:lnTo>
                    <a:pt x="4891" y="4579"/>
                  </a:lnTo>
                  <a:lnTo>
                    <a:pt x="4989" y="4189"/>
                  </a:lnTo>
                  <a:lnTo>
                    <a:pt x="5008" y="3994"/>
                  </a:lnTo>
                  <a:lnTo>
                    <a:pt x="5047" y="3800"/>
                  </a:lnTo>
                  <a:lnTo>
                    <a:pt x="5067" y="3351"/>
                  </a:lnTo>
                  <a:lnTo>
                    <a:pt x="5047" y="2923"/>
                  </a:lnTo>
                  <a:lnTo>
                    <a:pt x="4989" y="2475"/>
                  </a:lnTo>
                  <a:lnTo>
                    <a:pt x="4930" y="2260"/>
                  </a:lnTo>
                  <a:lnTo>
                    <a:pt x="4872" y="2046"/>
                  </a:lnTo>
                  <a:lnTo>
                    <a:pt x="4755" y="1695"/>
                  </a:lnTo>
                  <a:lnTo>
                    <a:pt x="4560" y="1325"/>
                  </a:lnTo>
                  <a:lnTo>
                    <a:pt x="4365" y="1013"/>
                  </a:lnTo>
                  <a:lnTo>
                    <a:pt x="4268" y="857"/>
                  </a:lnTo>
                  <a:lnTo>
                    <a:pt x="4112" y="682"/>
                  </a:lnTo>
                  <a:lnTo>
                    <a:pt x="3976" y="565"/>
                  </a:lnTo>
                  <a:lnTo>
                    <a:pt x="3859" y="448"/>
                  </a:lnTo>
                  <a:lnTo>
                    <a:pt x="3703" y="331"/>
                  </a:lnTo>
                  <a:lnTo>
                    <a:pt x="3527" y="234"/>
                  </a:lnTo>
                  <a:lnTo>
                    <a:pt x="3391" y="156"/>
                  </a:lnTo>
                  <a:lnTo>
                    <a:pt x="3235" y="98"/>
                  </a:lnTo>
                  <a:lnTo>
                    <a:pt x="3021" y="39"/>
                  </a:lnTo>
                  <a:lnTo>
                    <a:pt x="2845" y="20"/>
                  </a:lnTo>
                  <a:lnTo>
                    <a:pt x="28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70"/>
            <p:cNvSpPr/>
            <p:nvPr/>
          </p:nvSpPr>
          <p:spPr>
            <a:xfrm>
              <a:off x="5090800" y="967300"/>
              <a:ext cx="139325" cy="122775"/>
            </a:xfrm>
            <a:custGeom>
              <a:avLst/>
              <a:gdLst/>
              <a:ahLst/>
              <a:cxnLst/>
              <a:rect l="l" t="t" r="r" b="b"/>
              <a:pathLst>
                <a:path w="5573" h="4911" extrusionOk="0">
                  <a:moveTo>
                    <a:pt x="2982" y="0"/>
                  </a:moveTo>
                  <a:lnTo>
                    <a:pt x="2787" y="39"/>
                  </a:lnTo>
                  <a:lnTo>
                    <a:pt x="2611" y="78"/>
                  </a:lnTo>
                  <a:lnTo>
                    <a:pt x="2436" y="137"/>
                  </a:lnTo>
                  <a:lnTo>
                    <a:pt x="2280" y="195"/>
                  </a:lnTo>
                  <a:lnTo>
                    <a:pt x="2066" y="293"/>
                  </a:lnTo>
                  <a:lnTo>
                    <a:pt x="1910" y="390"/>
                  </a:lnTo>
                  <a:lnTo>
                    <a:pt x="1598" y="585"/>
                  </a:lnTo>
                  <a:lnTo>
                    <a:pt x="1286" y="858"/>
                  </a:lnTo>
                  <a:lnTo>
                    <a:pt x="1033" y="1131"/>
                  </a:lnTo>
                  <a:lnTo>
                    <a:pt x="897" y="1306"/>
                  </a:lnTo>
                  <a:lnTo>
                    <a:pt x="780" y="1481"/>
                  </a:lnTo>
                  <a:lnTo>
                    <a:pt x="527" y="1890"/>
                  </a:lnTo>
                  <a:lnTo>
                    <a:pt x="351" y="2261"/>
                  </a:lnTo>
                  <a:lnTo>
                    <a:pt x="195" y="2670"/>
                  </a:lnTo>
                  <a:lnTo>
                    <a:pt x="137" y="2865"/>
                  </a:lnTo>
                  <a:lnTo>
                    <a:pt x="78" y="3079"/>
                  </a:lnTo>
                  <a:lnTo>
                    <a:pt x="20" y="3469"/>
                  </a:lnTo>
                  <a:lnTo>
                    <a:pt x="1" y="3644"/>
                  </a:lnTo>
                  <a:lnTo>
                    <a:pt x="1" y="3839"/>
                  </a:lnTo>
                  <a:lnTo>
                    <a:pt x="20" y="4014"/>
                  </a:lnTo>
                  <a:lnTo>
                    <a:pt x="40" y="4209"/>
                  </a:lnTo>
                  <a:lnTo>
                    <a:pt x="78" y="4229"/>
                  </a:lnTo>
                  <a:lnTo>
                    <a:pt x="215" y="4345"/>
                  </a:lnTo>
                  <a:lnTo>
                    <a:pt x="429" y="4501"/>
                  </a:lnTo>
                  <a:lnTo>
                    <a:pt x="721" y="4638"/>
                  </a:lnTo>
                  <a:lnTo>
                    <a:pt x="1092" y="4755"/>
                  </a:lnTo>
                  <a:lnTo>
                    <a:pt x="1462" y="4852"/>
                  </a:lnTo>
                  <a:lnTo>
                    <a:pt x="1715" y="4891"/>
                  </a:lnTo>
                  <a:lnTo>
                    <a:pt x="1968" y="4910"/>
                  </a:lnTo>
                  <a:lnTo>
                    <a:pt x="2300" y="4910"/>
                  </a:lnTo>
                  <a:lnTo>
                    <a:pt x="2592" y="4891"/>
                  </a:lnTo>
                  <a:lnTo>
                    <a:pt x="2904" y="4852"/>
                  </a:lnTo>
                  <a:lnTo>
                    <a:pt x="3196" y="4794"/>
                  </a:lnTo>
                  <a:lnTo>
                    <a:pt x="3469" y="4696"/>
                  </a:lnTo>
                  <a:lnTo>
                    <a:pt x="3741" y="4599"/>
                  </a:lnTo>
                  <a:lnTo>
                    <a:pt x="3995" y="4462"/>
                  </a:lnTo>
                  <a:lnTo>
                    <a:pt x="4268" y="4306"/>
                  </a:lnTo>
                  <a:lnTo>
                    <a:pt x="4501" y="4131"/>
                  </a:lnTo>
                  <a:lnTo>
                    <a:pt x="4735" y="3956"/>
                  </a:lnTo>
                  <a:lnTo>
                    <a:pt x="4755" y="3936"/>
                  </a:lnTo>
                  <a:lnTo>
                    <a:pt x="4833" y="3897"/>
                  </a:lnTo>
                  <a:lnTo>
                    <a:pt x="4930" y="3819"/>
                  </a:lnTo>
                  <a:lnTo>
                    <a:pt x="5027" y="3741"/>
                  </a:lnTo>
                  <a:lnTo>
                    <a:pt x="5086" y="3644"/>
                  </a:lnTo>
                  <a:lnTo>
                    <a:pt x="5144" y="3527"/>
                  </a:lnTo>
                  <a:lnTo>
                    <a:pt x="5164" y="3508"/>
                  </a:lnTo>
                  <a:lnTo>
                    <a:pt x="5378" y="3254"/>
                  </a:lnTo>
                  <a:lnTo>
                    <a:pt x="5534" y="3021"/>
                  </a:lnTo>
                  <a:lnTo>
                    <a:pt x="5553" y="2982"/>
                  </a:lnTo>
                  <a:lnTo>
                    <a:pt x="5573" y="2923"/>
                  </a:lnTo>
                  <a:lnTo>
                    <a:pt x="5573" y="2904"/>
                  </a:lnTo>
                  <a:lnTo>
                    <a:pt x="5573" y="2865"/>
                  </a:lnTo>
                  <a:lnTo>
                    <a:pt x="5534" y="2787"/>
                  </a:lnTo>
                  <a:lnTo>
                    <a:pt x="5476" y="2728"/>
                  </a:lnTo>
                  <a:lnTo>
                    <a:pt x="5417" y="2689"/>
                  </a:lnTo>
                  <a:lnTo>
                    <a:pt x="5339" y="2689"/>
                  </a:lnTo>
                  <a:lnTo>
                    <a:pt x="5261" y="2709"/>
                  </a:lnTo>
                  <a:lnTo>
                    <a:pt x="5203" y="2767"/>
                  </a:lnTo>
                  <a:lnTo>
                    <a:pt x="5183" y="2631"/>
                  </a:lnTo>
                  <a:lnTo>
                    <a:pt x="5125" y="2417"/>
                  </a:lnTo>
                  <a:lnTo>
                    <a:pt x="5086" y="2241"/>
                  </a:lnTo>
                  <a:lnTo>
                    <a:pt x="5008" y="2027"/>
                  </a:lnTo>
                  <a:lnTo>
                    <a:pt x="4910" y="1812"/>
                  </a:lnTo>
                  <a:lnTo>
                    <a:pt x="4794" y="1579"/>
                  </a:lnTo>
                  <a:lnTo>
                    <a:pt x="4677" y="1364"/>
                  </a:lnTo>
                  <a:lnTo>
                    <a:pt x="4443" y="1014"/>
                  </a:lnTo>
                  <a:lnTo>
                    <a:pt x="4287" y="838"/>
                  </a:lnTo>
                  <a:lnTo>
                    <a:pt x="4112" y="663"/>
                  </a:lnTo>
                  <a:lnTo>
                    <a:pt x="3956" y="527"/>
                  </a:lnTo>
                  <a:lnTo>
                    <a:pt x="3800" y="410"/>
                  </a:lnTo>
                  <a:lnTo>
                    <a:pt x="3839" y="371"/>
                  </a:lnTo>
                  <a:lnTo>
                    <a:pt x="3878" y="293"/>
                  </a:lnTo>
                  <a:lnTo>
                    <a:pt x="3878" y="234"/>
                  </a:lnTo>
                  <a:lnTo>
                    <a:pt x="3839" y="156"/>
                  </a:lnTo>
                  <a:lnTo>
                    <a:pt x="3800" y="117"/>
                  </a:lnTo>
                  <a:lnTo>
                    <a:pt x="3741" y="78"/>
                  </a:lnTo>
                  <a:lnTo>
                    <a:pt x="3702" y="78"/>
                  </a:lnTo>
                  <a:lnTo>
                    <a:pt x="3527" y="20"/>
                  </a:lnTo>
                  <a:lnTo>
                    <a:pt x="33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70"/>
            <p:cNvSpPr/>
            <p:nvPr/>
          </p:nvSpPr>
          <p:spPr>
            <a:xfrm>
              <a:off x="5256425" y="1113925"/>
              <a:ext cx="121300" cy="137875"/>
            </a:xfrm>
            <a:custGeom>
              <a:avLst/>
              <a:gdLst/>
              <a:ahLst/>
              <a:cxnLst/>
              <a:rect l="l" t="t" r="r" b="b"/>
              <a:pathLst>
                <a:path w="4852" h="5515" extrusionOk="0">
                  <a:moveTo>
                    <a:pt x="1832" y="0"/>
                  </a:moveTo>
                  <a:lnTo>
                    <a:pt x="1754" y="20"/>
                  </a:lnTo>
                  <a:lnTo>
                    <a:pt x="1734" y="20"/>
                  </a:lnTo>
                  <a:lnTo>
                    <a:pt x="1539" y="78"/>
                  </a:lnTo>
                  <a:lnTo>
                    <a:pt x="1364" y="156"/>
                  </a:lnTo>
                  <a:lnTo>
                    <a:pt x="1208" y="253"/>
                  </a:lnTo>
                  <a:lnTo>
                    <a:pt x="1091" y="351"/>
                  </a:lnTo>
                  <a:lnTo>
                    <a:pt x="935" y="487"/>
                  </a:lnTo>
                  <a:lnTo>
                    <a:pt x="799" y="604"/>
                  </a:lnTo>
                  <a:lnTo>
                    <a:pt x="682" y="741"/>
                  </a:lnTo>
                  <a:lnTo>
                    <a:pt x="585" y="896"/>
                  </a:lnTo>
                  <a:lnTo>
                    <a:pt x="468" y="1091"/>
                  </a:lnTo>
                  <a:lnTo>
                    <a:pt x="370" y="1247"/>
                  </a:lnTo>
                  <a:lnTo>
                    <a:pt x="234" y="1578"/>
                  </a:lnTo>
                  <a:lnTo>
                    <a:pt x="117" y="1988"/>
                  </a:lnTo>
                  <a:lnTo>
                    <a:pt x="39" y="2358"/>
                  </a:lnTo>
                  <a:lnTo>
                    <a:pt x="20" y="2572"/>
                  </a:lnTo>
                  <a:lnTo>
                    <a:pt x="0" y="2786"/>
                  </a:lnTo>
                  <a:lnTo>
                    <a:pt x="20" y="3254"/>
                  </a:lnTo>
                  <a:lnTo>
                    <a:pt x="59" y="3663"/>
                  </a:lnTo>
                  <a:lnTo>
                    <a:pt x="156" y="4111"/>
                  </a:lnTo>
                  <a:lnTo>
                    <a:pt x="273" y="4501"/>
                  </a:lnTo>
                  <a:lnTo>
                    <a:pt x="429" y="4852"/>
                  </a:lnTo>
                  <a:lnTo>
                    <a:pt x="526" y="5027"/>
                  </a:lnTo>
                  <a:lnTo>
                    <a:pt x="604" y="5183"/>
                  </a:lnTo>
                  <a:lnTo>
                    <a:pt x="721" y="5339"/>
                  </a:lnTo>
                  <a:lnTo>
                    <a:pt x="838" y="5475"/>
                  </a:lnTo>
                  <a:lnTo>
                    <a:pt x="877" y="5475"/>
                  </a:lnTo>
                  <a:lnTo>
                    <a:pt x="1052" y="5514"/>
                  </a:lnTo>
                  <a:lnTo>
                    <a:pt x="1325" y="5514"/>
                  </a:lnTo>
                  <a:lnTo>
                    <a:pt x="1637" y="5475"/>
                  </a:lnTo>
                  <a:lnTo>
                    <a:pt x="2026" y="5378"/>
                  </a:lnTo>
                  <a:lnTo>
                    <a:pt x="2377" y="5261"/>
                  </a:lnTo>
                  <a:lnTo>
                    <a:pt x="2845" y="5047"/>
                  </a:lnTo>
                  <a:lnTo>
                    <a:pt x="3137" y="4871"/>
                  </a:lnTo>
                  <a:lnTo>
                    <a:pt x="3371" y="4696"/>
                  </a:lnTo>
                  <a:lnTo>
                    <a:pt x="3605" y="4501"/>
                  </a:lnTo>
                  <a:lnTo>
                    <a:pt x="3819" y="4287"/>
                  </a:lnTo>
                  <a:lnTo>
                    <a:pt x="4014" y="4053"/>
                  </a:lnTo>
                  <a:lnTo>
                    <a:pt x="4170" y="3839"/>
                  </a:lnTo>
                  <a:lnTo>
                    <a:pt x="4326" y="3566"/>
                  </a:lnTo>
                  <a:lnTo>
                    <a:pt x="4462" y="3312"/>
                  </a:lnTo>
                  <a:lnTo>
                    <a:pt x="4579" y="3040"/>
                  </a:lnTo>
                  <a:lnTo>
                    <a:pt x="4657" y="2747"/>
                  </a:lnTo>
                  <a:lnTo>
                    <a:pt x="4676" y="2728"/>
                  </a:lnTo>
                  <a:lnTo>
                    <a:pt x="4735" y="2650"/>
                  </a:lnTo>
                  <a:lnTo>
                    <a:pt x="4774" y="2533"/>
                  </a:lnTo>
                  <a:lnTo>
                    <a:pt x="4793" y="2416"/>
                  </a:lnTo>
                  <a:lnTo>
                    <a:pt x="4793" y="2299"/>
                  </a:lnTo>
                  <a:lnTo>
                    <a:pt x="4793" y="2163"/>
                  </a:lnTo>
                  <a:lnTo>
                    <a:pt x="4793" y="2143"/>
                  </a:lnTo>
                  <a:lnTo>
                    <a:pt x="4832" y="1812"/>
                  </a:lnTo>
                  <a:lnTo>
                    <a:pt x="4852" y="1539"/>
                  </a:lnTo>
                  <a:lnTo>
                    <a:pt x="4832" y="1500"/>
                  </a:lnTo>
                  <a:lnTo>
                    <a:pt x="4832" y="1442"/>
                  </a:lnTo>
                  <a:lnTo>
                    <a:pt x="4813" y="1422"/>
                  </a:lnTo>
                  <a:lnTo>
                    <a:pt x="4793" y="1384"/>
                  </a:lnTo>
                  <a:lnTo>
                    <a:pt x="4715" y="1345"/>
                  </a:lnTo>
                  <a:lnTo>
                    <a:pt x="4657" y="1325"/>
                  </a:lnTo>
                  <a:lnTo>
                    <a:pt x="4559" y="1325"/>
                  </a:lnTo>
                  <a:lnTo>
                    <a:pt x="4501" y="1364"/>
                  </a:lnTo>
                  <a:lnTo>
                    <a:pt x="4442" y="1422"/>
                  </a:lnTo>
                  <a:lnTo>
                    <a:pt x="4423" y="1500"/>
                  </a:lnTo>
                  <a:lnTo>
                    <a:pt x="4345" y="1403"/>
                  </a:lnTo>
                  <a:lnTo>
                    <a:pt x="4189" y="1247"/>
                  </a:lnTo>
                  <a:lnTo>
                    <a:pt x="4053" y="1111"/>
                  </a:lnTo>
                  <a:lnTo>
                    <a:pt x="3877" y="974"/>
                  </a:lnTo>
                  <a:lnTo>
                    <a:pt x="3683" y="838"/>
                  </a:lnTo>
                  <a:lnTo>
                    <a:pt x="3449" y="702"/>
                  </a:lnTo>
                  <a:lnTo>
                    <a:pt x="3234" y="585"/>
                  </a:lnTo>
                  <a:lnTo>
                    <a:pt x="3040" y="507"/>
                  </a:lnTo>
                  <a:lnTo>
                    <a:pt x="2845" y="429"/>
                  </a:lnTo>
                  <a:lnTo>
                    <a:pt x="2611" y="351"/>
                  </a:lnTo>
                  <a:lnTo>
                    <a:pt x="2397" y="312"/>
                  </a:lnTo>
                  <a:lnTo>
                    <a:pt x="2182" y="273"/>
                  </a:lnTo>
                  <a:lnTo>
                    <a:pt x="1968" y="273"/>
                  </a:lnTo>
                  <a:lnTo>
                    <a:pt x="1987" y="195"/>
                  </a:lnTo>
                  <a:lnTo>
                    <a:pt x="1987" y="137"/>
                  </a:lnTo>
                  <a:lnTo>
                    <a:pt x="1948" y="59"/>
                  </a:lnTo>
                  <a:lnTo>
                    <a:pt x="1890" y="20"/>
                  </a:lnTo>
                  <a:lnTo>
                    <a:pt x="18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70"/>
            <p:cNvSpPr/>
            <p:nvPr/>
          </p:nvSpPr>
          <p:spPr>
            <a:xfrm>
              <a:off x="5062550" y="761750"/>
              <a:ext cx="140300" cy="115950"/>
            </a:xfrm>
            <a:custGeom>
              <a:avLst/>
              <a:gdLst/>
              <a:ahLst/>
              <a:cxnLst/>
              <a:rect l="l" t="t" r="r" b="b"/>
              <a:pathLst>
                <a:path w="5612" h="4638" extrusionOk="0">
                  <a:moveTo>
                    <a:pt x="3235" y="0"/>
                  </a:moveTo>
                  <a:lnTo>
                    <a:pt x="2962" y="20"/>
                  </a:lnTo>
                  <a:lnTo>
                    <a:pt x="2670" y="39"/>
                  </a:lnTo>
                  <a:lnTo>
                    <a:pt x="2378" y="98"/>
                  </a:lnTo>
                  <a:lnTo>
                    <a:pt x="2066" y="195"/>
                  </a:lnTo>
                  <a:lnTo>
                    <a:pt x="1793" y="293"/>
                  </a:lnTo>
                  <a:lnTo>
                    <a:pt x="1501" y="429"/>
                  </a:lnTo>
                  <a:lnTo>
                    <a:pt x="1286" y="546"/>
                  </a:lnTo>
                  <a:lnTo>
                    <a:pt x="1053" y="682"/>
                  </a:lnTo>
                  <a:lnTo>
                    <a:pt x="741" y="916"/>
                  </a:lnTo>
                  <a:lnTo>
                    <a:pt x="449" y="1189"/>
                  </a:lnTo>
                  <a:lnTo>
                    <a:pt x="254" y="1423"/>
                  </a:lnTo>
                  <a:lnTo>
                    <a:pt x="98" y="1637"/>
                  </a:lnTo>
                  <a:lnTo>
                    <a:pt x="20" y="1812"/>
                  </a:lnTo>
                  <a:lnTo>
                    <a:pt x="0" y="1832"/>
                  </a:lnTo>
                  <a:lnTo>
                    <a:pt x="0" y="1851"/>
                  </a:lnTo>
                  <a:lnTo>
                    <a:pt x="59" y="2027"/>
                  </a:lnTo>
                  <a:lnTo>
                    <a:pt x="117" y="2182"/>
                  </a:lnTo>
                  <a:lnTo>
                    <a:pt x="195" y="2358"/>
                  </a:lnTo>
                  <a:lnTo>
                    <a:pt x="273" y="2533"/>
                  </a:lnTo>
                  <a:lnTo>
                    <a:pt x="488" y="2864"/>
                  </a:lnTo>
                  <a:lnTo>
                    <a:pt x="624" y="3020"/>
                  </a:lnTo>
                  <a:lnTo>
                    <a:pt x="741" y="3176"/>
                  </a:lnTo>
                  <a:lnTo>
                    <a:pt x="1053" y="3488"/>
                  </a:lnTo>
                  <a:lnTo>
                    <a:pt x="1384" y="3780"/>
                  </a:lnTo>
                  <a:lnTo>
                    <a:pt x="1754" y="4053"/>
                  </a:lnTo>
                  <a:lnTo>
                    <a:pt x="1949" y="4150"/>
                  </a:lnTo>
                  <a:lnTo>
                    <a:pt x="2124" y="4267"/>
                  </a:lnTo>
                  <a:lnTo>
                    <a:pt x="2475" y="4404"/>
                  </a:lnTo>
                  <a:lnTo>
                    <a:pt x="2884" y="4521"/>
                  </a:lnTo>
                  <a:lnTo>
                    <a:pt x="3235" y="4598"/>
                  </a:lnTo>
                  <a:lnTo>
                    <a:pt x="3430" y="4618"/>
                  </a:lnTo>
                  <a:lnTo>
                    <a:pt x="3663" y="4637"/>
                  </a:lnTo>
                  <a:lnTo>
                    <a:pt x="3819" y="4618"/>
                  </a:lnTo>
                  <a:lnTo>
                    <a:pt x="3995" y="4598"/>
                  </a:lnTo>
                  <a:lnTo>
                    <a:pt x="4190" y="4560"/>
                  </a:lnTo>
                  <a:lnTo>
                    <a:pt x="4384" y="4521"/>
                  </a:lnTo>
                  <a:lnTo>
                    <a:pt x="4540" y="4462"/>
                  </a:lnTo>
                  <a:lnTo>
                    <a:pt x="4696" y="4404"/>
                  </a:lnTo>
                  <a:lnTo>
                    <a:pt x="4871" y="4287"/>
                  </a:lnTo>
                  <a:lnTo>
                    <a:pt x="5008" y="4170"/>
                  </a:lnTo>
                  <a:lnTo>
                    <a:pt x="5027" y="4150"/>
                  </a:lnTo>
                  <a:lnTo>
                    <a:pt x="5086" y="4092"/>
                  </a:lnTo>
                  <a:lnTo>
                    <a:pt x="5105" y="4033"/>
                  </a:lnTo>
                  <a:lnTo>
                    <a:pt x="5105" y="3956"/>
                  </a:lnTo>
                  <a:lnTo>
                    <a:pt x="5066" y="3897"/>
                  </a:lnTo>
                  <a:lnTo>
                    <a:pt x="5027" y="3858"/>
                  </a:lnTo>
                  <a:lnTo>
                    <a:pt x="4949" y="3839"/>
                  </a:lnTo>
                  <a:lnTo>
                    <a:pt x="5066" y="3663"/>
                  </a:lnTo>
                  <a:lnTo>
                    <a:pt x="5144" y="3468"/>
                  </a:lnTo>
                  <a:lnTo>
                    <a:pt x="5242" y="3254"/>
                  </a:lnTo>
                  <a:lnTo>
                    <a:pt x="5300" y="3020"/>
                  </a:lnTo>
                  <a:lnTo>
                    <a:pt x="5398" y="2611"/>
                  </a:lnTo>
                  <a:lnTo>
                    <a:pt x="5417" y="2358"/>
                  </a:lnTo>
                  <a:lnTo>
                    <a:pt x="5436" y="2085"/>
                  </a:lnTo>
                  <a:lnTo>
                    <a:pt x="5436" y="1851"/>
                  </a:lnTo>
                  <a:lnTo>
                    <a:pt x="5417" y="1637"/>
                  </a:lnTo>
                  <a:lnTo>
                    <a:pt x="5378" y="1462"/>
                  </a:lnTo>
                  <a:lnTo>
                    <a:pt x="5339" y="1228"/>
                  </a:lnTo>
                  <a:lnTo>
                    <a:pt x="5320" y="1111"/>
                  </a:lnTo>
                  <a:lnTo>
                    <a:pt x="5378" y="1130"/>
                  </a:lnTo>
                  <a:lnTo>
                    <a:pt x="5456" y="1130"/>
                  </a:lnTo>
                  <a:lnTo>
                    <a:pt x="5534" y="1091"/>
                  </a:lnTo>
                  <a:lnTo>
                    <a:pt x="5592" y="1033"/>
                  </a:lnTo>
                  <a:lnTo>
                    <a:pt x="5612" y="955"/>
                  </a:lnTo>
                  <a:lnTo>
                    <a:pt x="5612" y="858"/>
                  </a:lnTo>
                  <a:lnTo>
                    <a:pt x="5592" y="838"/>
                  </a:lnTo>
                  <a:lnTo>
                    <a:pt x="5573" y="819"/>
                  </a:lnTo>
                  <a:lnTo>
                    <a:pt x="5553" y="780"/>
                  </a:lnTo>
                  <a:lnTo>
                    <a:pt x="5495" y="741"/>
                  </a:lnTo>
                  <a:lnTo>
                    <a:pt x="5281" y="585"/>
                  </a:lnTo>
                  <a:lnTo>
                    <a:pt x="4988" y="448"/>
                  </a:lnTo>
                  <a:lnTo>
                    <a:pt x="4969" y="429"/>
                  </a:lnTo>
                  <a:lnTo>
                    <a:pt x="4871" y="351"/>
                  </a:lnTo>
                  <a:lnTo>
                    <a:pt x="4755" y="293"/>
                  </a:lnTo>
                  <a:lnTo>
                    <a:pt x="4638" y="234"/>
                  </a:lnTo>
                  <a:lnTo>
                    <a:pt x="4521" y="215"/>
                  </a:lnTo>
                  <a:lnTo>
                    <a:pt x="4404" y="215"/>
                  </a:lnTo>
                  <a:lnTo>
                    <a:pt x="4131" y="117"/>
                  </a:lnTo>
                  <a:lnTo>
                    <a:pt x="3839" y="59"/>
                  </a:lnTo>
                  <a:lnTo>
                    <a:pt x="3547" y="20"/>
                  </a:lnTo>
                  <a:lnTo>
                    <a:pt x="32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70"/>
            <p:cNvSpPr/>
            <p:nvPr/>
          </p:nvSpPr>
          <p:spPr>
            <a:xfrm>
              <a:off x="5743025" y="695000"/>
              <a:ext cx="142750" cy="117925"/>
            </a:xfrm>
            <a:custGeom>
              <a:avLst/>
              <a:gdLst/>
              <a:ahLst/>
              <a:cxnLst/>
              <a:rect l="l" t="t" r="r" b="b"/>
              <a:pathLst>
                <a:path w="5710" h="4717" extrusionOk="0">
                  <a:moveTo>
                    <a:pt x="2806" y="1"/>
                  </a:moveTo>
                  <a:lnTo>
                    <a:pt x="2514" y="20"/>
                  </a:lnTo>
                  <a:lnTo>
                    <a:pt x="2222" y="59"/>
                  </a:lnTo>
                  <a:lnTo>
                    <a:pt x="1890" y="137"/>
                  </a:lnTo>
                  <a:lnTo>
                    <a:pt x="1559" y="235"/>
                  </a:lnTo>
                  <a:lnTo>
                    <a:pt x="1501" y="254"/>
                  </a:lnTo>
                  <a:lnTo>
                    <a:pt x="1306" y="313"/>
                  </a:lnTo>
                  <a:lnTo>
                    <a:pt x="1150" y="371"/>
                  </a:lnTo>
                  <a:lnTo>
                    <a:pt x="994" y="449"/>
                  </a:lnTo>
                  <a:lnTo>
                    <a:pt x="975" y="449"/>
                  </a:lnTo>
                  <a:lnTo>
                    <a:pt x="838" y="527"/>
                  </a:lnTo>
                  <a:lnTo>
                    <a:pt x="721" y="624"/>
                  </a:lnTo>
                  <a:lnTo>
                    <a:pt x="488" y="761"/>
                  </a:lnTo>
                  <a:lnTo>
                    <a:pt x="312" y="878"/>
                  </a:lnTo>
                  <a:lnTo>
                    <a:pt x="156" y="995"/>
                  </a:lnTo>
                  <a:lnTo>
                    <a:pt x="137" y="1014"/>
                  </a:lnTo>
                  <a:lnTo>
                    <a:pt x="137" y="1034"/>
                  </a:lnTo>
                  <a:lnTo>
                    <a:pt x="40" y="1092"/>
                  </a:lnTo>
                  <a:lnTo>
                    <a:pt x="20" y="1112"/>
                  </a:lnTo>
                  <a:lnTo>
                    <a:pt x="1" y="1151"/>
                  </a:lnTo>
                  <a:lnTo>
                    <a:pt x="1" y="1170"/>
                  </a:lnTo>
                  <a:lnTo>
                    <a:pt x="20" y="1228"/>
                  </a:lnTo>
                  <a:lnTo>
                    <a:pt x="40" y="1228"/>
                  </a:lnTo>
                  <a:lnTo>
                    <a:pt x="20" y="1267"/>
                  </a:lnTo>
                  <a:lnTo>
                    <a:pt x="40" y="1345"/>
                  </a:lnTo>
                  <a:lnTo>
                    <a:pt x="78" y="1423"/>
                  </a:lnTo>
                  <a:lnTo>
                    <a:pt x="137" y="1482"/>
                  </a:lnTo>
                  <a:lnTo>
                    <a:pt x="195" y="1501"/>
                  </a:lnTo>
                  <a:lnTo>
                    <a:pt x="332" y="1716"/>
                  </a:lnTo>
                  <a:lnTo>
                    <a:pt x="332" y="2008"/>
                  </a:lnTo>
                  <a:lnTo>
                    <a:pt x="351" y="2222"/>
                  </a:lnTo>
                  <a:lnTo>
                    <a:pt x="390" y="2456"/>
                  </a:lnTo>
                  <a:lnTo>
                    <a:pt x="449" y="2709"/>
                  </a:lnTo>
                  <a:lnTo>
                    <a:pt x="507" y="2963"/>
                  </a:lnTo>
                  <a:lnTo>
                    <a:pt x="663" y="3333"/>
                  </a:lnTo>
                  <a:lnTo>
                    <a:pt x="760" y="3567"/>
                  </a:lnTo>
                  <a:lnTo>
                    <a:pt x="877" y="3761"/>
                  </a:lnTo>
                  <a:lnTo>
                    <a:pt x="994" y="3937"/>
                  </a:lnTo>
                  <a:lnTo>
                    <a:pt x="1131" y="4093"/>
                  </a:lnTo>
                  <a:lnTo>
                    <a:pt x="1072" y="4132"/>
                  </a:lnTo>
                  <a:lnTo>
                    <a:pt x="1033" y="4171"/>
                  </a:lnTo>
                  <a:lnTo>
                    <a:pt x="1014" y="4248"/>
                  </a:lnTo>
                  <a:lnTo>
                    <a:pt x="1014" y="4326"/>
                  </a:lnTo>
                  <a:lnTo>
                    <a:pt x="1053" y="4385"/>
                  </a:lnTo>
                  <a:lnTo>
                    <a:pt x="1111" y="4424"/>
                  </a:lnTo>
                  <a:lnTo>
                    <a:pt x="1131" y="4443"/>
                  </a:lnTo>
                  <a:lnTo>
                    <a:pt x="1286" y="4541"/>
                  </a:lnTo>
                  <a:lnTo>
                    <a:pt x="1481" y="4599"/>
                  </a:lnTo>
                  <a:lnTo>
                    <a:pt x="1657" y="4658"/>
                  </a:lnTo>
                  <a:lnTo>
                    <a:pt x="1813" y="4677"/>
                  </a:lnTo>
                  <a:lnTo>
                    <a:pt x="2007" y="4697"/>
                  </a:lnTo>
                  <a:lnTo>
                    <a:pt x="2183" y="4716"/>
                  </a:lnTo>
                  <a:lnTo>
                    <a:pt x="2378" y="4697"/>
                  </a:lnTo>
                  <a:lnTo>
                    <a:pt x="2533" y="4677"/>
                  </a:lnTo>
                  <a:lnTo>
                    <a:pt x="2767" y="4638"/>
                  </a:lnTo>
                  <a:lnTo>
                    <a:pt x="2943" y="4580"/>
                  </a:lnTo>
                  <a:lnTo>
                    <a:pt x="3293" y="4463"/>
                  </a:lnTo>
                  <a:lnTo>
                    <a:pt x="3664" y="4268"/>
                  </a:lnTo>
                  <a:lnTo>
                    <a:pt x="3995" y="4073"/>
                  </a:lnTo>
                  <a:lnTo>
                    <a:pt x="4151" y="3937"/>
                  </a:lnTo>
                  <a:lnTo>
                    <a:pt x="4326" y="3800"/>
                  </a:lnTo>
                  <a:lnTo>
                    <a:pt x="4657" y="3469"/>
                  </a:lnTo>
                  <a:lnTo>
                    <a:pt x="4930" y="3157"/>
                  </a:lnTo>
                  <a:lnTo>
                    <a:pt x="5183" y="2787"/>
                  </a:lnTo>
                  <a:lnTo>
                    <a:pt x="5281" y="2612"/>
                  </a:lnTo>
                  <a:lnTo>
                    <a:pt x="5378" y="2436"/>
                  </a:lnTo>
                  <a:lnTo>
                    <a:pt x="5534" y="2066"/>
                  </a:lnTo>
                  <a:lnTo>
                    <a:pt x="5592" y="1891"/>
                  </a:lnTo>
                  <a:lnTo>
                    <a:pt x="5651" y="1716"/>
                  </a:lnTo>
                  <a:lnTo>
                    <a:pt x="5690" y="1540"/>
                  </a:lnTo>
                  <a:lnTo>
                    <a:pt x="5709" y="1365"/>
                  </a:lnTo>
                  <a:lnTo>
                    <a:pt x="5709" y="1345"/>
                  </a:lnTo>
                  <a:lnTo>
                    <a:pt x="5690" y="1326"/>
                  </a:lnTo>
                  <a:lnTo>
                    <a:pt x="5573" y="1170"/>
                  </a:lnTo>
                  <a:lnTo>
                    <a:pt x="5398" y="975"/>
                  </a:lnTo>
                  <a:lnTo>
                    <a:pt x="5164" y="780"/>
                  </a:lnTo>
                  <a:lnTo>
                    <a:pt x="4833" y="547"/>
                  </a:lnTo>
                  <a:lnTo>
                    <a:pt x="4501" y="371"/>
                  </a:lnTo>
                  <a:lnTo>
                    <a:pt x="4248" y="274"/>
                  </a:lnTo>
                  <a:lnTo>
                    <a:pt x="4014" y="176"/>
                  </a:lnTo>
                  <a:lnTo>
                    <a:pt x="3683" y="98"/>
                  </a:lnTo>
                  <a:lnTo>
                    <a:pt x="3410" y="40"/>
                  </a:lnTo>
                  <a:lnTo>
                    <a:pt x="30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70"/>
            <p:cNvSpPr/>
            <p:nvPr/>
          </p:nvSpPr>
          <p:spPr>
            <a:xfrm>
              <a:off x="5451250" y="1149475"/>
              <a:ext cx="114975" cy="139825"/>
            </a:xfrm>
            <a:custGeom>
              <a:avLst/>
              <a:gdLst/>
              <a:ahLst/>
              <a:cxnLst/>
              <a:rect l="l" t="t" r="r" b="b"/>
              <a:pathLst>
                <a:path w="4599" h="5593" extrusionOk="0">
                  <a:moveTo>
                    <a:pt x="3683" y="0"/>
                  </a:moveTo>
                  <a:lnTo>
                    <a:pt x="3605" y="20"/>
                  </a:lnTo>
                  <a:lnTo>
                    <a:pt x="3547" y="78"/>
                  </a:lnTo>
                  <a:lnTo>
                    <a:pt x="3508" y="137"/>
                  </a:lnTo>
                  <a:lnTo>
                    <a:pt x="3508" y="215"/>
                  </a:lnTo>
                  <a:lnTo>
                    <a:pt x="3527" y="293"/>
                  </a:lnTo>
                  <a:lnTo>
                    <a:pt x="3410" y="254"/>
                  </a:lnTo>
                  <a:lnTo>
                    <a:pt x="3177" y="215"/>
                  </a:lnTo>
                  <a:lnTo>
                    <a:pt x="3001" y="176"/>
                  </a:lnTo>
                  <a:lnTo>
                    <a:pt x="2787" y="176"/>
                  </a:lnTo>
                  <a:lnTo>
                    <a:pt x="2534" y="156"/>
                  </a:lnTo>
                  <a:lnTo>
                    <a:pt x="2280" y="176"/>
                  </a:lnTo>
                  <a:lnTo>
                    <a:pt x="2027" y="195"/>
                  </a:lnTo>
                  <a:lnTo>
                    <a:pt x="1813" y="234"/>
                  </a:lnTo>
                  <a:lnTo>
                    <a:pt x="1618" y="273"/>
                  </a:lnTo>
                  <a:lnTo>
                    <a:pt x="1384" y="351"/>
                  </a:lnTo>
                  <a:lnTo>
                    <a:pt x="1170" y="429"/>
                  </a:lnTo>
                  <a:lnTo>
                    <a:pt x="975" y="527"/>
                  </a:lnTo>
                  <a:lnTo>
                    <a:pt x="799" y="624"/>
                  </a:lnTo>
                  <a:lnTo>
                    <a:pt x="780" y="566"/>
                  </a:lnTo>
                  <a:lnTo>
                    <a:pt x="741" y="507"/>
                  </a:lnTo>
                  <a:lnTo>
                    <a:pt x="663" y="488"/>
                  </a:lnTo>
                  <a:lnTo>
                    <a:pt x="605" y="468"/>
                  </a:lnTo>
                  <a:lnTo>
                    <a:pt x="527" y="507"/>
                  </a:lnTo>
                  <a:lnTo>
                    <a:pt x="488" y="546"/>
                  </a:lnTo>
                  <a:lnTo>
                    <a:pt x="468" y="566"/>
                  </a:lnTo>
                  <a:lnTo>
                    <a:pt x="332" y="702"/>
                  </a:lnTo>
                  <a:lnTo>
                    <a:pt x="234" y="897"/>
                  </a:lnTo>
                  <a:lnTo>
                    <a:pt x="157" y="1053"/>
                  </a:lnTo>
                  <a:lnTo>
                    <a:pt x="98" y="1208"/>
                  </a:lnTo>
                  <a:lnTo>
                    <a:pt x="59" y="1384"/>
                  </a:lnTo>
                  <a:lnTo>
                    <a:pt x="20" y="1579"/>
                  </a:lnTo>
                  <a:lnTo>
                    <a:pt x="1" y="1754"/>
                  </a:lnTo>
                  <a:lnTo>
                    <a:pt x="1" y="1929"/>
                  </a:lnTo>
                  <a:lnTo>
                    <a:pt x="1" y="2144"/>
                  </a:lnTo>
                  <a:lnTo>
                    <a:pt x="20" y="2339"/>
                  </a:lnTo>
                  <a:lnTo>
                    <a:pt x="79" y="2689"/>
                  </a:lnTo>
                  <a:lnTo>
                    <a:pt x="215" y="3098"/>
                  </a:lnTo>
                  <a:lnTo>
                    <a:pt x="351" y="3449"/>
                  </a:lnTo>
                  <a:lnTo>
                    <a:pt x="449" y="3625"/>
                  </a:lnTo>
                  <a:lnTo>
                    <a:pt x="566" y="3819"/>
                  </a:lnTo>
                  <a:lnTo>
                    <a:pt x="838" y="4209"/>
                  </a:lnTo>
                  <a:lnTo>
                    <a:pt x="1111" y="4521"/>
                  </a:lnTo>
                  <a:lnTo>
                    <a:pt x="1423" y="4833"/>
                  </a:lnTo>
                  <a:lnTo>
                    <a:pt x="1579" y="4969"/>
                  </a:lnTo>
                  <a:lnTo>
                    <a:pt x="1735" y="5086"/>
                  </a:lnTo>
                  <a:lnTo>
                    <a:pt x="2066" y="5300"/>
                  </a:lnTo>
                  <a:lnTo>
                    <a:pt x="2241" y="5398"/>
                  </a:lnTo>
                  <a:lnTo>
                    <a:pt x="2397" y="5475"/>
                  </a:lnTo>
                  <a:lnTo>
                    <a:pt x="2573" y="5534"/>
                  </a:lnTo>
                  <a:lnTo>
                    <a:pt x="2748" y="5592"/>
                  </a:lnTo>
                  <a:lnTo>
                    <a:pt x="2787" y="5573"/>
                  </a:lnTo>
                  <a:lnTo>
                    <a:pt x="2962" y="5495"/>
                  </a:lnTo>
                  <a:lnTo>
                    <a:pt x="3177" y="5339"/>
                  </a:lnTo>
                  <a:lnTo>
                    <a:pt x="3410" y="5144"/>
                  </a:lnTo>
                  <a:lnTo>
                    <a:pt x="3683" y="4852"/>
                  </a:lnTo>
                  <a:lnTo>
                    <a:pt x="3917" y="4560"/>
                  </a:lnTo>
                  <a:lnTo>
                    <a:pt x="4053" y="4326"/>
                  </a:lnTo>
                  <a:lnTo>
                    <a:pt x="4190" y="4112"/>
                  </a:lnTo>
                  <a:lnTo>
                    <a:pt x="4326" y="3800"/>
                  </a:lnTo>
                  <a:lnTo>
                    <a:pt x="4424" y="3547"/>
                  </a:lnTo>
                  <a:lnTo>
                    <a:pt x="4501" y="3235"/>
                  </a:lnTo>
                  <a:lnTo>
                    <a:pt x="4560" y="2943"/>
                  </a:lnTo>
                  <a:lnTo>
                    <a:pt x="4599" y="2650"/>
                  </a:lnTo>
                  <a:lnTo>
                    <a:pt x="4599" y="2378"/>
                  </a:lnTo>
                  <a:lnTo>
                    <a:pt x="4599" y="2066"/>
                  </a:lnTo>
                  <a:lnTo>
                    <a:pt x="4560" y="1774"/>
                  </a:lnTo>
                  <a:lnTo>
                    <a:pt x="4501" y="1481"/>
                  </a:lnTo>
                  <a:lnTo>
                    <a:pt x="4424" y="1208"/>
                  </a:lnTo>
                  <a:lnTo>
                    <a:pt x="4404" y="1170"/>
                  </a:lnTo>
                  <a:lnTo>
                    <a:pt x="4424" y="1092"/>
                  </a:lnTo>
                  <a:lnTo>
                    <a:pt x="4385" y="955"/>
                  </a:lnTo>
                  <a:lnTo>
                    <a:pt x="4346" y="838"/>
                  </a:lnTo>
                  <a:lnTo>
                    <a:pt x="4268" y="741"/>
                  </a:lnTo>
                  <a:lnTo>
                    <a:pt x="4209" y="643"/>
                  </a:lnTo>
                  <a:lnTo>
                    <a:pt x="4190" y="624"/>
                  </a:lnTo>
                  <a:lnTo>
                    <a:pt x="4034" y="332"/>
                  </a:lnTo>
                  <a:lnTo>
                    <a:pt x="3897" y="98"/>
                  </a:lnTo>
                  <a:lnTo>
                    <a:pt x="3858" y="59"/>
                  </a:lnTo>
                  <a:lnTo>
                    <a:pt x="3820" y="20"/>
                  </a:lnTo>
                  <a:lnTo>
                    <a:pt x="3800" y="20"/>
                  </a:lnTo>
                  <a:lnTo>
                    <a:pt x="37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70"/>
            <p:cNvSpPr/>
            <p:nvPr/>
          </p:nvSpPr>
          <p:spPr>
            <a:xfrm>
              <a:off x="5162900" y="582000"/>
              <a:ext cx="631300" cy="631300"/>
            </a:xfrm>
            <a:custGeom>
              <a:avLst/>
              <a:gdLst/>
              <a:ahLst/>
              <a:cxnLst/>
              <a:rect l="l" t="t" r="r" b="b"/>
              <a:pathLst>
                <a:path w="25252" h="25252" extrusionOk="0">
                  <a:moveTo>
                    <a:pt x="12528" y="1"/>
                  </a:moveTo>
                  <a:lnTo>
                    <a:pt x="11885" y="20"/>
                  </a:lnTo>
                  <a:lnTo>
                    <a:pt x="11262" y="79"/>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70"/>
            <p:cNvSpPr/>
            <p:nvPr/>
          </p:nvSpPr>
          <p:spPr>
            <a:xfrm>
              <a:off x="5162900" y="582000"/>
              <a:ext cx="631300" cy="631300"/>
            </a:xfrm>
            <a:custGeom>
              <a:avLst/>
              <a:gdLst/>
              <a:ahLst/>
              <a:cxnLst/>
              <a:rect l="l" t="t" r="r" b="b"/>
              <a:pathLst>
                <a:path w="25252" h="25252" fill="none" extrusionOk="0">
                  <a:moveTo>
                    <a:pt x="14652" y="25077"/>
                  </a:move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lnTo>
                    <a:pt x="11885" y="20"/>
                  </a:lnTo>
                  <a:lnTo>
                    <a:pt x="11262" y="79"/>
                  </a:lnTo>
                  <a:lnTo>
                    <a:pt x="10619" y="157"/>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70"/>
            <p:cNvSpPr/>
            <p:nvPr/>
          </p:nvSpPr>
          <p:spPr>
            <a:xfrm>
              <a:off x="5724525" y="1044750"/>
              <a:ext cx="25" cy="25"/>
            </a:xfrm>
            <a:custGeom>
              <a:avLst/>
              <a:gdLst/>
              <a:ahLst/>
              <a:cxnLst/>
              <a:rect l="l" t="t" r="r" b="b"/>
              <a:pathLst>
                <a:path w="1" h="1" extrusionOk="0">
                  <a:moveTo>
                    <a:pt x="0" y="0"/>
                  </a:move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70"/>
            <p:cNvSpPr/>
            <p:nvPr/>
          </p:nvSpPr>
          <p:spPr>
            <a:xfrm>
              <a:off x="5162900" y="583950"/>
              <a:ext cx="631300" cy="629350"/>
            </a:xfrm>
            <a:custGeom>
              <a:avLst/>
              <a:gdLst/>
              <a:ahLst/>
              <a:cxnLst/>
              <a:rect l="l" t="t" r="r" b="b"/>
              <a:pathLst>
                <a:path w="25252" h="25174" extrusionOk="0">
                  <a:moveTo>
                    <a:pt x="11223" y="1"/>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3132" y="25154"/>
                  </a:lnTo>
                  <a:lnTo>
                    <a:pt x="13639" y="25135"/>
                  </a:lnTo>
                  <a:lnTo>
                    <a:pt x="14146" y="25076"/>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4959" y="9840"/>
                  </a:lnTo>
                  <a:lnTo>
                    <a:pt x="24803" y="9178"/>
                  </a:lnTo>
                  <a:lnTo>
                    <a:pt x="24823" y="9353"/>
                  </a:lnTo>
                  <a:lnTo>
                    <a:pt x="24940" y="10015"/>
                  </a:lnTo>
                  <a:lnTo>
                    <a:pt x="24998" y="10697"/>
                  </a:lnTo>
                  <a:lnTo>
                    <a:pt x="25018" y="11379"/>
                  </a:lnTo>
                  <a:lnTo>
                    <a:pt x="24998" y="12061"/>
                  </a:lnTo>
                  <a:lnTo>
                    <a:pt x="24940" y="12743"/>
                  </a:lnTo>
                  <a:lnTo>
                    <a:pt x="24842" y="13425"/>
                  </a:lnTo>
                  <a:lnTo>
                    <a:pt x="24706" y="14088"/>
                  </a:lnTo>
                  <a:lnTo>
                    <a:pt x="24530" y="14750"/>
                  </a:lnTo>
                  <a:lnTo>
                    <a:pt x="24316" y="15373"/>
                  </a:lnTo>
                  <a:lnTo>
                    <a:pt x="24082" y="15997"/>
                  </a:lnTo>
                  <a:lnTo>
                    <a:pt x="23790" y="16601"/>
                  </a:lnTo>
                  <a:lnTo>
                    <a:pt x="23478" y="17166"/>
                  </a:lnTo>
                  <a:lnTo>
                    <a:pt x="23147" y="17731"/>
                  </a:lnTo>
                  <a:lnTo>
                    <a:pt x="22777" y="18257"/>
                  </a:lnTo>
                  <a:lnTo>
                    <a:pt x="22387" y="18764"/>
                  </a:lnTo>
                  <a:lnTo>
                    <a:pt x="21978" y="19251"/>
                  </a:lnTo>
                  <a:lnTo>
                    <a:pt x="21530" y="19718"/>
                  </a:lnTo>
                  <a:lnTo>
                    <a:pt x="21062" y="20147"/>
                  </a:lnTo>
                  <a:lnTo>
                    <a:pt x="20575" y="20556"/>
                  </a:lnTo>
                  <a:lnTo>
                    <a:pt x="20049" y="20926"/>
                  </a:lnTo>
                  <a:lnTo>
                    <a:pt x="19523" y="21277"/>
                  </a:lnTo>
                  <a:lnTo>
                    <a:pt x="18978" y="21608"/>
                  </a:lnTo>
                  <a:lnTo>
                    <a:pt x="18412" y="21901"/>
                  </a:lnTo>
                  <a:lnTo>
                    <a:pt x="17828" y="22154"/>
                  </a:lnTo>
                  <a:lnTo>
                    <a:pt x="17204" y="22388"/>
                  </a:lnTo>
                  <a:lnTo>
                    <a:pt x="16562" y="22583"/>
                  </a:lnTo>
                  <a:lnTo>
                    <a:pt x="15919" y="22758"/>
                  </a:lnTo>
                  <a:lnTo>
                    <a:pt x="15276" y="22875"/>
                  </a:lnTo>
                  <a:lnTo>
                    <a:pt x="14574" y="22972"/>
                  </a:lnTo>
                  <a:lnTo>
                    <a:pt x="13873" y="23011"/>
                  </a:lnTo>
                  <a:lnTo>
                    <a:pt x="13171" y="23031"/>
                  </a:lnTo>
                  <a:lnTo>
                    <a:pt x="12470" y="22992"/>
                  </a:lnTo>
                  <a:lnTo>
                    <a:pt x="11788" y="22914"/>
                  </a:lnTo>
                  <a:lnTo>
                    <a:pt x="11125" y="22797"/>
                  </a:lnTo>
                  <a:lnTo>
                    <a:pt x="10463" y="22660"/>
                  </a:lnTo>
                  <a:lnTo>
                    <a:pt x="9820" y="22466"/>
                  </a:lnTo>
                  <a:lnTo>
                    <a:pt x="9197" y="22251"/>
                  </a:lnTo>
                  <a:lnTo>
                    <a:pt x="8593" y="21979"/>
                  </a:lnTo>
                  <a:lnTo>
                    <a:pt x="7989" y="21686"/>
                  </a:lnTo>
                  <a:lnTo>
                    <a:pt x="7404" y="21375"/>
                  </a:lnTo>
                  <a:lnTo>
                    <a:pt x="6859" y="21004"/>
                  </a:lnTo>
                  <a:lnTo>
                    <a:pt x="6332" y="20634"/>
                  </a:lnTo>
                  <a:lnTo>
                    <a:pt x="5826" y="20225"/>
                  </a:lnTo>
                  <a:lnTo>
                    <a:pt x="5339" y="19777"/>
                  </a:lnTo>
                  <a:lnTo>
                    <a:pt x="4871" y="19309"/>
                  </a:lnTo>
                  <a:lnTo>
                    <a:pt x="4442" y="18822"/>
                  </a:lnTo>
                  <a:lnTo>
                    <a:pt x="4033" y="18296"/>
                  </a:lnTo>
                  <a:lnTo>
                    <a:pt x="3663" y="17751"/>
                  </a:lnTo>
                  <a:lnTo>
                    <a:pt x="3312" y="17185"/>
                  </a:lnTo>
                  <a:lnTo>
                    <a:pt x="3001" y="16581"/>
                  </a:lnTo>
                  <a:lnTo>
                    <a:pt x="2708" y="15977"/>
                  </a:lnTo>
                  <a:lnTo>
                    <a:pt x="2475" y="15354"/>
                  </a:lnTo>
                  <a:lnTo>
                    <a:pt x="2260" y="14730"/>
                  </a:lnTo>
                  <a:lnTo>
                    <a:pt x="2085" y="14068"/>
                  </a:lnTo>
                  <a:lnTo>
                    <a:pt x="1949" y="13425"/>
                  </a:lnTo>
                  <a:lnTo>
                    <a:pt x="1851" y="12763"/>
                  </a:lnTo>
                  <a:lnTo>
                    <a:pt x="1793" y="12061"/>
                  </a:lnTo>
                  <a:lnTo>
                    <a:pt x="1773" y="11379"/>
                  </a:lnTo>
                  <a:lnTo>
                    <a:pt x="1793" y="10678"/>
                  </a:lnTo>
                  <a:lnTo>
                    <a:pt x="1871" y="9976"/>
                  </a:lnTo>
                  <a:lnTo>
                    <a:pt x="1968" y="9333"/>
                  </a:lnTo>
                  <a:lnTo>
                    <a:pt x="2104" y="8671"/>
                  </a:lnTo>
                  <a:lnTo>
                    <a:pt x="2280" y="8028"/>
                  </a:lnTo>
                  <a:lnTo>
                    <a:pt x="2494" y="7385"/>
                  </a:lnTo>
                  <a:lnTo>
                    <a:pt x="2689" y="6898"/>
                  </a:lnTo>
                  <a:lnTo>
                    <a:pt x="2903" y="6411"/>
                  </a:lnTo>
                  <a:lnTo>
                    <a:pt x="2923" y="6411"/>
                  </a:lnTo>
                  <a:lnTo>
                    <a:pt x="3196" y="5865"/>
                  </a:lnTo>
                  <a:lnTo>
                    <a:pt x="3507" y="5339"/>
                  </a:lnTo>
                  <a:lnTo>
                    <a:pt x="3605" y="5164"/>
                  </a:lnTo>
                  <a:lnTo>
                    <a:pt x="3605" y="5144"/>
                  </a:lnTo>
                  <a:lnTo>
                    <a:pt x="3624" y="5125"/>
                  </a:lnTo>
                  <a:lnTo>
                    <a:pt x="3663" y="5086"/>
                  </a:lnTo>
                  <a:lnTo>
                    <a:pt x="3683" y="5047"/>
                  </a:lnTo>
                  <a:lnTo>
                    <a:pt x="3702" y="5027"/>
                  </a:lnTo>
                  <a:lnTo>
                    <a:pt x="3702" y="5008"/>
                  </a:lnTo>
                  <a:lnTo>
                    <a:pt x="3722" y="4989"/>
                  </a:lnTo>
                  <a:lnTo>
                    <a:pt x="3741" y="4950"/>
                  </a:lnTo>
                  <a:lnTo>
                    <a:pt x="3761" y="4911"/>
                  </a:lnTo>
                  <a:lnTo>
                    <a:pt x="3800" y="4891"/>
                  </a:lnTo>
                  <a:lnTo>
                    <a:pt x="4189" y="4326"/>
                  </a:lnTo>
                  <a:lnTo>
                    <a:pt x="4598" y="3819"/>
                  </a:lnTo>
                  <a:lnTo>
                    <a:pt x="5046" y="3352"/>
                  </a:lnTo>
                  <a:lnTo>
                    <a:pt x="5495" y="2884"/>
                  </a:lnTo>
                  <a:lnTo>
                    <a:pt x="5982" y="2456"/>
                  </a:lnTo>
                  <a:lnTo>
                    <a:pt x="6040" y="2417"/>
                  </a:lnTo>
                  <a:lnTo>
                    <a:pt x="6371" y="2163"/>
                  </a:lnTo>
                  <a:lnTo>
                    <a:pt x="6703" y="1910"/>
                  </a:lnTo>
                  <a:lnTo>
                    <a:pt x="7034" y="1696"/>
                  </a:lnTo>
                  <a:lnTo>
                    <a:pt x="7385" y="1462"/>
                  </a:lnTo>
                  <a:lnTo>
                    <a:pt x="7774" y="1248"/>
                  </a:lnTo>
                  <a:lnTo>
                    <a:pt x="8183" y="1033"/>
                  </a:lnTo>
                  <a:lnTo>
                    <a:pt x="8515" y="858"/>
                  </a:lnTo>
                  <a:lnTo>
                    <a:pt x="8534" y="858"/>
                  </a:lnTo>
                  <a:lnTo>
                    <a:pt x="8554" y="838"/>
                  </a:lnTo>
                  <a:lnTo>
                    <a:pt x="9099" y="605"/>
                  </a:lnTo>
                  <a:lnTo>
                    <a:pt x="9664" y="410"/>
                  </a:lnTo>
                  <a:lnTo>
                    <a:pt x="10151" y="254"/>
                  </a:lnTo>
                  <a:lnTo>
                    <a:pt x="10658" y="118"/>
                  </a:lnTo>
                  <a:lnTo>
                    <a:pt x="11009" y="40"/>
                  </a:lnTo>
                  <a:lnTo>
                    <a:pt x="11223"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70"/>
            <p:cNvSpPr/>
            <p:nvPr/>
          </p:nvSpPr>
          <p:spPr>
            <a:xfrm>
              <a:off x="5162900" y="583950"/>
              <a:ext cx="631300" cy="629350"/>
            </a:xfrm>
            <a:custGeom>
              <a:avLst/>
              <a:gdLst/>
              <a:ahLst/>
              <a:cxnLst/>
              <a:rect l="l" t="t" r="r" b="b"/>
              <a:pathLst>
                <a:path w="25252" h="25174" fill="none" extrusionOk="0">
                  <a:moveTo>
                    <a:pt x="10619" y="79"/>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2626" y="25174"/>
                  </a:lnTo>
                  <a:lnTo>
                    <a:pt x="13132" y="25154"/>
                  </a:lnTo>
                  <a:lnTo>
                    <a:pt x="13639" y="25135"/>
                  </a:lnTo>
                  <a:lnTo>
                    <a:pt x="14146" y="25076"/>
                  </a:lnTo>
                  <a:lnTo>
                    <a:pt x="14652" y="24999"/>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5095" y="10522"/>
                  </a:lnTo>
                  <a:lnTo>
                    <a:pt x="24959" y="9840"/>
                  </a:lnTo>
                  <a:lnTo>
                    <a:pt x="24803" y="9178"/>
                  </a:lnTo>
                  <a:lnTo>
                    <a:pt x="24803" y="9178"/>
                  </a:lnTo>
                  <a:lnTo>
                    <a:pt x="24823" y="9353"/>
                  </a:lnTo>
                  <a:lnTo>
                    <a:pt x="24823" y="9353"/>
                  </a:lnTo>
                  <a:lnTo>
                    <a:pt x="24940" y="10015"/>
                  </a:lnTo>
                  <a:lnTo>
                    <a:pt x="24998" y="10697"/>
                  </a:lnTo>
                  <a:lnTo>
                    <a:pt x="25018" y="11379"/>
                  </a:lnTo>
                  <a:lnTo>
                    <a:pt x="24998" y="12061"/>
                  </a:lnTo>
                  <a:lnTo>
                    <a:pt x="24998" y="12061"/>
                  </a:lnTo>
                  <a:lnTo>
                    <a:pt x="24940" y="12743"/>
                  </a:lnTo>
                  <a:lnTo>
                    <a:pt x="24842" y="13425"/>
                  </a:lnTo>
                  <a:lnTo>
                    <a:pt x="24706" y="14088"/>
                  </a:lnTo>
                  <a:lnTo>
                    <a:pt x="24530" y="14750"/>
                  </a:lnTo>
                  <a:lnTo>
                    <a:pt x="24530" y="14750"/>
                  </a:lnTo>
                  <a:lnTo>
                    <a:pt x="24316" y="15373"/>
                  </a:lnTo>
                  <a:lnTo>
                    <a:pt x="24082" y="15997"/>
                  </a:lnTo>
                  <a:lnTo>
                    <a:pt x="23790" y="16601"/>
                  </a:lnTo>
                  <a:lnTo>
                    <a:pt x="23478" y="17166"/>
                  </a:lnTo>
                  <a:lnTo>
                    <a:pt x="23478" y="17166"/>
                  </a:lnTo>
                  <a:lnTo>
                    <a:pt x="23147" y="17731"/>
                  </a:lnTo>
                  <a:lnTo>
                    <a:pt x="22777" y="18257"/>
                  </a:lnTo>
                  <a:lnTo>
                    <a:pt x="22387" y="18764"/>
                  </a:lnTo>
                  <a:lnTo>
                    <a:pt x="21978" y="19251"/>
                  </a:lnTo>
                  <a:lnTo>
                    <a:pt x="21978" y="19251"/>
                  </a:lnTo>
                  <a:lnTo>
                    <a:pt x="21530" y="19718"/>
                  </a:lnTo>
                  <a:lnTo>
                    <a:pt x="21062" y="20147"/>
                  </a:lnTo>
                  <a:lnTo>
                    <a:pt x="20575" y="20556"/>
                  </a:lnTo>
                  <a:lnTo>
                    <a:pt x="20049" y="20926"/>
                  </a:lnTo>
                  <a:lnTo>
                    <a:pt x="20049" y="20926"/>
                  </a:lnTo>
                  <a:lnTo>
                    <a:pt x="19523" y="21277"/>
                  </a:lnTo>
                  <a:lnTo>
                    <a:pt x="18978" y="21608"/>
                  </a:lnTo>
                  <a:lnTo>
                    <a:pt x="18412" y="21901"/>
                  </a:lnTo>
                  <a:lnTo>
                    <a:pt x="17828" y="22154"/>
                  </a:lnTo>
                  <a:lnTo>
                    <a:pt x="17828" y="22154"/>
                  </a:lnTo>
                  <a:lnTo>
                    <a:pt x="17204" y="22388"/>
                  </a:lnTo>
                  <a:lnTo>
                    <a:pt x="16562" y="22583"/>
                  </a:lnTo>
                  <a:lnTo>
                    <a:pt x="15919" y="22758"/>
                  </a:lnTo>
                  <a:lnTo>
                    <a:pt x="15276" y="22875"/>
                  </a:lnTo>
                  <a:lnTo>
                    <a:pt x="15276" y="22875"/>
                  </a:lnTo>
                  <a:lnTo>
                    <a:pt x="14574" y="22972"/>
                  </a:lnTo>
                  <a:lnTo>
                    <a:pt x="13873" y="23011"/>
                  </a:lnTo>
                  <a:lnTo>
                    <a:pt x="13171" y="23031"/>
                  </a:lnTo>
                  <a:lnTo>
                    <a:pt x="12470" y="22992"/>
                  </a:lnTo>
                  <a:lnTo>
                    <a:pt x="12470" y="22992"/>
                  </a:lnTo>
                  <a:lnTo>
                    <a:pt x="11788" y="22914"/>
                  </a:lnTo>
                  <a:lnTo>
                    <a:pt x="11125" y="22797"/>
                  </a:lnTo>
                  <a:lnTo>
                    <a:pt x="10463" y="22660"/>
                  </a:lnTo>
                  <a:lnTo>
                    <a:pt x="9820" y="22466"/>
                  </a:lnTo>
                  <a:lnTo>
                    <a:pt x="9820" y="22466"/>
                  </a:lnTo>
                  <a:lnTo>
                    <a:pt x="9197" y="22251"/>
                  </a:lnTo>
                  <a:lnTo>
                    <a:pt x="8593" y="21979"/>
                  </a:lnTo>
                  <a:lnTo>
                    <a:pt x="7989" y="21686"/>
                  </a:lnTo>
                  <a:lnTo>
                    <a:pt x="7404" y="21375"/>
                  </a:lnTo>
                  <a:lnTo>
                    <a:pt x="7404" y="21375"/>
                  </a:lnTo>
                  <a:lnTo>
                    <a:pt x="6859" y="21004"/>
                  </a:lnTo>
                  <a:lnTo>
                    <a:pt x="6332" y="20634"/>
                  </a:lnTo>
                  <a:lnTo>
                    <a:pt x="5826" y="20225"/>
                  </a:lnTo>
                  <a:lnTo>
                    <a:pt x="5339" y="19777"/>
                  </a:lnTo>
                  <a:lnTo>
                    <a:pt x="5339" y="19777"/>
                  </a:lnTo>
                  <a:lnTo>
                    <a:pt x="4871" y="19309"/>
                  </a:lnTo>
                  <a:lnTo>
                    <a:pt x="4442" y="18822"/>
                  </a:lnTo>
                  <a:lnTo>
                    <a:pt x="4033" y="18296"/>
                  </a:lnTo>
                  <a:lnTo>
                    <a:pt x="3663" y="17751"/>
                  </a:lnTo>
                  <a:lnTo>
                    <a:pt x="3663" y="17751"/>
                  </a:lnTo>
                  <a:lnTo>
                    <a:pt x="3312" y="17185"/>
                  </a:lnTo>
                  <a:lnTo>
                    <a:pt x="3001" y="16581"/>
                  </a:lnTo>
                  <a:lnTo>
                    <a:pt x="2708" y="15977"/>
                  </a:lnTo>
                  <a:lnTo>
                    <a:pt x="2475" y="15354"/>
                  </a:lnTo>
                  <a:lnTo>
                    <a:pt x="2475" y="15354"/>
                  </a:lnTo>
                  <a:lnTo>
                    <a:pt x="2260" y="14730"/>
                  </a:lnTo>
                  <a:lnTo>
                    <a:pt x="2085" y="14068"/>
                  </a:lnTo>
                  <a:lnTo>
                    <a:pt x="1949" y="13425"/>
                  </a:lnTo>
                  <a:lnTo>
                    <a:pt x="1851" y="12763"/>
                  </a:lnTo>
                  <a:lnTo>
                    <a:pt x="1851" y="12763"/>
                  </a:lnTo>
                  <a:lnTo>
                    <a:pt x="1793" y="12061"/>
                  </a:lnTo>
                  <a:lnTo>
                    <a:pt x="1773" y="11379"/>
                  </a:lnTo>
                  <a:lnTo>
                    <a:pt x="1793" y="10678"/>
                  </a:lnTo>
                  <a:lnTo>
                    <a:pt x="1871" y="9976"/>
                  </a:lnTo>
                  <a:lnTo>
                    <a:pt x="1871" y="9976"/>
                  </a:lnTo>
                  <a:lnTo>
                    <a:pt x="1968" y="9333"/>
                  </a:lnTo>
                  <a:lnTo>
                    <a:pt x="2104" y="8671"/>
                  </a:lnTo>
                  <a:lnTo>
                    <a:pt x="2104" y="8671"/>
                  </a:lnTo>
                  <a:lnTo>
                    <a:pt x="2280" y="8028"/>
                  </a:lnTo>
                  <a:lnTo>
                    <a:pt x="2494" y="7385"/>
                  </a:lnTo>
                  <a:lnTo>
                    <a:pt x="2494" y="7385"/>
                  </a:lnTo>
                  <a:lnTo>
                    <a:pt x="2689" y="6898"/>
                  </a:lnTo>
                  <a:lnTo>
                    <a:pt x="2903" y="6411"/>
                  </a:lnTo>
                  <a:lnTo>
                    <a:pt x="2923" y="6411"/>
                  </a:lnTo>
                  <a:lnTo>
                    <a:pt x="2923" y="6411"/>
                  </a:lnTo>
                  <a:lnTo>
                    <a:pt x="3196" y="5865"/>
                  </a:lnTo>
                  <a:lnTo>
                    <a:pt x="3507" y="5339"/>
                  </a:lnTo>
                  <a:lnTo>
                    <a:pt x="3507" y="5339"/>
                  </a:lnTo>
                  <a:lnTo>
                    <a:pt x="3605" y="5164"/>
                  </a:lnTo>
                  <a:lnTo>
                    <a:pt x="3605" y="5144"/>
                  </a:lnTo>
                  <a:lnTo>
                    <a:pt x="3605" y="5144"/>
                  </a:lnTo>
                  <a:lnTo>
                    <a:pt x="3624" y="5125"/>
                  </a:lnTo>
                  <a:lnTo>
                    <a:pt x="3624" y="5125"/>
                  </a:lnTo>
                  <a:lnTo>
                    <a:pt x="3663" y="5086"/>
                  </a:lnTo>
                  <a:lnTo>
                    <a:pt x="3663" y="5086"/>
                  </a:lnTo>
                  <a:lnTo>
                    <a:pt x="3683" y="5047"/>
                  </a:lnTo>
                  <a:lnTo>
                    <a:pt x="3683" y="5047"/>
                  </a:lnTo>
                  <a:lnTo>
                    <a:pt x="3702" y="5027"/>
                  </a:lnTo>
                  <a:lnTo>
                    <a:pt x="3702" y="5008"/>
                  </a:lnTo>
                  <a:lnTo>
                    <a:pt x="3702" y="5008"/>
                  </a:lnTo>
                  <a:lnTo>
                    <a:pt x="3722" y="4989"/>
                  </a:lnTo>
                  <a:lnTo>
                    <a:pt x="3722" y="4989"/>
                  </a:lnTo>
                  <a:lnTo>
                    <a:pt x="3741" y="4950"/>
                  </a:lnTo>
                  <a:lnTo>
                    <a:pt x="3741" y="4950"/>
                  </a:lnTo>
                  <a:lnTo>
                    <a:pt x="3761" y="4911"/>
                  </a:lnTo>
                  <a:lnTo>
                    <a:pt x="3800" y="4891"/>
                  </a:lnTo>
                  <a:lnTo>
                    <a:pt x="3800" y="4891"/>
                  </a:lnTo>
                  <a:lnTo>
                    <a:pt x="4189" y="4326"/>
                  </a:lnTo>
                  <a:lnTo>
                    <a:pt x="4189" y="4326"/>
                  </a:lnTo>
                  <a:lnTo>
                    <a:pt x="4598" y="3819"/>
                  </a:lnTo>
                  <a:lnTo>
                    <a:pt x="5046" y="3352"/>
                  </a:lnTo>
                  <a:lnTo>
                    <a:pt x="5495" y="2884"/>
                  </a:lnTo>
                  <a:lnTo>
                    <a:pt x="5982" y="2456"/>
                  </a:lnTo>
                  <a:lnTo>
                    <a:pt x="5982" y="2456"/>
                  </a:lnTo>
                  <a:lnTo>
                    <a:pt x="6040" y="2417"/>
                  </a:lnTo>
                  <a:lnTo>
                    <a:pt x="6040" y="2417"/>
                  </a:lnTo>
                  <a:lnTo>
                    <a:pt x="6371" y="2163"/>
                  </a:lnTo>
                  <a:lnTo>
                    <a:pt x="6703" y="1910"/>
                  </a:lnTo>
                  <a:lnTo>
                    <a:pt x="7034" y="1696"/>
                  </a:lnTo>
                  <a:lnTo>
                    <a:pt x="7385" y="1462"/>
                  </a:lnTo>
                  <a:lnTo>
                    <a:pt x="7385" y="1462"/>
                  </a:lnTo>
                  <a:lnTo>
                    <a:pt x="7774" y="1248"/>
                  </a:lnTo>
                  <a:lnTo>
                    <a:pt x="8183" y="1033"/>
                  </a:lnTo>
                  <a:lnTo>
                    <a:pt x="8183" y="1033"/>
                  </a:lnTo>
                  <a:lnTo>
                    <a:pt x="8515" y="858"/>
                  </a:lnTo>
                  <a:lnTo>
                    <a:pt x="8534" y="858"/>
                  </a:lnTo>
                  <a:lnTo>
                    <a:pt x="8534" y="858"/>
                  </a:lnTo>
                  <a:lnTo>
                    <a:pt x="8554" y="838"/>
                  </a:lnTo>
                  <a:lnTo>
                    <a:pt x="8554" y="838"/>
                  </a:lnTo>
                  <a:lnTo>
                    <a:pt x="9099" y="605"/>
                  </a:lnTo>
                  <a:lnTo>
                    <a:pt x="9664" y="410"/>
                  </a:lnTo>
                  <a:lnTo>
                    <a:pt x="9664" y="410"/>
                  </a:lnTo>
                  <a:lnTo>
                    <a:pt x="10151" y="254"/>
                  </a:lnTo>
                  <a:lnTo>
                    <a:pt x="10658" y="118"/>
                  </a:lnTo>
                  <a:lnTo>
                    <a:pt x="10658" y="118"/>
                  </a:lnTo>
                  <a:lnTo>
                    <a:pt x="11009" y="40"/>
                  </a:lnTo>
                  <a:lnTo>
                    <a:pt x="11009" y="40"/>
                  </a:lnTo>
                  <a:lnTo>
                    <a:pt x="11223" y="1"/>
                  </a:lnTo>
                  <a:lnTo>
                    <a:pt x="11223" y="1"/>
                  </a:lnTo>
                  <a:lnTo>
                    <a:pt x="10619" y="7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70"/>
            <p:cNvSpPr/>
            <p:nvPr/>
          </p:nvSpPr>
          <p:spPr>
            <a:xfrm>
              <a:off x="5724525" y="1044750"/>
              <a:ext cx="25" cy="25"/>
            </a:xfrm>
            <a:custGeom>
              <a:avLst/>
              <a:gdLst/>
              <a:ahLst/>
              <a:cxnLst/>
              <a:rect l="l" t="t" r="r" b="b"/>
              <a:pathLst>
                <a:path w="1" h="1" extrusionOk="0">
                  <a:moveTo>
                    <a:pt x="0" y="0"/>
                  </a:moveTo>
                  <a:lnTo>
                    <a:pt x="0" y="0"/>
                  </a:ln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70"/>
            <p:cNvSpPr/>
            <p:nvPr/>
          </p:nvSpPr>
          <p:spPr>
            <a:xfrm>
              <a:off x="5724525" y="104475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70"/>
            <p:cNvSpPr/>
            <p:nvPr/>
          </p:nvSpPr>
          <p:spPr>
            <a:xfrm>
              <a:off x="5672875" y="1096375"/>
              <a:ext cx="25" cy="25"/>
            </a:xfrm>
            <a:custGeom>
              <a:avLst/>
              <a:gdLst/>
              <a:ahLst/>
              <a:cxnLst/>
              <a:rect l="l" t="t" r="r" b="b"/>
              <a:pathLst>
                <a:path w="1" h="1" extrusionOk="0">
                  <a:moveTo>
                    <a:pt x="1" y="1"/>
                  </a:moveTo>
                  <a:lnTo>
                    <a:pt x="1" y="1"/>
                  </a:lnTo>
                  <a:lnTo>
                    <a:pt x="1" y="1"/>
                  </a:lnTo>
                  <a:lnTo>
                    <a:pt x="1" y="1"/>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70"/>
            <p:cNvSpPr/>
            <p:nvPr/>
          </p:nvSpPr>
          <p:spPr>
            <a:xfrm>
              <a:off x="5242775" y="1022350"/>
              <a:ext cx="37050" cy="41425"/>
            </a:xfrm>
            <a:custGeom>
              <a:avLst/>
              <a:gdLst/>
              <a:ahLst/>
              <a:cxnLst/>
              <a:rect l="l" t="t" r="r" b="b"/>
              <a:pathLst>
                <a:path w="1482" h="1657" extrusionOk="0">
                  <a:moveTo>
                    <a:pt x="254" y="0"/>
                  </a:moveTo>
                  <a:lnTo>
                    <a:pt x="176" y="39"/>
                  </a:lnTo>
                  <a:lnTo>
                    <a:pt x="137" y="78"/>
                  </a:lnTo>
                  <a:lnTo>
                    <a:pt x="98" y="117"/>
                  </a:lnTo>
                  <a:lnTo>
                    <a:pt x="59" y="215"/>
                  </a:lnTo>
                  <a:lnTo>
                    <a:pt x="20" y="292"/>
                  </a:lnTo>
                  <a:lnTo>
                    <a:pt x="1" y="370"/>
                  </a:lnTo>
                  <a:lnTo>
                    <a:pt x="1" y="448"/>
                  </a:lnTo>
                  <a:lnTo>
                    <a:pt x="20" y="526"/>
                  </a:lnTo>
                  <a:lnTo>
                    <a:pt x="98" y="741"/>
                  </a:lnTo>
                  <a:lnTo>
                    <a:pt x="215" y="955"/>
                  </a:lnTo>
                  <a:lnTo>
                    <a:pt x="390" y="1150"/>
                  </a:lnTo>
                  <a:lnTo>
                    <a:pt x="507" y="1286"/>
                  </a:lnTo>
                  <a:lnTo>
                    <a:pt x="643" y="1403"/>
                  </a:lnTo>
                  <a:lnTo>
                    <a:pt x="799" y="1520"/>
                  </a:lnTo>
                  <a:lnTo>
                    <a:pt x="975" y="1617"/>
                  </a:lnTo>
                  <a:lnTo>
                    <a:pt x="1053" y="1656"/>
                  </a:lnTo>
                  <a:lnTo>
                    <a:pt x="1228" y="1656"/>
                  </a:lnTo>
                  <a:lnTo>
                    <a:pt x="1306" y="1617"/>
                  </a:lnTo>
                  <a:lnTo>
                    <a:pt x="1384" y="1559"/>
                  </a:lnTo>
                  <a:lnTo>
                    <a:pt x="1442" y="1481"/>
                  </a:lnTo>
                  <a:lnTo>
                    <a:pt x="1481" y="1403"/>
                  </a:lnTo>
                  <a:lnTo>
                    <a:pt x="1481" y="1306"/>
                  </a:lnTo>
                  <a:lnTo>
                    <a:pt x="1481" y="1111"/>
                  </a:lnTo>
                  <a:lnTo>
                    <a:pt x="1423" y="896"/>
                  </a:lnTo>
                  <a:lnTo>
                    <a:pt x="1345" y="721"/>
                  </a:lnTo>
                  <a:lnTo>
                    <a:pt x="1247" y="526"/>
                  </a:lnTo>
                  <a:lnTo>
                    <a:pt x="1092" y="370"/>
                  </a:lnTo>
                  <a:lnTo>
                    <a:pt x="994" y="273"/>
                  </a:lnTo>
                  <a:lnTo>
                    <a:pt x="897" y="195"/>
                  </a:lnTo>
                  <a:lnTo>
                    <a:pt x="721" y="98"/>
                  </a:lnTo>
                  <a:lnTo>
                    <a:pt x="507" y="20"/>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70"/>
            <p:cNvSpPr/>
            <p:nvPr/>
          </p:nvSpPr>
          <p:spPr>
            <a:xfrm>
              <a:off x="5242775" y="1022350"/>
              <a:ext cx="37050" cy="41425"/>
            </a:xfrm>
            <a:custGeom>
              <a:avLst/>
              <a:gdLst/>
              <a:ahLst/>
              <a:cxnLst/>
              <a:rect l="l" t="t" r="r" b="b"/>
              <a:pathLst>
                <a:path w="1482" h="1657" fill="none" extrusionOk="0">
                  <a:moveTo>
                    <a:pt x="351" y="0"/>
                  </a:moveTo>
                  <a:lnTo>
                    <a:pt x="351" y="0"/>
                  </a:lnTo>
                  <a:lnTo>
                    <a:pt x="254" y="0"/>
                  </a:lnTo>
                  <a:lnTo>
                    <a:pt x="176" y="39"/>
                  </a:lnTo>
                  <a:lnTo>
                    <a:pt x="176" y="39"/>
                  </a:lnTo>
                  <a:lnTo>
                    <a:pt x="137" y="78"/>
                  </a:lnTo>
                  <a:lnTo>
                    <a:pt x="98" y="117"/>
                  </a:lnTo>
                  <a:lnTo>
                    <a:pt x="59" y="215"/>
                  </a:lnTo>
                  <a:lnTo>
                    <a:pt x="59" y="215"/>
                  </a:lnTo>
                  <a:lnTo>
                    <a:pt x="20" y="292"/>
                  </a:lnTo>
                  <a:lnTo>
                    <a:pt x="1" y="370"/>
                  </a:lnTo>
                  <a:lnTo>
                    <a:pt x="1" y="448"/>
                  </a:lnTo>
                  <a:lnTo>
                    <a:pt x="20" y="526"/>
                  </a:lnTo>
                  <a:lnTo>
                    <a:pt x="20" y="526"/>
                  </a:lnTo>
                  <a:lnTo>
                    <a:pt x="98" y="741"/>
                  </a:lnTo>
                  <a:lnTo>
                    <a:pt x="215" y="955"/>
                  </a:lnTo>
                  <a:lnTo>
                    <a:pt x="215" y="955"/>
                  </a:lnTo>
                  <a:lnTo>
                    <a:pt x="390" y="1150"/>
                  </a:lnTo>
                  <a:lnTo>
                    <a:pt x="390" y="1150"/>
                  </a:lnTo>
                  <a:lnTo>
                    <a:pt x="507" y="1286"/>
                  </a:lnTo>
                  <a:lnTo>
                    <a:pt x="643" y="1403"/>
                  </a:lnTo>
                  <a:lnTo>
                    <a:pt x="799" y="1520"/>
                  </a:lnTo>
                  <a:lnTo>
                    <a:pt x="975" y="1617"/>
                  </a:lnTo>
                  <a:lnTo>
                    <a:pt x="975" y="1617"/>
                  </a:lnTo>
                  <a:lnTo>
                    <a:pt x="1053" y="1656"/>
                  </a:lnTo>
                  <a:lnTo>
                    <a:pt x="1150" y="1656"/>
                  </a:lnTo>
                  <a:lnTo>
                    <a:pt x="1228" y="1656"/>
                  </a:lnTo>
                  <a:lnTo>
                    <a:pt x="1306" y="1617"/>
                  </a:lnTo>
                  <a:lnTo>
                    <a:pt x="1306" y="1617"/>
                  </a:lnTo>
                  <a:lnTo>
                    <a:pt x="1384" y="1559"/>
                  </a:lnTo>
                  <a:lnTo>
                    <a:pt x="1442" y="1481"/>
                  </a:lnTo>
                  <a:lnTo>
                    <a:pt x="1481" y="1403"/>
                  </a:lnTo>
                  <a:lnTo>
                    <a:pt x="1481" y="1306"/>
                  </a:lnTo>
                  <a:lnTo>
                    <a:pt x="1481" y="1306"/>
                  </a:lnTo>
                  <a:lnTo>
                    <a:pt x="1481" y="1111"/>
                  </a:lnTo>
                  <a:lnTo>
                    <a:pt x="1423" y="896"/>
                  </a:lnTo>
                  <a:lnTo>
                    <a:pt x="1345" y="721"/>
                  </a:lnTo>
                  <a:lnTo>
                    <a:pt x="1247" y="526"/>
                  </a:lnTo>
                  <a:lnTo>
                    <a:pt x="1247" y="526"/>
                  </a:lnTo>
                  <a:lnTo>
                    <a:pt x="1092" y="370"/>
                  </a:lnTo>
                  <a:lnTo>
                    <a:pt x="1092" y="370"/>
                  </a:lnTo>
                  <a:lnTo>
                    <a:pt x="994" y="273"/>
                  </a:lnTo>
                  <a:lnTo>
                    <a:pt x="897" y="195"/>
                  </a:lnTo>
                  <a:lnTo>
                    <a:pt x="897" y="195"/>
                  </a:lnTo>
                  <a:lnTo>
                    <a:pt x="721" y="98"/>
                  </a:lnTo>
                  <a:lnTo>
                    <a:pt x="507" y="20"/>
                  </a:lnTo>
                  <a:lnTo>
                    <a:pt x="507" y="20"/>
                  </a:lnTo>
                  <a:lnTo>
                    <a:pt x="410" y="0"/>
                  </a:lnTo>
                  <a:lnTo>
                    <a:pt x="410" y="0"/>
                  </a:lnTo>
                  <a:lnTo>
                    <a:pt x="35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70"/>
            <p:cNvSpPr/>
            <p:nvPr/>
          </p:nvSpPr>
          <p:spPr>
            <a:xfrm>
              <a:off x="5235950" y="968750"/>
              <a:ext cx="33650" cy="39975"/>
            </a:xfrm>
            <a:custGeom>
              <a:avLst/>
              <a:gdLst/>
              <a:ahLst/>
              <a:cxnLst/>
              <a:rect l="l" t="t" r="r" b="b"/>
              <a:pathLst>
                <a:path w="1346" h="1599" extrusionOk="0">
                  <a:moveTo>
                    <a:pt x="371" y="1"/>
                  </a:moveTo>
                  <a:lnTo>
                    <a:pt x="312" y="20"/>
                  </a:lnTo>
                  <a:lnTo>
                    <a:pt x="235" y="40"/>
                  </a:lnTo>
                  <a:lnTo>
                    <a:pt x="157" y="79"/>
                  </a:lnTo>
                  <a:lnTo>
                    <a:pt x="79" y="157"/>
                  </a:lnTo>
                  <a:lnTo>
                    <a:pt x="20" y="235"/>
                  </a:lnTo>
                  <a:lnTo>
                    <a:pt x="1" y="332"/>
                  </a:lnTo>
                  <a:lnTo>
                    <a:pt x="1" y="527"/>
                  </a:lnTo>
                  <a:lnTo>
                    <a:pt x="20" y="624"/>
                  </a:lnTo>
                  <a:lnTo>
                    <a:pt x="59" y="722"/>
                  </a:lnTo>
                  <a:lnTo>
                    <a:pt x="118" y="878"/>
                  </a:lnTo>
                  <a:lnTo>
                    <a:pt x="215" y="1034"/>
                  </a:lnTo>
                  <a:lnTo>
                    <a:pt x="312" y="1170"/>
                  </a:lnTo>
                  <a:lnTo>
                    <a:pt x="410" y="1306"/>
                  </a:lnTo>
                  <a:lnTo>
                    <a:pt x="527" y="1423"/>
                  </a:lnTo>
                  <a:lnTo>
                    <a:pt x="663" y="1521"/>
                  </a:lnTo>
                  <a:lnTo>
                    <a:pt x="741" y="1560"/>
                  </a:lnTo>
                  <a:lnTo>
                    <a:pt x="819" y="1599"/>
                  </a:lnTo>
                  <a:lnTo>
                    <a:pt x="975" y="1599"/>
                  </a:lnTo>
                  <a:lnTo>
                    <a:pt x="1053" y="1579"/>
                  </a:lnTo>
                  <a:lnTo>
                    <a:pt x="1131" y="1560"/>
                  </a:lnTo>
                  <a:lnTo>
                    <a:pt x="1209" y="1501"/>
                  </a:lnTo>
                  <a:lnTo>
                    <a:pt x="1267" y="1443"/>
                  </a:lnTo>
                  <a:lnTo>
                    <a:pt x="1306" y="1365"/>
                  </a:lnTo>
                  <a:lnTo>
                    <a:pt x="1345" y="1306"/>
                  </a:lnTo>
                  <a:lnTo>
                    <a:pt x="1345" y="1209"/>
                  </a:lnTo>
                  <a:lnTo>
                    <a:pt x="1345" y="1131"/>
                  </a:lnTo>
                  <a:lnTo>
                    <a:pt x="1326" y="1034"/>
                  </a:lnTo>
                  <a:lnTo>
                    <a:pt x="1267" y="917"/>
                  </a:lnTo>
                  <a:lnTo>
                    <a:pt x="1209" y="858"/>
                  </a:lnTo>
                  <a:lnTo>
                    <a:pt x="1170" y="741"/>
                  </a:lnTo>
                  <a:lnTo>
                    <a:pt x="1111" y="624"/>
                  </a:lnTo>
                  <a:lnTo>
                    <a:pt x="994" y="469"/>
                  </a:lnTo>
                  <a:lnTo>
                    <a:pt x="878" y="332"/>
                  </a:lnTo>
                  <a:lnTo>
                    <a:pt x="761" y="196"/>
                  </a:lnTo>
                  <a:lnTo>
                    <a:pt x="624" y="79"/>
                  </a:lnTo>
                  <a:lnTo>
                    <a:pt x="507" y="20"/>
                  </a:lnTo>
                  <a:lnTo>
                    <a:pt x="371"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70"/>
            <p:cNvSpPr/>
            <p:nvPr/>
          </p:nvSpPr>
          <p:spPr>
            <a:xfrm>
              <a:off x="5235950" y="968750"/>
              <a:ext cx="33650" cy="39975"/>
            </a:xfrm>
            <a:custGeom>
              <a:avLst/>
              <a:gdLst/>
              <a:ahLst/>
              <a:cxnLst/>
              <a:rect l="l" t="t" r="r" b="b"/>
              <a:pathLst>
                <a:path w="1346" h="1599" fill="none" extrusionOk="0">
                  <a:moveTo>
                    <a:pt x="235" y="40"/>
                  </a:moveTo>
                  <a:lnTo>
                    <a:pt x="235" y="40"/>
                  </a:lnTo>
                  <a:lnTo>
                    <a:pt x="157" y="79"/>
                  </a:lnTo>
                  <a:lnTo>
                    <a:pt x="79" y="157"/>
                  </a:lnTo>
                  <a:lnTo>
                    <a:pt x="20" y="235"/>
                  </a:lnTo>
                  <a:lnTo>
                    <a:pt x="1" y="332"/>
                  </a:lnTo>
                  <a:lnTo>
                    <a:pt x="1" y="332"/>
                  </a:lnTo>
                  <a:lnTo>
                    <a:pt x="1" y="527"/>
                  </a:lnTo>
                  <a:lnTo>
                    <a:pt x="1" y="527"/>
                  </a:lnTo>
                  <a:lnTo>
                    <a:pt x="20" y="624"/>
                  </a:lnTo>
                  <a:lnTo>
                    <a:pt x="59" y="722"/>
                  </a:lnTo>
                  <a:lnTo>
                    <a:pt x="59" y="722"/>
                  </a:lnTo>
                  <a:lnTo>
                    <a:pt x="118" y="878"/>
                  </a:lnTo>
                  <a:lnTo>
                    <a:pt x="215" y="1034"/>
                  </a:lnTo>
                  <a:lnTo>
                    <a:pt x="215" y="1034"/>
                  </a:lnTo>
                  <a:lnTo>
                    <a:pt x="312" y="1170"/>
                  </a:lnTo>
                  <a:lnTo>
                    <a:pt x="410" y="1306"/>
                  </a:lnTo>
                  <a:lnTo>
                    <a:pt x="527" y="1423"/>
                  </a:lnTo>
                  <a:lnTo>
                    <a:pt x="663" y="1521"/>
                  </a:lnTo>
                  <a:lnTo>
                    <a:pt x="663" y="1521"/>
                  </a:lnTo>
                  <a:lnTo>
                    <a:pt x="741" y="1560"/>
                  </a:lnTo>
                  <a:lnTo>
                    <a:pt x="819" y="1599"/>
                  </a:lnTo>
                  <a:lnTo>
                    <a:pt x="897" y="1599"/>
                  </a:lnTo>
                  <a:lnTo>
                    <a:pt x="975" y="1599"/>
                  </a:lnTo>
                  <a:lnTo>
                    <a:pt x="975" y="1599"/>
                  </a:lnTo>
                  <a:lnTo>
                    <a:pt x="1053" y="1579"/>
                  </a:lnTo>
                  <a:lnTo>
                    <a:pt x="1131" y="1560"/>
                  </a:lnTo>
                  <a:lnTo>
                    <a:pt x="1209" y="1501"/>
                  </a:lnTo>
                  <a:lnTo>
                    <a:pt x="1267" y="1443"/>
                  </a:lnTo>
                  <a:lnTo>
                    <a:pt x="1267" y="1443"/>
                  </a:lnTo>
                  <a:lnTo>
                    <a:pt x="1306" y="1365"/>
                  </a:lnTo>
                  <a:lnTo>
                    <a:pt x="1345" y="1306"/>
                  </a:lnTo>
                  <a:lnTo>
                    <a:pt x="1345" y="1209"/>
                  </a:lnTo>
                  <a:lnTo>
                    <a:pt x="1345" y="1131"/>
                  </a:lnTo>
                  <a:lnTo>
                    <a:pt x="1345" y="1131"/>
                  </a:lnTo>
                  <a:lnTo>
                    <a:pt x="1326" y="1034"/>
                  </a:lnTo>
                  <a:lnTo>
                    <a:pt x="1267" y="917"/>
                  </a:lnTo>
                  <a:lnTo>
                    <a:pt x="1267" y="917"/>
                  </a:lnTo>
                  <a:lnTo>
                    <a:pt x="1209" y="858"/>
                  </a:lnTo>
                  <a:lnTo>
                    <a:pt x="1209" y="858"/>
                  </a:lnTo>
                  <a:lnTo>
                    <a:pt x="1170" y="741"/>
                  </a:lnTo>
                  <a:lnTo>
                    <a:pt x="1111" y="624"/>
                  </a:lnTo>
                  <a:lnTo>
                    <a:pt x="1111" y="624"/>
                  </a:lnTo>
                  <a:lnTo>
                    <a:pt x="994" y="469"/>
                  </a:lnTo>
                  <a:lnTo>
                    <a:pt x="878" y="332"/>
                  </a:lnTo>
                  <a:lnTo>
                    <a:pt x="878" y="332"/>
                  </a:lnTo>
                  <a:lnTo>
                    <a:pt x="761" y="196"/>
                  </a:lnTo>
                  <a:lnTo>
                    <a:pt x="624" y="79"/>
                  </a:lnTo>
                  <a:lnTo>
                    <a:pt x="624" y="79"/>
                  </a:lnTo>
                  <a:lnTo>
                    <a:pt x="507" y="20"/>
                  </a:lnTo>
                  <a:lnTo>
                    <a:pt x="371" y="1"/>
                  </a:lnTo>
                  <a:lnTo>
                    <a:pt x="371" y="1"/>
                  </a:lnTo>
                  <a:lnTo>
                    <a:pt x="312" y="20"/>
                  </a:lnTo>
                  <a:lnTo>
                    <a:pt x="235"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70"/>
            <p:cNvSpPr/>
            <p:nvPr/>
          </p:nvSpPr>
          <p:spPr>
            <a:xfrm>
              <a:off x="5279800" y="1014550"/>
              <a:ext cx="30225" cy="35100"/>
            </a:xfrm>
            <a:custGeom>
              <a:avLst/>
              <a:gdLst/>
              <a:ahLst/>
              <a:cxnLst/>
              <a:rect l="l" t="t" r="r" b="b"/>
              <a:pathLst>
                <a:path w="1209" h="1404" extrusionOk="0">
                  <a:moveTo>
                    <a:pt x="332" y="0"/>
                  </a:moveTo>
                  <a:lnTo>
                    <a:pt x="254" y="20"/>
                  </a:lnTo>
                  <a:lnTo>
                    <a:pt x="195" y="39"/>
                  </a:lnTo>
                  <a:lnTo>
                    <a:pt x="137" y="78"/>
                  </a:lnTo>
                  <a:lnTo>
                    <a:pt x="78" y="137"/>
                  </a:lnTo>
                  <a:lnTo>
                    <a:pt x="39" y="195"/>
                  </a:lnTo>
                  <a:lnTo>
                    <a:pt x="20" y="254"/>
                  </a:lnTo>
                  <a:lnTo>
                    <a:pt x="0" y="332"/>
                  </a:lnTo>
                  <a:lnTo>
                    <a:pt x="0" y="468"/>
                  </a:lnTo>
                  <a:lnTo>
                    <a:pt x="20" y="604"/>
                  </a:lnTo>
                  <a:lnTo>
                    <a:pt x="59" y="741"/>
                  </a:lnTo>
                  <a:lnTo>
                    <a:pt x="117" y="858"/>
                  </a:lnTo>
                  <a:lnTo>
                    <a:pt x="195" y="994"/>
                  </a:lnTo>
                  <a:lnTo>
                    <a:pt x="293" y="1111"/>
                  </a:lnTo>
                  <a:lnTo>
                    <a:pt x="409" y="1228"/>
                  </a:lnTo>
                  <a:lnTo>
                    <a:pt x="526" y="1325"/>
                  </a:lnTo>
                  <a:lnTo>
                    <a:pt x="604" y="1364"/>
                  </a:lnTo>
                  <a:lnTo>
                    <a:pt x="682" y="1403"/>
                  </a:lnTo>
                  <a:lnTo>
                    <a:pt x="838" y="1403"/>
                  </a:lnTo>
                  <a:lnTo>
                    <a:pt x="916" y="1384"/>
                  </a:lnTo>
                  <a:lnTo>
                    <a:pt x="994" y="1364"/>
                  </a:lnTo>
                  <a:lnTo>
                    <a:pt x="1072" y="1306"/>
                  </a:lnTo>
                  <a:lnTo>
                    <a:pt x="1130" y="1247"/>
                  </a:lnTo>
                  <a:lnTo>
                    <a:pt x="1189" y="1131"/>
                  </a:lnTo>
                  <a:lnTo>
                    <a:pt x="1208" y="994"/>
                  </a:lnTo>
                  <a:lnTo>
                    <a:pt x="1189" y="858"/>
                  </a:lnTo>
                  <a:lnTo>
                    <a:pt x="1130" y="741"/>
                  </a:lnTo>
                  <a:lnTo>
                    <a:pt x="1091" y="624"/>
                  </a:lnTo>
                  <a:lnTo>
                    <a:pt x="1033" y="507"/>
                  </a:lnTo>
                  <a:lnTo>
                    <a:pt x="955" y="390"/>
                  </a:lnTo>
                  <a:lnTo>
                    <a:pt x="838" y="273"/>
                  </a:lnTo>
                  <a:lnTo>
                    <a:pt x="624" y="78"/>
                  </a:lnTo>
                  <a:lnTo>
                    <a:pt x="507" y="20"/>
                  </a:lnTo>
                  <a:lnTo>
                    <a:pt x="39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70"/>
            <p:cNvSpPr/>
            <p:nvPr/>
          </p:nvSpPr>
          <p:spPr>
            <a:xfrm>
              <a:off x="5279800" y="1014550"/>
              <a:ext cx="30225" cy="35100"/>
            </a:xfrm>
            <a:custGeom>
              <a:avLst/>
              <a:gdLst/>
              <a:ahLst/>
              <a:cxnLst/>
              <a:rect l="l" t="t" r="r" b="b"/>
              <a:pathLst>
                <a:path w="1209" h="1404" fill="none" extrusionOk="0">
                  <a:moveTo>
                    <a:pt x="0" y="332"/>
                  </a:moveTo>
                  <a:lnTo>
                    <a:pt x="0" y="332"/>
                  </a:lnTo>
                  <a:lnTo>
                    <a:pt x="0" y="468"/>
                  </a:lnTo>
                  <a:lnTo>
                    <a:pt x="20" y="604"/>
                  </a:lnTo>
                  <a:lnTo>
                    <a:pt x="59" y="741"/>
                  </a:lnTo>
                  <a:lnTo>
                    <a:pt x="117" y="858"/>
                  </a:lnTo>
                  <a:lnTo>
                    <a:pt x="117" y="858"/>
                  </a:lnTo>
                  <a:lnTo>
                    <a:pt x="195" y="994"/>
                  </a:lnTo>
                  <a:lnTo>
                    <a:pt x="293" y="1111"/>
                  </a:lnTo>
                  <a:lnTo>
                    <a:pt x="409" y="1228"/>
                  </a:lnTo>
                  <a:lnTo>
                    <a:pt x="526" y="1325"/>
                  </a:lnTo>
                  <a:lnTo>
                    <a:pt x="526" y="1325"/>
                  </a:lnTo>
                  <a:lnTo>
                    <a:pt x="604" y="1364"/>
                  </a:lnTo>
                  <a:lnTo>
                    <a:pt x="682" y="1403"/>
                  </a:lnTo>
                  <a:lnTo>
                    <a:pt x="760" y="1403"/>
                  </a:lnTo>
                  <a:lnTo>
                    <a:pt x="838" y="1403"/>
                  </a:lnTo>
                  <a:lnTo>
                    <a:pt x="838" y="1403"/>
                  </a:lnTo>
                  <a:lnTo>
                    <a:pt x="916" y="1384"/>
                  </a:lnTo>
                  <a:lnTo>
                    <a:pt x="994" y="1364"/>
                  </a:lnTo>
                  <a:lnTo>
                    <a:pt x="1072" y="1306"/>
                  </a:lnTo>
                  <a:lnTo>
                    <a:pt x="1130" y="1247"/>
                  </a:lnTo>
                  <a:lnTo>
                    <a:pt x="1130" y="1247"/>
                  </a:lnTo>
                  <a:lnTo>
                    <a:pt x="1189" y="1131"/>
                  </a:lnTo>
                  <a:lnTo>
                    <a:pt x="1208" y="994"/>
                  </a:lnTo>
                  <a:lnTo>
                    <a:pt x="1189" y="858"/>
                  </a:lnTo>
                  <a:lnTo>
                    <a:pt x="1130" y="741"/>
                  </a:lnTo>
                  <a:lnTo>
                    <a:pt x="1130" y="741"/>
                  </a:lnTo>
                  <a:lnTo>
                    <a:pt x="1091" y="624"/>
                  </a:lnTo>
                  <a:lnTo>
                    <a:pt x="1033" y="507"/>
                  </a:lnTo>
                  <a:lnTo>
                    <a:pt x="1033" y="507"/>
                  </a:lnTo>
                  <a:lnTo>
                    <a:pt x="955" y="390"/>
                  </a:lnTo>
                  <a:lnTo>
                    <a:pt x="838" y="273"/>
                  </a:lnTo>
                  <a:lnTo>
                    <a:pt x="624" y="78"/>
                  </a:lnTo>
                  <a:lnTo>
                    <a:pt x="624" y="78"/>
                  </a:lnTo>
                  <a:lnTo>
                    <a:pt x="507" y="20"/>
                  </a:lnTo>
                  <a:lnTo>
                    <a:pt x="390" y="0"/>
                  </a:lnTo>
                  <a:lnTo>
                    <a:pt x="390" y="0"/>
                  </a:lnTo>
                  <a:lnTo>
                    <a:pt x="332" y="0"/>
                  </a:lnTo>
                  <a:lnTo>
                    <a:pt x="254" y="20"/>
                  </a:lnTo>
                  <a:lnTo>
                    <a:pt x="195" y="39"/>
                  </a:lnTo>
                  <a:lnTo>
                    <a:pt x="137" y="78"/>
                  </a:lnTo>
                  <a:lnTo>
                    <a:pt x="78" y="137"/>
                  </a:lnTo>
                  <a:lnTo>
                    <a:pt x="39" y="195"/>
                  </a:lnTo>
                  <a:lnTo>
                    <a:pt x="20" y="254"/>
                  </a:lnTo>
                  <a:lnTo>
                    <a:pt x="0" y="332"/>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70"/>
            <p:cNvSpPr/>
            <p:nvPr/>
          </p:nvSpPr>
          <p:spPr>
            <a:xfrm>
              <a:off x="5315350" y="1057900"/>
              <a:ext cx="41425" cy="43875"/>
            </a:xfrm>
            <a:custGeom>
              <a:avLst/>
              <a:gdLst/>
              <a:ahLst/>
              <a:cxnLst/>
              <a:rect l="l" t="t" r="r" b="b"/>
              <a:pathLst>
                <a:path w="1657" h="1755" extrusionOk="0">
                  <a:moveTo>
                    <a:pt x="332" y="1"/>
                  </a:moveTo>
                  <a:lnTo>
                    <a:pt x="273" y="20"/>
                  </a:lnTo>
                  <a:lnTo>
                    <a:pt x="215" y="39"/>
                  </a:lnTo>
                  <a:lnTo>
                    <a:pt x="137" y="78"/>
                  </a:lnTo>
                  <a:lnTo>
                    <a:pt x="79" y="137"/>
                  </a:lnTo>
                  <a:lnTo>
                    <a:pt x="40" y="215"/>
                  </a:lnTo>
                  <a:lnTo>
                    <a:pt x="1" y="293"/>
                  </a:lnTo>
                  <a:lnTo>
                    <a:pt x="1" y="410"/>
                  </a:lnTo>
                  <a:lnTo>
                    <a:pt x="1" y="546"/>
                  </a:lnTo>
                  <a:lnTo>
                    <a:pt x="20" y="663"/>
                  </a:lnTo>
                  <a:lnTo>
                    <a:pt x="59" y="760"/>
                  </a:lnTo>
                  <a:lnTo>
                    <a:pt x="118" y="877"/>
                  </a:lnTo>
                  <a:lnTo>
                    <a:pt x="176" y="994"/>
                  </a:lnTo>
                  <a:lnTo>
                    <a:pt x="312" y="1209"/>
                  </a:lnTo>
                  <a:lnTo>
                    <a:pt x="488" y="1384"/>
                  </a:lnTo>
                  <a:lnTo>
                    <a:pt x="683" y="1540"/>
                  </a:lnTo>
                  <a:lnTo>
                    <a:pt x="799" y="1598"/>
                  </a:lnTo>
                  <a:lnTo>
                    <a:pt x="916" y="1657"/>
                  </a:lnTo>
                  <a:lnTo>
                    <a:pt x="1033" y="1715"/>
                  </a:lnTo>
                  <a:lnTo>
                    <a:pt x="1170" y="1735"/>
                  </a:lnTo>
                  <a:lnTo>
                    <a:pt x="1248" y="1754"/>
                  </a:lnTo>
                  <a:lnTo>
                    <a:pt x="1345" y="1735"/>
                  </a:lnTo>
                  <a:lnTo>
                    <a:pt x="1423" y="1696"/>
                  </a:lnTo>
                  <a:lnTo>
                    <a:pt x="1481" y="1657"/>
                  </a:lnTo>
                  <a:lnTo>
                    <a:pt x="1559" y="1579"/>
                  </a:lnTo>
                  <a:lnTo>
                    <a:pt x="1618" y="1481"/>
                  </a:lnTo>
                  <a:lnTo>
                    <a:pt x="1657" y="1384"/>
                  </a:lnTo>
                  <a:lnTo>
                    <a:pt x="1657" y="1267"/>
                  </a:lnTo>
                  <a:lnTo>
                    <a:pt x="1618" y="1111"/>
                  </a:lnTo>
                  <a:lnTo>
                    <a:pt x="1540" y="936"/>
                  </a:lnTo>
                  <a:lnTo>
                    <a:pt x="1462" y="780"/>
                  </a:lnTo>
                  <a:lnTo>
                    <a:pt x="1345" y="643"/>
                  </a:lnTo>
                  <a:lnTo>
                    <a:pt x="1228" y="527"/>
                  </a:lnTo>
                  <a:lnTo>
                    <a:pt x="1111" y="410"/>
                  </a:lnTo>
                  <a:lnTo>
                    <a:pt x="838" y="195"/>
                  </a:lnTo>
                  <a:lnTo>
                    <a:pt x="741" y="137"/>
                  </a:lnTo>
                  <a:lnTo>
                    <a:pt x="644" y="98"/>
                  </a:lnTo>
                  <a:lnTo>
                    <a:pt x="468" y="39"/>
                  </a:lnTo>
                  <a:lnTo>
                    <a:pt x="410" y="20"/>
                  </a:lnTo>
                  <a:lnTo>
                    <a:pt x="33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70"/>
            <p:cNvSpPr/>
            <p:nvPr/>
          </p:nvSpPr>
          <p:spPr>
            <a:xfrm>
              <a:off x="5315350" y="1057900"/>
              <a:ext cx="41425" cy="43875"/>
            </a:xfrm>
            <a:custGeom>
              <a:avLst/>
              <a:gdLst/>
              <a:ahLst/>
              <a:cxnLst/>
              <a:rect l="l" t="t" r="r" b="b"/>
              <a:pathLst>
                <a:path w="1657" h="1755" fill="none" extrusionOk="0">
                  <a:moveTo>
                    <a:pt x="215" y="39"/>
                  </a:moveTo>
                  <a:lnTo>
                    <a:pt x="215" y="39"/>
                  </a:lnTo>
                  <a:lnTo>
                    <a:pt x="137" y="78"/>
                  </a:lnTo>
                  <a:lnTo>
                    <a:pt x="79" y="137"/>
                  </a:lnTo>
                  <a:lnTo>
                    <a:pt x="79" y="137"/>
                  </a:lnTo>
                  <a:lnTo>
                    <a:pt x="40" y="215"/>
                  </a:lnTo>
                  <a:lnTo>
                    <a:pt x="1" y="293"/>
                  </a:lnTo>
                  <a:lnTo>
                    <a:pt x="1" y="293"/>
                  </a:lnTo>
                  <a:lnTo>
                    <a:pt x="1" y="410"/>
                  </a:lnTo>
                  <a:lnTo>
                    <a:pt x="1" y="546"/>
                  </a:lnTo>
                  <a:lnTo>
                    <a:pt x="20" y="663"/>
                  </a:lnTo>
                  <a:lnTo>
                    <a:pt x="59" y="760"/>
                  </a:lnTo>
                  <a:lnTo>
                    <a:pt x="59" y="760"/>
                  </a:lnTo>
                  <a:lnTo>
                    <a:pt x="118" y="877"/>
                  </a:lnTo>
                  <a:lnTo>
                    <a:pt x="176" y="994"/>
                  </a:lnTo>
                  <a:lnTo>
                    <a:pt x="176" y="994"/>
                  </a:lnTo>
                  <a:lnTo>
                    <a:pt x="312" y="1209"/>
                  </a:lnTo>
                  <a:lnTo>
                    <a:pt x="312" y="1209"/>
                  </a:lnTo>
                  <a:lnTo>
                    <a:pt x="488" y="1384"/>
                  </a:lnTo>
                  <a:lnTo>
                    <a:pt x="683" y="1540"/>
                  </a:lnTo>
                  <a:lnTo>
                    <a:pt x="683" y="1540"/>
                  </a:lnTo>
                  <a:lnTo>
                    <a:pt x="799" y="1598"/>
                  </a:lnTo>
                  <a:lnTo>
                    <a:pt x="916" y="1657"/>
                  </a:lnTo>
                  <a:lnTo>
                    <a:pt x="1033" y="1715"/>
                  </a:lnTo>
                  <a:lnTo>
                    <a:pt x="1170" y="1735"/>
                  </a:lnTo>
                  <a:lnTo>
                    <a:pt x="1170" y="1735"/>
                  </a:lnTo>
                  <a:lnTo>
                    <a:pt x="1248" y="1754"/>
                  </a:lnTo>
                  <a:lnTo>
                    <a:pt x="1345" y="1735"/>
                  </a:lnTo>
                  <a:lnTo>
                    <a:pt x="1423" y="1696"/>
                  </a:lnTo>
                  <a:lnTo>
                    <a:pt x="1481" y="1657"/>
                  </a:lnTo>
                  <a:lnTo>
                    <a:pt x="1481" y="1657"/>
                  </a:lnTo>
                  <a:lnTo>
                    <a:pt x="1559" y="1579"/>
                  </a:lnTo>
                  <a:lnTo>
                    <a:pt x="1618" y="1481"/>
                  </a:lnTo>
                  <a:lnTo>
                    <a:pt x="1657" y="1384"/>
                  </a:lnTo>
                  <a:lnTo>
                    <a:pt x="1657" y="1267"/>
                  </a:lnTo>
                  <a:lnTo>
                    <a:pt x="1657" y="1267"/>
                  </a:lnTo>
                  <a:lnTo>
                    <a:pt x="1618" y="1111"/>
                  </a:lnTo>
                  <a:lnTo>
                    <a:pt x="1540" y="936"/>
                  </a:lnTo>
                  <a:lnTo>
                    <a:pt x="1462" y="780"/>
                  </a:lnTo>
                  <a:lnTo>
                    <a:pt x="1345" y="643"/>
                  </a:lnTo>
                  <a:lnTo>
                    <a:pt x="1345" y="643"/>
                  </a:lnTo>
                  <a:lnTo>
                    <a:pt x="1228" y="527"/>
                  </a:lnTo>
                  <a:lnTo>
                    <a:pt x="1111" y="410"/>
                  </a:lnTo>
                  <a:lnTo>
                    <a:pt x="838" y="195"/>
                  </a:lnTo>
                  <a:lnTo>
                    <a:pt x="838" y="195"/>
                  </a:lnTo>
                  <a:lnTo>
                    <a:pt x="741" y="137"/>
                  </a:lnTo>
                  <a:lnTo>
                    <a:pt x="644" y="98"/>
                  </a:lnTo>
                  <a:lnTo>
                    <a:pt x="644" y="98"/>
                  </a:lnTo>
                  <a:lnTo>
                    <a:pt x="468" y="39"/>
                  </a:lnTo>
                  <a:lnTo>
                    <a:pt x="468" y="39"/>
                  </a:lnTo>
                  <a:lnTo>
                    <a:pt x="410" y="20"/>
                  </a:lnTo>
                  <a:lnTo>
                    <a:pt x="332" y="1"/>
                  </a:lnTo>
                  <a:lnTo>
                    <a:pt x="332" y="1"/>
                  </a:lnTo>
                  <a:lnTo>
                    <a:pt x="273" y="20"/>
                  </a:lnTo>
                  <a:lnTo>
                    <a:pt x="215"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70"/>
            <p:cNvSpPr/>
            <p:nvPr/>
          </p:nvSpPr>
          <p:spPr>
            <a:xfrm>
              <a:off x="5352850" y="1118300"/>
              <a:ext cx="30725" cy="28275"/>
            </a:xfrm>
            <a:custGeom>
              <a:avLst/>
              <a:gdLst/>
              <a:ahLst/>
              <a:cxnLst/>
              <a:rect l="l" t="t" r="r" b="b"/>
              <a:pathLst>
                <a:path w="1229" h="1131" extrusionOk="0">
                  <a:moveTo>
                    <a:pt x="274" y="1"/>
                  </a:moveTo>
                  <a:lnTo>
                    <a:pt x="196" y="20"/>
                  </a:lnTo>
                  <a:lnTo>
                    <a:pt x="137" y="59"/>
                  </a:lnTo>
                  <a:lnTo>
                    <a:pt x="79" y="117"/>
                  </a:lnTo>
                  <a:lnTo>
                    <a:pt x="40" y="156"/>
                  </a:lnTo>
                  <a:lnTo>
                    <a:pt x="20" y="234"/>
                  </a:lnTo>
                  <a:lnTo>
                    <a:pt x="1" y="293"/>
                  </a:lnTo>
                  <a:lnTo>
                    <a:pt x="1" y="371"/>
                  </a:lnTo>
                  <a:lnTo>
                    <a:pt x="20" y="449"/>
                  </a:lnTo>
                  <a:lnTo>
                    <a:pt x="40" y="566"/>
                  </a:lnTo>
                  <a:lnTo>
                    <a:pt x="98" y="663"/>
                  </a:lnTo>
                  <a:lnTo>
                    <a:pt x="176" y="780"/>
                  </a:lnTo>
                  <a:lnTo>
                    <a:pt x="274" y="858"/>
                  </a:lnTo>
                  <a:lnTo>
                    <a:pt x="371" y="955"/>
                  </a:lnTo>
                  <a:lnTo>
                    <a:pt x="488" y="1014"/>
                  </a:lnTo>
                  <a:lnTo>
                    <a:pt x="683" y="1111"/>
                  </a:lnTo>
                  <a:lnTo>
                    <a:pt x="761" y="1131"/>
                  </a:lnTo>
                  <a:lnTo>
                    <a:pt x="917" y="1131"/>
                  </a:lnTo>
                  <a:lnTo>
                    <a:pt x="995" y="1111"/>
                  </a:lnTo>
                  <a:lnTo>
                    <a:pt x="1053" y="1072"/>
                  </a:lnTo>
                  <a:lnTo>
                    <a:pt x="1111" y="1014"/>
                  </a:lnTo>
                  <a:lnTo>
                    <a:pt x="1170" y="955"/>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17" y="312"/>
                  </a:lnTo>
                  <a:lnTo>
                    <a:pt x="819" y="234"/>
                  </a:lnTo>
                  <a:lnTo>
                    <a:pt x="702" y="156"/>
                  </a:lnTo>
                  <a:lnTo>
                    <a:pt x="469" y="20"/>
                  </a:lnTo>
                  <a:lnTo>
                    <a:pt x="410"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70"/>
            <p:cNvSpPr/>
            <p:nvPr/>
          </p:nvSpPr>
          <p:spPr>
            <a:xfrm>
              <a:off x="5352850" y="1118300"/>
              <a:ext cx="30725" cy="28275"/>
            </a:xfrm>
            <a:custGeom>
              <a:avLst/>
              <a:gdLst/>
              <a:ahLst/>
              <a:cxnLst/>
              <a:rect l="l" t="t" r="r" b="b"/>
              <a:pathLst>
                <a:path w="1229" h="1131" fill="none" extrusionOk="0">
                  <a:moveTo>
                    <a:pt x="1" y="371"/>
                  </a:moveTo>
                  <a:lnTo>
                    <a:pt x="1" y="371"/>
                  </a:lnTo>
                  <a:lnTo>
                    <a:pt x="20" y="449"/>
                  </a:lnTo>
                  <a:lnTo>
                    <a:pt x="20" y="449"/>
                  </a:lnTo>
                  <a:lnTo>
                    <a:pt x="40" y="566"/>
                  </a:lnTo>
                  <a:lnTo>
                    <a:pt x="98" y="663"/>
                  </a:lnTo>
                  <a:lnTo>
                    <a:pt x="98" y="663"/>
                  </a:lnTo>
                  <a:lnTo>
                    <a:pt x="176" y="780"/>
                  </a:lnTo>
                  <a:lnTo>
                    <a:pt x="274" y="858"/>
                  </a:lnTo>
                  <a:lnTo>
                    <a:pt x="274" y="858"/>
                  </a:lnTo>
                  <a:lnTo>
                    <a:pt x="371" y="955"/>
                  </a:lnTo>
                  <a:lnTo>
                    <a:pt x="488" y="1014"/>
                  </a:lnTo>
                  <a:lnTo>
                    <a:pt x="488" y="1014"/>
                  </a:lnTo>
                  <a:lnTo>
                    <a:pt x="683" y="1111"/>
                  </a:lnTo>
                  <a:lnTo>
                    <a:pt x="683" y="1111"/>
                  </a:lnTo>
                  <a:lnTo>
                    <a:pt x="761" y="1131"/>
                  </a:lnTo>
                  <a:lnTo>
                    <a:pt x="839" y="1131"/>
                  </a:lnTo>
                  <a:lnTo>
                    <a:pt x="917" y="1131"/>
                  </a:lnTo>
                  <a:lnTo>
                    <a:pt x="995" y="1111"/>
                  </a:lnTo>
                  <a:lnTo>
                    <a:pt x="995" y="1111"/>
                  </a:lnTo>
                  <a:lnTo>
                    <a:pt x="1053" y="1072"/>
                  </a:lnTo>
                  <a:lnTo>
                    <a:pt x="1111" y="1014"/>
                  </a:lnTo>
                  <a:lnTo>
                    <a:pt x="1170" y="955"/>
                  </a:lnTo>
                  <a:lnTo>
                    <a:pt x="1209" y="897"/>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75" y="390"/>
                  </a:lnTo>
                  <a:lnTo>
                    <a:pt x="917" y="312"/>
                  </a:lnTo>
                  <a:lnTo>
                    <a:pt x="917" y="312"/>
                  </a:lnTo>
                  <a:lnTo>
                    <a:pt x="819" y="234"/>
                  </a:lnTo>
                  <a:lnTo>
                    <a:pt x="702" y="156"/>
                  </a:lnTo>
                  <a:lnTo>
                    <a:pt x="469" y="20"/>
                  </a:lnTo>
                  <a:lnTo>
                    <a:pt x="469" y="20"/>
                  </a:lnTo>
                  <a:lnTo>
                    <a:pt x="410" y="1"/>
                  </a:lnTo>
                  <a:lnTo>
                    <a:pt x="332" y="1"/>
                  </a:lnTo>
                  <a:lnTo>
                    <a:pt x="332" y="1"/>
                  </a:lnTo>
                  <a:lnTo>
                    <a:pt x="274" y="1"/>
                  </a:lnTo>
                  <a:lnTo>
                    <a:pt x="196" y="20"/>
                  </a:lnTo>
                  <a:lnTo>
                    <a:pt x="137" y="59"/>
                  </a:lnTo>
                  <a:lnTo>
                    <a:pt x="79" y="117"/>
                  </a:lnTo>
                  <a:lnTo>
                    <a:pt x="40" y="156"/>
                  </a:lnTo>
                  <a:lnTo>
                    <a:pt x="20" y="234"/>
                  </a:lnTo>
                  <a:lnTo>
                    <a:pt x="1" y="293"/>
                  </a:lnTo>
                  <a:lnTo>
                    <a:pt x="1" y="37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70"/>
            <p:cNvSpPr/>
            <p:nvPr/>
          </p:nvSpPr>
          <p:spPr>
            <a:xfrm>
              <a:off x="5302200" y="1100775"/>
              <a:ext cx="26325" cy="26800"/>
            </a:xfrm>
            <a:custGeom>
              <a:avLst/>
              <a:gdLst/>
              <a:ahLst/>
              <a:cxnLst/>
              <a:rect l="l" t="t" r="r" b="b"/>
              <a:pathLst>
                <a:path w="1053" h="1072" extrusionOk="0">
                  <a:moveTo>
                    <a:pt x="254" y="0"/>
                  </a:moveTo>
                  <a:lnTo>
                    <a:pt x="195" y="20"/>
                  </a:lnTo>
                  <a:lnTo>
                    <a:pt x="98" y="78"/>
                  </a:lnTo>
                  <a:lnTo>
                    <a:pt x="40" y="156"/>
                  </a:lnTo>
                  <a:lnTo>
                    <a:pt x="1" y="253"/>
                  </a:lnTo>
                  <a:lnTo>
                    <a:pt x="1" y="370"/>
                  </a:lnTo>
                  <a:lnTo>
                    <a:pt x="40" y="526"/>
                  </a:lnTo>
                  <a:lnTo>
                    <a:pt x="98" y="663"/>
                  </a:lnTo>
                  <a:lnTo>
                    <a:pt x="156" y="721"/>
                  </a:lnTo>
                  <a:lnTo>
                    <a:pt x="293" y="857"/>
                  </a:lnTo>
                  <a:lnTo>
                    <a:pt x="449" y="994"/>
                  </a:lnTo>
                  <a:lnTo>
                    <a:pt x="507" y="1033"/>
                  </a:lnTo>
                  <a:lnTo>
                    <a:pt x="585" y="1052"/>
                  </a:lnTo>
                  <a:lnTo>
                    <a:pt x="644" y="1072"/>
                  </a:lnTo>
                  <a:lnTo>
                    <a:pt x="721" y="1052"/>
                  </a:lnTo>
                  <a:lnTo>
                    <a:pt x="799" y="1052"/>
                  </a:lnTo>
                  <a:lnTo>
                    <a:pt x="858" y="1013"/>
                  </a:lnTo>
                  <a:lnTo>
                    <a:pt x="916" y="974"/>
                  </a:lnTo>
                  <a:lnTo>
                    <a:pt x="975" y="916"/>
                  </a:lnTo>
                  <a:lnTo>
                    <a:pt x="1014" y="857"/>
                  </a:lnTo>
                  <a:lnTo>
                    <a:pt x="1033" y="779"/>
                  </a:lnTo>
                  <a:lnTo>
                    <a:pt x="1053" y="721"/>
                  </a:lnTo>
                  <a:lnTo>
                    <a:pt x="1053" y="643"/>
                  </a:lnTo>
                  <a:lnTo>
                    <a:pt x="1033" y="565"/>
                  </a:lnTo>
                  <a:lnTo>
                    <a:pt x="994" y="507"/>
                  </a:lnTo>
                  <a:lnTo>
                    <a:pt x="955" y="448"/>
                  </a:lnTo>
                  <a:lnTo>
                    <a:pt x="897" y="390"/>
                  </a:lnTo>
                  <a:lnTo>
                    <a:pt x="780" y="292"/>
                  </a:lnTo>
                  <a:lnTo>
                    <a:pt x="644" y="175"/>
                  </a:lnTo>
                  <a:lnTo>
                    <a:pt x="527" y="59"/>
                  </a:lnTo>
                  <a:lnTo>
                    <a:pt x="429" y="20"/>
                  </a:lnTo>
                  <a:lnTo>
                    <a:pt x="312"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70"/>
            <p:cNvSpPr/>
            <p:nvPr/>
          </p:nvSpPr>
          <p:spPr>
            <a:xfrm>
              <a:off x="5302200" y="1100775"/>
              <a:ext cx="26325" cy="26800"/>
            </a:xfrm>
            <a:custGeom>
              <a:avLst/>
              <a:gdLst/>
              <a:ahLst/>
              <a:cxnLst/>
              <a:rect l="l" t="t" r="r" b="b"/>
              <a:pathLst>
                <a:path w="1053" h="1072" fill="none" extrusionOk="0">
                  <a:moveTo>
                    <a:pt x="195" y="20"/>
                  </a:moveTo>
                  <a:lnTo>
                    <a:pt x="195" y="20"/>
                  </a:lnTo>
                  <a:lnTo>
                    <a:pt x="98" y="78"/>
                  </a:lnTo>
                  <a:lnTo>
                    <a:pt x="40" y="156"/>
                  </a:lnTo>
                  <a:lnTo>
                    <a:pt x="1" y="253"/>
                  </a:lnTo>
                  <a:lnTo>
                    <a:pt x="1" y="370"/>
                  </a:lnTo>
                  <a:lnTo>
                    <a:pt x="1" y="370"/>
                  </a:lnTo>
                  <a:lnTo>
                    <a:pt x="40" y="526"/>
                  </a:lnTo>
                  <a:lnTo>
                    <a:pt x="40" y="526"/>
                  </a:lnTo>
                  <a:lnTo>
                    <a:pt x="98" y="663"/>
                  </a:lnTo>
                  <a:lnTo>
                    <a:pt x="98" y="663"/>
                  </a:lnTo>
                  <a:lnTo>
                    <a:pt x="156" y="721"/>
                  </a:lnTo>
                  <a:lnTo>
                    <a:pt x="156" y="721"/>
                  </a:lnTo>
                  <a:lnTo>
                    <a:pt x="293" y="857"/>
                  </a:lnTo>
                  <a:lnTo>
                    <a:pt x="449" y="994"/>
                  </a:lnTo>
                  <a:lnTo>
                    <a:pt x="449" y="994"/>
                  </a:lnTo>
                  <a:lnTo>
                    <a:pt x="507" y="1033"/>
                  </a:lnTo>
                  <a:lnTo>
                    <a:pt x="585" y="1052"/>
                  </a:lnTo>
                  <a:lnTo>
                    <a:pt x="644" y="1072"/>
                  </a:lnTo>
                  <a:lnTo>
                    <a:pt x="721" y="1052"/>
                  </a:lnTo>
                  <a:lnTo>
                    <a:pt x="799" y="1052"/>
                  </a:lnTo>
                  <a:lnTo>
                    <a:pt x="858" y="1013"/>
                  </a:lnTo>
                  <a:lnTo>
                    <a:pt x="916" y="974"/>
                  </a:lnTo>
                  <a:lnTo>
                    <a:pt x="975" y="916"/>
                  </a:lnTo>
                  <a:lnTo>
                    <a:pt x="975" y="916"/>
                  </a:lnTo>
                  <a:lnTo>
                    <a:pt x="1014" y="857"/>
                  </a:lnTo>
                  <a:lnTo>
                    <a:pt x="1033" y="779"/>
                  </a:lnTo>
                  <a:lnTo>
                    <a:pt x="1053" y="721"/>
                  </a:lnTo>
                  <a:lnTo>
                    <a:pt x="1053" y="643"/>
                  </a:lnTo>
                  <a:lnTo>
                    <a:pt x="1033" y="565"/>
                  </a:lnTo>
                  <a:lnTo>
                    <a:pt x="994" y="507"/>
                  </a:lnTo>
                  <a:lnTo>
                    <a:pt x="955" y="448"/>
                  </a:lnTo>
                  <a:lnTo>
                    <a:pt x="897" y="390"/>
                  </a:lnTo>
                  <a:lnTo>
                    <a:pt x="897" y="390"/>
                  </a:lnTo>
                  <a:lnTo>
                    <a:pt x="780" y="292"/>
                  </a:lnTo>
                  <a:lnTo>
                    <a:pt x="780" y="292"/>
                  </a:lnTo>
                  <a:lnTo>
                    <a:pt x="644" y="175"/>
                  </a:lnTo>
                  <a:lnTo>
                    <a:pt x="527" y="59"/>
                  </a:lnTo>
                  <a:lnTo>
                    <a:pt x="527" y="59"/>
                  </a:lnTo>
                  <a:lnTo>
                    <a:pt x="429" y="20"/>
                  </a:lnTo>
                  <a:lnTo>
                    <a:pt x="312" y="0"/>
                  </a:lnTo>
                  <a:lnTo>
                    <a:pt x="312" y="0"/>
                  </a:lnTo>
                  <a:lnTo>
                    <a:pt x="254" y="0"/>
                  </a:lnTo>
                  <a:lnTo>
                    <a:pt x="195"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70"/>
            <p:cNvSpPr/>
            <p:nvPr/>
          </p:nvSpPr>
          <p:spPr>
            <a:xfrm>
              <a:off x="5197975" y="903975"/>
              <a:ext cx="31675" cy="47275"/>
            </a:xfrm>
            <a:custGeom>
              <a:avLst/>
              <a:gdLst/>
              <a:ahLst/>
              <a:cxnLst/>
              <a:rect l="l" t="t" r="r" b="b"/>
              <a:pathLst>
                <a:path w="1267" h="1891" extrusionOk="0">
                  <a:moveTo>
                    <a:pt x="351" y="1"/>
                  </a:moveTo>
                  <a:lnTo>
                    <a:pt x="253" y="20"/>
                  </a:lnTo>
                  <a:lnTo>
                    <a:pt x="156" y="79"/>
                  </a:lnTo>
                  <a:lnTo>
                    <a:pt x="97" y="137"/>
                  </a:lnTo>
                  <a:lnTo>
                    <a:pt x="39" y="234"/>
                  </a:lnTo>
                  <a:lnTo>
                    <a:pt x="0" y="351"/>
                  </a:lnTo>
                  <a:lnTo>
                    <a:pt x="0" y="488"/>
                  </a:lnTo>
                  <a:lnTo>
                    <a:pt x="0" y="624"/>
                  </a:lnTo>
                  <a:lnTo>
                    <a:pt x="0" y="741"/>
                  </a:lnTo>
                  <a:lnTo>
                    <a:pt x="58" y="1033"/>
                  </a:lnTo>
                  <a:lnTo>
                    <a:pt x="136" y="1306"/>
                  </a:lnTo>
                  <a:lnTo>
                    <a:pt x="195" y="1423"/>
                  </a:lnTo>
                  <a:lnTo>
                    <a:pt x="253" y="1540"/>
                  </a:lnTo>
                  <a:lnTo>
                    <a:pt x="331" y="1657"/>
                  </a:lnTo>
                  <a:lnTo>
                    <a:pt x="429" y="1754"/>
                  </a:lnTo>
                  <a:lnTo>
                    <a:pt x="487" y="1793"/>
                  </a:lnTo>
                  <a:lnTo>
                    <a:pt x="546" y="1832"/>
                  </a:lnTo>
                  <a:lnTo>
                    <a:pt x="701" y="1871"/>
                  </a:lnTo>
                  <a:lnTo>
                    <a:pt x="857" y="1891"/>
                  </a:lnTo>
                  <a:lnTo>
                    <a:pt x="935" y="1871"/>
                  </a:lnTo>
                  <a:lnTo>
                    <a:pt x="1013" y="1832"/>
                  </a:lnTo>
                  <a:lnTo>
                    <a:pt x="1091" y="1793"/>
                  </a:lnTo>
                  <a:lnTo>
                    <a:pt x="1150" y="1754"/>
                  </a:lnTo>
                  <a:lnTo>
                    <a:pt x="1208" y="1676"/>
                  </a:lnTo>
                  <a:lnTo>
                    <a:pt x="1247" y="1618"/>
                  </a:lnTo>
                  <a:lnTo>
                    <a:pt x="1266" y="1540"/>
                  </a:lnTo>
                  <a:lnTo>
                    <a:pt x="1266" y="1462"/>
                  </a:lnTo>
                  <a:lnTo>
                    <a:pt x="1266" y="1384"/>
                  </a:lnTo>
                  <a:lnTo>
                    <a:pt x="1247" y="1287"/>
                  </a:lnTo>
                  <a:lnTo>
                    <a:pt x="1189" y="1189"/>
                  </a:lnTo>
                  <a:lnTo>
                    <a:pt x="1150" y="1014"/>
                  </a:lnTo>
                  <a:lnTo>
                    <a:pt x="1111" y="838"/>
                  </a:lnTo>
                  <a:lnTo>
                    <a:pt x="1033" y="624"/>
                  </a:lnTo>
                  <a:lnTo>
                    <a:pt x="916" y="410"/>
                  </a:lnTo>
                  <a:lnTo>
                    <a:pt x="779" y="234"/>
                  </a:lnTo>
                  <a:lnTo>
                    <a:pt x="623" y="79"/>
                  </a:lnTo>
                  <a:lnTo>
                    <a:pt x="585" y="40"/>
                  </a:lnTo>
                  <a:lnTo>
                    <a:pt x="526" y="20"/>
                  </a:lnTo>
                  <a:lnTo>
                    <a:pt x="390"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70"/>
            <p:cNvSpPr/>
            <p:nvPr/>
          </p:nvSpPr>
          <p:spPr>
            <a:xfrm>
              <a:off x="5197975" y="903975"/>
              <a:ext cx="31675" cy="47275"/>
            </a:xfrm>
            <a:custGeom>
              <a:avLst/>
              <a:gdLst/>
              <a:ahLst/>
              <a:cxnLst/>
              <a:rect l="l" t="t" r="r" b="b"/>
              <a:pathLst>
                <a:path w="1267" h="1891" fill="none" extrusionOk="0">
                  <a:moveTo>
                    <a:pt x="351" y="1"/>
                  </a:moveTo>
                  <a:lnTo>
                    <a:pt x="351" y="1"/>
                  </a:lnTo>
                  <a:lnTo>
                    <a:pt x="253" y="20"/>
                  </a:lnTo>
                  <a:lnTo>
                    <a:pt x="156" y="79"/>
                  </a:lnTo>
                  <a:lnTo>
                    <a:pt x="97" y="137"/>
                  </a:lnTo>
                  <a:lnTo>
                    <a:pt x="39" y="234"/>
                  </a:lnTo>
                  <a:lnTo>
                    <a:pt x="39" y="234"/>
                  </a:lnTo>
                  <a:lnTo>
                    <a:pt x="0" y="351"/>
                  </a:lnTo>
                  <a:lnTo>
                    <a:pt x="0" y="488"/>
                  </a:lnTo>
                  <a:lnTo>
                    <a:pt x="0" y="624"/>
                  </a:lnTo>
                  <a:lnTo>
                    <a:pt x="0" y="741"/>
                  </a:lnTo>
                  <a:lnTo>
                    <a:pt x="0" y="741"/>
                  </a:lnTo>
                  <a:lnTo>
                    <a:pt x="58" y="1033"/>
                  </a:lnTo>
                  <a:lnTo>
                    <a:pt x="136" y="1306"/>
                  </a:lnTo>
                  <a:lnTo>
                    <a:pt x="136" y="1306"/>
                  </a:lnTo>
                  <a:lnTo>
                    <a:pt x="195" y="1423"/>
                  </a:lnTo>
                  <a:lnTo>
                    <a:pt x="253" y="1540"/>
                  </a:lnTo>
                  <a:lnTo>
                    <a:pt x="331" y="1657"/>
                  </a:lnTo>
                  <a:lnTo>
                    <a:pt x="429" y="1754"/>
                  </a:lnTo>
                  <a:lnTo>
                    <a:pt x="429" y="1754"/>
                  </a:lnTo>
                  <a:lnTo>
                    <a:pt x="487" y="1793"/>
                  </a:lnTo>
                  <a:lnTo>
                    <a:pt x="546" y="1832"/>
                  </a:lnTo>
                  <a:lnTo>
                    <a:pt x="701" y="1871"/>
                  </a:lnTo>
                  <a:lnTo>
                    <a:pt x="857" y="1891"/>
                  </a:lnTo>
                  <a:lnTo>
                    <a:pt x="935" y="1871"/>
                  </a:lnTo>
                  <a:lnTo>
                    <a:pt x="1013" y="1832"/>
                  </a:lnTo>
                  <a:lnTo>
                    <a:pt x="1013" y="1832"/>
                  </a:lnTo>
                  <a:lnTo>
                    <a:pt x="1091" y="1793"/>
                  </a:lnTo>
                  <a:lnTo>
                    <a:pt x="1150" y="1754"/>
                  </a:lnTo>
                  <a:lnTo>
                    <a:pt x="1208" y="1676"/>
                  </a:lnTo>
                  <a:lnTo>
                    <a:pt x="1247" y="1618"/>
                  </a:lnTo>
                  <a:lnTo>
                    <a:pt x="1266" y="1540"/>
                  </a:lnTo>
                  <a:lnTo>
                    <a:pt x="1266" y="1462"/>
                  </a:lnTo>
                  <a:lnTo>
                    <a:pt x="1266" y="1384"/>
                  </a:lnTo>
                  <a:lnTo>
                    <a:pt x="1247" y="1287"/>
                  </a:lnTo>
                  <a:lnTo>
                    <a:pt x="1247" y="1287"/>
                  </a:lnTo>
                  <a:lnTo>
                    <a:pt x="1189" y="1189"/>
                  </a:lnTo>
                  <a:lnTo>
                    <a:pt x="1189" y="1189"/>
                  </a:lnTo>
                  <a:lnTo>
                    <a:pt x="1150" y="1014"/>
                  </a:lnTo>
                  <a:lnTo>
                    <a:pt x="1111" y="838"/>
                  </a:lnTo>
                  <a:lnTo>
                    <a:pt x="1111" y="838"/>
                  </a:lnTo>
                  <a:lnTo>
                    <a:pt x="1033" y="624"/>
                  </a:lnTo>
                  <a:lnTo>
                    <a:pt x="916" y="410"/>
                  </a:lnTo>
                  <a:lnTo>
                    <a:pt x="916" y="410"/>
                  </a:lnTo>
                  <a:lnTo>
                    <a:pt x="779" y="234"/>
                  </a:lnTo>
                  <a:lnTo>
                    <a:pt x="623" y="79"/>
                  </a:lnTo>
                  <a:lnTo>
                    <a:pt x="623" y="79"/>
                  </a:lnTo>
                  <a:lnTo>
                    <a:pt x="585" y="40"/>
                  </a:lnTo>
                  <a:lnTo>
                    <a:pt x="526" y="20"/>
                  </a:lnTo>
                  <a:lnTo>
                    <a:pt x="390" y="1"/>
                  </a:lnTo>
                  <a:lnTo>
                    <a:pt x="390" y="1"/>
                  </a:lnTo>
                  <a:lnTo>
                    <a:pt x="35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70"/>
            <p:cNvSpPr/>
            <p:nvPr/>
          </p:nvSpPr>
          <p:spPr>
            <a:xfrm>
              <a:off x="5201375" y="974600"/>
              <a:ext cx="22925" cy="30225"/>
            </a:xfrm>
            <a:custGeom>
              <a:avLst/>
              <a:gdLst/>
              <a:ahLst/>
              <a:cxnLst/>
              <a:rect l="l" t="t" r="r" b="b"/>
              <a:pathLst>
                <a:path w="917" h="1209" extrusionOk="0">
                  <a:moveTo>
                    <a:pt x="312" y="1"/>
                  </a:moveTo>
                  <a:lnTo>
                    <a:pt x="234" y="20"/>
                  </a:lnTo>
                  <a:lnTo>
                    <a:pt x="156" y="59"/>
                  </a:lnTo>
                  <a:lnTo>
                    <a:pt x="78" y="137"/>
                  </a:lnTo>
                  <a:lnTo>
                    <a:pt x="39" y="215"/>
                  </a:lnTo>
                  <a:lnTo>
                    <a:pt x="20" y="332"/>
                  </a:lnTo>
                  <a:lnTo>
                    <a:pt x="0" y="468"/>
                  </a:lnTo>
                  <a:lnTo>
                    <a:pt x="20" y="585"/>
                  </a:lnTo>
                  <a:lnTo>
                    <a:pt x="59" y="702"/>
                  </a:lnTo>
                  <a:lnTo>
                    <a:pt x="98" y="780"/>
                  </a:lnTo>
                  <a:lnTo>
                    <a:pt x="137" y="858"/>
                  </a:lnTo>
                  <a:lnTo>
                    <a:pt x="254" y="1072"/>
                  </a:lnTo>
                  <a:lnTo>
                    <a:pt x="293" y="1131"/>
                  </a:lnTo>
                  <a:lnTo>
                    <a:pt x="351" y="1170"/>
                  </a:lnTo>
                  <a:lnTo>
                    <a:pt x="410" y="1189"/>
                  </a:lnTo>
                  <a:lnTo>
                    <a:pt x="468" y="1209"/>
                  </a:lnTo>
                  <a:lnTo>
                    <a:pt x="604" y="1209"/>
                  </a:lnTo>
                  <a:lnTo>
                    <a:pt x="721" y="1170"/>
                  </a:lnTo>
                  <a:lnTo>
                    <a:pt x="780" y="1170"/>
                  </a:lnTo>
                  <a:lnTo>
                    <a:pt x="819" y="1131"/>
                  </a:lnTo>
                  <a:lnTo>
                    <a:pt x="858" y="1092"/>
                  </a:lnTo>
                  <a:lnTo>
                    <a:pt x="877" y="1053"/>
                  </a:lnTo>
                  <a:lnTo>
                    <a:pt x="916" y="936"/>
                  </a:lnTo>
                  <a:lnTo>
                    <a:pt x="916" y="916"/>
                  </a:lnTo>
                  <a:lnTo>
                    <a:pt x="916" y="897"/>
                  </a:lnTo>
                  <a:lnTo>
                    <a:pt x="916" y="800"/>
                  </a:lnTo>
                  <a:lnTo>
                    <a:pt x="916" y="683"/>
                  </a:lnTo>
                  <a:lnTo>
                    <a:pt x="877" y="546"/>
                  </a:lnTo>
                  <a:lnTo>
                    <a:pt x="838" y="449"/>
                  </a:lnTo>
                  <a:lnTo>
                    <a:pt x="780" y="332"/>
                  </a:lnTo>
                  <a:lnTo>
                    <a:pt x="702" y="235"/>
                  </a:lnTo>
                  <a:lnTo>
                    <a:pt x="624" y="137"/>
                  </a:lnTo>
                  <a:lnTo>
                    <a:pt x="565" y="79"/>
                  </a:lnTo>
                  <a:lnTo>
                    <a:pt x="507" y="4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70"/>
            <p:cNvSpPr/>
            <p:nvPr/>
          </p:nvSpPr>
          <p:spPr>
            <a:xfrm>
              <a:off x="5201375" y="974600"/>
              <a:ext cx="22925" cy="30225"/>
            </a:xfrm>
            <a:custGeom>
              <a:avLst/>
              <a:gdLst/>
              <a:ahLst/>
              <a:cxnLst/>
              <a:rect l="l" t="t" r="r" b="b"/>
              <a:pathLst>
                <a:path w="917" h="1209" fill="none" extrusionOk="0">
                  <a:moveTo>
                    <a:pt x="312" y="1"/>
                  </a:moveTo>
                  <a:lnTo>
                    <a:pt x="312" y="1"/>
                  </a:lnTo>
                  <a:lnTo>
                    <a:pt x="234" y="20"/>
                  </a:lnTo>
                  <a:lnTo>
                    <a:pt x="156" y="59"/>
                  </a:lnTo>
                  <a:lnTo>
                    <a:pt x="78" y="137"/>
                  </a:lnTo>
                  <a:lnTo>
                    <a:pt x="39" y="215"/>
                  </a:lnTo>
                  <a:lnTo>
                    <a:pt x="39" y="215"/>
                  </a:lnTo>
                  <a:lnTo>
                    <a:pt x="20" y="332"/>
                  </a:lnTo>
                  <a:lnTo>
                    <a:pt x="20" y="332"/>
                  </a:lnTo>
                  <a:lnTo>
                    <a:pt x="0" y="468"/>
                  </a:lnTo>
                  <a:lnTo>
                    <a:pt x="0" y="468"/>
                  </a:lnTo>
                  <a:lnTo>
                    <a:pt x="20" y="585"/>
                  </a:lnTo>
                  <a:lnTo>
                    <a:pt x="59" y="702"/>
                  </a:lnTo>
                  <a:lnTo>
                    <a:pt x="59" y="702"/>
                  </a:lnTo>
                  <a:lnTo>
                    <a:pt x="98" y="780"/>
                  </a:lnTo>
                  <a:lnTo>
                    <a:pt x="137" y="858"/>
                  </a:lnTo>
                  <a:lnTo>
                    <a:pt x="137" y="858"/>
                  </a:lnTo>
                  <a:lnTo>
                    <a:pt x="254" y="1072"/>
                  </a:lnTo>
                  <a:lnTo>
                    <a:pt x="254" y="1072"/>
                  </a:lnTo>
                  <a:lnTo>
                    <a:pt x="293" y="1131"/>
                  </a:lnTo>
                  <a:lnTo>
                    <a:pt x="351" y="1170"/>
                  </a:lnTo>
                  <a:lnTo>
                    <a:pt x="410" y="1189"/>
                  </a:lnTo>
                  <a:lnTo>
                    <a:pt x="468" y="1209"/>
                  </a:lnTo>
                  <a:lnTo>
                    <a:pt x="604" y="1209"/>
                  </a:lnTo>
                  <a:lnTo>
                    <a:pt x="721" y="1170"/>
                  </a:lnTo>
                  <a:lnTo>
                    <a:pt x="721" y="1170"/>
                  </a:lnTo>
                  <a:lnTo>
                    <a:pt x="780" y="1170"/>
                  </a:lnTo>
                  <a:lnTo>
                    <a:pt x="819" y="1131"/>
                  </a:lnTo>
                  <a:lnTo>
                    <a:pt x="858" y="1092"/>
                  </a:lnTo>
                  <a:lnTo>
                    <a:pt x="877" y="1053"/>
                  </a:lnTo>
                  <a:lnTo>
                    <a:pt x="916" y="936"/>
                  </a:lnTo>
                  <a:lnTo>
                    <a:pt x="916" y="916"/>
                  </a:lnTo>
                  <a:lnTo>
                    <a:pt x="916" y="916"/>
                  </a:lnTo>
                  <a:lnTo>
                    <a:pt x="916" y="897"/>
                  </a:lnTo>
                  <a:lnTo>
                    <a:pt x="916" y="897"/>
                  </a:lnTo>
                  <a:lnTo>
                    <a:pt x="916" y="800"/>
                  </a:lnTo>
                  <a:lnTo>
                    <a:pt x="916" y="800"/>
                  </a:lnTo>
                  <a:lnTo>
                    <a:pt x="916" y="800"/>
                  </a:lnTo>
                  <a:lnTo>
                    <a:pt x="916" y="800"/>
                  </a:lnTo>
                  <a:lnTo>
                    <a:pt x="916" y="683"/>
                  </a:lnTo>
                  <a:lnTo>
                    <a:pt x="877" y="546"/>
                  </a:lnTo>
                  <a:lnTo>
                    <a:pt x="877" y="546"/>
                  </a:lnTo>
                  <a:lnTo>
                    <a:pt x="838" y="449"/>
                  </a:lnTo>
                  <a:lnTo>
                    <a:pt x="780" y="332"/>
                  </a:lnTo>
                  <a:lnTo>
                    <a:pt x="702" y="235"/>
                  </a:lnTo>
                  <a:lnTo>
                    <a:pt x="624" y="137"/>
                  </a:lnTo>
                  <a:lnTo>
                    <a:pt x="624" y="137"/>
                  </a:lnTo>
                  <a:lnTo>
                    <a:pt x="565" y="79"/>
                  </a:lnTo>
                  <a:lnTo>
                    <a:pt x="507" y="40"/>
                  </a:lnTo>
                  <a:lnTo>
                    <a:pt x="429" y="1"/>
                  </a:lnTo>
                  <a:lnTo>
                    <a:pt x="351" y="1"/>
                  </a:lnTo>
                  <a:lnTo>
                    <a:pt x="351" y="1"/>
                  </a:lnTo>
                  <a:lnTo>
                    <a:pt x="312"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70"/>
            <p:cNvSpPr/>
            <p:nvPr/>
          </p:nvSpPr>
          <p:spPr>
            <a:xfrm>
              <a:off x="5397675" y="1103700"/>
              <a:ext cx="23900" cy="21450"/>
            </a:xfrm>
            <a:custGeom>
              <a:avLst/>
              <a:gdLst/>
              <a:ahLst/>
              <a:cxnLst/>
              <a:rect l="l" t="t" r="r" b="b"/>
              <a:pathLst>
                <a:path w="956" h="858" extrusionOk="0">
                  <a:moveTo>
                    <a:pt x="312" y="0"/>
                  </a:moveTo>
                  <a:lnTo>
                    <a:pt x="215" y="19"/>
                  </a:lnTo>
                  <a:lnTo>
                    <a:pt x="117" y="78"/>
                  </a:lnTo>
                  <a:lnTo>
                    <a:pt x="78" y="136"/>
                  </a:lnTo>
                  <a:lnTo>
                    <a:pt x="20" y="195"/>
                  </a:lnTo>
                  <a:lnTo>
                    <a:pt x="0" y="273"/>
                  </a:lnTo>
                  <a:lnTo>
                    <a:pt x="0" y="351"/>
                  </a:lnTo>
                  <a:lnTo>
                    <a:pt x="20" y="429"/>
                  </a:lnTo>
                  <a:lnTo>
                    <a:pt x="59" y="507"/>
                  </a:lnTo>
                  <a:lnTo>
                    <a:pt x="98" y="585"/>
                  </a:lnTo>
                  <a:lnTo>
                    <a:pt x="156" y="643"/>
                  </a:lnTo>
                  <a:lnTo>
                    <a:pt x="215" y="701"/>
                  </a:lnTo>
                  <a:lnTo>
                    <a:pt x="293" y="740"/>
                  </a:lnTo>
                  <a:lnTo>
                    <a:pt x="351" y="779"/>
                  </a:lnTo>
                  <a:lnTo>
                    <a:pt x="410" y="799"/>
                  </a:lnTo>
                  <a:lnTo>
                    <a:pt x="546" y="799"/>
                  </a:lnTo>
                  <a:lnTo>
                    <a:pt x="702" y="838"/>
                  </a:lnTo>
                  <a:lnTo>
                    <a:pt x="760" y="857"/>
                  </a:lnTo>
                  <a:lnTo>
                    <a:pt x="819" y="838"/>
                  </a:lnTo>
                  <a:lnTo>
                    <a:pt x="858" y="799"/>
                  </a:lnTo>
                  <a:lnTo>
                    <a:pt x="897" y="760"/>
                  </a:lnTo>
                  <a:lnTo>
                    <a:pt x="936" y="721"/>
                  </a:lnTo>
                  <a:lnTo>
                    <a:pt x="955" y="662"/>
                  </a:lnTo>
                  <a:lnTo>
                    <a:pt x="955" y="604"/>
                  </a:lnTo>
                  <a:lnTo>
                    <a:pt x="936" y="546"/>
                  </a:lnTo>
                  <a:lnTo>
                    <a:pt x="858" y="390"/>
                  </a:lnTo>
                  <a:lnTo>
                    <a:pt x="760" y="273"/>
                  </a:lnTo>
                  <a:lnTo>
                    <a:pt x="702" y="214"/>
                  </a:lnTo>
                  <a:lnTo>
                    <a:pt x="643" y="175"/>
                  </a:lnTo>
                  <a:lnTo>
                    <a:pt x="507" y="78"/>
                  </a:lnTo>
                  <a:lnTo>
                    <a:pt x="429" y="39"/>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70"/>
            <p:cNvSpPr/>
            <p:nvPr/>
          </p:nvSpPr>
          <p:spPr>
            <a:xfrm>
              <a:off x="5397675" y="1103700"/>
              <a:ext cx="23900" cy="21450"/>
            </a:xfrm>
            <a:custGeom>
              <a:avLst/>
              <a:gdLst/>
              <a:ahLst/>
              <a:cxnLst/>
              <a:rect l="l" t="t" r="r" b="b"/>
              <a:pathLst>
                <a:path w="956" h="858" fill="none" extrusionOk="0">
                  <a:moveTo>
                    <a:pt x="117" y="78"/>
                  </a:moveTo>
                  <a:lnTo>
                    <a:pt x="117" y="78"/>
                  </a:lnTo>
                  <a:lnTo>
                    <a:pt x="78" y="136"/>
                  </a:lnTo>
                  <a:lnTo>
                    <a:pt x="20" y="195"/>
                  </a:lnTo>
                  <a:lnTo>
                    <a:pt x="20" y="195"/>
                  </a:lnTo>
                  <a:lnTo>
                    <a:pt x="0" y="273"/>
                  </a:lnTo>
                  <a:lnTo>
                    <a:pt x="0" y="273"/>
                  </a:lnTo>
                  <a:lnTo>
                    <a:pt x="0" y="351"/>
                  </a:lnTo>
                  <a:lnTo>
                    <a:pt x="20" y="429"/>
                  </a:lnTo>
                  <a:lnTo>
                    <a:pt x="20" y="429"/>
                  </a:lnTo>
                  <a:lnTo>
                    <a:pt x="59" y="507"/>
                  </a:lnTo>
                  <a:lnTo>
                    <a:pt x="59" y="507"/>
                  </a:lnTo>
                  <a:lnTo>
                    <a:pt x="98" y="585"/>
                  </a:lnTo>
                  <a:lnTo>
                    <a:pt x="156" y="643"/>
                  </a:lnTo>
                  <a:lnTo>
                    <a:pt x="156" y="643"/>
                  </a:lnTo>
                  <a:lnTo>
                    <a:pt x="215" y="701"/>
                  </a:lnTo>
                  <a:lnTo>
                    <a:pt x="293" y="740"/>
                  </a:lnTo>
                  <a:lnTo>
                    <a:pt x="293" y="740"/>
                  </a:lnTo>
                  <a:lnTo>
                    <a:pt x="351" y="779"/>
                  </a:lnTo>
                  <a:lnTo>
                    <a:pt x="410" y="799"/>
                  </a:lnTo>
                  <a:lnTo>
                    <a:pt x="468" y="799"/>
                  </a:lnTo>
                  <a:lnTo>
                    <a:pt x="546" y="799"/>
                  </a:lnTo>
                  <a:lnTo>
                    <a:pt x="546" y="799"/>
                  </a:lnTo>
                  <a:lnTo>
                    <a:pt x="702" y="838"/>
                  </a:lnTo>
                  <a:lnTo>
                    <a:pt x="702" y="838"/>
                  </a:lnTo>
                  <a:lnTo>
                    <a:pt x="760" y="857"/>
                  </a:lnTo>
                  <a:lnTo>
                    <a:pt x="819" y="838"/>
                  </a:lnTo>
                  <a:lnTo>
                    <a:pt x="858" y="799"/>
                  </a:lnTo>
                  <a:lnTo>
                    <a:pt x="897" y="760"/>
                  </a:lnTo>
                  <a:lnTo>
                    <a:pt x="936" y="721"/>
                  </a:lnTo>
                  <a:lnTo>
                    <a:pt x="955" y="662"/>
                  </a:lnTo>
                  <a:lnTo>
                    <a:pt x="955" y="604"/>
                  </a:lnTo>
                  <a:lnTo>
                    <a:pt x="936" y="546"/>
                  </a:lnTo>
                  <a:lnTo>
                    <a:pt x="936" y="546"/>
                  </a:lnTo>
                  <a:lnTo>
                    <a:pt x="858" y="390"/>
                  </a:lnTo>
                  <a:lnTo>
                    <a:pt x="760" y="273"/>
                  </a:lnTo>
                  <a:lnTo>
                    <a:pt x="760" y="273"/>
                  </a:lnTo>
                  <a:lnTo>
                    <a:pt x="702" y="214"/>
                  </a:lnTo>
                  <a:lnTo>
                    <a:pt x="702" y="214"/>
                  </a:lnTo>
                  <a:lnTo>
                    <a:pt x="643" y="175"/>
                  </a:lnTo>
                  <a:lnTo>
                    <a:pt x="643" y="175"/>
                  </a:lnTo>
                  <a:lnTo>
                    <a:pt x="507" y="78"/>
                  </a:lnTo>
                  <a:lnTo>
                    <a:pt x="507" y="78"/>
                  </a:lnTo>
                  <a:lnTo>
                    <a:pt x="429" y="39"/>
                  </a:lnTo>
                  <a:lnTo>
                    <a:pt x="351" y="0"/>
                  </a:lnTo>
                  <a:lnTo>
                    <a:pt x="351" y="0"/>
                  </a:lnTo>
                  <a:lnTo>
                    <a:pt x="312" y="0"/>
                  </a:lnTo>
                  <a:lnTo>
                    <a:pt x="312" y="0"/>
                  </a:lnTo>
                  <a:lnTo>
                    <a:pt x="215" y="19"/>
                  </a:lnTo>
                  <a:lnTo>
                    <a:pt x="117" y="78"/>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70"/>
            <p:cNvSpPr/>
            <p:nvPr/>
          </p:nvSpPr>
          <p:spPr>
            <a:xfrm>
              <a:off x="5412275" y="1155325"/>
              <a:ext cx="35600" cy="27300"/>
            </a:xfrm>
            <a:custGeom>
              <a:avLst/>
              <a:gdLst/>
              <a:ahLst/>
              <a:cxnLst/>
              <a:rect l="l" t="t" r="r" b="b"/>
              <a:pathLst>
                <a:path w="1424" h="1092" extrusionOk="0">
                  <a:moveTo>
                    <a:pt x="371" y="0"/>
                  </a:moveTo>
                  <a:lnTo>
                    <a:pt x="274" y="20"/>
                  </a:lnTo>
                  <a:lnTo>
                    <a:pt x="196" y="59"/>
                  </a:lnTo>
                  <a:lnTo>
                    <a:pt x="118" y="98"/>
                  </a:lnTo>
                  <a:lnTo>
                    <a:pt x="79" y="156"/>
                  </a:lnTo>
                  <a:lnTo>
                    <a:pt x="20" y="234"/>
                  </a:lnTo>
                  <a:lnTo>
                    <a:pt x="1" y="312"/>
                  </a:lnTo>
                  <a:lnTo>
                    <a:pt x="1" y="409"/>
                  </a:lnTo>
                  <a:lnTo>
                    <a:pt x="40" y="487"/>
                  </a:lnTo>
                  <a:lnTo>
                    <a:pt x="98" y="624"/>
                  </a:lnTo>
                  <a:lnTo>
                    <a:pt x="196" y="741"/>
                  </a:lnTo>
                  <a:lnTo>
                    <a:pt x="293" y="838"/>
                  </a:lnTo>
                  <a:lnTo>
                    <a:pt x="430" y="936"/>
                  </a:lnTo>
                  <a:lnTo>
                    <a:pt x="546" y="994"/>
                  </a:lnTo>
                  <a:lnTo>
                    <a:pt x="702" y="1052"/>
                  </a:lnTo>
                  <a:lnTo>
                    <a:pt x="839" y="1072"/>
                  </a:lnTo>
                  <a:lnTo>
                    <a:pt x="975" y="1091"/>
                  </a:lnTo>
                  <a:lnTo>
                    <a:pt x="1131" y="1091"/>
                  </a:lnTo>
                  <a:lnTo>
                    <a:pt x="1209" y="1052"/>
                  </a:lnTo>
                  <a:lnTo>
                    <a:pt x="1287" y="1013"/>
                  </a:lnTo>
                  <a:lnTo>
                    <a:pt x="1326" y="974"/>
                  </a:lnTo>
                  <a:lnTo>
                    <a:pt x="1384" y="897"/>
                  </a:lnTo>
                  <a:lnTo>
                    <a:pt x="1404" y="838"/>
                  </a:lnTo>
                  <a:lnTo>
                    <a:pt x="1423" y="760"/>
                  </a:lnTo>
                  <a:lnTo>
                    <a:pt x="1423" y="682"/>
                  </a:lnTo>
                  <a:lnTo>
                    <a:pt x="1423" y="604"/>
                  </a:lnTo>
                  <a:lnTo>
                    <a:pt x="1384" y="526"/>
                  </a:lnTo>
                  <a:lnTo>
                    <a:pt x="1345" y="468"/>
                  </a:lnTo>
                  <a:lnTo>
                    <a:pt x="1267" y="390"/>
                  </a:lnTo>
                  <a:lnTo>
                    <a:pt x="1150" y="332"/>
                  </a:lnTo>
                  <a:lnTo>
                    <a:pt x="975" y="215"/>
                  </a:lnTo>
                  <a:lnTo>
                    <a:pt x="800" y="117"/>
                  </a:lnTo>
                  <a:lnTo>
                    <a:pt x="605" y="39"/>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70"/>
            <p:cNvSpPr/>
            <p:nvPr/>
          </p:nvSpPr>
          <p:spPr>
            <a:xfrm>
              <a:off x="5412275" y="1155325"/>
              <a:ext cx="35600" cy="27300"/>
            </a:xfrm>
            <a:custGeom>
              <a:avLst/>
              <a:gdLst/>
              <a:ahLst/>
              <a:cxnLst/>
              <a:rect l="l" t="t" r="r" b="b"/>
              <a:pathLst>
                <a:path w="1424" h="1092" fill="none" extrusionOk="0">
                  <a:moveTo>
                    <a:pt x="40" y="487"/>
                  </a:moveTo>
                  <a:lnTo>
                    <a:pt x="40" y="487"/>
                  </a:lnTo>
                  <a:lnTo>
                    <a:pt x="98" y="624"/>
                  </a:lnTo>
                  <a:lnTo>
                    <a:pt x="196" y="741"/>
                  </a:lnTo>
                  <a:lnTo>
                    <a:pt x="293" y="838"/>
                  </a:lnTo>
                  <a:lnTo>
                    <a:pt x="430" y="936"/>
                  </a:lnTo>
                  <a:lnTo>
                    <a:pt x="546" y="994"/>
                  </a:lnTo>
                  <a:lnTo>
                    <a:pt x="702" y="1052"/>
                  </a:lnTo>
                  <a:lnTo>
                    <a:pt x="839" y="1072"/>
                  </a:lnTo>
                  <a:lnTo>
                    <a:pt x="975" y="1091"/>
                  </a:lnTo>
                  <a:lnTo>
                    <a:pt x="975" y="1091"/>
                  </a:lnTo>
                  <a:lnTo>
                    <a:pt x="1053" y="1091"/>
                  </a:lnTo>
                  <a:lnTo>
                    <a:pt x="1131" y="1091"/>
                  </a:lnTo>
                  <a:lnTo>
                    <a:pt x="1209" y="1052"/>
                  </a:lnTo>
                  <a:lnTo>
                    <a:pt x="1287" y="1013"/>
                  </a:lnTo>
                  <a:lnTo>
                    <a:pt x="1287" y="1013"/>
                  </a:lnTo>
                  <a:lnTo>
                    <a:pt x="1326" y="974"/>
                  </a:lnTo>
                  <a:lnTo>
                    <a:pt x="1384" y="897"/>
                  </a:lnTo>
                  <a:lnTo>
                    <a:pt x="1404" y="838"/>
                  </a:lnTo>
                  <a:lnTo>
                    <a:pt x="1423" y="760"/>
                  </a:lnTo>
                  <a:lnTo>
                    <a:pt x="1423" y="760"/>
                  </a:lnTo>
                  <a:lnTo>
                    <a:pt x="1423" y="682"/>
                  </a:lnTo>
                  <a:lnTo>
                    <a:pt x="1423" y="604"/>
                  </a:lnTo>
                  <a:lnTo>
                    <a:pt x="1384" y="526"/>
                  </a:lnTo>
                  <a:lnTo>
                    <a:pt x="1345" y="468"/>
                  </a:lnTo>
                  <a:lnTo>
                    <a:pt x="1345" y="468"/>
                  </a:lnTo>
                  <a:lnTo>
                    <a:pt x="1267" y="390"/>
                  </a:lnTo>
                  <a:lnTo>
                    <a:pt x="1150" y="332"/>
                  </a:lnTo>
                  <a:lnTo>
                    <a:pt x="1150" y="332"/>
                  </a:lnTo>
                  <a:lnTo>
                    <a:pt x="975" y="215"/>
                  </a:lnTo>
                  <a:lnTo>
                    <a:pt x="800" y="117"/>
                  </a:lnTo>
                  <a:lnTo>
                    <a:pt x="605" y="39"/>
                  </a:lnTo>
                  <a:lnTo>
                    <a:pt x="410" y="0"/>
                  </a:lnTo>
                  <a:lnTo>
                    <a:pt x="410" y="0"/>
                  </a:lnTo>
                  <a:lnTo>
                    <a:pt x="371" y="0"/>
                  </a:lnTo>
                  <a:lnTo>
                    <a:pt x="371" y="0"/>
                  </a:lnTo>
                  <a:lnTo>
                    <a:pt x="274" y="20"/>
                  </a:lnTo>
                  <a:lnTo>
                    <a:pt x="196" y="59"/>
                  </a:lnTo>
                  <a:lnTo>
                    <a:pt x="118" y="98"/>
                  </a:lnTo>
                  <a:lnTo>
                    <a:pt x="79" y="156"/>
                  </a:lnTo>
                  <a:lnTo>
                    <a:pt x="20" y="234"/>
                  </a:lnTo>
                  <a:lnTo>
                    <a:pt x="1" y="312"/>
                  </a:lnTo>
                  <a:lnTo>
                    <a:pt x="1" y="409"/>
                  </a:lnTo>
                  <a:lnTo>
                    <a:pt x="40" y="48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70"/>
            <p:cNvSpPr/>
            <p:nvPr/>
          </p:nvSpPr>
          <p:spPr>
            <a:xfrm>
              <a:off x="5647075" y="669200"/>
              <a:ext cx="38975" cy="40450"/>
            </a:xfrm>
            <a:custGeom>
              <a:avLst/>
              <a:gdLst/>
              <a:ahLst/>
              <a:cxnLst/>
              <a:rect l="l" t="t" r="r" b="b"/>
              <a:pathLst>
                <a:path w="1559" h="1618" extrusionOk="0">
                  <a:moveTo>
                    <a:pt x="215" y="0"/>
                  </a:moveTo>
                  <a:lnTo>
                    <a:pt x="137" y="39"/>
                  </a:lnTo>
                  <a:lnTo>
                    <a:pt x="78" y="78"/>
                  </a:lnTo>
                  <a:lnTo>
                    <a:pt x="39" y="137"/>
                  </a:lnTo>
                  <a:lnTo>
                    <a:pt x="20" y="215"/>
                  </a:lnTo>
                  <a:lnTo>
                    <a:pt x="0" y="273"/>
                  </a:lnTo>
                  <a:lnTo>
                    <a:pt x="20" y="487"/>
                  </a:lnTo>
                  <a:lnTo>
                    <a:pt x="39" y="565"/>
                  </a:lnTo>
                  <a:lnTo>
                    <a:pt x="59" y="643"/>
                  </a:lnTo>
                  <a:lnTo>
                    <a:pt x="98" y="721"/>
                  </a:lnTo>
                  <a:lnTo>
                    <a:pt x="215" y="936"/>
                  </a:lnTo>
                  <a:lnTo>
                    <a:pt x="351" y="1111"/>
                  </a:lnTo>
                  <a:lnTo>
                    <a:pt x="507" y="1267"/>
                  </a:lnTo>
                  <a:lnTo>
                    <a:pt x="682" y="1403"/>
                  </a:lnTo>
                  <a:lnTo>
                    <a:pt x="877" y="1520"/>
                  </a:lnTo>
                  <a:lnTo>
                    <a:pt x="1072" y="1598"/>
                  </a:lnTo>
                  <a:lnTo>
                    <a:pt x="1150" y="1617"/>
                  </a:lnTo>
                  <a:lnTo>
                    <a:pt x="1228" y="1617"/>
                  </a:lnTo>
                  <a:lnTo>
                    <a:pt x="1286" y="1598"/>
                  </a:lnTo>
                  <a:lnTo>
                    <a:pt x="1364" y="1559"/>
                  </a:lnTo>
                  <a:lnTo>
                    <a:pt x="1442" y="1501"/>
                  </a:lnTo>
                  <a:lnTo>
                    <a:pt x="1500" y="1423"/>
                  </a:lnTo>
                  <a:lnTo>
                    <a:pt x="1539" y="1345"/>
                  </a:lnTo>
                  <a:lnTo>
                    <a:pt x="1559" y="1247"/>
                  </a:lnTo>
                  <a:lnTo>
                    <a:pt x="1520" y="1072"/>
                  </a:lnTo>
                  <a:lnTo>
                    <a:pt x="1481" y="897"/>
                  </a:lnTo>
                  <a:lnTo>
                    <a:pt x="1403" y="721"/>
                  </a:lnTo>
                  <a:lnTo>
                    <a:pt x="1306" y="565"/>
                  </a:lnTo>
                  <a:lnTo>
                    <a:pt x="1189" y="429"/>
                  </a:lnTo>
                  <a:lnTo>
                    <a:pt x="1072" y="293"/>
                  </a:lnTo>
                  <a:lnTo>
                    <a:pt x="916" y="176"/>
                  </a:lnTo>
                  <a:lnTo>
                    <a:pt x="760" y="59"/>
                  </a:lnTo>
                  <a:lnTo>
                    <a:pt x="702" y="39"/>
                  </a:lnTo>
                  <a:lnTo>
                    <a:pt x="624" y="20"/>
                  </a:lnTo>
                  <a:lnTo>
                    <a:pt x="468" y="20"/>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70"/>
            <p:cNvSpPr/>
            <p:nvPr/>
          </p:nvSpPr>
          <p:spPr>
            <a:xfrm>
              <a:off x="5647075" y="669200"/>
              <a:ext cx="38975" cy="40450"/>
            </a:xfrm>
            <a:custGeom>
              <a:avLst/>
              <a:gdLst/>
              <a:ahLst/>
              <a:cxnLst/>
              <a:rect l="l" t="t" r="r" b="b"/>
              <a:pathLst>
                <a:path w="1559" h="1618" fill="none" extrusionOk="0">
                  <a:moveTo>
                    <a:pt x="137" y="39"/>
                  </a:moveTo>
                  <a:lnTo>
                    <a:pt x="137" y="39"/>
                  </a:lnTo>
                  <a:lnTo>
                    <a:pt x="78" y="78"/>
                  </a:lnTo>
                  <a:lnTo>
                    <a:pt x="39" y="137"/>
                  </a:lnTo>
                  <a:lnTo>
                    <a:pt x="20" y="215"/>
                  </a:lnTo>
                  <a:lnTo>
                    <a:pt x="0" y="273"/>
                  </a:lnTo>
                  <a:lnTo>
                    <a:pt x="0" y="273"/>
                  </a:lnTo>
                  <a:lnTo>
                    <a:pt x="20" y="487"/>
                  </a:lnTo>
                  <a:lnTo>
                    <a:pt x="20" y="487"/>
                  </a:lnTo>
                  <a:lnTo>
                    <a:pt x="39" y="565"/>
                  </a:lnTo>
                  <a:lnTo>
                    <a:pt x="39" y="565"/>
                  </a:lnTo>
                  <a:lnTo>
                    <a:pt x="59" y="643"/>
                  </a:lnTo>
                  <a:lnTo>
                    <a:pt x="98" y="721"/>
                  </a:lnTo>
                  <a:lnTo>
                    <a:pt x="98" y="721"/>
                  </a:lnTo>
                  <a:lnTo>
                    <a:pt x="215" y="936"/>
                  </a:lnTo>
                  <a:lnTo>
                    <a:pt x="351" y="1111"/>
                  </a:lnTo>
                  <a:lnTo>
                    <a:pt x="351" y="1111"/>
                  </a:lnTo>
                  <a:lnTo>
                    <a:pt x="507" y="1267"/>
                  </a:lnTo>
                  <a:lnTo>
                    <a:pt x="682" y="1403"/>
                  </a:lnTo>
                  <a:lnTo>
                    <a:pt x="682" y="1403"/>
                  </a:lnTo>
                  <a:lnTo>
                    <a:pt x="877" y="1520"/>
                  </a:lnTo>
                  <a:lnTo>
                    <a:pt x="1072" y="1598"/>
                  </a:lnTo>
                  <a:lnTo>
                    <a:pt x="1072" y="1598"/>
                  </a:lnTo>
                  <a:lnTo>
                    <a:pt x="1150" y="1617"/>
                  </a:lnTo>
                  <a:lnTo>
                    <a:pt x="1228" y="1617"/>
                  </a:lnTo>
                  <a:lnTo>
                    <a:pt x="1286" y="1598"/>
                  </a:lnTo>
                  <a:lnTo>
                    <a:pt x="1364" y="1559"/>
                  </a:lnTo>
                  <a:lnTo>
                    <a:pt x="1364" y="1559"/>
                  </a:lnTo>
                  <a:lnTo>
                    <a:pt x="1442" y="1501"/>
                  </a:lnTo>
                  <a:lnTo>
                    <a:pt x="1500" y="1423"/>
                  </a:lnTo>
                  <a:lnTo>
                    <a:pt x="1500" y="1423"/>
                  </a:lnTo>
                  <a:lnTo>
                    <a:pt x="1539" y="1345"/>
                  </a:lnTo>
                  <a:lnTo>
                    <a:pt x="1559" y="1247"/>
                  </a:lnTo>
                  <a:lnTo>
                    <a:pt x="1559" y="1247"/>
                  </a:lnTo>
                  <a:lnTo>
                    <a:pt x="1520" y="1072"/>
                  </a:lnTo>
                  <a:lnTo>
                    <a:pt x="1481" y="897"/>
                  </a:lnTo>
                  <a:lnTo>
                    <a:pt x="1481" y="897"/>
                  </a:lnTo>
                  <a:lnTo>
                    <a:pt x="1403" y="721"/>
                  </a:lnTo>
                  <a:lnTo>
                    <a:pt x="1306" y="565"/>
                  </a:lnTo>
                  <a:lnTo>
                    <a:pt x="1306" y="565"/>
                  </a:lnTo>
                  <a:lnTo>
                    <a:pt x="1189" y="429"/>
                  </a:lnTo>
                  <a:lnTo>
                    <a:pt x="1072" y="293"/>
                  </a:lnTo>
                  <a:lnTo>
                    <a:pt x="1072" y="293"/>
                  </a:lnTo>
                  <a:lnTo>
                    <a:pt x="916" y="176"/>
                  </a:lnTo>
                  <a:lnTo>
                    <a:pt x="760" y="59"/>
                  </a:lnTo>
                  <a:lnTo>
                    <a:pt x="760" y="59"/>
                  </a:lnTo>
                  <a:lnTo>
                    <a:pt x="702" y="39"/>
                  </a:lnTo>
                  <a:lnTo>
                    <a:pt x="624" y="20"/>
                  </a:lnTo>
                  <a:lnTo>
                    <a:pt x="546" y="20"/>
                  </a:lnTo>
                  <a:lnTo>
                    <a:pt x="468" y="20"/>
                  </a:lnTo>
                  <a:lnTo>
                    <a:pt x="468" y="20"/>
                  </a:lnTo>
                  <a:lnTo>
                    <a:pt x="351" y="0"/>
                  </a:lnTo>
                  <a:lnTo>
                    <a:pt x="351" y="0"/>
                  </a:lnTo>
                  <a:lnTo>
                    <a:pt x="273" y="0"/>
                  </a:lnTo>
                  <a:lnTo>
                    <a:pt x="273" y="0"/>
                  </a:lnTo>
                  <a:lnTo>
                    <a:pt x="215" y="0"/>
                  </a:lnTo>
                  <a:lnTo>
                    <a:pt x="137"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70"/>
            <p:cNvSpPr/>
            <p:nvPr/>
          </p:nvSpPr>
          <p:spPr>
            <a:xfrm>
              <a:off x="5626125" y="638025"/>
              <a:ext cx="22925" cy="23900"/>
            </a:xfrm>
            <a:custGeom>
              <a:avLst/>
              <a:gdLst/>
              <a:ahLst/>
              <a:cxnLst/>
              <a:rect l="l" t="t" r="r" b="b"/>
              <a:pathLst>
                <a:path w="917" h="956" extrusionOk="0">
                  <a:moveTo>
                    <a:pt x="273" y="0"/>
                  </a:moveTo>
                  <a:lnTo>
                    <a:pt x="195" y="20"/>
                  </a:lnTo>
                  <a:lnTo>
                    <a:pt x="137" y="39"/>
                  </a:lnTo>
                  <a:lnTo>
                    <a:pt x="59" y="98"/>
                  </a:lnTo>
                  <a:lnTo>
                    <a:pt x="20" y="176"/>
                  </a:lnTo>
                  <a:lnTo>
                    <a:pt x="0" y="254"/>
                  </a:lnTo>
                  <a:lnTo>
                    <a:pt x="0" y="351"/>
                  </a:lnTo>
                  <a:lnTo>
                    <a:pt x="20" y="429"/>
                  </a:lnTo>
                  <a:lnTo>
                    <a:pt x="59" y="507"/>
                  </a:lnTo>
                  <a:lnTo>
                    <a:pt x="98" y="585"/>
                  </a:lnTo>
                  <a:lnTo>
                    <a:pt x="176" y="663"/>
                  </a:lnTo>
                  <a:lnTo>
                    <a:pt x="273" y="780"/>
                  </a:lnTo>
                  <a:lnTo>
                    <a:pt x="390" y="858"/>
                  </a:lnTo>
                  <a:lnTo>
                    <a:pt x="487" y="936"/>
                  </a:lnTo>
                  <a:lnTo>
                    <a:pt x="546" y="955"/>
                  </a:lnTo>
                  <a:lnTo>
                    <a:pt x="663" y="955"/>
                  </a:lnTo>
                  <a:lnTo>
                    <a:pt x="721" y="936"/>
                  </a:lnTo>
                  <a:lnTo>
                    <a:pt x="780" y="897"/>
                  </a:lnTo>
                  <a:lnTo>
                    <a:pt x="838" y="858"/>
                  </a:lnTo>
                  <a:lnTo>
                    <a:pt x="897" y="760"/>
                  </a:lnTo>
                  <a:lnTo>
                    <a:pt x="916" y="702"/>
                  </a:lnTo>
                  <a:lnTo>
                    <a:pt x="916" y="643"/>
                  </a:lnTo>
                  <a:lnTo>
                    <a:pt x="897" y="526"/>
                  </a:lnTo>
                  <a:lnTo>
                    <a:pt x="858" y="468"/>
                  </a:lnTo>
                  <a:lnTo>
                    <a:pt x="819" y="429"/>
                  </a:lnTo>
                  <a:lnTo>
                    <a:pt x="741" y="351"/>
                  </a:lnTo>
                  <a:lnTo>
                    <a:pt x="663" y="254"/>
                  </a:lnTo>
                  <a:lnTo>
                    <a:pt x="585" y="176"/>
                  </a:lnTo>
                  <a:lnTo>
                    <a:pt x="410" y="39"/>
                  </a:lnTo>
                  <a:lnTo>
                    <a:pt x="351" y="20"/>
                  </a:lnTo>
                  <a:lnTo>
                    <a:pt x="273"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70"/>
            <p:cNvSpPr/>
            <p:nvPr/>
          </p:nvSpPr>
          <p:spPr>
            <a:xfrm>
              <a:off x="5626125" y="638025"/>
              <a:ext cx="22925" cy="23900"/>
            </a:xfrm>
            <a:custGeom>
              <a:avLst/>
              <a:gdLst/>
              <a:ahLst/>
              <a:cxnLst/>
              <a:rect l="l" t="t" r="r" b="b"/>
              <a:pathLst>
                <a:path w="917" h="956" fill="none" extrusionOk="0">
                  <a:moveTo>
                    <a:pt x="137" y="39"/>
                  </a:moveTo>
                  <a:lnTo>
                    <a:pt x="137" y="39"/>
                  </a:lnTo>
                  <a:lnTo>
                    <a:pt x="59" y="98"/>
                  </a:lnTo>
                  <a:lnTo>
                    <a:pt x="20" y="176"/>
                  </a:lnTo>
                  <a:lnTo>
                    <a:pt x="0" y="254"/>
                  </a:lnTo>
                  <a:lnTo>
                    <a:pt x="0" y="351"/>
                  </a:lnTo>
                  <a:lnTo>
                    <a:pt x="0" y="351"/>
                  </a:lnTo>
                  <a:lnTo>
                    <a:pt x="20" y="429"/>
                  </a:lnTo>
                  <a:lnTo>
                    <a:pt x="59" y="507"/>
                  </a:lnTo>
                  <a:lnTo>
                    <a:pt x="59" y="507"/>
                  </a:lnTo>
                  <a:lnTo>
                    <a:pt x="98" y="585"/>
                  </a:lnTo>
                  <a:lnTo>
                    <a:pt x="176" y="663"/>
                  </a:lnTo>
                  <a:lnTo>
                    <a:pt x="176" y="663"/>
                  </a:lnTo>
                  <a:lnTo>
                    <a:pt x="273" y="780"/>
                  </a:lnTo>
                  <a:lnTo>
                    <a:pt x="390" y="858"/>
                  </a:lnTo>
                  <a:lnTo>
                    <a:pt x="390" y="858"/>
                  </a:lnTo>
                  <a:lnTo>
                    <a:pt x="487" y="936"/>
                  </a:lnTo>
                  <a:lnTo>
                    <a:pt x="546" y="955"/>
                  </a:lnTo>
                  <a:lnTo>
                    <a:pt x="604" y="955"/>
                  </a:lnTo>
                  <a:lnTo>
                    <a:pt x="604" y="955"/>
                  </a:lnTo>
                  <a:lnTo>
                    <a:pt x="663" y="955"/>
                  </a:lnTo>
                  <a:lnTo>
                    <a:pt x="721" y="936"/>
                  </a:lnTo>
                  <a:lnTo>
                    <a:pt x="780" y="897"/>
                  </a:lnTo>
                  <a:lnTo>
                    <a:pt x="838" y="858"/>
                  </a:lnTo>
                  <a:lnTo>
                    <a:pt x="838" y="858"/>
                  </a:lnTo>
                  <a:lnTo>
                    <a:pt x="897" y="760"/>
                  </a:lnTo>
                  <a:lnTo>
                    <a:pt x="916" y="702"/>
                  </a:lnTo>
                  <a:lnTo>
                    <a:pt x="916" y="643"/>
                  </a:lnTo>
                  <a:lnTo>
                    <a:pt x="916" y="643"/>
                  </a:lnTo>
                  <a:lnTo>
                    <a:pt x="897" y="526"/>
                  </a:lnTo>
                  <a:lnTo>
                    <a:pt x="858" y="468"/>
                  </a:lnTo>
                  <a:lnTo>
                    <a:pt x="819" y="429"/>
                  </a:lnTo>
                  <a:lnTo>
                    <a:pt x="819" y="429"/>
                  </a:lnTo>
                  <a:lnTo>
                    <a:pt x="741" y="351"/>
                  </a:lnTo>
                  <a:lnTo>
                    <a:pt x="741" y="351"/>
                  </a:lnTo>
                  <a:lnTo>
                    <a:pt x="663" y="254"/>
                  </a:lnTo>
                  <a:lnTo>
                    <a:pt x="585" y="176"/>
                  </a:lnTo>
                  <a:lnTo>
                    <a:pt x="410" y="39"/>
                  </a:lnTo>
                  <a:lnTo>
                    <a:pt x="410" y="39"/>
                  </a:lnTo>
                  <a:lnTo>
                    <a:pt x="351" y="20"/>
                  </a:lnTo>
                  <a:lnTo>
                    <a:pt x="273" y="0"/>
                  </a:lnTo>
                  <a:lnTo>
                    <a:pt x="273" y="0"/>
                  </a:lnTo>
                  <a:lnTo>
                    <a:pt x="195" y="20"/>
                  </a:lnTo>
                  <a:lnTo>
                    <a:pt x="137" y="39"/>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70"/>
            <p:cNvSpPr/>
            <p:nvPr/>
          </p:nvSpPr>
          <p:spPr>
            <a:xfrm>
              <a:off x="5578875" y="639000"/>
              <a:ext cx="36075" cy="30225"/>
            </a:xfrm>
            <a:custGeom>
              <a:avLst/>
              <a:gdLst/>
              <a:ahLst/>
              <a:cxnLst/>
              <a:rect l="l" t="t" r="r" b="b"/>
              <a:pathLst>
                <a:path w="1443" h="1209" extrusionOk="0">
                  <a:moveTo>
                    <a:pt x="234" y="0"/>
                  </a:moveTo>
                  <a:lnTo>
                    <a:pt x="176" y="20"/>
                  </a:lnTo>
                  <a:lnTo>
                    <a:pt x="137" y="39"/>
                  </a:lnTo>
                  <a:lnTo>
                    <a:pt x="98" y="59"/>
                  </a:lnTo>
                  <a:lnTo>
                    <a:pt x="59" y="117"/>
                  </a:lnTo>
                  <a:lnTo>
                    <a:pt x="20" y="215"/>
                  </a:lnTo>
                  <a:lnTo>
                    <a:pt x="0" y="254"/>
                  </a:lnTo>
                  <a:lnTo>
                    <a:pt x="20" y="312"/>
                  </a:lnTo>
                  <a:lnTo>
                    <a:pt x="59" y="468"/>
                  </a:lnTo>
                  <a:lnTo>
                    <a:pt x="137" y="604"/>
                  </a:lnTo>
                  <a:lnTo>
                    <a:pt x="195" y="682"/>
                  </a:lnTo>
                  <a:lnTo>
                    <a:pt x="254" y="760"/>
                  </a:lnTo>
                  <a:lnTo>
                    <a:pt x="390" y="877"/>
                  </a:lnTo>
                  <a:lnTo>
                    <a:pt x="527" y="974"/>
                  </a:lnTo>
                  <a:lnTo>
                    <a:pt x="663" y="1052"/>
                  </a:lnTo>
                  <a:lnTo>
                    <a:pt x="838" y="1130"/>
                  </a:lnTo>
                  <a:lnTo>
                    <a:pt x="1014" y="1189"/>
                  </a:lnTo>
                  <a:lnTo>
                    <a:pt x="1092" y="1208"/>
                  </a:lnTo>
                  <a:lnTo>
                    <a:pt x="1150" y="1208"/>
                  </a:lnTo>
                  <a:lnTo>
                    <a:pt x="1208" y="1189"/>
                  </a:lnTo>
                  <a:lnTo>
                    <a:pt x="1267" y="1169"/>
                  </a:lnTo>
                  <a:lnTo>
                    <a:pt x="1325" y="1130"/>
                  </a:lnTo>
                  <a:lnTo>
                    <a:pt x="1384" y="1072"/>
                  </a:lnTo>
                  <a:lnTo>
                    <a:pt x="1403" y="1013"/>
                  </a:lnTo>
                  <a:lnTo>
                    <a:pt x="1442" y="955"/>
                  </a:lnTo>
                  <a:lnTo>
                    <a:pt x="1442" y="897"/>
                  </a:lnTo>
                  <a:lnTo>
                    <a:pt x="1442" y="819"/>
                  </a:lnTo>
                  <a:lnTo>
                    <a:pt x="1423" y="760"/>
                  </a:lnTo>
                  <a:lnTo>
                    <a:pt x="1403" y="702"/>
                  </a:lnTo>
                  <a:lnTo>
                    <a:pt x="1325" y="624"/>
                  </a:lnTo>
                  <a:lnTo>
                    <a:pt x="1247" y="565"/>
                  </a:lnTo>
                  <a:lnTo>
                    <a:pt x="1189" y="429"/>
                  </a:lnTo>
                  <a:lnTo>
                    <a:pt x="1092" y="312"/>
                  </a:lnTo>
                  <a:lnTo>
                    <a:pt x="1014" y="254"/>
                  </a:lnTo>
                  <a:lnTo>
                    <a:pt x="936" y="195"/>
                  </a:lnTo>
                  <a:lnTo>
                    <a:pt x="760" y="117"/>
                  </a:lnTo>
                  <a:lnTo>
                    <a:pt x="643" y="59"/>
                  </a:lnTo>
                  <a:lnTo>
                    <a:pt x="507" y="39"/>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70"/>
            <p:cNvSpPr/>
            <p:nvPr/>
          </p:nvSpPr>
          <p:spPr>
            <a:xfrm>
              <a:off x="5578875" y="639000"/>
              <a:ext cx="36075" cy="30225"/>
            </a:xfrm>
            <a:custGeom>
              <a:avLst/>
              <a:gdLst/>
              <a:ahLst/>
              <a:cxnLst/>
              <a:rect l="l" t="t" r="r" b="b"/>
              <a:pathLst>
                <a:path w="1443" h="1209" fill="none" extrusionOk="0">
                  <a:moveTo>
                    <a:pt x="20" y="312"/>
                  </a:moveTo>
                  <a:lnTo>
                    <a:pt x="20" y="312"/>
                  </a:lnTo>
                  <a:lnTo>
                    <a:pt x="59" y="468"/>
                  </a:lnTo>
                  <a:lnTo>
                    <a:pt x="137" y="604"/>
                  </a:lnTo>
                  <a:lnTo>
                    <a:pt x="137" y="604"/>
                  </a:lnTo>
                  <a:lnTo>
                    <a:pt x="195" y="682"/>
                  </a:lnTo>
                  <a:lnTo>
                    <a:pt x="254" y="760"/>
                  </a:lnTo>
                  <a:lnTo>
                    <a:pt x="254" y="760"/>
                  </a:lnTo>
                  <a:lnTo>
                    <a:pt x="390" y="877"/>
                  </a:lnTo>
                  <a:lnTo>
                    <a:pt x="390" y="877"/>
                  </a:lnTo>
                  <a:lnTo>
                    <a:pt x="527" y="974"/>
                  </a:lnTo>
                  <a:lnTo>
                    <a:pt x="663" y="1052"/>
                  </a:lnTo>
                  <a:lnTo>
                    <a:pt x="663" y="1052"/>
                  </a:lnTo>
                  <a:lnTo>
                    <a:pt x="838" y="1130"/>
                  </a:lnTo>
                  <a:lnTo>
                    <a:pt x="1014" y="1189"/>
                  </a:lnTo>
                  <a:lnTo>
                    <a:pt x="1014" y="1189"/>
                  </a:lnTo>
                  <a:lnTo>
                    <a:pt x="1092" y="1208"/>
                  </a:lnTo>
                  <a:lnTo>
                    <a:pt x="1150" y="1208"/>
                  </a:lnTo>
                  <a:lnTo>
                    <a:pt x="1208" y="1189"/>
                  </a:lnTo>
                  <a:lnTo>
                    <a:pt x="1267" y="1169"/>
                  </a:lnTo>
                  <a:lnTo>
                    <a:pt x="1267" y="1169"/>
                  </a:lnTo>
                  <a:lnTo>
                    <a:pt x="1325" y="1130"/>
                  </a:lnTo>
                  <a:lnTo>
                    <a:pt x="1384" y="1072"/>
                  </a:lnTo>
                  <a:lnTo>
                    <a:pt x="1403" y="1013"/>
                  </a:lnTo>
                  <a:lnTo>
                    <a:pt x="1442" y="955"/>
                  </a:lnTo>
                  <a:lnTo>
                    <a:pt x="1442" y="955"/>
                  </a:lnTo>
                  <a:lnTo>
                    <a:pt x="1442" y="897"/>
                  </a:lnTo>
                  <a:lnTo>
                    <a:pt x="1442" y="819"/>
                  </a:lnTo>
                  <a:lnTo>
                    <a:pt x="1423" y="760"/>
                  </a:lnTo>
                  <a:lnTo>
                    <a:pt x="1403" y="702"/>
                  </a:lnTo>
                  <a:lnTo>
                    <a:pt x="1403" y="702"/>
                  </a:lnTo>
                  <a:lnTo>
                    <a:pt x="1325" y="624"/>
                  </a:lnTo>
                  <a:lnTo>
                    <a:pt x="1247" y="565"/>
                  </a:lnTo>
                  <a:lnTo>
                    <a:pt x="1247" y="565"/>
                  </a:lnTo>
                  <a:lnTo>
                    <a:pt x="1189" y="429"/>
                  </a:lnTo>
                  <a:lnTo>
                    <a:pt x="1092" y="312"/>
                  </a:lnTo>
                  <a:lnTo>
                    <a:pt x="1092" y="312"/>
                  </a:lnTo>
                  <a:lnTo>
                    <a:pt x="1014" y="254"/>
                  </a:lnTo>
                  <a:lnTo>
                    <a:pt x="936" y="195"/>
                  </a:lnTo>
                  <a:lnTo>
                    <a:pt x="760" y="117"/>
                  </a:lnTo>
                  <a:lnTo>
                    <a:pt x="760" y="117"/>
                  </a:lnTo>
                  <a:lnTo>
                    <a:pt x="643" y="59"/>
                  </a:lnTo>
                  <a:lnTo>
                    <a:pt x="507" y="39"/>
                  </a:lnTo>
                  <a:lnTo>
                    <a:pt x="254" y="0"/>
                  </a:lnTo>
                  <a:lnTo>
                    <a:pt x="234" y="0"/>
                  </a:lnTo>
                  <a:lnTo>
                    <a:pt x="234" y="0"/>
                  </a:lnTo>
                  <a:lnTo>
                    <a:pt x="176" y="20"/>
                  </a:lnTo>
                  <a:lnTo>
                    <a:pt x="137" y="39"/>
                  </a:lnTo>
                  <a:lnTo>
                    <a:pt x="98" y="59"/>
                  </a:lnTo>
                  <a:lnTo>
                    <a:pt x="59" y="117"/>
                  </a:lnTo>
                  <a:lnTo>
                    <a:pt x="20" y="215"/>
                  </a:lnTo>
                  <a:lnTo>
                    <a:pt x="0" y="254"/>
                  </a:lnTo>
                  <a:lnTo>
                    <a:pt x="20" y="312"/>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70"/>
            <p:cNvSpPr/>
            <p:nvPr/>
          </p:nvSpPr>
          <p:spPr>
            <a:xfrm>
              <a:off x="5697725" y="707200"/>
              <a:ext cx="21450" cy="23400"/>
            </a:xfrm>
            <a:custGeom>
              <a:avLst/>
              <a:gdLst/>
              <a:ahLst/>
              <a:cxnLst/>
              <a:rect l="l" t="t" r="r" b="b"/>
              <a:pathLst>
                <a:path w="858" h="936" extrusionOk="0">
                  <a:moveTo>
                    <a:pt x="195" y="0"/>
                  </a:moveTo>
                  <a:lnTo>
                    <a:pt x="117" y="39"/>
                  </a:lnTo>
                  <a:lnTo>
                    <a:pt x="59" y="97"/>
                  </a:lnTo>
                  <a:lnTo>
                    <a:pt x="20" y="156"/>
                  </a:lnTo>
                  <a:lnTo>
                    <a:pt x="1" y="234"/>
                  </a:lnTo>
                  <a:lnTo>
                    <a:pt x="1" y="331"/>
                  </a:lnTo>
                  <a:lnTo>
                    <a:pt x="20" y="409"/>
                  </a:lnTo>
                  <a:lnTo>
                    <a:pt x="59" y="487"/>
                  </a:lnTo>
                  <a:lnTo>
                    <a:pt x="98" y="565"/>
                  </a:lnTo>
                  <a:lnTo>
                    <a:pt x="215" y="721"/>
                  </a:lnTo>
                  <a:lnTo>
                    <a:pt x="332" y="838"/>
                  </a:lnTo>
                  <a:lnTo>
                    <a:pt x="390" y="877"/>
                  </a:lnTo>
                  <a:lnTo>
                    <a:pt x="429" y="916"/>
                  </a:lnTo>
                  <a:lnTo>
                    <a:pt x="546" y="935"/>
                  </a:lnTo>
                  <a:lnTo>
                    <a:pt x="663" y="896"/>
                  </a:lnTo>
                  <a:lnTo>
                    <a:pt x="721" y="877"/>
                  </a:lnTo>
                  <a:lnTo>
                    <a:pt x="760" y="838"/>
                  </a:lnTo>
                  <a:lnTo>
                    <a:pt x="799" y="799"/>
                  </a:lnTo>
                  <a:lnTo>
                    <a:pt x="838" y="740"/>
                  </a:lnTo>
                  <a:lnTo>
                    <a:pt x="858" y="624"/>
                  </a:lnTo>
                  <a:lnTo>
                    <a:pt x="838" y="507"/>
                  </a:lnTo>
                  <a:lnTo>
                    <a:pt x="799" y="448"/>
                  </a:lnTo>
                  <a:lnTo>
                    <a:pt x="760" y="409"/>
                  </a:lnTo>
                  <a:lnTo>
                    <a:pt x="663" y="331"/>
                  </a:lnTo>
                  <a:lnTo>
                    <a:pt x="546" y="195"/>
                  </a:lnTo>
                  <a:lnTo>
                    <a:pt x="429" y="59"/>
                  </a:lnTo>
                  <a:lnTo>
                    <a:pt x="351" y="20"/>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70"/>
            <p:cNvSpPr/>
            <p:nvPr/>
          </p:nvSpPr>
          <p:spPr>
            <a:xfrm>
              <a:off x="5697725" y="707200"/>
              <a:ext cx="21450" cy="23400"/>
            </a:xfrm>
            <a:custGeom>
              <a:avLst/>
              <a:gdLst/>
              <a:ahLst/>
              <a:cxnLst/>
              <a:rect l="l" t="t" r="r" b="b"/>
              <a:pathLst>
                <a:path w="858" h="936" fill="none" extrusionOk="0">
                  <a:moveTo>
                    <a:pt x="195" y="0"/>
                  </a:moveTo>
                  <a:lnTo>
                    <a:pt x="195" y="0"/>
                  </a:lnTo>
                  <a:lnTo>
                    <a:pt x="117" y="39"/>
                  </a:lnTo>
                  <a:lnTo>
                    <a:pt x="59" y="97"/>
                  </a:lnTo>
                  <a:lnTo>
                    <a:pt x="20" y="156"/>
                  </a:lnTo>
                  <a:lnTo>
                    <a:pt x="1" y="234"/>
                  </a:lnTo>
                  <a:lnTo>
                    <a:pt x="1" y="234"/>
                  </a:lnTo>
                  <a:lnTo>
                    <a:pt x="1" y="331"/>
                  </a:lnTo>
                  <a:lnTo>
                    <a:pt x="20" y="409"/>
                  </a:lnTo>
                  <a:lnTo>
                    <a:pt x="59" y="487"/>
                  </a:lnTo>
                  <a:lnTo>
                    <a:pt x="98" y="565"/>
                  </a:lnTo>
                  <a:lnTo>
                    <a:pt x="98" y="565"/>
                  </a:lnTo>
                  <a:lnTo>
                    <a:pt x="215" y="721"/>
                  </a:lnTo>
                  <a:lnTo>
                    <a:pt x="332" y="838"/>
                  </a:lnTo>
                  <a:lnTo>
                    <a:pt x="332" y="838"/>
                  </a:lnTo>
                  <a:lnTo>
                    <a:pt x="390" y="877"/>
                  </a:lnTo>
                  <a:lnTo>
                    <a:pt x="429" y="916"/>
                  </a:lnTo>
                  <a:lnTo>
                    <a:pt x="546" y="935"/>
                  </a:lnTo>
                  <a:lnTo>
                    <a:pt x="663" y="896"/>
                  </a:lnTo>
                  <a:lnTo>
                    <a:pt x="721" y="877"/>
                  </a:lnTo>
                  <a:lnTo>
                    <a:pt x="760" y="838"/>
                  </a:lnTo>
                  <a:lnTo>
                    <a:pt x="760" y="838"/>
                  </a:lnTo>
                  <a:lnTo>
                    <a:pt x="799" y="799"/>
                  </a:lnTo>
                  <a:lnTo>
                    <a:pt x="838" y="740"/>
                  </a:lnTo>
                  <a:lnTo>
                    <a:pt x="858" y="624"/>
                  </a:lnTo>
                  <a:lnTo>
                    <a:pt x="838" y="507"/>
                  </a:lnTo>
                  <a:lnTo>
                    <a:pt x="799" y="448"/>
                  </a:lnTo>
                  <a:lnTo>
                    <a:pt x="760" y="409"/>
                  </a:lnTo>
                  <a:lnTo>
                    <a:pt x="760" y="409"/>
                  </a:lnTo>
                  <a:lnTo>
                    <a:pt x="663" y="331"/>
                  </a:lnTo>
                  <a:lnTo>
                    <a:pt x="663" y="331"/>
                  </a:lnTo>
                  <a:lnTo>
                    <a:pt x="663" y="331"/>
                  </a:lnTo>
                  <a:lnTo>
                    <a:pt x="546" y="195"/>
                  </a:lnTo>
                  <a:lnTo>
                    <a:pt x="429" y="59"/>
                  </a:lnTo>
                  <a:lnTo>
                    <a:pt x="429" y="59"/>
                  </a:lnTo>
                  <a:lnTo>
                    <a:pt x="351" y="20"/>
                  </a:lnTo>
                  <a:lnTo>
                    <a:pt x="254" y="0"/>
                  </a:lnTo>
                  <a:lnTo>
                    <a:pt x="254" y="0"/>
                  </a:lnTo>
                  <a:lnTo>
                    <a:pt x="195"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70"/>
            <p:cNvSpPr/>
            <p:nvPr/>
          </p:nvSpPr>
          <p:spPr>
            <a:xfrm>
              <a:off x="5723050" y="756375"/>
              <a:ext cx="30725" cy="41925"/>
            </a:xfrm>
            <a:custGeom>
              <a:avLst/>
              <a:gdLst/>
              <a:ahLst/>
              <a:cxnLst/>
              <a:rect l="l" t="t" r="r" b="b"/>
              <a:pathLst>
                <a:path w="1229" h="1677" extrusionOk="0">
                  <a:moveTo>
                    <a:pt x="254" y="1"/>
                  </a:moveTo>
                  <a:lnTo>
                    <a:pt x="176" y="40"/>
                  </a:lnTo>
                  <a:lnTo>
                    <a:pt x="118" y="98"/>
                  </a:lnTo>
                  <a:lnTo>
                    <a:pt x="59" y="176"/>
                  </a:lnTo>
                  <a:lnTo>
                    <a:pt x="20" y="254"/>
                  </a:lnTo>
                  <a:lnTo>
                    <a:pt x="1" y="313"/>
                  </a:lnTo>
                  <a:lnTo>
                    <a:pt x="1" y="469"/>
                  </a:lnTo>
                  <a:lnTo>
                    <a:pt x="20" y="644"/>
                  </a:lnTo>
                  <a:lnTo>
                    <a:pt x="59" y="800"/>
                  </a:lnTo>
                  <a:lnTo>
                    <a:pt x="118" y="956"/>
                  </a:lnTo>
                  <a:lnTo>
                    <a:pt x="196" y="1112"/>
                  </a:lnTo>
                  <a:lnTo>
                    <a:pt x="312" y="1267"/>
                  </a:lnTo>
                  <a:lnTo>
                    <a:pt x="429" y="1423"/>
                  </a:lnTo>
                  <a:lnTo>
                    <a:pt x="546" y="1540"/>
                  </a:lnTo>
                  <a:lnTo>
                    <a:pt x="683" y="1638"/>
                  </a:lnTo>
                  <a:lnTo>
                    <a:pt x="761" y="1657"/>
                  </a:lnTo>
                  <a:lnTo>
                    <a:pt x="858" y="1677"/>
                  </a:lnTo>
                  <a:lnTo>
                    <a:pt x="955" y="1657"/>
                  </a:lnTo>
                  <a:lnTo>
                    <a:pt x="1033" y="1618"/>
                  </a:lnTo>
                  <a:lnTo>
                    <a:pt x="1111" y="1560"/>
                  </a:lnTo>
                  <a:lnTo>
                    <a:pt x="1170" y="1501"/>
                  </a:lnTo>
                  <a:lnTo>
                    <a:pt x="1209" y="1404"/>
                  </a:lnTo>
                  <a:lnTo>
                    <a:pt x="1228" y="1306"/>
                  </a:lnTo>
                  <a:lnTo>
                    <a:pt x="1228" y="1112"/>
                  </a:lnTo>
                  <a:lnTo>
                    <a:pt x="1189" y="936"/>
                  </a:lnTo>
                  <a:lnTo>
                    <a:pt x="1150" y="819"/>
                  </a:lnTo>
                  <a:lnTo>
                    <a:pt x="1111" y="702"/>
                  </a:lnTo>
                  <a:lnTo>
                    <a:pt x="1072" y="605"/>
                  </a:lnTo>
                  <a:lnTo>
                    <a:pt x="1033" y="508"/>
                  </a:lnTo>
                  <a:lnTo>
                    <a:pt x="897" y="352"/>
                  </a:lnTo>
                  <a:lnTo>
                    <a:pt x="761" y="215"/>
                  </a:lnTo>
                  <a:lnTo>
                    <a:pt x="624" y="79"/>
                  </a:lnTo>
                  <a:lnTo>
                    <a:pt x="507"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70"/>
            <p:cNvSpPr/>
            <p:nvPr/>
          </p:nvSpPr>
          <p:spPr>
            <a:xfrm>
              <a:off x="5723050" y="756375"/>
              <a:ext cx="30725" cy="41925"/>
            </a:xfrm>
            <a:custGeom>
              <a:avLst/>
              <a:gdLst/>
              <a:ahLst/>
              <a:cxnLst/>
              <a:rect l="l" t="t" r="r" b="b"/>
              <a:pathLst>
                <a:path w="1229" h="1677" fill="none" extrusionOk="0">
                  <a:moveTo>
                    <a:pt x="351" y="1"/>
                  </a:moveTo>
                  <a:lnTo>
                    <a:pt x="351" y="1"/>
                  </a:lnTo>
                  <a:lnTo>
                    <a:pt x="254" y="1"/>
                  </a:lnTo>
                  <a:lnTo>
                    <a:pt x="176" y="40"/>
                  </a:lnTo>
                  <a:lnTo>
                    <a:pt x="118" y="98"/>
                  </a:lnTo>
                  <a:lnTo>
                    <a:pt x="59" y="176"/>
                  </a:lnTo>
                  <a:lnTo>
                    <a:pt x="59" y="176"/>
                  </a:lnTo>
                  <a:lnTo>
                    <a:pt x="20" y="254"/>
                  </a:lnTo>
                  <a:lnTo>
                    <a:pt x="1" y="313"/>
                  </a:lnTo>
                  <a:lnTo>
                    <a:pt x="1" y="469"/>
                  </a:lnTo>
                  <a:lnTo>
                    <a:pt x="1" y="469"/>
                  </a:lnTo>
                  <a:lnTo>
                    <a:pt x="20" y="644"/>
                  </a:lnTo>
                  <a:lnTo>
                    <a:pt x="59" y="800"/>
                  </a:lnTo>
                  <a:lnTo>
                    <a:pt x="118" y="956"/>
                  </a:lnTo>
                  <a:lnTo>
                    <a:pt x="196" y="1112"/>
                  </a:lnTo>
                  <a:lnTo>
                    <a:pt x="196" y="1112"/>
                  </a:lnTo>
                  <a:lnTo>
                    <a:pt x="312" y="1267"/>
                  </a:lnTo>
                  <a:lnTo>
                    <a:pt x="429" y="1423"/>
                  </a:lnTo>
                  <a:lnTo>
                    <a:pt x="429" y="1423"/>
                  </a:lnTo>
                  <a:lnTo>
                    <a:pt x="546" y="1540"/>
                  </a:lnTo>
                  <a:lnTo>
                    <a:pt x="683" y="1638"/>
                  </a:lnTo>
                  <a:lnTo>
                    <a:pt x="683" y="1638"/>
                  </a:lnTo>
                  <a:lnTo>
                    <a:pt x="761" y="1657"/>
                  </a:lnTo>
                  <a:lnTo>
                    <a:pt x="858" y="1677"/>
                  </a:lnTo>
                  <a:lnTo>
                    <a:pt x="955" y="1657"/>
                  </a:lnTo>
                  <a:lnTo>
                    <a:pt x="1033" y="1618"/>
                  </a:lnTo>
                  <a:lnTo>
                    <a:pt x="1033" y="1618"/>
                  </a:lnTo>
                  <a:lnTo>
                    <a:pt x="1111" y="1560"/>
                  </a:lnTo>
                  <a:lnTo>
                    <a:pt x="1170" y="1501"/>
                  </a:lnTo>
                  <a:lnTo>
                    <a:pt x="1209" y="1404"/>
                  </a:lnTo>
                  <a:lnTo>
                    <a:pt x="1228" y="1306"/>
                  </a:lnTo>
                  <a:lnTo>
                    <a:pt x="1228" y="1306"/>
                  </a:lnTo>
                  <a:lnTo>
                    <a:pt x="1228" y="1112"/>
                  </a:lnTo>
                  <a:lnTo>
                    <a:pt x="1189" y="936"/>
                  </a:lnTo>
                  <a:lnTo>
                    <a:pt x="1189" y="936"/>
                  </a:lnTo>
                  <a:lnTo>
                    <a:pt x="1150" y="819"/>
                  </a:lnTo>
                  <a:lnTo>
                    <a:pt x="1111" y="702"/>
                  </a:lnTo>
                  <a:lnTo>
                    <a:pt x="1111" y="702"/>
                  </a:lnTo>
                  <a:lnTo>
                    <a:pt x="1072" y="605"/>
                  </a:lnTo>
                  <a:lnTo>
                    <a:pt x="1033" y="508"/>
                  </a:lnTo>
                  <a:lnTo>
                    <a:pt x="897" y="352"/>
                  </a:lnTo>
                  <a:lnTo>
                    <a:pt x="897" y="352"/>
                  </a:lnTo>
                  <a:lnTo>
                    <a:pt x="761" y="215"/>
                  </a:lnTo>
                  <a:lnTo>
                    <a:pt x="624" y="79"/>
                  </a:lnTo>
                  <a:lnTo>
                    <a:pt x="624" y="79"/>
                  </a:lnTo>
                  <a:lnTo>
                    <a:pt x="507" y="20"/>
                  </a:lnTo>
                  <a:lnTo>
                    <a:pt x="429" y="1"/>
                  </a:lnTo>
                  <a:lnTo>
                    <a:pt x="371" y="1"/>
                  </a:lnTo>
                  <a:lnTo>
                    <a:pt x="351"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70"/>
            <p:cNvSpPr/>
            <p:nvPr/>
          </p:nvSpPr>
          <p:spPr>
            <a:xfrm>
              <a:off x="5658750" y="730075"/>
              <a:ext cx="28275" cy="31700"/>
            </a:xfrm>
            <a:custGeom>
              <a:avLst/>
              <a:gdLst/>
              <a:ahLst/>
              <a:cxnLst/>
              <a:rect l="l" t="t" r="r" b="b"/>
              <a:pathLst>
                <a:path w="1131" h="1268" extrusionOk="0">
                  <a:moveTo>
                    <a:pt x="332" y="1"/>
                  </a:moveTo>
                  <a:lnTo>
                    <a:pt x="254" y="20"/>
                  </a:lnTo>
                  <a:lnTo>
                    <a:pt x="176" y="40"/>
                  </a:lnTo>
                  <a:lnTo>
                    <a:pt x="98" y="98"/>
                  </a:lnTo>
                  <a:lnTo>
                    <a:pt x="59" y="157"/>
                  </a:lnTo>
                  <a:lnTo>
                    <a:pt x="20" y="235"/>
                  </a:lnTo>
                  <a:lnTo>
                    <a:pt x="1" y="332"/>
                  </a:lnTo>
                  <a:lnTo>
                    <a:pt x="20" y="468"/>
                  </a:lnTo>
                  <a:lnTo>
                    <a:pt x="40" y="585"/>
                  </a:lnTo>
                  <a:lnTo>
                    <a:pt x="98" y="722"/>
                  </a:lnTo>
                  <a:lnTo>
                    <a:pt x="176" y="839"/>
                  </a:lnTo>
                  <a:lnTo>
                    <a:pt x="254" y="956"/>
                  </a:lnTo>
                  <a:lnTo>
                    <a:pt x="352" y="1053"/>
                  </a:lnTo>
                  <a:lnTo>
                    <a:pt x="468" y="1150"/>
                  </a:lnTo>
                  <a:lnTo>
                    <a:pt x="585" y="1228"/>
                  </a:lnTo>
                  <a:lnTo>
                    <a:pt x="663" y="1248"/>
                  </a:lnTo>
                  <a:lnTo>
                    <a:pt x="722" y="1267"/>
                  </a:lnTo>
                  <a:lnTo>
                    <a:pt x="800" y="1267"/>
                  </a:lnTo>
                  <a:lnTo>
                    <a:pt x="858" y="1248"/>
                  </a:lnTo>
                  <a:lnTo>
                    <a:pt x="936" y="1228"/>
                  </a:lnTo>
                  <a:lnTo>
                    <a:pt x="994" y="1189"/>
                  </a:lnTo>
                  <a:lnTo>
                    <a:pt x="1053" y="1150"/>
                  </a:lnTo>
                  <a:lnTo>
                    <a:pt x="1092" y="1092"/>
                  </a:lnTo>
                  <a:lnTo>
                    <a:pt x="1111" y="1014"/>
                  </a:lnTo>
                  <a:lnTo>
                    <a:pt x="1131" y="956"/>
                  </a:lnTo>
                  <a:lnTo>
                    <a:pt x="1131" y="878"/>
                  </a:lnTo>
                  <a:lnTo>
                    <a:pt x="1131" y="819"/>
                  </a:lnTo>
                  <a:lnTo>
                    <a:pt x="1092" y="722"/>
                  </a:lnTo>
                  <a:lnTo>
                    <a:pt x="1033" y="644"/>
                  </a:lnTo>
                  <a:lnTo>
                    <a:pt x="936" y="468"/>
                  </a:lnTo>
                  <a:lnTo>
                    <a:pt x="858" y="352"/>
                  </a:lnTo>
                  <a:lnTo>
                    <a:pt x="741" y="235"/>
                  </a:lnTo>
                  <a:lnTo>
                    <a:pt x="624" y="137"/>
                  </a:lnTo>
                  <a:lnTo>
                    <a:pt x="488" y="40"/>
                  </a:lnTo>
                  <a:lnTo>
                    <a:pt x="410" y="20"/>
                  </a:lnTo>
                  <a:lnTo>
                    <a:pt x="332" y="1"/>
                  </a:lnTo>
                  <a:close/>
                </a:path>
              </a:pathLst>
            </a:custGeom>
            <a:solidFill>
              <a:srgbClr val="A166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70"/>
            <p:cNvSpPr/>
            <p:nvPr/>
          </p:nvSpPr>
          <p:spPr>
            <a:xfrm>
              <a:off x="5658750" y="730075"/>
              <a:ext cx="28275" cy="31700"/>
            </a:xfrm>
            <a:custGeom>
              <a:avLst/>
              <a:gdLst/>
              <a:ahLst/>
              <a:cxnLst/>
              <a:rect l="l" t="t" r="r" b="b"/>
              <a:pathLst>
                <a:path w="1131" h="1268" fill="none" extrusionOk="0">
                  <a:moveTo>
                    <a:pt x="176" y="40"/>
                  </a:moveTo>
                  <a:lnTo>
                    <a:pt x="176" y="40"/>
                  </a:lnTo>
                  <a:lnTo>
                    <a:pt x="98" y="98"/>
                  </a:lnTo>
                  <a:lnTo>
                    <a:pt x="59" y="157"/>
                  </a:lnTo>
                  <a:lnTo>
                    <a:pt x="20" y="235"/>
                  </a:lnTo>
                  <a:lnTo>
                    <a:pt x="1" y="332"/>
                  </a:lnTo>
                  <a:lnTo>
                    <a:pt x="1" y="332"/>
                  </a:lnTo>
                  <a:lnTo>
                    <a:pt x="20" y="468"/>
                  </a:lnTo>
                  <a:lnTo>
                    <a:pt x="40" y="585"/>
                  </a:lnTo>
                  <a:lnTo>
                    <a:pt x="98" y="722"/>
                  </a:lnTo>
                  <a:lnTo>
                    <a:pt x="176" y="839"/>
                  </a:lnTo>
                  <a:lnTo>
                    <a:pt x="176" y="839"/>
                  </a:lnTo>
                  <a:lnTo>
                    <a:pt x="254" y="956"/>
                  </a:lnTo>
                  <a:lnTo>
                    <a:pt x="352" y="1053"/>
                  </a:lnTo>
                  <a:lnTo>
                    <a:pt x="468" y="1150"/>
                  </a:lnTo>
                  <a:lnTo>
                    <a:pt x="585" y="1228"/>
                  </a:lnTo>
                  <a:lnTo>
                    <a:pt x="585" y="1228"/>
                  </a:lnTo>
                  <a:lnTo>
                    <a:pt x="663" y="1248"/>
                  </a:lnTo>
                  <a:lnTo>
                    <a:pt x="722" y="1267"/>
                  </a:lnTo>
                  <a:lnTo>
                    <a:pt x="800" y="1267"/>
                  </a:lnTo>
                  <a:lnTo>
                    <a:pt x="858" y="1248"/>
                  </a:lnTo>
                  <a:lnTo>
                    <a:pt x="936" y="1228"/>
                  </a:lnTo>
                  <a:lnTo>
                    <a:pt x="994" y="1189"/>
                  </a:lnTo>
                  <a:lnTo>
                    <a:pt x="1053" y="1150"/>
                  </a:lnTo>
                  <a:lnTo>
                    <a:pt x="1092" y="1092"/>
                  </a:lnTo>
                  <a:lnTo>
                    <a:pt x="1092" y="1092"/>
                  </a:lnTo>
                  <a:lnTo>
                    <a:pt x="1111" y="1014"/>
                  </a:lnTo>
                  <a:lnTo>
                    <a:pt x="1131" y="956"/>
                  </a:lnTo>
                  <a:lnTo>
                    <a:pt x="1131" y="878"/>
                  </a:lnTo>
                  <a:lnTo>
                    <a:pt x="1131" y="819"/>
                  </a:lnTo>
                  <a:lnTo>
                    <a:pt x="1131" y="819"/>
                  </a:lnTo>
                  <a:lnTo>
                    <a:pt x="1092" y="722"/>
                  </a:lnTo>
                  <a:lnTo>
                    <a:pt x="1033" y="644"/>
                  </a:lnTo>
                  <a:lnTo>
                    <a:pt x="1033" y="644"/>
                  </a:lnTo>
                  <a:lnTo>
                    <a:pt x="936" y="468"/>
                  </a:lnTo>
                  <a:lnTo>
                    <a:pt x="936" y="468"/>
                  </a:lnTo>
                  <a:lnTo>
                    <a:pt x="858" y="352"/>
                  </a:lnTo>
                  <a:lnTo>
                    <a:pt x="741" y="235"/>
                  </a:lnTo>
                  <a:lnTo>
                    <a:pt x="624" y="137"/>
                  </a:lnTo>
                  <a:lnTo>
                    <a:pt x="488" y="40"/>
                  </a:lnTo>
                  <a:lnTo>
                    <a:pt x="488" y="40"/>
                  </a:lnTo>
                  <a:lnTo>
                    <a:pt x="410" y="20"/>
                  </a:lnTo>
                  <a:lnTo>
                    <a:pt x="332" y="1"/>
                  </a:lnTo>
                  <a:lnTo>
                    <a:pt x="332" y="1"/>
                  </a:lnTo>
                  <a:lnTo>
                    <a:pt x="254" y="20"/>
                  </a:lnTo>
                  <a:lnTo>
                    <a:pt x="176"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70"/>
            <p:cNvSpPr/>
            <p:nvPr/>
          </p:nvSpPr>
          <p:spPr>
            <a:xfrm>
              <a:off x="5248125" y="710100"/>
              <a:ext cx="118875" cy="179300"/>
            </a:xfrm>
            <a:custGeom>
              <a:avLst/>
              <a:gdLst/>
              <a:ahLst/>
              <a:cxnLst/>
              <a:rect l="l" t="t" r="r" b="b"/>
              <a:pathLst>
                <a:path w="4755" h="7172" extrusionOk="0">
                  <a:moveTo>
                    <a:pt x="3235" y="1"/>
                  </a:move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430" y="7152"/>
                  </a:lnTo>
                  <a:lnTo>
                    <a:pt x="3644" y="7132"/>
                  </a:lnTo>
                  <a:lnTo>
                    <a:pt x="3839" y="7093"/>
                  </a:lnTo>
                  <a:lnTo>
                    <a:pt x="4034" y="7054"/>
                  </a:lnTo>
                  <a:lnTo>
                    <a:pt x="4209" y="6996"/>
                  </a:lnTo>
                  <a:lnTo>
                    <a:pt x="4404" y="6918"/>
                  </a:lnTo>
                  <a:lnTo>
                    <a:pt x="4580" y="6840"/>
                  </a:lnTo>
                  <a:lnTo>
                    <a:pt x="4755" y="6742"/>
                  </a:lnTo>
                  <a:lnTo>
                    <a:pt x="4560" y="6703"/>
                  </a:lnTo>
                  <a:lnTo>
                    <a:pt x="4365" y="6664"/>
                  </a:lnTo>
                  <a:lnTo>
                    <a:pt x="4190" y="6606"/>
                  </a:lnTo>
                  <a:lnTo>
                    <a:pt x="3995" y="6528"/>
                  </a:lnTo>
                  <a:lnTo>
                    <a:pt x="3820" y="6431"/>
                  </a:lnTo>
                  <a:lnTo>
                    <a:pt x="3644" y="6314"/>
                  </a:lnTo>
                  <a:lnTo>
                    <a:pt x="3488" y="6197"/>
                  </a:lnTo>
                  <a:lnTo>
                    <a:pt x="3333" y="6060"/>
                  </a:lnTo>
                  <a:lnTo>
                    <a:pt x="3196" y="5924"/>
                  </a:lnTo>
                  <a:lnTo>
                    <a:pt x="3060" y="5768"/>
                  </a:lnTo>
                  <a:lnTo>
                    <a:pt x="2943" y="5593"/>
                  </a:lnTo>
                  <a:lnTo>
                    <a:pt x="2826" y="5437"/>
                  </a:lnTo>
                  <a:lnTo>
                    <a:pt x="2729" y="5242"/>
                  </a:lnTo>
                  <a:lnTo>
                    <a:pt x="2631" y="5047"/>
                  </a:lnTo>
                  <a:lnTo>
                    <a:pt x="2553" y="4852"/>
                  </a:lnTo>
                  <a:lnTo>
                    <a:pt x="2495" y="4658"/>
                  </a:lnTo>
                  <a:lnTo>
                    <a:pt x="2378" y="4248"/>
                  </a:lnTo>
                  <a:lnTo>
                    <a:pt x="2319" y="3839"/>
                  </a:lnTo>
                  <a:lnTo>
                    <a:pt x="2300" y="3411"/>
                  </a:lnTo>
                  <a:lnTo>
                    <a:pt x="2300" y="3196"/>
                  </a:lnTo>
                  <a:lnTo>
                    <a:pt x="2319" y="2982"/>
                  </a:lnTo>
                  <a:lnTo>
                    <a:pt x="2378" y="2573"/>
                  </a:lnTo>
                  <a:lnTo>
                    <a:pt x="2436" y="2359"/>
                  </a:lnTo>
                  <a:lnTo>
                    <a:pt x="2495" y="2164"/>
                  </a:lnTo>
                  <a:lnTo>
                    <a:pt x="2573" y="1969"/>
                  </a:lnTo>
                  <a:lnTo>
                    <a:pt x="2651" y="1793"/>
                  </a:lnTo>
                  <a:lnTo>
                    <a:pt x="2748" y="1618"/>
                  </a:lnTo>
                  <a:lnTo>
                    <a:pt x="2865" y="1443"/>
                  </a:lnTo>
                  <a:lnTo>
                    <a:pt x="2982" y="1287"/>
                  </a:lnTo>
                  <a:lnTo>
                    <a:pt x="3118" y="1131"/>
                  </a:lnTo>
                  <a:lnTo>
                    <a:pt x="3255" y="995"/>
                  </a:lnTo>
                  <a:lnTo>
                    <a:pt x="3411" y="858"/>
                  </a:lnTo>
                  <a:lnTo>
                    <a:pt x="3586" y="741"/>
                  </a:lnTo>
                  <a:lnTo>
                    <a:pt x="3781" y="644"/>
                  </a:lnTo>
                  <a:lnTo>
                    <a:pt x="3976" y="566"/>
                  </a:lnTo>
                  <a:lnTo>
                    <a:pt x="4170" y="488"/>
                  </a:lnTo>
                  <a:lnTo>
                    <a:pt x="4424" y="430"/>
                  </a:lnTo>
                  <a:lnTo>
                    <a:pt x="4696" y="391"/>
                  </a:lnTo>
                  <a:lnTo>
                    <a:pt x="4521" y="293"/>
                  </a:lnTo>
                  <a:lnTo>
                    <a:pt x="4346" y="215"/>
                  </a:lnTo>
                  <a:lnTo>
                    <a:pt x="4170" y="157"/>
                  </a:lnTo>
                  <a:lnTo>
                    <a:pt x="3995" y="98"/>
                  </a:lnTo>
                  <a:lnTo>
                    <a:pt x="3800" y="59"/>
                  </a:lnTo>
                  <a:lnTo>
                    <a:pt x="3625" y="20"/>
                  </a:lnTo>
                  <a:lnTo>
                    <a:pt x="3430" y="1"/>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70"/>
            <p:cNvSpPr/>
            <p:nvPr/>
          </p:nvSpPr>
          <p:spPr>
            <a:xfrm>
              <a:off x="5248125" y="710100"/>
              <a:ext cx="118875" cy="179300"/>
            </a:xfrm>
            <a:custGeom>
              <a:avLst/>
              <a:gdLst/>
              <a:ahLst/>
              <a:cxnLst/>
              <a:rect l="l" t="t" r="r" b="b"/>
              <a:pathLst>
                <a:path w="4755" h="7172" fill="none" extrusionOk="0">
                  <a:moveTo>
                    <a:pt x="1" y="3586"/>
                  </a:move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235" y="7171"/>
                  </a:lnTo>
                  <a:lnTo>
                    <a:pt x="3430" y="7152"/>
                  </a:lnTo>
                  <a:lnTo>
                    <a:pt x="3644" y="7132"/>
                  </a:lnTo>
                  <a:lnTo>
                    <a:pt x="3839" y="7093"/>
                  </a:lnTo>
                  <a:lnTo>
                    <a:pt x="4034" y="7054"/>
                  </a:lnTo>
                  <a:lnTo>
                    <a:pt x="4209" y="6996"/>
                  </a:lnTo>
                  <a:lnTo>
                    <a:pt x="4404" y="6918"/>
                  </a:lnTo>
                  <a:lnTo>
                    <a:pt x="4580" y="6840"/>
                  </a:lnTo>
                  <a:lnTo>
                    <a:pt x="4755" y="6742"/>
                  </a:lnTo>
                  <a:lnTo>
                    <a:pt x="4755" y="6742"/>
                  </a:lnTo>
                  <a:lnTo>
                    <a:pt x="4560" y="6703"/>
                  </a:lnTo>
                  <a:lnTo>
                    <a:pt x="4365" y="6664"/>
                  </a:lnTo>
                  <a:lnTo>
                    <a:pt x="4365" y="6664"/>
                  </a:lnTo>
                  <a:lnTo>
                    <a:pt x="4190" y="6606"/>
                  </a:lnTo>
                  <a:lnTo>
                    <a:pt x="3995" y="6528"/>
                  </a:lnTo>
                  <a:lnTo>
                    <a:pt x="3995" y="6528"/>
                  </a:lnTo>
                  <a:lnTo>
                    <a:pt x="3820" y="6431"/>
                  </a:lnTo>
                  <a:lnTo>
                    <a:pt x="3644" y="6314"/>
                  </a:lnTo>
                  <a:lnTo>
                    <a:pt x="3488" y="6197"/>
                  </a:lnTo>
                  <a:lnTo>
                    <a:pt x="3333" y="6060"/>
                  </a:lnTo>
                  <a:lnTo>
                    <a:pt x="3333" y="6060"/>
                  </a:lnTo>
                  <a:lnTo>
                    <a:pt x="3196" y="5924"/>
                  </a:lnTo>
                  <a:lnTo>
                    <a:pt x="3060" y="5768"/>
                  </a:lnTo>
                  <a:lnTo>
                    <a:pt x="2943" y="5593"/>
                  </a:lnTo>
                  <a:lnTo>
                    <a:pt x="2826" y="5437"/>
                  </a:lnTo>
                  <a:lnTo>
                    <a:pt x="2826" y="5437"/>
                  </a:lnTo>
                  <a:lnTo>
                    <a:pt x="2729" y="5242"/>
                  </a:lnTo>
                  <a:lnTo>
                    <a:pt x="2631" y="5047"/>
                  </a:lnTo>
                  <a:lnTo>
                    <a:pt x="2553" y="4852"/>
                  </a:lnTo>
                  <a:lnTo>
                    <a:pt x="2495" y="4658"/>
                  </a:lnTo>
                  <a:lnTo>
                    <a:pt x="2378" y="4248"/>
                  </a:lnTo>
                  <a:lnTo>
                    <a:pt x="2319" y="3839"/>
                  </a:lnTo>
                  <a:lnTo>
                    <a:pt x="2319" y="3839"/>
                  </a:lnTo>
                  <a:lnTo>
                    <a:pt x="2300" y="3411"/>
                  </a:lnTo>
                  <a:lnTo>
                    <a:pt x="2300" y="3196"/>
                  </a:lnTo>
                  <a:lnTo>
                    <a:pt x="2319" y="2982"/>
                  </a:lnTo>
                  <a:lnTo>
                    <a:pt x="2319" y="2982"/>
                  </a:lnTo>
                  <a:lnTo>
                    <a:pt x="2378" y="2573"/>
                  </a:lnTo>
                  <a:lnTo>
                    <a:pt x="2436" y="2359"/>
                  </a:lnTo>
                  <a:lnTo>
                    <a:pt x="2495" y="2164"/>
                  </a:lnTo>
                  <a:lnTo>
                    <a:pt x="2495" y="2164"/>
                  </a:lnTo>
                  <a:lnTo>
                    <a:pt x="2573" y="1969"/>
                  </a:lnTo>
                  <a:lnTo>
                    <a:pt x="2651" y="1793"/>
                  </a:lnTo>
                  <a:lnTo>
                    <a:pt x="2748" y="1618"/>
                  </a:lnTo>
                  <a:lnTo>
                    <a:pt x="2865" y="1443"/>
                  </a:lnTo>
                  <a:lnTo>
                    <a:pt x="2865" y="1443"/>
                  </a:lnTo>
                  <a:lnTo>
                    <a:pt x="2982" y="1287"/>
                  </a:lnTo>
                  <a:lnTo>
                    <a:pt x="3118" y="1131"/>
                  </a:lnTo>
                  <a:lnTo>
                    <a:pt x="3255" y="995"/>
                  </a:lnTo>
                  <a:lnTo>
                    <a:pt x="3411" y="858"/>
                  </a:lnTo>
                  <a:lnTo>
                    <a:pt x="3411" y="858"/>
                  </a:lnTo>
                  <a:lnTo>
                    <a:pt x="3586" y="741"/>
                  </a:lnTo>
                  <a:lnTo>
                    <a:pt x="3781" y="644"/>
                  </a:lnTo>
                  <a:lnTo>
                    <a:pt x="3976" y="566"/>
                  </a:lnTo>
                  <a:lnTo>
                    <a:pt x="4170" y="488"/>
                  </a:lnTo>
                  <a:lnTo>
                    <a:pt x="4170" y="488"/>
                  </a:lnTo>
                  <a:lnTo>
                    <a:pt x="4424" y="430"/>
                  </a:lnTo>
                  <a:lnTo>
                    <a:pt x="4696" y="391"/>
                  </a:lnTo>
                  <a:lnTo>
                    <a:pt x="4696" y="391"/>
                  </a:lnTo>
                  <a:lnTo>
                    <a:pt x="4521" y="293"/>
                  </a:lnTo>
                  <a:lnTo>
                    <a:pt x="4346" y="215"/>
                  </a:lnTo>
                  <a:lnTo>
                    <a:pt x="4170" y="157"/>
                  </a:lnTo>
                  <a:lnTo>
                    <a:pt x="3995" y="98"/>
                  </a:lnTo>
                  <a:lnTo>
                    <a:pt x="3800" y="59"/>
                  </a:lnTo>
                  <a:lnTo>
                    <a:pt x="3625" y="20"/>
                  </a:lnTo>
                  <a:lnTo>
                    <a:pt x="3430" y="1"/>
                  </a:lnTo>
                  <a:lnTo>
                    <a:pt x="3235" y="1"/>
                  </a:lnTo>
                  <a:lnTo>
                    <a:pt x="3235" y="1"/>
                  </a:ln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70"/>
            <p:cNvSpPr/>
            <p:nvPr/>
          </p:nvSpPr>
          <p:spPr>
            <a:xfrm>
              <a:off x="5291000" y="717425"/>
              <a:ext cx="118875" cy="164175"/>
            </a:xfrm>
            <a:custGeom>
              <a:avLst/>
              <a:gdLst/>
              <a:ahLst/>
              <a:cxnLst/>
              <a:rect l="l" t="t" r="r" b="b"/>
              <a:pathLst>
                <a:path w="4755" h="6567" extrusionOk="0">
                  <a:moveTo>
                    <a:pt x="2631" y="0"/>
                  </a:moveTo>
                  <a:lnTo>
                    <a:pt x="2377" y="20"/>
                  </a:lnTo>
                  <a:lnTo>
                    <a:pt x="2300" y="20"/>
                  </a:lnTo>
                  <a:lnTo>
                    <a:pt x="2261" y="39"/>
                  </a:lnTo>
                  <a:lnTo>
                    <a:pt x="2085" y="78"/>
                  </a:lnTo>
                  <a:lnTo>
                    <a:pt x="1910" y="137"/>
                  </a:lnTo>
                  <a:lnTo>
                    <a:pt x="1871" y="137"/>
                  </a:lnTo>
                  <a:lnTo>
                    <a:pt x="1851" y="156"/>
                  </a:lnTo>
                  <a:lnTo>
                    <a:pt x="1832" y="156"/>
                  </a:lnTo>
                  <a:lnTo>
                    <a:pt x="1793" y="176"/>
                  </a:lnTo>
                  <a:lnTo>
                    <a:pt x="1598" y="273"/>
                  </a:lnTo>
                  <a:lnTo>
                    <a:pt x="1579" y="273"/>
                  </a:lnTo>
                  <a:lnTo>
                    <a:pt x="1559" y="292"/>
                  </a:lnTo>
                  <a:lnTo>
                    <a:pt x="1540" y="292"/>
                  </a:lnTo>
                  <a:lnTo>
                    <a:pt x="1501" y="331"/>
                  </a:lnTo>
                  <a:lnTo>
                    <a:pt x="1384" y="390"/>
                  </a:lnTo>
                  <a:lnTo>
                    <a:pt x="1247" y="487"/>
                  </a:lnTo>
                  <a:lnTo>
                    <a:pt x="1208" y="526"/>
                  </a:lnTo>
                  <a:lnTo>
                    <a:pt x="1092" y="643"/>
                  </a:lnTo>
                  <a:lnTo>
                    <a:pt x="1072" y="643"/>
                  </a:lnTo>
                  <a:lnTo>
                    <a:pt x="975" y="741"/>
                  </a:lnTo>
                  <a:lnTo>
                    <a:pt x="838" y="877"/>
                  </a:lnTo>
                  <a:lnTo>
                    <a:pt x="741" y="1013"/>
                  </a:lnTo>
                  <a:lnTo>
                    <a:pt x="702" y="1052"/>
                  </a:lnTo>
                  <a:lnTo>
                    <a:pt x="585" y="1228"/>
                  </a:lnTo>
                  <a:lnTo>
                    <a:pt x="488" y="1384"/>
                  </a:lnTo>
                  <a:lnTo>
                    <a:pt x="312" y="1734"/>
                  </a:lnTo>
                  <a:lnTo>
                    <a:pt x="312" y="1773"/>
                  </a:lnTo>
                  <a:lnTo>
                    <a:pt x="176" y="2104"/>
                  </a:lnTo>
                  <a:lnTo>
                    <a:pt x="176" y="2163"/>
                  </a:lnTo>
                  <a:lnTo>
                    <a:pt x="117" y="2377"/>
                  </a:lnTo>
                  <a:lnTo>
                    <a:pt x="39" y="2708"/>
                  </a:lnTo>
                  <a:lnTo>
                    <a:pt x="20" y="3001"/>
                  </a:lnTo>
                  <a:lnTo>
                    <a:pt x="0" y="3293"/>
                  </a:lnTo>
                  <a:lnTo>
                    <a:pt x="20" y="3566"/>
                  </a:lnTo>
                  <a:lnTo>
                    <a:pt x="39" y="3839"/>
                  </a:lnTo>
                  <a:lnTo>
                    <a:pt x="98" y="4092"/>
                  </a:lnTo>
                  <a:lnTo>
                    <a:pt x="156" y="4345"/>
                  </a:lnTo>
                  <a:lnTo>
                    <a:pt x="215" y="4579"/>
                  </a:lnTo>
                  <a:lnTo>
                    <a:pt x="312" y="4813"/>
                  </a:lnTo>
                  <a:lnTo>
                    <a:pt x="410" y="5008"/>
                  </a:lnTo>
                  <a:lnTo>
                    <a:pt x="507" y="5222"/>
                  </a:lnTo>
                  <a:lnTo>
                    <a:pt x="624" y="5397"/>
                  </a:lnTo>
                  <a:lnTo>
                    <a:pt x="741" y="5553"/>
                  </a:lnTo>
                  <a:lnTo>
                    <a:pt x="858" y="5709"/>
                  </a:lnTo>
                  <a:lnTo>
                    <a:pt x="994" y="5845"/>
                  </a:lnTo>
                  <a:lnTo>
                    <a:pt x="1247" y="6079"/>
                  </a:lnTo>
                  <a:lnTo>
                    <a:pt x="1520" y="6255"/>
                  </a:lnTo>
                  <a:lnTo>
                    <a:pt x="1793" y="6391"/>
                  </a:lnTo>
                  <a:lnTo>
                    <a:pt x="1929" y="6449"/>
                  </a:lnTo>
                  <a:lnTo>
                    <a:pt x="2085" y="6488"/>
                  </a:lnTo>
                  <a:lnTo>
                    <a:pt x="2358" y="6547"/>
                  </a:lnTo>
                  <a:lnTo>
                    <a:pt x="2631" y="6566"/>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70"/>
            <p:cNvSpPr/>
            <p:nvPr/>
          </p:nvSpPr>
          <p:spPr>
            <a:xfrm>
              <a:off x="5291000" y="717425"/>
              <a:ext cx="118875" cy="164175"/>
            </a:xfrm>
            <a:custGeom>
              <a:avLst/>
              <a:gdLst/>
              <a:ahLst/>
              <a:cxnLst/>
              <a:rect l="l" t="t" r="r" b="b"/>
              <a:pathLst>
                <a:path w="4755" h="6567" fill="none" extrusionOk="0">
                  <a:moveTo>
                    <a:pt x="2631" y="0"/>
                  </a:moveTo>
                  <a:lnTo>
                    <a:pt x="2631" y="0"/>
                  </a:lnTo>
                  <a:lnTo>
                    <a:pt x="2377" y="20"/>
                  </a:lnTo>
                  <a:lnTo>
                    <a:pt x="2377" y="20"/>
                  </a:lnTo>
                  <a:lnTo>
                    <a:pt x="2319" y="20"/>
                  </a:lnTo>
                  <a:lnTo>
                    <a:pt x="2319" y="20"/>
                  </a:lnTo>
                  <a:lnTo>
                    <a:pt x="2300" y="20"/>
                  </a:lnTo>
                  <a:lnTo>
                    <a:pt x="2300" y="20"/>
                  </a:lnTo>
                  <a:lnTo>
                    <a:pt x="2261" y="39"/>
                  </a:lnTo>
                  <a:lnTo>
                    <a:pt x="2261" y="39"/>
                  </a:lnTo>
                  <a:lnTo>
                    <a:pt x="2261" y="39"/>
                  </a:lnTo>
                  <a:lnTo>
                    <a:pt x="2085" y="78"/>
                  </a:lnTo>
                  <a:lnTo>
                    <a:pt x="2085" y="78"/>
                  </a:lnTo>
                  <a:lnTo>
                    <a:pt x="1910" y="137"/>
                  </a:lnTo>
                  <a:lnTo>
                    <a:pt x="1890" y="137"/>
                  </a:lnTo>
                  <a:lnTo>
                    <a:pt x="1890" y="137"/>
                  </a:lnTo>
                  <a:lnTo>
                    <a:pt x="1871" y="137"/>
                  </a:lnTo>
                  <a:lnTo>
                    <a:pt x="1851" y="156"/>
                  </a:lnTo>
                  <a:lnTo>
                    <a:pt x="1851" y="156"/>
                  </a:lnTo>
                  <a:lnTo>
                    <a:pt x="1832" y="156"/>
                  </a:lnTo>
                  <a:lnTo>
                    <a:pt x="1832" y="156"/>
                  </a:lnTo>
                  <a:lnTo>
                    <a:pt x="1832" y="156"/>
                  </a:lnTo>
                  <a:lnTo>
                    <a:pt x="1793" y="176"/>
                  </a:lnTo>
                  <a:lnTo>
                    <a:pt x="1793" y="176"/>
                  </a:lnTo>
                  <a:lnTo>
                    <a:pt x="1812" y="176"/>
                  </a:lnTo>
                  <a:lnTo>
                    <a:pt x="1793" y="176"/>
                  </a:lnTo>
                  <a:lnTo>
                    <a:pt x="1793" y="176"/>
                  </a:lnTo>
                  <a:lnTo>
                    <a:pt x="1598" y="273"/>
                  </a:lnTo>
                  <a:lnTo>
                    <a:pt x="1579" y="273"/>
                  </a:lnTo>
                  <a:lnTo>
                    <a:pt x="1559" y="292"/>
                  </a:lnTo>
                  <a:lnTo>
                    <a:pt x="1540" y="292"/>
                  </a:lnTo>
                  <a:lnTo>
                    <a:pt x="1540" y="292"/>
                  </a:lnTo>
                  <a:lnTo>
                    <a:pt x="1501" y="331"/>
                  </a:lnTo>
                  <a:lnTo>
                    <a:pt x="1501" y="331"/>
                  </a:lnTo>
                  <a:lnTo>
                    <a:pt x="1384" y="390"/>
                  </a:lnTo>
                  <a:lnTo>
                    <a:pt x="1384" y="390"/>
                  </a:lnTo>
                  <a:lnTo>
                    <a:pt x="1247" y="487"/>
                  </a:lnTo>
                  <a:lnTo>
                    <a:pt x="1247" y="487"/>
                  </a:lnTo>
                  <a:lnTo>
                    <a:pt x="1247" y="487"/>
                  </a:lnTo>
                  <a:lnTo>
                    <a:pt x="1247" y="487"/>
                  </a:lnTo>
                  <a:lnTo>
                    <a:pt x="1247" y="487"/>
                  </a:lnTo>
                  <a:lnTo>
                    <a:pt x="1247" y="487"/>
                  </a:lnTo>
                  <a:lnTo>
                    <a:pt x="1247" y="487"/>
                  </a:lnTo>
                  <a:lnTo>
                    <a:pt x="1208" y="526"/>
                  </a:lnTo>
                  <a:lnTo>
                    <a:pt x="1208" y="526"/>
                  </a:lnTo>
                  <a:lnTo>
                    <a:pt x="1092" y="643"/>
                  </a:lnTo>
                  <a:lnTo>
                    <a:pt x="1092" y="643"/>
                  </a:lnTo>
                  <a:lnTo>
                    <a:pt x="1072" y="643"/>
                  </a:lnTo>
                  <a:lnTo>
                    <a:pt x="1072" y="643"/>
                  </a:lnTo>
                  <a:lnTo>
                    <a:pt x="975" y="741"/>
                  </a:lnTo>
                  <a:lnTo>
                    <a:pt x="975" y="741"/>
                  </a:lnTo>
                  <a:lnTo>
                    <a:pt x="838" y="877"/>
                  </a:lnTo>
                  <a:lnTo>
                    <a:pt x="838" y="877"/>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02" y="1052"/>
                  </a:lnTo>
                  <a:lnTo>
                    <a:pt x="702" y="1052"/>
                  </a:lnTo>
                  <a:lnTo>
                    <a:pt x="585" y="1228"/>
                  </a:lnTo>
                  <a:lnTo>
                    <a:pt x="585" y="1228"/>
                  </a:lnTo>
                  <a:lnTo>
                    <a:pt x="488" y="1384"/>
                  </a:lnTo>
                  <a:lnTo>
                    <a:pt x="488" y="1384"/>
                  </a:lnTo>
                  <a:lnTo>
                    <a:pt x="312" y="1734"/>
                  </a:lnTo>
                  <a:lnTo>
                    <a:pt x="312" y="1734"/>
                  </a:lnTo>
                  <a:lnTo>
                    <a:pt x="312" y="1734"/>
                  </a:lnTo>
                  <a:lnTo>
                    <a:pt x="312" y="1734"/>
                  </a:lnTo>
                  <a:lnTo>
                    <a:pt x="312" y="1773"/>
                  </a:lnTo>
                  <a:lnTo>
                    <a:pt x="312" y="1773"/>
                  </a:lnTo>
                  <a:lnTo>
                    <a:pt x="312" y="1773"/>
                  </a:lnTo>
                  <a:lnTo>
                    <a:pt x="312" y="1773"/>
                  </a:lnTo>
                  <a:lnTo>
                    <a:pt x="312" y="1773"/>
                  </a:lnTo>
                  <a:lnTo>
                    <a:pt x="176" y="2104"/>
                  </a:lnTo>
                  <a:lnTo>
                    <a:pt x="176" y="2163"/>
                  </a:lnTo>
                  <a:lnTo>
                    <a:pt x="176" y="2163"/>
                  </a:lnTo>
                  <a:lnTo>
                    <a:pt x="117" y="2377"/>
                  </a:lnTo>
                  <a:lnTo>
                    <a:pt x="117" y="2377"/>
                  </a:lnTo>
                  <a:lnTo>
                    <a:pt x="39" y="2708"/>
                  </a:lnTo>
                  <a:lnTo>
                    <a:pt x="39" y="2728"/>
                  </a:lnTo>
                  <a:lnTo>
                    <a:pt x="39" y="2708"/>
                  </a:lnTo>
                  <a:lnTo>
                    <a:pt x="39" y="2708"/>
                  </a:lnTo>
                  <a:lnTo>
                    <a:pt x="39" y="2708"/>
                  </a:lnTo>
                  <a:lnTo>
                    <a:pt x="20" y="3001"/>
                  </a:lnTo>
                  <a:lnTo>
                    <a:pt x="0" y="3293"/>
                  </a:lnTo>
                  <a:lnTo>
                    <a:pt x="0" y="3293"/>
                  </a:lnTo>
                  <a:lnTo>
                    <a:pt x="20" y="3566"/>
                  </a:lnTo>
                  <a:lnTo>
                    <a:pt x="39" y="3839"/>
                  </a:lnTo>
                  <a:lnTo>
                    <a:pt x="39" y="3839"/>
                  </a:lnTo>
                  <a:lnTo>
                    <a:pt x="39" y="3839"/>
                  </a:lnTo>
                  <a:lnTo>
                    <a:pt x="98" y="4092"/>
                  </a:lnTo>
                  <a:lnTo>
                    <a:pt x="156" y="4345"/>
                  </a:lnTo>
                  <a:lnTo>
                    <a:pt x="156" y="4345"/>
                  </a:lnTo>
                  <a:lnTo>
                    <a:pt x="215" y="4579"/>
                  </a:lnTo>
                  <a:lnTo>
                    <a:pt x="312" y="4813"/>
                  </a:lnTo>
                  <a:lnTo>
                    <a:pt x="312" y="4813"/>
                  </a:lnTo>
                  <a:lnTo>
                    <a:pt x="312" y="4813"/>
                  </a:lnTo>
                  <a:lnTo>
                    <a:pt x="312" y="4813"/>
                  </a:lnTo>
                  <a:lnTo>
                    <a:pt x="312" y="4813"/>
                  </a:lnTo>
                  <a:lnTo>
                    <a:pt x="410" y="5008"/>
                  </a:lnTo>
                  <a:lnTo>
                    <a:pt x="507" y="5222"/>
                  </a:lnTo>
                  <a:lnTo>
                    <a:pt x="507" y="5222"/>
                  </a:lnTo>
                  <a:lnTo>
                    <a:pt x="624" y="5397"/>
                  </a:lnTo>
                  <a:lnTo>
                    <a:pt x="741" y="5553"/>
                  </a:lnTo>
                  <a:lnTo>
                    <a:pt x="741" y="5553"/>
                  </a:lnTo>
                  <a:lnTo>
                    <a:pt x="741" y="5553"/>
                  </a:lnTo>
                  <a:lnTo>
                    <a:pt x="741" y="5553"/>
                  </a:lnTo>
                  <a:lnTo>
                    <a:pt x="741" y="5553"/>
                  </a:lnTo>
                  <a:lnTo>
                    <a:pt x="741" y="5553"/>
                  </a:lnTo>
                  <a:lnTo>
                    <a:pt x="741" y="5573"/>
                  </a:lnTo>
                  <a:lnTo>
                    <a:pt x="741" y="5553"/>
                  </a:lnTo>
                  <a:lnTo>
                    <a:pt x="741" y="5553"/>
                  </a:lnTo>
                  <a:lnTo>
                    <a:pt x="741" y="5553"/>
                  </a:lnTo>
                  <a:lnTo>
                    <a:pt x="741" y="5553"/>
                  </a:lnTo>
                  <a:lnTo>
                    <a:pt x="858" y="5709"/>
                  </a:lnTo>
                  <a:lnTo>
                    <a:pt x="994" y="5845"/>
                  </a:lnTo>
                  <a:lnTo>
                    <a:pt x="994" y="5845"/>
                  </a:lnTo>
                  <a:lnTo>
                    <a:pt x="1247" y="6079"/>
                  </a:lnTo>
                  <a:lnTo>
                    <a:pt x="1247" y="6079"/>
                  </a:lnTo>
                  <a:lnTo>
                    <a:pt x="1247" y="6079"/>
                  </a:lnTo>
                  <a:lnTo>
                    <a:pt x="1247" y="6060"/>
                  </a:lnTo>
                  <a:lnTo>
                    <a:pt x="1247" y="6079"/>
                  </a:lnTo>
                  <a:lnTo>
                    <a:pt x="1247" y="6079"/>
                  </a:lnTo>
                  <a:lnTo>
                    <a:pt x="1520" y="6255"/>
                  </a:lnTo>
                  <a:lnTo>
                    <a:pt x="1520" y="6255"/>
                  </a:lnTo>
                  <a:lnTo>
                    <a:pt x="1793" y="6391"/>
                  </a:lnTo>
                  <a:lnTo>
                    <a:pt x="1793" y="6391"/>
                  </a:lnTo>
                  <a:lnTo>
                    <a:pt x="1793" y="6391"/>
                  </a:lnTo>
                  <a:lnTo>
                    <a:pt x="1929" y="6449"/>
                  </a:lnTo>
                  <a:lnTo>
                    <a:pt x="2085" y="6488"/>
                  </a:lnTo>
                  <a:lnTo>
                    <a:pt x="2085" y="6488"/>
                  </a:lnTo>
                  <a:lnTo>
                    <a:pt x="2358" y="6547"/>
                  </a:lnTo>
                  <a:lnTo>
                    <a:pt x="2358" y="6547"/>
                  </a:lnTo>
                  <a:lnTo>
                    <a:pt x="2358" y="6547"/>
                  </a:lnTo>
                  <a:lnTo>
                    <a:pt x="2631" y="6566"/>
                  </a:lnTo>
                  <a:lnTo>
                    <a:pt x="2631" y="6566"/>
                  </a:lnTo>
                  <a:lnTo>
                    <a:pt x="2845" y="6547"/>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lnTo>
                    <a:pt x="2826" y="0"/>
                  </a:lnTo>
                  <a:lnTo>
                    <a:pt x="2650" y="0"/>
                  </a:lnTo>
                  <a:lnTo>
                    <a:pt x="263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70"/>
            <p:cNvSpPr/>
            <p:nvPr/>
          </p:nvSpPr>
          <p:spPr>
            <a:xfrm>
              <a:off x="5298800" y="8377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70"/>
            <p:cNvSpPr/>
            <p:nvPr/>
          </p:nvSpPr>
          <p:spPr>
            <a:xfrm>
              <a:off x="5322175" y="86940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70"/>
            <p:cNvSpPr/>
            <p:nvPr/>
          </p:nvSpPr>
          <p:spPr>
            <a:xfrm>
              <a:off x="5267625" y="789025"/>
              <a:ext cx="49225" cy="20475"/>
            </a:xfrm>
            <a:custGeom>
              <a:avLst/>
              <a:gdLst/>
              <a:ahLst/>
              <a:cxnLst/>
              <a:rect l="l" t="t" r="r" b="b"/>
              <a:pathLst>
                <a:path w="1969" h="819" extrusionOk="0">
                  <a:moveTo>
                    <a:pt x="780" y="0"/>
                  </a:moveTo>
                  <a:lnTo>
                    <a:pt x="604" y="20"/>
                  </a:lnTo>
                  <a:lnTo>
                    <a:pt x="429" y="59"/>
                  </a:lnTo>
                  <a:lnTo>
                    <a:pt x="292" y="117"/>
                  </a:lnTo>
                  <a:lnTo>
                    <a:pt x="176" y="176"/>
                  </a:lnTo>
                  <a:lnTo>
                    <a:pt x="78" y="254"/>
                  </a:lnTo>
                  <a:lnTo>
                    <a:pt x="20" y="332"/>
                  </a:lnTo>
                  <a:lnTo>
                    <a:pt x="0" y="410"/>
                  </a:lnTo>
                  <a:lnTo>
                    <a:pt x="20" y="487"/>
                  </a:lnTo>
                  <a:lnTo>
                    <a:pt x="78" y="565"/>
                  </a:lnTo>
                  <a:lnTo>
                    <a:pt x="176" y="624"/>
                  </a:lnTo>
                  <a:lnTo>
                    <a:pt x="292" y="702"/>
                  </a:lnTo>
                  <a:lnTo>
                    <a:pt x="429" y="741"/>
                  </a:lnTo>
                  <a:lnTo>
                    <a:pt x="604" y="780"/>
                  </a:lnTo>
                  <a:lnTo>
                    <a:pt x="780" y="799"/>
                  </a:lnTo>
                  <a:lnTo>
                    <a:pt x="994" y="819"/>
                  </a:lnTo>
                  <a:lnTo>
                    <a:pt x="1189" y="799"/>
                  </a:lnTo>
                  <a:lnTo>
                    <a:pt x="1364" y="780"/>
                  </a:lnTo>
                  <a:lnTo>
                    <a:pt x="1539" y="741"/>
                  </a:lnTo>
                  <a:lnTo>
                    <a:pt x="1676" y="702"/>
                  </a:lnTo>
                  <a:lnTo>
                    <a:pt x="1793" y="624"/>
                  </a:lnTo>
                  <a:lnTo>
                    <a:pt x="1890" y="565"/>
                  </a:lnTo>
                  <a:lnTo>
                    <a:pt x="1949" y="487"/>
                  </a:lnTo>
                  <a:lnTo>
                    <a:pt x="1968" y="410"/>
                  </a:lnTo>
                  <a:lnTo>
                    <a:pt x="1949" y="332"/>
                  </a:lnTo>
                  <a:lnTo>
                    <a:pt x="1890" y="254"/>
                  </a:lnTo>
                  <a:lnTo>
                    <a:pt x="1793" y="176"/>
                  </a:lnTo>
                  <a:lnTo>
                    <a:pt x="1676" y="117"/>
                  </a:lnTo>
                  <a:lnTo>
                    <a:pt x="1539" y="59"/>
                  </a:lnTo>
                  <a:lnTo>
                    <a:pt x="1364" y="20"/>
                  </a:lnTo>
                  <a:lnTo>
                    <a:pt x="1189"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70"/>
            <p:cNvSpPr/>
            <p:nvPr/>
          </p:nvSpPr>
          <p:spPr>
            <a:xfrm>
              <a:off x="5267625" y="789025"/>
              <a:ext cx="49225" cy="20475"/>
            </a:xfrm>
            <a:custGeom>
              <a:avLst/>
              <a:gdLst/>
              <a:ahLst/>
              <a:cxnLst/>
              <a:rect l="l" t="t" r="r" b="b"/>
              <a:pathLst>
                <a:path w="1969" h="819" fill="none" extrusionOk="0">
                  <a:moveTo>
                    <a:pt x="0" y="410"/>
                  </a:moveTo>
                  <a:lnTo>
                    <a:pt x="0" y="410"/>
                  </a:lnTo>
                  <a:lnTo>
                    <a:pt x="20" y="487"/>
                  </a:lnTo>
                  <a:lnTo>
                    <a:pt x="78" y="565"/>
                  </a:lnTo>
                  <a:lnTo>
                    <a:pt x="176" y="624"/>
                  </a:lnTo>
                  <a:lnTo>
                    <a:pt x="292" y="702"/>
                  </a:lnTo>
                  <a:lnTo>
                    <a:pt x="429" y="741"/>
                  </a:lnTo>
                  <a:lnTo>
                    <a:pt x="604" y="780"/>
                  </a:lnTo>
                  <a:lnTo>
                    <a:pt x="780" y="799"/>
                  </a:lnTo>
                  <a:lnTo>
                    <a:pt x="994" y="819"/>
                  </a:lnTo>
                  <a:lnTo>
                    <a:pt x="994" y="819"/>
                  </a:lnTo>
                  <a:lnTo>
                    <a:pt x="1189" y="799"/>
                  </a:lnTo>
                  <a:lnTo>
                    <a:pt x="1364" y="780"/>
                  </a:lnTo>
                  <a:lnTo>
                    <a:pt x="1539" y="741"/>
                  </a:lnTo>
                  <a:lnTo>
                    <a:pt x="1676" y="702"/>
                  </a:lnTo>
                  <a:lnTo>
                    <a:pt x="1793" y="624"/>
                  </a:lnTo>
                  <a:lnTo>
                    <a:pt x="1890" y="565"/>
                  </a:lnTo>
                  <a:lnTo>
                    <a:pt x="1949" y="487"/>
                  </a:lnTo>
                  <a:lnTo>
                    <a:pt x="1968" y="410"/>
                  </a:lnTo>
                  <a:lnTo>
                    <a:pt x="1968" y="410"/>
                  </a:lnTo>
                  <a:lnTo>
                    <a:pt x="1949" y="332"/>
                  </a:lnTo>
                  <a:lnTo>
                    <a:pt x="1890" y="254"/>
                  </a:lnTo>
                  <a:lnTo>
                    <a:pt x="1793" y="176"/>
                  </a:lnTo>
                  <a:lnTo>
                    <a:pt x="1676" y="117"/>
                  </a:lnTo>
                  <a:lnTo>
                    <a:pt x="1539" y="59"/>
                  </a:lnTo>
                  <a:lnTo>
                    <a:pt x="1364" y="20"/>
                  </a:lnTo>
                  <a:lnTo>
                    <a:pt x="1189" y="0"/>
                  </a:lnTo>
                  <a:lnTo>
                    <a:pt x="994" y="0"/>
                  </a:lnTo>
                  <a:lnTo>
                    <a:pt x="994" y="0"/>
                  </a:lnTo>
                  <a:lnTo>
                    <a:pt x="780" y="0"/>
                  </a:lnTo>
                  <a:lnTo>
                    <a:pt x="604" y="20"/>
                  </a:lnTo>
                  <a:lnTo>
                    <a:pt x="429" y="59"/>
                  </a:lnTo>
                  <a:lnTo>
                    <a:pt x="292" y="117"/>
                  </a:lnTo>
                  <a:lnTo>
                    <a:pt x="176" y="176"/>
                  </a:lnTo>
                  <a:lnTo>
                    <a:pt x="78" y="254"/>
                  </a:lnTo>
                  <a:lnTo>
                    <a:pt x="20" y="332"/>
                  </a:lnTo>
                  <a:lnTo>
                    <a:pt x="0" y="41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70"/>
            <p:cNvSpPr/>
            <p:nvPr/>
          </p:nvSpPr>
          <p:spPr>
            <a:xfrm>
              <a:off x="5589600" y="707200"/>
              <a:ext cx="118875" cy="179275"/>
            </a:xfrm>
            <a:custGeom>
              <a:avLst/>
              <a:gdLst/>
              <a:ahLst/>
              <a:cxnLst/>
              <a:rect l="l" t="t" r="r" b="b"/>
              <a:pathLst>
                <a:path w="4755" h="7171" extrusionOk="0">
                  <a:moveTo>
                    <a:pt x="1520" y="0"/>
                  </a:moveTo>
                  <a:lnTo>
                    <a:pt x="1325" y="20"/>
                  </a:lnTo>
                  <a:lnTo>
                    <a:pt x="1130" y="39"/>
                  </a:lnTo>
                  <a:lnTo>
                    <a:pt x="935" y="59"/>
                  </a:lnTo>
                  <a:lnTo>
                    <a:pt x="760" y="97"/>
                  </a:lnTo>
                  <a:lnTo>
                    <a:pt x="565" y="156"/>
                  </a:lnTo>
                  <a:lnTo>
                    <a:pt x="390" y="234"/>
                  </a:lnTo>
                  <a:lnTo>
                    <a:pt x="214" y="312"/>
                  </a:lnTo>
                  <a:lnTo>
                    <a:pt x="59" y="390"/>
                  </a:lnTo>
                  <a:lnTo>
                    <a:pt x="312" y="429"/>
                  </a:lnTo>
                  <a:lnTo>
                    <a:pt x="585" y="507"/>
                  </a:lnTo>
                  <a:lnTo>
                    <a:pt x="779" y="565"/>
                  </a:lnTo>
                  <a:lnTo>
                    <a:pt x="974" y="663"/>
                  </a:lnTo>
                  <a:lnTo>
                    <a:pt x="1150" y="760"/>
                  </a:lnTo>
                  <a:lnTo>
                    <a:pt x="1325" y="877"/>
                  </a:lnTo>
                  <a:lnTo>
                    <a:pt x="1481" y="994"/>
                  </a:lnTo>
                  <a:lnTo>
                    <a:pt x="1637" y="1150"/>
                  </a:lnTo>
                  <a:lnTo>
                    <a:pt x="1754" y="1286"/>
                  </a:lnTo>
                  <a:lnTo>
                    <a:pt x="1890" y="1442"/>
                  </a:lnTo>
                  <a:lnTo>
                    <a:pt x="1987" y="1617"/>
                  </a:lnTo>
                  <a:lnTo>
                    <a:pt x="2085" y="1793"/>
                  </a:lnTo>
                  <a:lnTo>
                    <a:pt x="2182" y="1987"/>
                  </a:lnTo>
                  <a:lnTo>
                    <a:pt x="2241" y="2182"/>
                  </a:lnTo>
                  <a:lnTo>
                    <a:pt x="2319" y="2377"/>
                  </a:lnTo>
                  <a:lnTo>
                    <a:pt x="2358" y="2572"/>
                  </a:lnTo>
                  <a:lnTo>
                    <a:pt x="2436" y="2981"/>
                  </a:lnTo>
                  <a:lnTo>
                    <a:pt x="2436" y="3195"/>
                  </a:lnTo>
                  <a:lnTo>
                    <a:pt x="2455" y="3410"/>
                  </a:lnTo>
                  <a:lnTo>
                    <a:pt x="2436" y="3838"/>
                  </a:lnTo>
                  <a:lnTo>
                    <a:pt x="2358" y="4267"/>
                  </a:lnTo>
                  <a:lnTo>
                    <a:pt x="2260" y="4676"/>
                  </a:lnTo>
                  <a:lnTo>
                    <a:pt x="2182" y="4871"/>
                  </a:lnTo>
                  <a:lnTo>
                    <a:pt x="2104" y="5066"/>
                  </a:lnTo>
                  <a:lnTo>
                    <a:pt x="2007" y="5261"/>
                  </a:lnTo>
                  <a:lnTo>
                    <a:pt x="1910" y="5436"/>
                  </a:lnTo>
                  <a:lnTo>
                    <a:pt x="1812" y="5611"/>
                  </a:lnTo>
                  <a:lnTo>
                    <a:pt x="1676" y="5787"/>
                  </a:lnTo>
                  <a:lnTo>
                    <a:pt x="1559" y="5943"/>
                  </a:lnTo>
                  <a:lnTo>
                    <a:pt x="1403" y="6079"/>
                  </a:lnTo>
                  <a:lnTo>
                    <a:pt x="1267" y="6215"/>
                  </a:lnTo>
                  <a:lnTo>
                    <a:pt x="1111" y="6332"/>
                  </a:lnTo>
                  <a:lnTo>
                    <a:pt x="935" y="6449"/>
                  </a:lnTo>
                  <a:lnTo>
                    <a:pt x="760" y="6527"/>
                  </a:lnTo>
                  <a:lnTo>
                    <a:pt x="565" y="6625"/>
                  </a:lnTo>
                  <a:lnTo>
                    <a:pt x="370" y="6683"/>
                  </a:lnTo>
                  <a:lnTo>
                    <a:pt x="175" y="6722"/>
                  </a:lnTo>
                  <a:lnTo>
                    <a:pt x="0" y="6761"/>
                  </a:lnTo>
                  <a:lnTo>
                    <a:pt x="175" y="6858"/>
                  </a:lnTo>
                  <a:lnTo>
                    <a:pt x="351" y="6936"/>
                  </a:lnTo>
                  <a:lnTo>
                    <a:pt x="526" y="7014"/>
                  </a:lnTo>
                  <a:lnTo>
                    <a:pt x="721" y="7073"/>
                  </a:lnTo>
                  <a:lnTo>
                    <a:pt x="916" y="7112"/>
                  </a:lnTo>
                  <a:lnTo>
                    <a:pt x="1111" y="7151"/>
                  </a:lnTo>
                  <a:lnTo>
                    <a:pt x="1306" y="7170"/>
                  </a:lnTo>
                  <a:lnTo>
                    <a:pt x="1520" y="7170"/>
                  </a:lnTo>
                  <a:lnTo>
                    <a:pt x="1851" y="7151"/>
                  </a:lnTo>
                  <a:lnTo>
                    <a:pt x="2163" y="7112"/>
                  </a:lnTo>
                  <a:lnTo>
                    <a:pt x="2475" y="7014"/>
                  </a:lnTo>
                  <a:lnTo>
                    <a:pt x="2767" y="6897"/>
                  </a:lnTo>
                  <a:lnTo>
                    <a:pt x="3059" y="6742"/>
                  </a:lnTo>
                  <a:lnTo>
                    <a:pt x="3332" y="6566"/>
                  </a:lnTo>
                  <a:lnTo>
                    <a:pt x="3566" y="6352"/>
                  </a:lnTo>
                  <a:lnTo>
                    <a:pt x="3799" y="6118"/>
                  </a:lnTo>
                  <a:lnTo>
                    <a:pt x="4014" y="5865"/>
                  </a:lnTo>
                  <a:lnTo>
                    <a:pt x="4209" y="5592"/>
                  </a:lnTo>
                  <a:lnTo>
                    <a:pt x="4364" y="5300"/>
                  </a:lnTo>
                  <a:lnTo>
                    <a:pt x="4501" y="4988"/>
                  </a:lnTo>
                  <a:lnTo>
                    <a:pt x="4598" y="4657"/>
                  </a:lnTo>
                  <a:lnTo>
                    <a:pt x="4696" y="4306"/>
                  </a:lnTo>
                  <a:lnTo>
                    <a:pt x="4735" y="3955"/>
                  </a:lnTo>
                  <a:lnTo>
                    <a:pt x="4754" y="3585"/>
                  </a:lnTo>
                  <a:lnTo>
                    <a:pt x="4735" y="3215"/>
                  </a:lnTo>
                  <a:lnTo>
                    <a:pt x="4696" y="2864"/>
                  </a:lnTo>
                  <a:lnTo>
                    <a:pt x="4598" y="2533"/>
                  </a:lnTo>
                  <a:lnTo>
                    <a:pt x="4501" y="2202"/>
                  </a:lnTo>
                  <a:lnTo>
                    <a:pt x="4364" y="1890"/>
                  </a:lnTo>
                  <a:lnTo>
                    <a:pt x="4209" y="1578"/>
                  </a:lnTo>
                  <a:lnTo>
                    <a:pt x="4014" y="1305"/>
                  </a:lnTo>
                  <a:lnTo>
                    <a:pt x="3799" y="1052"/>
                  </a:lnTo>
                  <a:lnTo>
                    <a:pt x="3566" y="818"/>
                  </a:lnTo>
                  <a:lnTo>
                    <a:pt x="3332" y="624"/>
                  </a:lnTo>
                  <a:lnTo>
                    <a:pt x="3059" y="429"/>
                  </a:lnTo>
                  <a:lnTo>
                    <a:pt x="2767" y="292"/>
                  </a:lnTo>
                  <a:lnTo>
                    <a:pt x="2475" y="175"/>
                  </a:lnTo>
                  <a:lnTo>
                    <a:pt x="2163" y="78"/>
                  </a:lnTo>
                  <a:lnTo>
                    <a:pt x="1851" y="20"/>
                  </a:lnTo>
                  <a:lnTo>
                    <a:pt x="1520"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70"/>
            <p:cNvSpPr/>
            <p:nvPr/>
          </p:nvSpPr>
          <p:spPr>
            <a:xfrm>
              <a:off x="5589600" y="707200"/>
              <a:ext cx="118875" cy="179275"/>
            </a:xfrm>
            <a:custGeom>
              <a:avLst/>
              <a:gdLst/>
              <a:ahLst/>
              <a:cxnLst/>
              <a:rect l="l" t="t" r="r" b="b"/>
              <a:pathLst>
                <a:path w="4755" h="7171" fill="none" extrusionOk="0">
                  <a:moveTo>
                    <a:pt x="4754" y="3585"/>
                  </a:moveTo>
                  <a:lnTo>
                    <a:pt x="4754" y="3585"/>
                  </a:lnTo>
                  <a:lnTo>
                    <a:pt x="4735" y="3955"/>
                  </a:lnTo>
                  <a:lnTo>
                    <a:pt x="4696" y="4306"/>
                  </a:lnTo>
                  <a:lnTo>
                    <a:pt x="4598" y="4657"/>
                  </a:lnTo>
                  <a:lnTo>
                    <a:pt x="4501" y="4988"/>
                  </a:lnTo>
                  <a:lnTo>
                    <a:pt x="4364" y="5300"/>
                  </a:lnTo>
                  <a:lnTo>
                    <a:pt x="4209" y="5592"/>
                  </a:lnTo>
                  <a:lnTo>
                    <a:pt x="4014" y="5865"/>
                  </a:lnTo>
                  <a:lnTo>
                    <a:pt x="3799" y="6118"/>
                  </a:lnTo>
                  <a:lnTo>
                    <a:pt x="3566" y="6352"/>
                  </a:lnTo>
                  <a:lnTo>
                    <a:pt x="3332" y="6566"/>
                  </a:lnTo>
                  <a:lnTo>
                    <a:pt x="3059" y="6742"/>
                  </a:lnTo>
                  <a:lnTo>
                    <a:pt x="2767" y="6897"/>
                  </a:lnTo>
                  <a:lnTo>
                    <a:pt x="2475" y="7014"/>
                  </a:lnTo>
                  <a:lnTo>
                    <a:pt x="2163" y="7112"/>
                  </a:lnTo>
                  <a:lnTo>
                    <a:pt x="1851" y="7151"/>
                  </a:lnTo>
                  <a:lnTo>
                    <a:pt x="1520" y="7170"/>
                  </a:lnTo>
                  <a:lnTo>
                    <a:pt x="1520" y="7170"/>
                  </a:lnTo>
                  <a:lnTo>
                    <a:pt x="1306" y="7170"/>
                  </a:lnTo>
                  <a:lnTo>
                    <a:pt x="1111" y="7151"/>
                  </a:lnTo>
                  <a:lnTo>
                    <a:pt x="916" y="7112"/>
                  </a:lnTo>
                  <a:lnTo>
                    <a:pt x="721" y="7073"/>
                  </a:lnTo>
                  <a:lnTo>
                    <a:pt x="526" y="7014"/>
                  </a:lnTo>
                  <a:lnTo>
                    <a:pt x="351" y="6936"/>
                  </a:lnTo>
                  <a:lnTo>
                    <a:pt x="175" y="6858"/>
                  </a:lnTo>
                  <a:lnTo>
                    <a:pt x="0" y="6761"/>
                  </a:lnTo>
                  <a:lnTo>
                    <a:pt x="0" y="6761"/>
                  </a:lnTo>
                  <a:lnTo>
                    <a:pt x="175" y="6722"/>
                  </a:lnTo>
                  <a:lnTo>
                    <a:pt x="370" y="6683"/>
                  </a:lnTo>
                  <a:lnTo>
                    <a:pt x="370" y="6683"/>
                  </a:lnTo>
                  <a:lnTo>
                    <a:pt x="565" y="6625"/>
                  </a:lnTo>
                  <a:lnTo>
                    <a:pt x="760" y="6527"/>
                  </a:lnTo>
                  <a:lnTo>
                    <a:pt x="760" y="6527"/>
                  </a:lnTo>
                  <a:lnTo>
                    <a:pt x="935" y="6449"/>
                  </a:lnTo>
                  <a:lnTo>
                    <a:pt x="1111" y="6332"/>
                  </a:lnTo>
                  <a:lnTo>
                    <a:pt x="1267" y="6215"/>
                  </a:lnTo>
                  <a:lnTo>
                    <a:pt x="1403" y="6079"/>
                  </a:lnTo>
                  <a:lnTo>
                    <a:pt x="1403" y="6079"/>
                  </a:lnTo>
                  <a:lnTo>
                    <a:pt x="1559" y="5943"/>
                  </a:lnTo>
                  <a:lnTo>
                    <a:pt x="1676" y="5787"/>
                  </a:lnTo>
                  <a:lnTo>
                    <a:pt x="1812" y="5611"/>
                  </a:lnTo>
                  <a:lnTo>
                    <a:pt x="1910" y="5436"/>
                  </a:lnTo>
                  <a:lnTo>
                    <a:pt x="1910" y="5436"/>
                  </a:lnTo>
                  <a:lnTo>
                    <a:pt x="2007" y="5261"/>
                  </a:lnTo>
                  <a:lnTo>
                    <a:pt x="2104" y="5066"/>
                  </a:lnTo>
                  <a:lnTo>
                    <a:pt x="2182" y="4871"/>
                  </a:lnTo>
                  <a:lnTo>
                    <a:pt x="2260" y="4676"/>
                  </a:lnTo>
                  <a:lnTo>
                    <a:pt x="2358" y="4267"/>
                  </a:lnTo>
                  <a:lnTo>
                    <a:pt x="2436" y="3838"/>
                  </a:lnTo>
                  <a:lnTo>
                    <a:pt x="2436" y="3838"/>
                  </a:lnTo>
                  <a:lnTo>
                    <a:pt x="2455" y="3410"/>
                  </a:lnTo>
                  <a:lnTo>
                    <a:pt x="2436" y="3195"/>
                  </a:lnTo>
                  <a:lnTo>
                    <a:pt x="2436" y="2981"/>
                  </a:lnTo>
                  <a:lnTo>
                    <a:pt x="2436" y="2981"/>
                  </a:lnTo>
                  <a:lnTo>
                    <a:pt x="2358" y="2572"/>
                  </a:lnTo>
                  <a:lnTo>
                    <a:pt x="2319" y="2377"/>
                  </a:lnTo>
                  <a:lnTo>
                    <a:pt x="2241" y="2182"/>
                  </a:lnTo>
                  <a:lnTo>
                    <a:pt x="2241" y="2182"/>
                  </a:lnTo>
                  <a:lnTo>
                    <a:pt x="2182" y="1987"/>
                  </a:lnTo>
                  <a:lnTo>
                    <a:pt x="2085" y="1793"/>
                  </a:lnTo>
                  <a:lnTo>
                    <a:pt x="1987" y="1617"/>
                  </a:lnTo>
                  <a:lnTo>
                    <a:pt x="1890" y="1442"/>
                  </a:lnTo>
                  <a:lnTo>
                    <a:pt x="1890" y="1442"/>
                  </a:lnTo>
                  <a:lnTo>
                    <a:pt x="1754" y="1286"/>
                  </a:lnTo>
                  <a:lnTo>
                    <a:pt x="1637" y="1150"/>
                  </a:lnTo>
                  <a:lnTo>
                    <a:pt x="1481" y="994"/>
                  </a:lnTo>
                  <a:lnTo>
                    <a:pt x="1325" y="877"/>
                  </a:lnTo>
                  <a:lnTo>
                    <a:pt x="1325" y="877"/>
                  </a:lnTo>
                  <a:lnTo>
                    <a:pt x="1150" y="760"/>
                  </a:lnTo>
                  <a:lnTo>
                    <a:pt x="974" y="663"/>
                  </a:lnTo>
                  <a:lnTo>
                    <a:pt x="779" y="565"/>
                  </a:lnTo>
                  <a:lnTo>
                    <a:pt x="585" y="507"/>
                  </a:lnTo>
                  <a:lnTo>
                    <a:pt x="585" y="507"/>
                  </a:lnTo>
                  <a:lnTo>
                    <a:pt x="312" y="429"/>
                  </a:lnTo>
                  <a:lnTo>
                    <a:pt x="59" y="390"/>
                  </a:lnTo>
                  <a:lnTo>
                    <a:pt x="59" y="390"/>
                  </a:lnTo>
                  <a:lnTo>
                    <a:pt x="214" y="312"/>
                  </a:lnTo>
                  <a:lnTo>
                    <a:pt x="390" y="234"/>
                  </a:lnTo>
                  <a:lnTo>
                    <a:pt x="565" y="156"/>
                  </a:lnTo>
                  <a:lnTo>
                    <a:pt x="760" y="97"/>
                  </a:lnTo>
                  <a:lnTo>
                    <a:pt x="935" y="59"/>
                  </a:lnTo>
                  <a:lnTo>
                    <a:pt x="1130" y="39"/>
                  </a:lnTo>
                  <a:lnTo>
                    <a:pt x="1325" y="20"/>
                  </a:lnTo>
                  <a:lnTo>
                    <a:pt x="1520" y="0"/>
                  </a:lnTo>
                  <a:lnTo>
                    <a:pt x="1520" y="0"/>
                  </a:lnTo>
                  <a:lnTo>
                    <a:pt x="1851" y="20"/>
                  </a:lnTo>
                  <a:lnTo>
                    <a:pt x="2163" y="78"/>
                  </a:lnTo>
                  <a:lnTo>
                    <a:pt x="2475" y="175"/>
                  </a:lnTo>
                  <a:lnTo>
                    <a:pt x="2767" y="292"/>
                  </a:lnTo>
                  <a:lnTo>
                    <a:pt x="3059" y="429"/>
                  </a:lnTo>
                  <a:lnTo>
                    <a:pt x="3332" y="624"/>
                  </a:lnTo>
                  <a:lnTo>
                    <a:pt x="3566" y="818"/>
                  </a:lnTo>
                  <a:lnTo>
                    <a:pt x="3799" y="1052"/>
                  </a:lnTo>
                  <a:lnTo>
                    <a:pt x="4014" y="1305"/>
                  </a:lnTo>
                  <a:lnTo>
                    <a:pt x="4209" y="1578"/>
                  </a:lnTo>
                  <a:lnTo>
                    <a:pt x="4364" y="1890"/>
                  </a:lnTo>
                  <a:lnTo>
                    <a:pt x="4501" y="2202"/>
                  </a:lnTo>
                  <a:lnTo>
                    <a:pt x="4598" y="2533"/>
                  </a:lnTo>
                  <a:lnTo>
                    <a:pt x="4696" y="2864"/>
                  </a:lnTo>
                  <a:lnTo>
                    <a:pt x="4735" y="3215"/>
                  </a:lnTo>
                  <a:lnTo>
                    <a:pt x="4754" y="3585"/>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70"/>
            <p:cNvSpPr/>
            <p:nvPr/>
          </p:nvSpPr>
          <p:spPr>
            <a:xfrm>
              <a:off x="5546725" y="714975"/>
              <a:ext cx="118400" cy="164175"/>
            </a:xfrm>
            <a:custGeom>
              <a:avLst/>
              <a:gdLst/>
              <a:ahLst/>
              <a:cxnLst/>
              <a:rect l="l" t="t" r="r" b="b"/>
              <a:pathLst>
                <a:path w="4736" h="6567" extrusionOk="0">
                  <a:moveTo>
                    <a:pt x="1929" y="1"/>
                  </a:moveTo>
                  <a:lnTo>
                    <a:pt x="1715" y="118"/>
                  </a:lnTo>
                  <a:lnTo>
                    <a:pt x="1520" y="235"/>
                  </a:lnTo>
                  <a:lnTo>
                    <a:pt x="1325" y="390"/>
                  </a:lnTo>
                  <a:lnTo>
                    <a:pt x="1150" y="546"/>
                  </a:lnTo>
                  <a:lnTo>
                    <a:pt x="975" y="722"/>
                  </a:lnTo>
                  <a:lnTo>
                    <a:pt x="819" y="897"/>
                  </a:lnTo>
                  <a:lnTo>
                    <a:pt x="663" y="1092"/>
                  </a:lnTo>
                  <a:lnTo>
                    <a:pt x="527" y="1306"/>
                  </a:lnTo>
                  <a:lnTo>
                    <a:pt x="410" y="1521"/>
                  </a:lnTo>
                  <a:lnTo>
                    <a:pt x="312" y="1754"/>
                  </a:lnTo>
                  <a:lnTo>
                    <a:pt x="215" y="1988"/>
                  </a:lnTo>
                  <a:lnTo>
                    <a:pt x="137" y="2222"/>
                  </a:lnTo>
                  <a:lnTo>
                    <a:pt x="78" y="2475"/>
                  </a:lnTo>
                  <a:lnTo>
                    <a:pt x="39" y="2748"/>
                  </a:lnTo>
                  <a:lnTo>
                    <a:pt x="1" y="3001"/>
                  </a:lnTo>
                  <a:lnTo>
                    <a:pt x="1" y="3274"/>
                  </a:lnTo>
                  <a:lnTo>
                    <a:pt x="1" y="3547"/>
                  </a:lnTo>
                  <a:lnTo>
                    <a:pt x="39" y="3820"/>
                  </a:lnTo>
                  <a:lnTo>
                    <a:pt x="78" y="4073"/>
                  </a:lnTo>
                  <a:lnTo>
                    <a:pt x="137" y="4326"/>
                  </a:lnTo>
                  <a:lnTo>
                    <a:pt x="215" y="4560"/>
                  </a:lnTo>
                  <a:lnTo>
                    <a:pt x="312" y="4813"/>
                  </a:lnTo>
                  <a:lnTo>
                    <a:pt x="410" y="5028"/>
                  </a:lnTo>
                  <a:lnTo>
                    <a:pt x="527" y="5242"/>
                  </a:lnTo>
                  <a:lnTo>
                    <a:pt x="663" y="5456"/>
                  </a:lnTo>
                  <a:lnTo>
                    <a:pt x="799" y="5651"/>
                  </a:lnTo>
                  <a:lnTo>
                    <a:pt x="975" y="5827"/>
                  </a:lnTo>
                  <a:lnTo>
                    <a:pt x="1131" y="6002"/>
                  </a:lnTo>
                  <a:lnTo>
                    <a:pt x="1306" y="6158"/>
                  </a:lnTo>
                  <a:lnTo>
                    <a:pt x="1501" y="6314"/>
                  </a:lnTo>
                  <a:lnTo>
                    <a:pt x="1696" y="6431"/>
                  </a:lnTo>
                  <a:lnTo>
                    <a:pt x="1910" y="6547"/>
                  </a:lnTo>
                  <a:lnTo>
                    <a:pt x="2105" y="6567"/>
                  </a:lnTo>
                  <a:lnTo>
                    <a:pt x="2397" y="6547"/>
                  </a:lnTo>
                  <a:lnTo>
                    <a:pt x="2670" y="6489"/>
                  </a:lnTo>
                  <a:lnTo>
                    <a:pt x="2806" y="6450"/>
                  </a:lnTo>
                  <a:lnTo>
                    <a:pt x="2962" y="6392"/>
                  </a:lnTo>
                  <a:lnTo>
                    <a:pt x="2943" y="6392"/>
                  </a:lnTo>
                  <a:lnTo>
                    <a:pt x="3215" y="6255"/>
                  </a:lnTo>
                  <a:lnTo>
                    <a:pt x="3488" y="6060"/>
                  </a:lnTo>
                  <a:lnTo>
                    <a:pt x="3508" y="6060"/>
                  </a:lnTo>
                  <a:lnTo>
                    <a:pt x="3761" y="5846"/>
                  </a:lnTo>
                  <a:lnTo>
                    <a:pt x="3878" y="5710"/>
                  </a:lnTo>
                  <a:lnTo>
                    <a:pt x="3995" y="5554"/>
                  </a:lnTo>
                  <a:lnTo>
                    <a:pt x="4014" y="5554"/>
                  </a:lnTo>
                  <a:lnTo>
                    <a:pt x="4131" y="5378"/>
                  </a:lnTo>
                  <a:lnTo>
                    <a:pt x="4229" y="5203"/>
                  </a:lnTo>
                  <a:lnTo>
                    <a:pt x="4345" y="5008"/>
                  </a:lnTo>
                  <a:lnTo>
                    <a:pt x="4443" y="4794"/>
                  </a:lnTo>
                  <a:lnTo>
                    <a:pt x="4443" y="4813"/>
                  </a:lnTo>
                  <a:lnTo>
                    <a:pt x="4521" y="4560"/>
                  </a:lnTo>
                  <a:lnTo>
                    <a:pt x="4599" y="4326"/>
                  </a:lnTo>
                  <a:lnTo>
                    <a:pt x="4657" y="4073"/>
                  </a:lnTo>
                  <a:lnTo>
                    <a:pt x="4696" y="3820"/>
                  </a:lnTo>
                  <a:lnTo>
                    <a:pt x="4696" y="3839"/>
                  </a:lnTo>
                  <a:lnTo>
                    <a:pt x="4735" y="3566"/>
                  </a:lnTo>
                  <a:lnTo>
                    <a:pt x="4735" y="3274"/>
                  </a:lnTo>
                  <a:lnTo>
                    <a:pt x="4735" y="2982"/>
                  </a:lnTo>
                  <a:lnTo>
                    <a:pt x="4696" y="2709"/>
                  </a:lnTo>
                  <a:lnTo>
                    <a:pt x="4638" y="2378"/>
                  </a:lnTo>
                  <a:lnTo>
                    <a:pt x="4579" y="2144"/>
                  </a:lnTo>
                  <a:lnTo>
                    <a:pt x="4560" y="2105"/>
                  </a:lnTo>
                  <a:lnTo>
                    <a:pt x="4443" y="1754"/>
                  </a:lnTo>
                  <a:lnTo>
                    <a:pt x="4423" y="1735"/>
                  </a:lnTo>
                  <a:lnTo>
                    <a:pt x="4248" y="1384"/>
                  </a:lnTo>
                  <a:lnTo>
                    <a:pt x="4151" y="1209"/>
                  </a:lnTo>
                  <a:lnTo>
                    <a:pt x="4034" y="1053"/>
                  </a:lnTo>
                  <a:lnTo>
                    <a:pt x="4014" y="1014"/>
                  </a:lnTo>
                  <a:lnTo>
                    <a:pt x="3897" y="878"/>
                  </a:lnTo>
                  <a:lnTo>
                    <a:pt x="3761" y="741"/>
                  </a:lnTo>
                  <a:lnTo>
                    <a:pt x="3683" y="644"/>
                  </a:lnTo>
                  <a:lnTo>
                    <a:pt x="3663" y="624"/>
                  </a:lnTo>
                  <a:lnTo>
                    <a:pt x="3547" y="527"/>
                  </a:lnTo>
                  <a:lnTo>
                    <a:pt x="3488" y="488"/>
                  </a:lnTo>
                  <a:lnTo>
                    <a:pt x="3371" y="390"/>
                  </a:lnTo>
                  <a:lnTo>
                    <a:pt x="3254" y="313"/>
                  </a:lnTo>
                  <a:lnTo>
                    <a:pt x="3215" y="293"/>
                  </a:lnTo>
                  <a:lnTo>
                    <a:pt x="3196" y="274"/>
                  </a:lnTo>
                  <a:lnTo>
                    <a:pt x="3176" y="274"/>
                  </a:lnTo>
                  <a:lnTo>
                    <a:pt x="3157" y="254"/>
                  </a:lnTo>
                  <a:lnTo>
                    <a:pt x="2943" y="157"/>
                  </a:lnTo>
                  <a:lnTo>
                    <a:pt x="2923" y="157"/>
                  </a:lnTo>
                  <a:lnTo>
                    <a:pt x="2884" y="137"/>
                  </a:lnTo>
                  <a:lnTo>
                    <a:pt x="2845" y="118"/>
                  </a:lnTo>
                  <a:lnTo>
                    <a:pt x="2670" y="59"/>
                  </a:lnTo>
                  <a:lnTo>
                    <a:pt x="2475" y="20"/>
                  </a:lnTo>
                  <a:lnTo>
                    <a:pt x="2436" y="20"/>
                  </a:lnTo>
                  <a:lnTo>
                    <a:pt x="23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70"/>
            <p:cNvSpPr/>
            <p:nvPr/>
          </p:nvSpPr>
          <p:spPr>
            <a:xfrm>
              <a:off x="5546725" y="714975"/>
              <a:ext cx="118400" cy="164175"/>
            </a:xfrm>
            <a:custGeom>
              <a:avLst/>
              <a:gdLst/>
              <a:ahLst/>
              <a:cxnLst/>
              <a:rect l="l" t="t" r="r" b="b"/>
              <a:pathLst>
                <a:path w="4736" h="6567" fill="none" extrusionOk="0">
                  <a:moveTo>
                    <a:pt x="2105" y="1"/>
                  </a:moveTo>
                  <a:lnTo>
                    <a:pt x="2105" y="1"/>
                  </a:lnTo>
                  <a:lnTo>
                    <a:pt x="2378" y="1"/>
                  </a:lnTo>
                  <a:lnTo>
                    <a:pt x="2378" y="1"/>
                  </a:lnTo>
                  <a:lnTo>
                    <a:pt x="2436" y="20"/>
                  </a:lnTo>
                  <a:lnTo>
                    <a:pt x="2436" y="20"/>
                  </a:lnTo>
                  <a:lnTo>
                    <a:pt x="2455" y="20"/>
                  </a:lnTo>
                  <a:lnTo>
                    <a:pt x="2455" y="20"/>
                  </a:lnTo>
                  <a:lnTo>
                    <a:pt x="2475" y="20"/>
                  </a:lnTo>
                  <a:lnTo>
                    <a:pt x="2475" y="20"/>
                  </a:lnTo>
                  <a:lnTo>
                    <a:pt x="2475" y="20"/>
                  </a:lnTo>
                  <a:lnTo>
                    <a:pt x="2670" y="59"/>
                  </a:lnTo>
                  <a:lnTo>
                    <a:pt x="2670" y="59"/>
                  </a:lnTo>
                  <a:lnTo>
                    <a:pt x="2845" y="118"/>
                  </a:lnTo>
                  <a:lnTo>
                    <a:pt x="2845" y="118"/>
                  </a:lnTo>
                  <a:lnTo>
                    <a:pt x="2845" y="118"/>
                  </a:lnTo>
                  <a:lnTo>
                    <a:pt x="2884" y="137"/>
                  </a:lnTo>
                  <a:lnTo>
                    <a:pt x="2884" y="137"/>
                  </a:lnTo>
                  <a:lnTo>
                    <a:pt x="2884" y="137"/>
                  </a:lnTo>
                  <a:lnTo>
                    <a:pt x="2923" y="157"/>
                  </a:lnTo>
                  <a:lnTo>
                    <a:pt x="2923" y="157"/>
                  </a:lnTo>
                  <a:lnTo>
                    <a:pt x="2923" y="157"/>
                  </a:lnTo>
                  <a:lnTo>
                    <a:pt x="2962" y="157"/>
                  </a:lnTo>
                  <a:lnTo>
                    <a:pt x="2943" y="157"/>
                  </a:lnTo>
                  <a:lnTo>
                    <a:pt x="2943" y="157"/>
                  </a:lnTo>
                  <a:lnTo>
                    <a:pt x="2943" y="157"/>
                  </a:lnTo>
                  <a:lnTo>
                    <a:pt x="2943" y="157"/>
                  </a:lnTo>
                  <a:lnTo>
                    <a:pt x="3157" y="254"/>
                  </a:lnTo>
                  <a:lnTo>
                    <a:pt x="3176" y="274"/>
                  </a:lnTo>
                  <a:lnTo>
                    <a:pt x="3196" y="274"/>
                  </a:lnTo>
                  <a:lnTo>
                    <a:pt x="3215" y="293"/>
                  </a:lnTo>
                  <a:lnTo>
                    <a:pt x="3215" y="293"/>
                  </a:lnTo>
                  <a:lnTo>
                    <a:pt x="3254" y="313"/>
                  </a:lnTo>
                  <a:lnTo>
                    <a:pt x="3254" y="313"/>
                  </a:lnTo>
                  <a:lnTo>
                    <a:pt x="3371" y="390"/>
                  </a:lnTo>
                  <a:lnTo>
                    <a:pt x="3371" y="390"/>
                  </a:lnTo>
                  <a:lnTo>
                    <a:pt x="3488" y="488"/>
                  </a:lnTo>
                  <a:lnTo>
                    <a:pt x="3488" y="488"/>
                  </a:lnTo>
                  <a:lnTo>
                    <a:pt x="3488" y="488"/>
                  </a:lnTo>
                  <a:lnTo>
                    <a:pt x="3488" y="488"/>
                  </a:lnTo>
                  <a:lnTo>
                    <a:pt x="3488" y="488"/>
                  </a:lnTo>
                  <a:lnTo>
                    <a:pt x="3488" y="488"/>
                  </a:lnTo>
                  <a:lnTo>
                    <a:pt x="3488" y="488"/>
                  </a:lnTo>
                  <a:lnTo>
                    <a:pt x="3547" y="527"/>
                  </a:lnTo>
                  <a:lnTo>
                    <a:pt x="3547" y="527"/>
                  </a:lnTo>
                  <a:lnTo>
                    <a:pt x="3663" y="624"/>
                  </a:lnTo>
                  <a:lnTo>
                    <a:pt x="3663" y="624"/>
                  </a:lnTo>
                  <a:lnTo>
                    <a:pt x="3683" y="644"/>
                  </a:lnTo>
                  <a:lnTo>
                    <a:pt x="3683" y="644"/>
                  </a:lnTo>
                  <a:lnTo>
                    <a:pt x="3761" y="741"/>
                  </a:lnTo>
                  <a:lnTo>
                    <a:pt x="3761" y="741"/>
                  </a:lnTo>
                  <a:lnTo>
                    <a:pt x="3897" y="878"/>
                  </a:lnTo>
                  <a:lnTo>
                    <a:pt x="3897" y="878"/>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34" y="1053"/>
                  </a:lnTo>
                  <a:lnTo>
                    <a:pt x="4034" y="1053"/>
                  </a:lnTo>
                  <a:lnTo>
                    <a:pt x="4151" y="1209"/>
                  </a:lnTo>
                  <a:lnTo>
                    <a:pt x="4151" y="1209"/>
                  </a:lnTo>
                  <a:lnTo>
                    <a:pt x="4248" y="1384"/>
                  </a:lnTo>
                  <a:lnTo>
                    <a:pt x="4248" y="1384"/>
                  </a:lnTo>
                  <a:lnTo>
                    <a:pt x="4423" y="1735"/>
                  </a:lnTo>
                  <a:lnTo>
                    <a:pt x="4423" y="1735"/>
                  </a:lnTo>
                  <a:lnTo>
                    <a:pt x="4423" y="1735"/>
                  </a:lnTo>
                  <a:lnTo>
                    <a:pt x="4423" y="1735"/>
                  </a:lnTo>
                  <a:lnTo>
                    <a:pt x="4443" y="1754"/>
                  </a:lnTo>
                  <a:lnTo>
                    <a:pt x="4443" y="1754"/>
                  </a:lnTo>
                  <a:lnTo>
                    <a:pt x="4443" y="1754"/>
                  </a:lnTo>
                  <a:lnTo>
                    <a:pt x="4443" y="1754"/>
                  </a:lnTo>
                  <a:lnTo>
                    <a:pt x="4443" y="1754"/>
                  </a:lnTo>
                  <a:lnTo>
                    <a:pt x="4560" y="2105"/>
                  </a:lnTo>
                  <a:lnTo>
                    <a:pt x="4579" y="2144"/>
                  </a:lnTo>
                  <a:lnTo>
                    <a:pt x="4579" y="2144"/>
                  </a:lnTo>
                  <a:lnTo>
                    <a:pt x="4638" y="2378"/>
                  </a:lnTo>
                  <a:lnTo>
                    <a:pt x="4638" y="2378"/>
                  </a:lnTo>
                  <a:lnTo>
                    <a:pt x="4696" y="2709"/>
                  </a:lnTo>
                  <a:lnTo>
                    <a:pt x="4696" y="2729"/>
                  </a:lnTo>
                  <a:lnTo>
                    <a:pt x="4696" y="2709"/>
                  </a:lnTo>
                  <a:lnTo>
                    <a:pt x="4696" y="2709"/>
                  </a:lnTo>
                  <a:lnTo>
                    <a:pt x="4696" y="2709"/>
                  </a:lnTo>
                  <a:lnTo>
                    <a:pt x="4735" y="2982"/>
                  </a:lnTo>
                  <a:lnTo>
                    <a:pt x="4735" y="3274"/>
                  </a:lnTo>
                  <a:lnTo>
                    <a:pt x="4735" y="3274"/>
                  </a:lnTo>
                  <a:lnTo>
                    <a:pt x="4735" y="3566"/>
                  </a:lnTo>
                  <a:lnTo>
                    <a:pt x="4696" y="3839"/>
                  </a:lnTo>
                  <a:lnTo>
                    <a:pt x="4696" y="3820"/>
                  </a:lnTo>
                  <a:lnTo>
                    <a:pt x="4696" y="3820"/>
                  </a:lnTo>
                  <a:lnTo>
                    <a:pt x="4657" y="4073"/>
                  </a:lnTo>
                  <a:lnTo>
                    <a:pt x="4599" y="4326"/>
                  </a:lnTo>
                  <a:lnTo>
                    <a:pt x="4599" y="4326"/>
                  </a:lnTo>
                  <a:lnTo>
                    <a:pt x="4521" y="4560"/>
                  </a:lnTo>
                  <a:lnTo>
                    <a:pt x="4443" y="4813"/>
                  </a:lnTo>
                  <a:lnTo>
                    <a:pt x="4443" y="4813"/>
                  </a:lnTo>
                  <a:lnTo>
                    <a:pt x="4443" y="4813"/>
                  </a:lnTo>
                  <a:lnTo>
                    <a:pt x="4443" y="4794"/>
                  </a:lnTo>
                  <a:lnTo>
                    <a:pt x="4443" y="4794"/>
                  </a:lnTo>
                  <a:lnTo>
                    <a:pt x="4345" y="5008"/>
                  </a:lnTo>
                  <a:lnTo>
                    <a:pt x="4229" y="5203"/>
                  </a:lnTo>
                  <a:lnTo>
                    <a:pt x="4229" y="5203"/>
                  </a:lnTo>
                  <a:lnTo>
                    <a:pt x="4131" y="5378"/>
                  </a:lnTo>
                  <a:lnTo>
                    <a:pt x="4014" y="5554"/>
                  </a:lnTo>
                  <a:lnTo>
                    <a:pt x="4014" y="5554"/>
                  </a:lnTo>
                  <a:lnTo>
                    <a:pt x="4014" y="5554"/>
                  </a:lnTo>
                  <a:lnTo>
                    <a:pt x="4014" y="5554"/>
                  </a:lnTo>
                  <a:lnTo>
                    <a:pt x="3995" y="5554"/>
                  </a:lnTo>
                  <a:lnTo>
                    <a:pt x="3995" y="5554"/>
                  </a:lnTo>
                  <a:lnTo>
                    <a:pt x="3995" y="5554"/>
                  </a:lnTo>
                  <a:lnTo>
                    <a:pt x="3995" y="5554"/>
                  </a:lnTo>
                  <a:lnTo>
                    <a:pt x="3995" y="5554"/>
                  </a:lnTo>
                  <a:lnTo>
                    <a:pt x="3995" y="5554"/>
                  </a:lnTo>
                  <a:lnTo>
                    <a:pt x="3995" y="5554"/>
                  </a:lnTo>
                  <a:lnTo>
                    <a:pt x="3878" y="5710"/>
                  </a:lnTo>
                  <a:lnTo>
                    <a:pt x="3761" y="5846"/>
                  </a:lnTo>
                  <a:lnTo>
                    <a:pt x="3761" y="5846"/>
                  </a:lnTo>
                  <a:lnTo>
                    <a:pt x="3508" y="6060"/>
                  </a:lnTo>
                  <a:lnTo>
                    <a:pt x="3508" y="6060"/>
                  </a:lnTo>
                  <a:lnTo>
                    <a:pt x="3508" y="6060"/>
                  </a:lnTo>
                  <a:lnTo>
                    <a:pt x="3508" y="6060"/>
                  </a:lnTo>
                  <a:lnTo>
                    <a:pt x="3488" y="6060"/>
                  </a:lnTo>
                  <a:lnTo>
                    <a:pt x="3488" y="6060"/>
                  </a:lnTo>
                  <a:lnTo>
                    <a:pt x="3215" y="6255"/>
                  </a:lnTo>
                  <a:lnTo>
                    <a:pt x="3215" y="6255"/>
                  </a:lnTo>
                  <a:lnTo>
                    <a:pt x="2943" y="6392"/>
                  </a:lnTo>
                  <a:lnTo>
                    <a:pt x="2962" y="6392"/>
                  </a:lnTo>
                  <a:lnTo>
                    <a:pt x="2962" y="6392"/>
                  </a:lnTo>
                  <a:lnTo>
                    <a:pt x="2806" y="6450"/>
                  </a:lnTo>
                  <a:lnTo>
                    <a:pt x="2670" y="6489"/>
                  </a:lnTo>
                  <a:lnTo>
                    <a:pt x="2670" y="6489"/>
                  </a:lnTo>
                  <a:lnTo>
                    <a:pt x="2397" y="6547"/>
                  </a:lnTo>
                  <a:lnTo>
                    <a:pt x="2397" y="6547"/>
                  </a:lnTo>
                  <a:lnTo>
                    <a:pt x="2397" y="6547"/>
                  </a:lnTo>
                  <a:lnTo>
                    <a:pt x="2105" y="6567"/>
                  </a:lnTo>
                  <a:lnTo>
                    <a:pt x="2105" y="6567"/>
                  </a:lnTo>
                  <a:lnTo>
                    <a:pt x="1910" y="6547"/>
                  </a:lnTo>
                  <a:lnTo>
                    <a:pt x="1910" y="6547"/>
                  </a:lnTo>
                  <a:lnTo>
                    <a:pt x="1696" y="6431"/>
                  </a:lnTo>
                  <a:lnTo>
                    <a:pt x="1501" y="6314"/>
                  </a:lnTo>
                  <a:lnTo>
                    <a:pt x="1306" y="6158"/>
                  </a:lnTo>
                  <a:lnTo>
                    <a:pt x="1131" y="6002"/>
                  </a:lnTo>
                  <a:lnTo>
                    <a:pt x="975" y="5827"/>
                  </a:lnTo>
                  <a:lnTo>
                    <a:pt x="799" y="5651"/>
                  </a:lnTo>
                  <a:lnTo>
                    <a:pt x="663" y="5456"/>
                  </a:lnTo>
                  <a:lnTo>
                    <a:pt x="527" y="5242"/>
                  </a:lnTo>
                  <a:lnTo>
                    <a:pt x="410" y="5028"/>
                  </a:lnTo>
                  <a:lnTo>
                    <a:pt x="312" y="4813"/>
                  </a:lnTo>
                  <a:lnTo>
                    <a:pt x="215" y="4560"/>
                  </a:lnTo>
                  <a:lnTo>
                    <a:pt x="137" y="4326"/>
                  </a:lnTo>
                  <a:lnTo>
                    <a:pt x="78" y="4073"/>
                  </a:lnTo>
                  <a:lnTo>
                    <a:pt x="39" y="3820"/>
                  </a:lnTo>
                  <a:lnTo>
                    <a:pt x="1" y="3547"/>
                  </a:lnTo>
                  <a:lnTo>
                    <a:pt x="1" y="3274"/>
                  </a:lnTo>
                  <a:lnTo>
                    <a:pt x="1" y="3274"/>
                  </a:lnTo>
                  <a:lnTo>
                    <a:pt x="1" y="3001"/>
                  </a:lnTo>
                  <a:lnTo>
                    <a:pt x="39" y="2748"/>
                  </a:lnTo>
                  <a:lnTo>
                    <a:pt x="78" y="2475"/>
                  </a:lnTo>
                  <a:lnTo>
                    <a:pt x="137" y="2222"/>
                  </a:lnTo>
                  <a:lnTo>
                    <a:pt x="215" y="1988"/>
                  </a:lnTo>
                  <a:lnTo>
                    <a:pt x="312" y="1754"/>
                  </a:lnTo>
                  <a:lnTo>
                    <a:pt x="410" y="1521"/>
                  </a:lnTo>
                  <a:lnTo>
                    <a:pt x="527" y="1306"/>
                  </a:lnTo>
                  <a:lnTo>
                    <a:pt x="663" y="1092"/>
                  </a:lnTo>
                  <a:lnTo>
                    <a:pt x="819" y="897"/>
                  </a:lnTo>
                  <a:lnTo>
                    <a:pt x="975" y="722"/>
                  </a:lnTo>
                  <a:lnTo>
                    <a:pt x="1150" y="546"/>
                  </a:lnTo>
                  <a:lnTo>
                    <a:pt x="1325" y="390"/>
                  </a:lnTo>
                  <a:lnTo>
                    <a:pt x="1520" y="235"/>
                  </a:lnTo>
                  <a:lnTo>
                    <a:pt x="1715" y="118"/>
                  </a:lnTo>
                  <a:lnTo>
                    <a:pt x="1929" y="1"/>
                  </a:lnTo>
                  <a:lnTo>
                    <a:pt x="1929" y="1"/>
                  </a:lnTo>
                  <a:lnTo>
                    <a:pt x="2105" y="1"/>
                  </a:lnTo>
                  <a:lnTo>
                    <a:pt x="2105"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70"/>
            <p:cNvSpPr/>
            <p:nvPr/>
          </p:nvSpPr>
          <p:spPr>
            <a:xfrm>
              <a:off x="5657775" y="8353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70"/>
            <p:cNvSpPr/>
            <p:nvPr/>
          </p:nvSpPr>
          <p:spPr>
            <a:xfrm>
              <a:off x="5633925" y="8664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70"/>
            <p:cNvSpPr/>
            <p:nvPr/>
          </p:nvSpPr>
          <p:spPr>
            <a:xfrm>
              <a:off x="5639750" y="786100"/>
              <a:ext cx="48750" cy="20475"/>
            </a:xfrm>
            <a:custGeom>
              <a:avLst/>
              <a:gdLst/>
              <a:ahLst/>
              <a:cxnLst/>
              <a:rect l="l" t="t" r="r" b="b"/>
              <a:pathLst>
                <a:path w="1950" h="819" extrusionOk="0">
                  <a:moveTo>
                    <a:pt x="975" y="0"/>
                  </a:moveTo>
                  <a:lnTo>
                    <a:pt x="780" y="20"/>
                  </a:lnTo>
                  <a:lnTo>
                    <a:pt x="585" y="39"/>
                  </a:lnTo>
                  <a:lnTo>
                    <a:pt x="430" y="78"/>
                  </a:lnTo>
                  <a:lnTo>
                    <a:pt x="274" y="137"/>
                  </a:lnTo>
                  <a:lnTo>
                    <a:pt x="157" y="195"/>
                  </a:lnTo>
                  <a:lnTo>
                    <a:pt x="79" y="254"/>
                  </a:lnTo>
                  <a:lnTo>
                    <a:pt x="20" y="332"/>
                  </a:lnTo>
                  <a:lnTo>
                    <a:pt x="1" y="410"/>
                  </a:lnTo>
                  <a:lnTo>
                    <a:pt x="20" y="507"/>
                  </a:lnTo>
                  <a:lnTo>
                    <a:pt x="79" y="585"/>
                  </a:lnTo>
                  <a:lnTo>
                    <a:pt x="157" y="643"/>
                  </a:lnTo>
                  <a:lnTo>
                    <a:pt x="274" y="702"/>
                  </a:lnTo>
                  <a:lnTo>
                    <a:pt x="430" y="760"/>
                  </a:lnTo>
                  <a:lnTo>
                    <a:pt x="585" y="799"/>
                  </a:lnTo>
                  <a:lnTo>
                    <a:pt x="780" y="819"/>
                  </a:lnTo>
                  <a:lnTo>
                    <a:pt x="1170" y="819"/>
                  </a:lnTo>
                  <a:lnTo>
                    <a:pt x="1365" y="799"/>
                  </a:lnTo>
                  <a:lnTo>
                    <a:pt x="1521" y="760"/>
                  </a:lnTo>
                  <a:lnTo>
                    <a:pt x="1677" y="702"/>
                  </a:lnTo>
                  <a:lnTo>
                    <a:pt x="1793" y="643"/>
                  </a:lnTo>
                  <a:lnTo>
                    <a:pt x="1871" y="585"/>
                  </a:lnTo>
                  <a:lnTo>
                    <a:pt x="1930" y="507"/>
                  </a:lnTo>
                  <a:lnTo>
                    <a:pt x="1949" y="410"/>
                  </a:lnTo>
                  <a:lnTo>
                    <a:pt x="1930" y="332"/>
                  </a:lnTo>
                  <a:lnTo>
                    <a:pt x="1871" y="254"/>
                  </a:lnTo>
                  <a:lnTo>
                    <a:pt x="1793" y="195"/>
                  </a:lnTo>
                  <a:lnTo>
                    <a:pt x="1677" y="137"/>
                  </a:lnTo>
                  <a:lnTo>
                    <a:pt x="1521" y="78"/>
                  </a:lnTo>
                  <a:lnTo>
                    <a:pt x="1365" y="39"/>
                  </a:lnTo>
                  <a:lnTo>
                    <a:pt x="1170" y="20"/>
                  </a:lnTo>
                  <a:lnTo>
                    <a:pt x="975"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70"/>
            <p:cNvSpPr/>
            <p:nvPr/>
          </p:nvSpPr>
          <p:spPr>
            <a:xfrm>
              <a:off x="5639750" y="786100"/>
              <a:ext cx="48750" cy="20475"/>
            </a:xfrm>
            <a:custGeom>
              <a:avLst/>
              <a:gdLst/>
              <a:ahLst/>
              <a:cxnLst/>
              <a:rect l="l" t="t" r="r" b="b"/>
              <a:pathLst>
                <a:path w="1950" h="819" fill="none" extrusionOk="0">
                  <a:moveTo>
                    <a:pt x="1949" y="410"/>
                  </a:moveTo>
                  <a:lnTo>
                    <a:pt x="1949" y="410"/>
                  </a:lnTo>
                  <a:lnTo>
                    <a:pt x="1930" y="507"/>
                  </a:lnTo>
                  <a:lnTo>
                    <a:pt x="1871" y="585"/>
                  </a:lnTo>
                  <a:lnTo>
                    <a:pt x="1793" y="643"/>
                  </a:lnTo>
                  <a:lnTo>
                    <a:pt x="1677" y="702"/>
                  </a:lnTo>
                  <a:lnTo>
                    <a:pt x="1521" y="760"/>
                  </a:lnTo>
                  <a:lnTo>
                    <a:pt x="1365" y="799"/>
                  </a:lnTo>
                  <a:lnTo>
                    <a:pt x="1170" y="819"/>
                  </a:lnTo>
                  <a:lnTo>
                    <a:pt x="975" y="819"/>
                  </a:lnTo>
                  <a:lnTo>
                    <a:pt x="975" y="819"/>
                  </a:lnTo>
                  <a:lnTo>
                    <a:pt x="780" y="819"/>
                  </a:lnTo>
                  <a:lnTo>
                    <a:pt x="585" y="799"/>
                  </a:lnTo>
                  <a:lnTo>
                    <a:pt x="430" y="760"/>
                  </a:lnTo>
                  <a:lnTo>
                    <a:pt x="274" y="702"/>
                  </a:lnTo>
                  <a:lnTo>
                    <a:pt x="157" y="643"/>
                  </a:lnTo>
                  <a:lnTo>
                    <a:pt x="79" y="585"/>
                  </a:lnTo>
                  <a:lnTo>
                    <a:pt x="20" y="507"/>
                  </a:lnTo>
                  <a:lnTo>
                    <a:pt x="1" y="410"/>
                  </a:lnTo>
                  <a:lnTo>
                    <a:pt x="1" y="410"/>
                  </a:lnTo>
                  <a:lnTo>
                    <a:pt x="20" y="332"/>
                  </a:lnTo>
                  <a:lnTo>
                    <a:pt x="79" y="254"/>
                  </a:lnTo>
                  <a:lnTo>
                    <a:pt x="157" y="195"/>
                  </a:lnTo>
                  <a:lnTo>
                    <a:pt x="274" y="137"/>
                  </a:lnTo>
                  <a:lnTo>
                    <a:pt x="430" y="78"/>
                  </a:lnTo>
                  <a:lnTo>
                    <a:pt x="585" y="39"/>
                  </a:lnTo>
                  <a:lnTo>
                    <a:pt x="780" y="20"/>
                  </a:lnTo>
                  <a:lnTo>
                    <a:pt x="975" y="0"/>
                  </a:lnTo>
                  <a:lnTo>
                    <a:pt x="975" y="0"/>
                  </a:lnTo>
                  <a:lnTo>
                    <a:pt x="1170" y="20"/>
                  </a:lnTo>
                  <a:lnTo>
                    <a:pt x="1365" y="39"/>
                  </a:lnTo>
                  <a:lnTo>
                    <a:pt x="1521" y="78"/>
                  </a:lnTo>
                  <a:lnTo>
                    <a:pt x="1677" y="137"/>
                  </a:lnTo>
                  <a:lnTo>
                    <a:pt x="1793" y="195"/>
                  </a:lnTo>
                  <a:lnTo>
                    <a:pt x="1871" y="254"/>
                  </a:lnTo>
                  <a:lnTo>
                    <a:pt x="1930" y="332"/>
                  </a:lnTo>
                  <a:lnTo>
                    <a:pt x="1949" y="41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70"/>
            <p:cNvSpPr/>
            <p:nvPr/>
          </p:nvSpPr>
          <p:spPr>
            <a:xfrm>
              <a:off x="5432250" y="837250"/>
              <a:ext cx="90150" cy="48250"/>
            </a:xfrm>
            <a:custGeom>
              <a:avLst/>
              <a:gdLst/>
              <a:ahLst/>
              <a:cxnLst/>
              <a:rect l="l" t="t" r="r" b="b"/>
              <a:pathLst>
                <a:path w="3606" h="1930" extrusionOk="0">
                  <a:moveTo>
                    <a:pt x="1715" y="0"/>
                  </a:moveTo>
                  <a:lnTo>
                    <a:pt x="1423" y="39"/>
                  </a:lnTo>
                  <a:lnTo>
                    <a:pt x="1150" y="117"/>
                  </a:lnTo>
                  <a:lnTo>
                    <a:pt x="878" y="215"/>
                  </a:lnTo>
                  <a:lnTo>
                    <a:pt x="644" y="370"/>
                  </a:lnTo>
                  <a:lnTo>
                    <a:pt x="449" y="526"/>
                  </a:lnTo>
                  <a:lnTo>
                    <a:pt x="274" y="702"/>
                  </a:lnTo>
                  <a:lnTo>
                    <a:pt x="137" y="916"/>
                  </a:lnTo>
                  <a:lnTo>
                    <a:pt x="20" y="1130"/>
                  </a:lnTo>
                  <a:lnTo>
                    <a:pt x="1" y="1189"/>
                  </a:lnTo>
                  <a:lnTo>
                    <a:pt x="20" y="1228"/>
                  </a:lnTo>
                  <a:lnTo>
                    <a:pt x="137" y="1403"/>
                  </a:lnTo>
                  <a:lnTo>
                    <a:pt x="274" y="1540"/>
                  </a:lnTo>
                  <a:lnTo>
                    <a:pt x="449" y="1656"/>
                  </a:lnTo>
                  <a:lnTo>
                    <a:pt x="624" y="1754"/>
                  </a:lnTo>
                  <a:lnTo>
                    <a:pt x="819" y="1812"/>
                  </a:lnTo>
                  <a:lnTo>
                    <a:pt x="1033" y="1871"/>
                  </a:lnTo>
                  <a:lnTo>
                    <a:pt x="1248" y="1910"/>
                  </a:lnTo>
                  <a:lnTo>
                    <a:pt x="1501" y="1910"/>
                  </a:lnTo>
                  <a:lnTo>
                    <a:pt x="1618" y="1929"/>
                  </a:lnTo>
                  <a:lnTo>
                    <a:pt x="2008" y="1890"/>
                  </a:lnTo>
                  <a:lnTo>
                    <a:pt x="2417" y="1832"/>
                  </a:lnTo>
                  <a:lnTo>
                    <a:pt x="2631" y="1793"/>
                  </a:lnTo>
                  <a:lnTo>
                    <a:pt x="2826" y="1734"/>
                  </a:lnTo>
                  <a:lnTo>
                    <a:pt x="3021" y="1656"/>
                  </a:lnTo>
                  <a:lnTo>
                    <a:pt x="3196" y="1578"/>
                  </a:lnTo>
                  <a:lnTo>
                    <a:pt x="3391" y="1462"/>
                  </a:lnTo>
                  <a:lnTo>
                    <a:pt x="3488" y="1384"/>
                  </a:lnTo>
                  <a:lnTo>
                    <a:pt x="3547" y="1286"/>
                  </a:lnTo>
                  <a:lnTo>
                    <a:pt x="3586" y="1208"/>
                  </a:lnTo>
                  <a:lnTo>
                    <a:pt x="3605" y="1091"/>
                  </a:lnTo>
                  <a:lnTo>
                    <a:pt x="3605" y="1013"/>
                  </a:lnTo>
                  <a:lnTo>
                    <a:pt x="3586" y="897"/>
                  </a:lnTo>
                  <a:lnTo>
                    <a:pt x="3547" y="799"/>
                  </a:lnTo>
                  <a:lnTo>
                    <a:pt x="3488" y="702"/>
                  </a:lnTo>
                  <a:lnTo>
                    <a:pt x="3410" y="604"/>
                  </a:lnTo>
                  <a:lnTo>
                    <a:pt x="3313" y="507"/>
                  </a:lnTo>
                  <a:lnTo>
                    <a:pt x="3118" y="351"/>
                  </a:lnTo>
                  <a:lnTo>
                    <a:pt x="2865" y="215"/>
                  </a:lnTo>
                  <a:lnTo>
                    <a:pt x="2651" y="117"/>
                  </a:lnTo>
                  <a:lnTo>
                    <a:pt x="2397" y="59"/>
                  </a:lnTo>
                  <a:lnTo>
                    <a:pt x="2144" y="20"/>
                  </a:lnTo>
                  <a:lnTo>
                    <a:pt x="18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70"/>
            <p:cNvSpPr/>
            <p:nvPr/>
          </p:nvSpPr>
          <p:spPr>
            <a:xfrm>
              <a:off x="5432250" y="837250"/>
              <a:ext cx="90150" cy="48250"/>
            </a:xfrm>
            <a:custGeom>
              <a:avLst/>
              <a:gdLst/>
              <a:ahLst/>
              <a:cxnLst/>
              <a:rect l="l" t="t" r="r" b="b"/>
              <a:pathLst>
                <a:path w="3606" h="1930" fill="none" extrusionOk="0">
                  <a:moveTo>
                    <a:pt x="1871" y="0"/>
                  </a:moveTo>
                  <a:lnTo>
                    <a:pt x="1871" y="0"/>
                  </a:lnTo>
                  <a:lnTo>
                    <a:pt x="1715" y="0"/>
                  </a:lnTo>
                  <a:lnTo>
                    <a:pt x="1715" y="0"/>
                  </a:lnTo>
                  <a:lnTo>
                    <a:pt x="1423" y="39"/>
                  </a:lnTo>
                  <a:lnTo>
                    <a:pt x="1150" y="117"/>
                  </a:lnTo>
                  <a:lnTo>
                    <a:pt x="1150" y="117"/>
                  </a:lnTo>
                  <a:lnTo>
                    <a:pt x="878" y="215"/>
                  </a:lnTo>
                  <a:lnTo>
                    <a:pt x="644" y="370"/>
                  </a:lnTo>
                  <a:lnTo>
                    <a:pt x="644" y="370"/>
                  </a:lnTo>
                  <a:lnTo>
                    <a:pt x="449" y="526"/>
                  </a:lnTo>
                  <a:lnTo>
                    <a:pt x="274" y="702"/>
                  </a:lnTo>
                  <a:lnTo>
                    <a:pt x="274" y="702"/>
                  </a:lnTo>
                  <a:lnTo>
                    <a:pt x="137" y="916"/>
                  </a:lnTo>
                  <a:lnTo>
                    <a:pt x="137" y="916"/>
                  </a:lnTo>
                  <a:lnTo>
                    <a:pt x="20" y="1130"/>
                  </a:lnTo>
                  <a:lnTo>
                    <a:pt x="20" y="1130"/>
                  </a:lnTo>
                  <a:lnTo>
                    <a:pt x="1" y="1189"/>
                  </a:lnTo>
                  <a:lnTo>
                    <a:pt x="20" y="1228"/>
                  </a:lnTo>
                  <a:lnTo>
                    <a:pt x="20" y="1228"/>
                  </a:lnTo>
                  <a:lnTo>
                    <a:pt x="137" y="1403"/>
                  </a:lnTo>
                  <a:lnTo>
                    <a:pt x="274" y="1540"/>
                  </a:lnTo>
                  <a:lnTo>
                    <a:pt x="274" y="1540"/>
                  </a:lnTo>
                  <a:lnTo>
                    <a:pt x="449" y="1656"/>
                  </a:lnTo>
                  <a:lnTo>
                    <a:pt x="624" y="1754"/>
                  </a:lnTo>
                  <a:lnTo>
                    <a:pt x="624" y="1754"/>
                  </a:lnTo>
                  <a:lnTo>
                    <a:pt x="819" y="1812"/>
                  </a:lnTo>
                  <a:lnTo>
                    <a:pt x="1033" y="1871"/>
                  </a:lnTo>
                  <a:lnTo>
                    <a:pt x="1248" y="1910"/>
                  </a:lnTo>
                  <a:lnTo>
                    <a:pt x="1501" y="1910"/>
                  </a:lnTo>
                  <a:lnTo>
                    <a:pt x="1501" y="1910"/>
                  </a:lnTo>
                  <a:lnTo>
                    <a:pt x="1618" y="1929"/>
                  </a:lnTo>
                  <a:lnTo>
                    <a:pt x="1618" y="1929"/>
                  </a:lnTo>
                  <a:lnTo>
                    <a:pt x="2008" y="1890"/>
                  </a:lnTo>
                  <a:lnTo>
                    <a:pt x="2417" y="1832"/>
                  </a:lnTo>
                  <a:lnTo>
                    <a:pt x="2417" y="1832"/>
                  </a:lnTo>
                  <a:lnTo>
                    <a:pt x="2631" y="1793"/>
                  </a:lnTo>
                  <a:lnTo>
                    <a:pt x="2826" y="1734"/>
                  </a:lnTo>
                  <a:lnTo>
                    <a:pt x="3021" y="1656"/>
                  </a:lnTo>
                  <a:lnTo>
                    <a:pt x="3196" y="1578"/>
                  </a:lnTo>
                  <a:lnTo>
                    <a:pt x="3196" y="1578"/>
                  </a:lnTo>
                  <a:lnTo>
                    <a:pt x="3391" y="1462"/>
                  </a:lnTo>
                  <a:lnTo>
                    <a:pt x="3391" y="1462"/>
                  </a:lnTo>
                  <a:lnTo>
                    <a:pt x="3488" y="1384"/>
                  </a:lnTo>
                  <a:lnTo>
                    <a:pt x="3547" y="1286"/>
                  </a:lnTo>
                  <a:lnTo>
                    <a:pt x="3547" y="1286"/>
                  </a:lnTo>
                  <a:lnTo>
                    <a:pt x="3586" y="1208"/>
                  </a:lnTo>
                  <a:lnTo>
                    <a:pt x="3605" y="1091"/>
                  </a:lnTo>
                  <a:lnTo>
                    <a:pt x="3605" y="1091"/>
                  </a:lnTo>
                  <a:lnTo>
                    <a:pt x="3605" y="1013"/>
                  </a:lnTo>
                  <a:lnTo>
                    <a:pt x="3605" y="1013"/>
                  </a:lnTo>
                  <a:lnTo>
                    <a:pt x="3586" y="897"/>
                  </a:lnTo>
                  <a:lnTo>
                    <a:pt x="3586" y="897"/>
                  </a:lnTo>
                  <a:lnTo>
                    <a:pt x="3547" y="799"/>
                  </a:lnTo>
                  <a:lnTo>
                    <a:pt x="3488" y="702"/>
                  </a:lnTo>
                  <a:lnTo>
                    <a:pt x="3410" y="604"/>
                  </a:lnTo>
                  <a:lnTo>
                    <a:pt x="3313" y="507"/>
                  </a:lnTo>
                  <a:lnTo>
                    <a:pt x="3313" y="507"/>
                  </a:lnTo>
                  <a:lnTo>
                    <a:pt x="3118" y="351"/>
                  </a:lnTo>
                  <a:lnTo>
                    <a:pt x="2865" y="215"/>
                  </a:lnTo>
                  <a:lnTo>
                    <a:pt x="2865" y="215"/>
                  </a:lnTo>
                  <a:lnTo>
                    <a:pt x="2651" y="117"/>
                  </a:lnTo>
                  <a:lnTo>
                    <a:pt x="2397" y="59"/>
                  </a:lnTo>
                  <a:lnTo>
                    <a:pt x="2144" y="20"/>
                  </a:lnTo>
                  <a:lnTo>
                    <a:pt x="187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70"/>
            <p:cNvSpPr/>
            <p:nvPr/>
          </p:nvSpPr>
          <p:spPr>
            <a:xfrm>
              <a:off x="5529675" y="856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70"/>
            <p:cNvSpPr/>
            <p:nvPr/>
          </p:nvSpPr>
          <p:spPr>
            <a:xfrm>
              <a:off x="5529675" y="856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70"/>
            <p:cNvSpPr/>
            <p:nvPr/>
          </p:nvSpPr>
          <p:spPr>
            <a:xfrm>
              <a:off x="5418125" y="809475"/>
              <a:ext cx="119375" cy="78450"/>
            </a:xfrm>
            <a:custGeom>
              <a:avLst/>
              <a:gdLst/>
              <a:ahLst/>
              <a:cxnLst/>
              <a:rect l="l" t="t" r="r" b="b"/>
              <a:pathLst>
                <a:path w="4775" h="3138" extrusionOk="0">
                  <a:moveTo>
                    <a:pt x="2378" y="1209"/>
                  </a:moveTo>
                  <a:lnTo>
                    <a:pt x="2728" y="1228"/>
                  </a:lnTo>
                  <a:lnTo>
                    <a:pt x="3021" y="1287"/>
                  </a:lnTo>
                  <a:lnTo>
                    <a:pt x="3274" y="1384"/>
                  </a:lnTo>
                  <a:lnTo>
                    <a:pt x="3488" y="1481"/>
                  </a:lnTo>
                  <a:lnTo>
                    <a:pt x="3683" y="1618"/>
                  </a:lnTo>
                  <a:lnTo>
                    <a:pt x="3800" y="1715"/>
                  </a:lnTo>
                  <a:lnTo>
                    <a:pt x="3917" y="1832"/>
                  </a:lnTo>
                  <a:lnTo>
                    <a:pt x="4014" y="2027"/>
                  </a:lnTo>
                  <a:lnTo>
                    <a:pt x="4034" y="2066"/>
                  </a:lnTo>
                  <a:lnTo>
                    <a:pt x="4053" y="2105"/>
                  </a:lnTo>
                  <a:lnTo>
                    <a:pt x="4073" y="2163"/>
                  </a:lnTo>
                  <a:lnTo>
                    <a:pt x="4092" y="2183"/>
                  </a:lnTo>
                  <a:lnTo>
                    <a:pt x="4073" y="2183"/>
                  </a:lnTo>
                  <a:lnTo>
                    <a:pt x="4092" y="2261"/>
                  </a:lnTo>
                  <a:lnTo>
                    <a:pt x="4092" y="2280"/>
                  </a:lnTo>
                  <a:lnTo>
                    <a:pt x="4112" y="2358"/>
                  </a:lnTo>
                  <a:lnTo>
                    <a:pt x="3995" y="2475"/>
                  </a:lnTo>
                  <a:lnTo>
                    <a:pt x="3878" y="2573"/>
                  </a:lnTo>
                  <a:lnTo>
                    <a:pt x="3644" y="2709"/>
                  </a:lnTo>
                  <a:lnTo>
                    <a:pt x="3391" y="2826"/>
                  </a:lnTo>
                  <a:lnTo>
                    <a:pt x="3040" y="2923"/>
                  </a:lnTo>
                  <a:lnTo>
                    <a:pt x="2690" y="2982"/>
                  </a:lnTo>
                  <a:lnTo>
                    <a:pt x="2086" y="2982"/>
                  </a:lnTo>
                  <a:lnTo>
                    <a:pt x="1735" y="2923"/>
                  </a:lnTo>
                  <a:lnTo>
                    <a:pt x="1404" y="2826"/>
                  </a:lnTo>
                  <a:lnTo>
                    <a:pt x="1150" y="2709"/>
                  </a:lnTo>
                  <a:lnTo>
                    <a:pt x="916" y="2573"/>
                  </a:lnTo>
                  <a:lnTo>
                    <a:pt x="780" y="2475"/>
                  </a:lnTo>
                  <a:lnTo>
                    <a:pt x="663" y="2358"/>
                  </a:lnTo>
                  <a:lnTo>
                    <a:pt x="663" y="2339"/>
                  </a:lnTo>
                  <a:lnTo>
                    <a:pt x="663" y="2300"/>
                  </a:lnTo>
                  <a:lnTo>
                    <a:pt x="683" y="2183"/>
                  </a:lnTo>
                  <a:lnTo>
                    <a:pt x="722" y="2066"/>
                  </a:lnTo>
                  <a:lnTo>
                    <a:pt x="780" y="1949"/>
                  </a:lnTo>
                  <a:lnTo>
                    <a:pt x="858" y="1832"/>
                  </a:lnTo>
                  <a:lnTo>
                    <a:pt x="975" y="1715"/>
                  </a:lnTo>
                  <a:lnTo>
                    <a:pt x="1092" y="1618"/>
                  </a:lnTo>
                  <a:lnTo>
                    <a:pt x="1267" y="1481"/>
                  </a:lnTo>
                  <a:lnTo>
                    <a:pt x="1462" y="1384"/>
                  </a:lnTo>
                  <a:lnTo>
                    <a:pt x="1754" y="1287"/>
                  </a:lnTo>
                  <a:lnTo>
                    <a:pt x="2047" y="1228"/>
                  </a:lnTo>
                  <a:lnTo>
                    <a:pt x="2378" y="1209"/>
                  </a:lnTo>
                  <a:close/>
                  <a:moveTo>
                    <a:pt x="1053" y="1"/>
                  </a:moveTo>
                  <a:lnTo>
                    <a:pt x="916" y="20"/>
                  </a:lnTo>
                  <a:lnTo>
                    <a:pt x="780" y="59"/>
                  </a:lnTo>
                  <a:lnTo>
                    <a:pt x="663" y="118"/>
                  </a:lnTo>
                  <a:lnTo>
                    <a:pt x="566" y="157"/>
                  </a:lnTo>
                  <a:lnTo>
                    <a:pt x="371" y="293"/>
                  </a:lnTo>
                  <a:lnTo>
                    <a:pt x="293" y="371"/>
                  </a:lnTo>
                  <a:lnTo>
                    <a:pt x="235" y="449"/>
                  </a:lnTo>
                  <a:lnTo>
                    <a:pt x="118" y="644"/>
                  </a:lnTo>
                  <a:lnTo>
                    <a:pt x="40" y="838"/>
                  </a:lnTo>
                  <a:lnTo>
                    <a:pt x="1" y="1053"/>
                  </a:lnTo>
                  <a:lnTo>
                    <a:pt x="1" y="1267"/>
                  </a:lnTo>
                  <a:lnTo>
                    <a:pt x="40" y="1501"/>
                  </a:lnTo>
                  <a:lnTo>
                    <a:pt x="98" y="1735"/>
                  </a:lnTo>
                  <a:lnTo>
                    <a:pt x="196" y="1969"/>
                  </a:lnTo>
                  <a:lnTo>
                    <a:pt x="312" y="2183"/>
                  </a:lnTo>
                  <a:lnTo>
                    <a:pt x="468" y="2358"/>
                  </a:lnTo>
                  <a:lnTo>
                    <a:pt x="624" y="2534"/>
                  </a:lnTo>
                  <a:lnTo>
                    <a:pt x="819" y="2689"/>
                  </a:lnTo>
                  <a:lnTo>
                    <a:pt x="1033" y="2826"/>
                  </a:lnTo>
                  <a:lnTo>
                    <a:pt x="1248" y="2923"/>
                  </a:lnTo>
                  <a:lnTo>
                    <a:pt x="1462" y="3001"/>
                  </a:lnTo>
                  <a:lnTo>
                    <a:pt x="1696" y="3079"/>
                  </a:lnTo>
                  <a:lnTo>
                    <a:pt x="1949" y="3118"/>
                  </a:lnTo>
                  <a:lnTo>
                    <a:pt x="2300" y="3138"/>
                  </a:lnTo>
                  <a:lnTo>
                    <a:pt x="2612" y="3138"/>
                  </a:lnTo>
                  <a:lnTo>
                    <a:pt x="2826" y="3118"/>
                  </a:lnTo>
                  <a:lnTo>
                    <a:pt x="3079" y="3060"/>
                  </a:lnTo>
                  <a:lnTo>
                    <a:pt x="3313" y="3001"/>
                  </a:lnTo>
                  <a:lnTo>
                    <a:pt x="3547" y="2923"/>
                  </a:lnTo>
                  <a:lnTo>
                    <a:pt x="3761" y="2826"/>
                  </a:lnTo>
                  <a:lnTo>
                    <a:pt x="3956" y="2689"/>
                  </a:lnTo>
                  <a:lnTo>
                    <a:pt x="4151" y="2534"/>
                  </a:lnTo>
                  <a:lnTo>
                    <a:pt x="4326" y="2358"/>
                  </a:lnTo>
                  <a:lnTo>
                    <a:pt x="4463" y="2163"/>
                  </a:lnTo>
                  <a:lnTo>
                    <a:pt x="4579" y="1969"/>
                  </a:lnTo>
                  <a:lnTo>
                    <a:pt x="4677" y="1735"/>
                  </a:lnTo>
                  <a:lnTo>
                    <a:pt x="4735" y="1501"/>
                  </a:lnTo>
                  <a:lnTo>
                    <a:pt x="4774" y="1267"/>
                  </a:lnTo>
                  <a:lnTo>
                    <a:pt x="4774" y="1053"/>
                  </a:lnTo>
                  <a:lnTo>
                    <a:pt x="4735" y="819"/>
                  </a:lnTo>
                  <a:lnTo>
                    <a:pt x="4657" y="644"/>
                  </a:lnTo>
                  <a:lnTo>
                    <a:pt x="4541" y="449"/>
                  </a:lnTo>
                  <a:lnTo>
                    <a:pt x="4482" y="371"/>
                  </a:lnTo>
                  <a:lnTo>
                    <a:pt x="4404" y="293"/>
                  </a:lnTo>
                  <a:lnTo>
                    <a:pt x="4229" y="157"/>
                  </a:lnTo>
                  <a:lnTo>
                    <a:pt x="4112" y="98"/>
                  </a:lnTo>
                  <a:lnTo>
                    <a:pt x="3995" y="59"/>
                  </a:lnTo>
                  <a:lnTo>
                    <a:pt x="3859" y="20"/>
                  </a:lnTo>
                  <a:lnTo>
                    <a:pt x="3722" y="1"/>
                  </a:lnTo>
                  <a:lnTo>
                    <a:pt x="3391" y="1"/>
                  </a:lnTo>
                  <a:lnTo>
                    <a:pt x="3177" y="59"/>
                  </a:lnTo>
                  <a:lnTo>
                    <a:pt x="2962" y="118"/>
                  </a:lnTo>
                  <a:lnTo>
                    <a:pt x="2767" y="196"/>
                  </a:lnTo>
                  <a:lnTo>
                    <a:pt x="2670" y="234"/>
                  </a:lnTo>
                  <a:lnTo>
                    <a:pt x="2651" y="234"/>
                  </a:lnTo>
                  <a:lnTo>
                    <a:pt x="2417" y="312"/>
                  </a:lnTo>
                  <a:lnTo>
                    <a:pt x="2358" y="312"/>
                  </a:lnTo>
                  <a:lnTo>
                    <a:pt x="2124" y="234"/>
                  </a:lnTo>
                  <a:lnTo>
                    <a:pt x="2008" y="196"/>
                  </a:lnTo>
                  <a:lnTo>
                    <a:pt x="1813" y="118"/>
                  </a:lnTo>
                  <a:lnTo>
                    <a:pt x="1598" y="59"/>
                  </a:lnTo>
                  <a:lnTo>
                    <a:pt x="1384" y="20"/>
                  </a:lnTo>
                  <a:lnTo>
                    <a:pt x="118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70"/>
            <p:cNvSpPr/>
            <p:nvPr/>
          </p:nvSpPr>
          <p:spPr>
            <a:xfrm>
              <a:off x="5418125" y="809475"/>
              <a:ext cx="119375" cy="78450"/>
            </a:xfrm>
            <a:custGeom>
              <a:avLst/>
              <a:gdLst/>
              <a:ahLst/>
              <a:cxnLst/>
              <a:rect l="l" t="t" r="r" b="b"/>
              <a:pathLst>
                <a:path w="4775" h="3138" fill="none" extrusionOk="0">
                  <a:moveTo>
                    <a:pt x="3586" y="1"/>
                  </a:moveTo>
                  <a:lnTo>
                    <a:pt x="3586" y="1"/>
                  </a:lnTo>
                  <a:lnTo>
                    <a:pt x="3391" y="1"/>
                  </a:lnTo>
                  <a:lnTo>
                    <a:pt x="3177" y="59"/>
                  </a:lnTo>
                  <a:lnTo>
                    <a:pt x="3177" y="59"/>
                  </a:lnTo>
                  <a:lnTo>
                    <a:pt x="2962" y="118"/>
                  </a:lnTo>
                  <a:lnTo>
                    <a:pt x="2767" y="196"/>
                  </a:lnTo>
                  <a:lnTo>
                    <a:pt x="2670" y="234"/>
                  </a:lnTo>
                  <a:lnTo>
                    <a:pt x="2651" y="234"/>
                  </a:lnTo>
                  <a:lnTo>
                    <a:pt x="2651" y="234"/>
                  </a:lnTo>
                  <a:lnTo>
                    <a:pt x="2651" y="234"/>
                  </a:lnTo>
                  <a:lnTo>
                    <a:pt x="2651" y="234"/>
                  </a:lnTo>
                  <a:lnTo>
                    <a:pt x="2651" y="234"/>
                  </a:lnTo>
                  <a:lnTo>
                    <a:pt x="2651" y="234"/>
                  </a:lnTo>
                  <a:lnTo>
                    <a:pt x="2417" y="312"/>
                  </a:lnTo>
                  <a:lnTo>
                    <a:pt x="2417" y="312"/>
                  </a:lnTo>
                  <a:lnTo>
                    <a:pt x="2397" y="312"/>
                  </a:lnTo>
                  <a:lnTo>
                    <a:pt x="2378" y="312"/>
                  </a:lnTo>
                  <a:lnTo>
                    <a:pt x="2358" y="312"/>
                  </a:lnTo>
                  <a:lnTo>
                    <a:pt x="2358" y="312"/>
                  </a:lnTo>
                  <a:lnTo>
                    <a:pt x="2124" y="234"/>
                  </a:lnTo>
                  <a:lnTo>
                    <a:pt x="2008" y="196"/>
                  </a:lnTo>
                  <a:lnTo>
                    <a:pt x="2008" y="196"/>
                  </a:lnTo>
                  <a:lnTo>
                    <a:pt x="1813" y="118"/>
                  </a:lnTo>
                  <a:lnTo>
                    <a:pt x="1598" y="59"/>
                  </a:lnTo>
                  <a:lnTo>
                    <a:pt x="1598" y="59"/>
                  </a:lnTo>
                  <a:lnTo>
                    <a:pt x="1384" y="20"/>
                  </a:lnTo>
                  <a:lnTo>
                    <a:pt x="1189" y="1"/>
                  </a:lnTo>
                  <a:lnTo>
                    <a:pt x="1189" y="1"/>
                  </a:lnTo>
                  <a:lnTo>
                    <a:pt x="1053" y="1"/>
                  </a:lnTo>
                  <a:lnTo>
                    <a:pt x="1053" y="1"/>
                  </a:lnTo>
                  <a:lnTo>
                    <a:pt x="916" y="20"/>
                  </a:lnTo>
                  <a:lnTo>
                    <a:pt x="780" y="59"/>
                  </a:lnTo>
                  <a:lnTo>
                    <a:pt x="663" y="118"/>
                  </a:lnTo>
                  <a:lnTo>
                    <a:pt x="566" y="157"/>
                  </a:lnTo>
                  <a:lnTo>
                    <a:pt x="566" y="157"/>
                  </a:lnTo>
                  <a:lnTo>
                    <a:pt x="371" y="293"/>
                  </a:lnTo>
                  <a:lnTo>
                    <a:pt x="293" y="371"/>
                  </a:lnTo>
                  <a:lnTo>
                    <a:pt x="235" y="449"/>
                  </a:lnTo>
                  <a:lnTo>
                    <a:pt x="235" y="449"/>
                  </a:lnTo>
                  <a:lnTo>
                    <a:pt x="118" y="644"/>
                  </a:lnTo>
                  <a:lnTo>
                    <a:pt x="118" y="644"/>
                  </a:lnTo>
                  <a:lnTo>
                    <a:pt x="40" y="838"/>
                  </a:lnTo>
                  <a:lnTo>
                    <a:pt x="40" y="838"/>
                  </a:lnTo>
                  <a:lnTo>
                    <a:pt x="1" y="1053"/>
                  </a:lnTo>
                  <a:lnTo>
                    <a:pt x="1" y="1267"/>
                  </a:lnTo>
                  <a:lnTo>
                    <a:pt x="1" y="1267"/>
                  </a:lnTo>
                  <a:lnTo>
                    <a:pt x="40" y="1501"/>
                  </a:lnTo>
                  <a:lnTo>
                    <a:pt x="98" y="1735"/>
                  </a:lnTo>
                  <a:lnTo>
                    <a:pt x="98" y="1735"/>
                  </a:lnTo>
                  <a:lnTo>
                    <a:pt x="196" y="1969"/>
                  </a:lnTo>
                  <a:lnTo>
                    <a:pt x="312" y="2183"/>
                  </a:lnTo>
                  <a:lnTo>
                    <a:pt x="312" y="2183"/>
                  </a:lnTo>
                  <a:lnTo>
                    <a:pt x="468" y="2358"/>
                  </a:lnTo>
                  <a:lnTo>
                    <a:pt x="624" y="2534"/>
                  </a:lnTo>
                  <a:lnTo>
                    <a:pt x="819" y="2689"/>
                  </a:lnTo>
                  <a:lnTo>
                    <a:pt x="1033" y="2826"/>
                  </a:lnTo>
                  <a:lnTo>
                    <a:pt x="1033" y="2826"/>
                  </a:lnTo>
                  <a:lnTo>
                    <a:pt x="1248" y="2923"/>
                  </a:lnTo>
                  <a:lnTo>
                    <a:pt x="1462" y="3001"/>
                  </a:lnTo>
                  <a:lnTo>
                    <a:pt x="1696" y="3079"/>
                  </a:lnTo>
                  <a:lnTo>
                    <a:pt x="1949" y="3118"/>
                  </a:lnTo>
                  <a:lnTo>
                    <a:pt x="1949" y="3118"/>
                  </a:lnTo>
                  <a:lnTo>
                    <a:pt x="2300" y="3138"/>
                  </a:lnTo>
                  <a:lnTo>
                    <a:pt x="2300" y="3138"/>
                  </a:lnTo>
                  <a:lnTo>
                    <a:pt x="2397" y="3138"/>
                  </a:lnTo>
                  <a:lnTo>
                    <a:pt x="2397" y="3138"/>
                  </a:lnTo>
                  <a:lnTo>
                    <a:pt x="2612" y="3138"/>
                  </a:lnTo>
                  <a:lnTo>
                    <a:pt x="2826" y="3118"/>
                  </a:lnTo>
                  <a:lnTo>
                    <a:pt x="2826" y="3118"/>
                  </a:lnTo>
                  <a:lnTo>
                    <a:pt x="3079" y="3060"/>
                  </a:lnTo>
                  <a:lnTo>
                    <a:pt x="3313" y="3001"/>
                  </a:lnTo>
                  <a:lnTo>
                    <a:pt x="3547" y="2923"/>
                  </a:lnTo>
                  <a:lnTo>
                    <a:pt x="3761" y="2826"/>
                  </a:lnTo>
                  <a:lnTo>
                    <a:pt x="3761" y="2826"/>
                  </a:lnTo>
                  <a:lnTo>
                    <a:pt x="3956" y="2689"/>
                  </a:lnTo>
                  <a:lnTo>
                    <a:pt x="4151" y="2534"/>
                  </a:lnTo>
                  <a:lnTo>
                    <a:pt x="4326" y="2358"/>
                  </a:lnTo>
                  <a:lnTo>
                    <a:pt x="4463" y="2163"/>
                  </a:lnTo>
                  <a:lnTo>
                    <a:pt x="4463" y="2163"/>
                  </a:lnTo>
                  <a:lnTo>
                    <a:pt x="4579" y="1969"/>
                  </a:lnTo>
                  <a:lnTo>
                    <a:pt x="4677" y="1735"/>
                  </a:lnTo>
                  <a:lnTo>
                    <a:pt x="4677" y="1735"/>
                  </a:lnTo>
                  <a:lnTo>
                    <a:pt x="4735" y="1501"/>
                  </a:lnTo>
                  <a:lnTo>
                    <a:pt x="4774" y="1267"/>
                  </a:lnTo>
                  <a:lnTo>
                    <a:pt x="4774" y="1267"/>
                  </a:lnTo>
                  <a:lnTo>
                    <a:pt x="4774" y="1053"/>
                  </a:lnTo>
                  <a:lnTo>
                    <a:pt x="4735" y="819"/>
                  </a:lnTo>
                  <a:lnTo>
                    <a:pt x="4735" y="819"/>
                  </a:lnTo>
                  <a:lnTo>
                    <a:pt x="4657" y="644"/>
                  </a:lnTo>
                  <a:lnTo>
                    <a:pt x="4657" y="644"/>
                  </a:lnTo>
                  <a:lnTo>
                    <a:pt x="4541" y="449"/>
                  </a:lnTo>
                  <a:lnTo>
                    <a:pt x="4541" y="449"/>
                  </a:lnTo>
                  <a:lnTo>
                    <a:pt x="4482" y="371"/>
                  </a:lnTo>
                  <a:lnTo>
                    <a:pt x="4404" y="293"/>
                  </a:lnTo>
                  <a:lnTo>
                    <a:pt x="4229" y="157"/>
                  </a:lnTo>
                  <a:lnTo>
                    <a:pt x="4229" y="157"/>
                  </a:lnTo>
                  <a:lnTo>
                    <a:pt x="4112" y="98"/>
                  </a:lnTo>
                  <a:lnTo>
                    <a:pt x="3995" y="59"/>
                  </a:lnTo>
                  <a:lnTo>
                    <a:pt x="3859" y="20"/>
                  </a:lnTo>
                  <a:lnTo>
                    <a:pt x="3722" y="1"/>
                  </a:lnTo>
                  <a:lnTo>
                    <a:pt x="3722" y="1"/>
                  </a:lnTo>
                  <a:lnTo>
                    <a:pt x="3586"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70"/>
            <p:cNvSpPr/>
            <p:nvPr/>
          </p:nvSpPr>
          <p:spPr>
            <a:xfrm>
              <a:off x="5434700" y="839675"/>
              <a:ext cx="86225" cy="44350"/>
            </a:xfrm>
            <a:custGeom>
              <a:avLst/>
              <a:gdLst/>
              <a:ahLst/>
              <a:cxnLst/>
              <a:rect l="l" t="t" r="r" b="b"/>
              <a:pathLst>
                <a:path w="3449" h="1774" fill="none" extrusionOk="0">
                  <a:moveTo>
                    <a:pt x="1384" y="20"/>
                  </a:moveTo>
                  <a:lnTo>
                    <a:pt x="1384" y="20"/>
                  </a:lnTo>
                  <a:lnTo>
                    <a:pt x="1715" y="1"/>
                  </a:lnTo>
                  <a:lnTo>
                    <a:pt x="1715" y="1"/>
                  </a:lnTo>
                  <a:lnTo>
                    <a:pt x="1715" y="1"/>
                  </a:lnTo>
                  <a:lnTo>
                    <a:pt x="2065" y="20"/>
                  </a:lnTo>
                  <a:lnTo>
                    <a:pt x="2065" y="20"/>
                  </a:lnTo>
                  <a:lnTo>
                    <a:pt x="2358" y="79"/>
                  </a:lnTo>
                  <a:lnTo>
                    <a:pt x="2611" y="176"/>
                  </a:lnTo>
                  <a:lnTo>
                    <a:pt x="2611" y="176"/>
                  </a:lnTo>
                  <a:lnTo>
                    <a:pt x="2825" y="273"/>
                  </a:lnTo>
                  <a:lnTo>
                    <a:pt x="3020" y="410"/>
                  </a:lnTo>
                  <a:lnTo>
                    <a:pt x="3020" y="410"/>
                  </a:lnTo>
                  <a:lnTo>
                    <a:pt x="3137" y="507"/>
                  </a:lnTo>
                  <a:lnTo>
                    <a:pt x="3254" y="624"/>
                  </a:lnTo>
                  <a:lnTo>
                    <a:pt x="3254" y="624"/>
                  </a:lnTo>
                  <a:lnTo>
                    <a:pt x="3351" y="819"/>
                  </a:lnTo>
                  <a:lnTo>
                    <a:pt x="3351" y="819"/>
                  </a:lnTo>
                  <a:lnTo>
                    <a:pt x="3371" y="858"/>
                  </a:lnTo>
                  <a:lnTo>
                    <a:pt x="3371" y="858"/>
                  </a:lnTo>
                  <a:lnTo>
                    <a:pt x="3371" y="858"/>
                  </a:lnTo>
                  <a:lnTo>
                    <a:pt x="3390" y="897"/>
                  </a:lnTo>
                  <a:lnTo>
                    <a:pt x="3390" y="897"/>
                  </a:lnTo>
                  <a:lnTo>
                    <a:pt x="3410" y="955"/>
                  </a:lnTo>
                  <a:lnTo>
                    <a:pt x="3429" y="975"/>
                  </a:lnTo>
                  <a:lnTo>
                    <a:pt x="3410" y="975"/>
                  </a:lnTo>
                  <a:lnTo>
                    <a:pt x="3410" y="975"/>
                  </a:lnTo>
                  <a:lnTo>
                    <a:pt x="3429" y="1053"/>
                  </a:lnTo>
                  <a:lnTo>
                    <a:pt x="3429" y="1072"/>
                  </a:lnTo>
                  <a:lnTo>
                    <a:pt x="3429" y="1072"/>
                  </a:lnTo>
                  <a:lnTo>
                    <a:pt x="3449" y="1150"/>
                  </a:lnTo>
                  <a:lnTo>
                    <a:pt x="3449" y="1150"/>
                  </a:lnTo>
                  <a:lnTo>
                    <a:pt x="3332" y="1267"/>
                  </a:lnTo>
                  <a:lnTo>
                    <a:pt x="3215" y="1365"/>
                  </a:lnTo>
                  <a:lnTo>
                    <a:pt x="3215" y="1365"/>
                  </a:lnTo>
                  <a:lnTo>
                    <a:pt x="2981" y="1501"/>
                  </a:lnTo>
                  <a:lnTo>
                    <a:pt x="2728" y="1618"/>
                  </a:lnTo>
                  <a:lnTo>
                    <a:pt x="2728" y="1618"/>
                  </a:lnTo>
                  <a:lnTo>
                    <a:pt x="2728" y="1618"/>
                  </a:lnTo>
                  <a:lnTo>
                    <a:pt x="2377" y="1715"/>
                  </a:lnTo>
                  <a:lnTo>
                    <a:pt x="2027" y="1774"/>
                  </a:lnTo>
                  <a:lnTo>
                    <a:pt x="2027" y="1774"/>
                  </a:lnTo>
                  <a:lnTo>
                    <a:pt x="1812" y="1774"/>
                  </a:lnTo>
                  <a:lnTo>
                    <a:pt x="1812" y="1774"/>
                  </a:lnTo>
                  <a:lnTo>
                    <a:pt x="1734" y="1774"/>
                  </a:lnTo>
                  <a:lnTo>
                    <a:pt x="1695" y="1774"/>
                  </a:lnTo>
                  <a:lnTo>
                    <a:pt x="1695" y="1774"/>
                  </a:lnTo>
                  <a:lnTo>
                    <a:pt x="1423" y="1774"/>
                  </a:lnTo>
                  <a:lnTo>
                    <a:pt x="1423" y="1774"/>
                  </a:lnTo>
                  <a:lnTo>
                    <a:pt x="1072" y="1715"/>
                  </a:lnTo>
                  <a:lnTo>
                    <a:pt x="741" y="1618"/>
                  </a:lnTo>
                  <a:lnTo>
                    <a:pt x="741" y="1618"/>
                  </a:lnTo>
                  <a:lnTo>
                    <a:pt x="741" y="1618"/>
                  </a:lnTo>
                  <a:lnTo>
                    <a:pt x="487" y="1501"/>
                  </a:lnTo>
                  <a:lnTo>
                    <a:pt x="253" y="1365"/>
                  </a:lnTo>
                  <a:lnTo>
                    <a:pt x="253" y="1365"/>
                  </a:lnTo>
                  <a:lnTo>
                    <a:pt x="117" y="1267"/>
                  </a:lnTo>
                  <a:lnTo>
                    <a:pt x="0" y="1150"/>
                  </a:lnTo>
                  <a:lnTo>
                    <a:pt x="0" y="1150"/>
                  </a:lnTo>
                  <a:lnTo>
                    <a:pt x="0" y="1131"/>
                  </a:lnTo>
                  <a:lnTo>
                    <a:pt x="0" y="1092"/>
                  </a:lnTo>
                  <a:lnTo>
                    <a:pt x="0" y="1092"/>
                  </a:lnTo>
                  <a:lnTo>
                    <a:pt x="20" y="975"/>
                  </a:lnTo>
                  <a:lnTo>
                    <a:pt x="59" y="858"/>
                  </a:lnTo>
                  <a:lnTo>
                    <a:pt x="59" y="858"/>
                  </a:lnTo>
                  <a:lnTo>
                    <a:pt x="59" y="858"/>
                  </a:lnTo>
                  <a:lnTo>
                    <a:pt x="59" y="858"/>
                  </a:lnTo>
                  <a:lnTo>
                    <a:pt x="59" y="858"/>
                  </a:lnTo>
                  <a:lnTo>
                    <a:pt x="117" y="741"/>
                  </a:lnTo>
                  <a:lnTo>
                    <a:pt x="195" y="624"/>
                  </a:lnTo>
                  <a:lnTo>
                    <a:pt x="195" y="624"/>
                  </a:lnTo>
                  <a:lnTo>
                    <a:pt x="312" y="507"/>
                  </a:lnTo>
                  <a:lnTo>
                    <a:pt x="429" y="410"/>
                  </a:lnTo>
                  <a:lnTo>
                    <a:pt x="429" y="410"/>
                  </a:lnTo>
                  <a:lnTo>
                    <a:pt x="604" y="273"/>
                  </a:lnTo>
                  <a:lnTo>
                    <a:pt x="799" y="176"/>
                  </a:lnTo>
                  <a:lnTo>
                    <a:pt x="799" y="176"/>
                  </a:lnTo>
                  <a:lnTo>
                    <a:pt x="1091" y="79"/>
                  </a:lnTo>
                  <a:lnTo>
                    <a:pt x="1384" y="20"/>
                  </a:lnTo>
                  <a:lnTo>
                    <a:pt x="1384"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3" name="Google Shape;7363;p70"/>
          <p:cNvGrpSpPr/>
          <p:nvPr/>
        </p:nvGrpSpPr>
        <p:grpSpPr>
          <a:xfrm>
            <a:off x="1284623" y="1845645"/>
            <a:ext cx="826389" cy="1209396"/>
            <a:chOff x="5531225" y="238125"/>
            <a:chExt cx="1626750" cy="2380700"/>
          </a:xfrm>
        </p:grpSpPr>
        <p:sp>
          <p:nvSpPr>
            <p:cNvPr id="7364" name="Google Shape;7364;p70"/>
            <p:cNvSpPr/>
            <p:nvPr/>
          </p:nvSpPr>
          <p:spPr>
            <a:xfrm>
              <a:off x="6575625" y="238125"/>
              <a:ext cx="582350" cy="1159075"/>
            </a:xfrm>
            <a:custGeom>
              <a:avLst/>
              <a:gdLst/>
              <a:ahLst/>
              <a:cxnLst/>
              <a:rect l="l" t="t" r="r" b="b"/>
              <a:pathLst>
                <a:path w="23294" h="46363" extrusionOk="0">
                  <a:moveTo>
                    <a:pt x="18679" y="0"/>
                  </a:moveTo>
                  <a:lnTo>
                    <a:pt x="18401" y="56"/>
                  </a:lnTo>
                  <a:lnTo>
                    <a:pt x="18123" y="111"/>
                  </a:lnTo>
                  <a:lnTo>
                    <a:pt x="17567" y="278"/>
                  </a:lnTo>
                  <a:lnTo>
                    <a:pt x="17011" y="500"/>
                  </a:lnTo>
                  <a:lnTo>
                    <a:pt x="16455" y="806"/>
                  </a:lnTo>
                  <a:lnTo>
                    <a:pt x="15927" y="1167"/>
                  </a:lnTo>
                  <a:lnTo>
                    <a:pt x="15371" y="1584"/>
                  </a:lnTo>
                  <a:lnTo>
                    <a:pt x="14816" y="2057"/>
                  </a:lnTo>
                  <a:lnTo>
                    <a:pt x="14260" y="2557"/>
                  </a:lnTo>
                  <a:lnTo>
                    <a:pt x="13704" y="3113"/>
                  </a:lnTo>
                  <a:lnTo>
                    <a:pt x="13176" y="3725"/>
                  </a:lnTo>
                  <a:lnTo>
                    <a:pt x="12647" y="4364"/>
                  </a:lnTo>
                  <a:lnTo>
                    <a:pt x="12092" y="5059"/>
                  </a:lnTo>
                  <a:lnTo>
                    <a:pt x="11591" y="5754"/>
                  </a:lnTo>
                  <a:lnTo>
                    <a:pt x="11063" y="6504"/>
                  </a:lnTo>
                  <a:lnTo>
                    <a:pt x="10535" y="7255"/>
                  </a:lnTo>
                  <a:lnTo>
                    <a:pt x="10035" y="8033"/>
                  </a:lnTo>
                  <a:lnTo>
                    <a:pt x="9534" y="8839"/>
                  </a:lnTo>
                  <a:lnTo>
                    <a:pt x="8589" y="10451"/>
                  </a:lnTo>
                  <a:lnTo>
                    <a:pt x="7672" y="12119"/>
                  </a:lnTo>
                  <a:lnTo>
                    <a:pt x="6783" y="13759"/>
                  </a:lnTo>
                  <a:lnTo>
                    <a:pt x="5977" y="15371"/>
                  </a:lnTo>
                  <a:lnTo>
                    <a:pt x="5226" y="16927"/>
                  </a:lnTo>
                  <a:lnTo>
                    <a:pt x="4670" y="18150"/>
                  </a:lnTo>
                  <a:lnTo>
                    <a:pt x="4087" y="19568"/>
                  </a:lnTo>
                  <a:lnTo>
                    <a:pt x="3531" y="21152"/>
                  </a:lnTo>
                  <a:lnTo>
                    <a:pt x="2975" y="22848"/>
                  </a:lnTo>
                  <a:lnTo>
                    <a:pt x="2419" y="24655"/>
                  </a:lnTo>
                  <a:lnTo>
                    <a:pt x="1891" y="26517"/>
                  </a:lnTo>
                  <a:lnTo>
                    <a:pt x="1418" y="28407"/>
                  </a:lnTo>
                  <a:lnTo>
                    <a:pt x="1001" y="30325"/>
                  </a:lnTo>
                  <a:lnTo>
                    <a:pt x="640" y="32215"/>
                  </a:lnTo>
                  <a:lnTo>
                    <a:pt x="473" y="33160"/>
                  </a:lnTo>
                  <a:lnTo>
                    <a:pt x="334" y="34077"/>
                  </a:lnTo>
                  <a:lnTo>
                    <a:pt x="223" y="34967"/>
                  </a:lnTo>
                  <a:lnTo>
                    <a:pt x="140" y="35828"/>
                  </a:lnTo>
                  <a:lnTo>
                    <a:pt x="56" y="36690"/>
                  </a:lnTo>
                  <a:lnTo>
                    <a:pt x="1" y="37496"/>
                  </a:lnTo>
                  <a:lnTo>
                    <a:pt x="1" y="38274"/>
                  </a:lnTo>
                  <a:lnTo>
                    <a:pt x="1" y="38997"/>
                  </a:lnTo>
                  <a:lnTo>
                    <a:pt x="56" y="39720"/>
                  </a:lnTo>
                  <a:lnTo>
                    <a:pt x="112" y="40359"/>
                  </a:lnTo>
                  <a:lnTo>
                    <a:pt x="223" y="40971"/>
                  </a:lnTo>
                  <a:lnTo>
                    <a:pt x="334" y="41526"/>
                  </a:lnTo>
                  <a:lnTo>
                    <a:pt x="501" y="41999"/>
                  </a:lnTo>
                  <a:lnTo>
                    <a:pt x="723" y="42444"/>
                  </a:lnTo>
                  <a:lnTo>
                    <a:pt x="2947" y="46363"/>
                  </a:lnTo>
                  <a:lnTo>
                    <a:pt x="3531" y="46224"/>
                  </a:lnTo>
                  <a:lnTo>
                    <a:pt x="4114" y="46001"/>
                  </a:lnTo>
                  <a:lnTo>
                    <a:pt x="4670" y="45779"/>
                  </a:lnTo>
                  <a:lnTo>
                    <a:pt x="5254" y="45473"/>
                  </a:lnTo>
                  <a:lnTo>
                    <a:pt x="5810" y="45168"/>
                  </a:lnTo>
                  <a:lnTo>
                    <a:pt x="6338" y="44806"/>
                  </a:lnTo>
                  <a:lnTo>
                    <a:pt x="6894" y="44445"/>
                  </a:lnTo>
                  <a:lnTo>
                    <a:pt x="7422" y="44028"/>
                  </a:lnTo>
                  <a:lnTo>
                    <a:pt x="7950" y="43583"/>
                  </a:lnTo>
                  <a:lnTo>
                    <a:pt x="8478" y="43111"/>
                  </a:lnTo>
                  <a:lnTo>
                    <a:pt x="8979" y="42610"/>
                  </a:lnTo>
                  <a:lnTo>
                    <a:pt x="9479" y="42110"/>
                  </a:lnTo>
                  <a:lnTo>
                    <a:pt x="9979" y="41582"/>
                  </a:lnTo>
                  <a:lnTo>
                    <a:pt x="10452" y="41026"/>
                  </a:lnTo>
                  <a:lnTo>
                    <a:pt x="11397" y="39886"/>
                  </a:lnTo>
                  <a:lnTo>
                    <a:pt x="12258" y="38719"/>
                  </a:lnTo>
                  <a:lnTo>
                    <a:pt x="13092" y="37524"/>
                  </a:lnTo>
                  <a:lnTo>
                    <a:pt x="13898" y="36329"/>
                  </a:lnTo>
                  <a:lnTo>
                    <a:pt x="14621" y="35161"/>
                  </a:lnTo>
                  <a:lnTo>
                    <a:pt x="15288" y="33994"/>
                  </a:lnTo>
                  <a:lnTo>
                    <a:pt x="15900" y="32882"/>
                  </a:lnTo>
                  <a:lnTo>
                    <a:pt x="16428" y="31854"/>
                  </a:lnTo>
                  <a:lnTo>
                    <a:pt x="16900" y="30909"/>
                  </a:lnTo>
                  <a:lnTo>
                    <a:pt x="17317" y="29936"/>
                  </a:lnTo>
                  <a:lnTo>
                    <a:pt x="17845" y="28574"/>
                  </a:lnTo>
                  <a:lnTo>
                    <a:pt x="18457" y="26906"/>
                  </a:lnTo>
                  <a:lnTo>
                    <a:pt x="19152" y="24960"/>
                  </a:lnTo>
                  <a:lnTo>
                    <a:pt x="19874" y="22820"/>
                  </a:lnTo>
                  <a:lnTo>
                    <a:pt x="20597" y="20513"/>
                  </a:lnTo>
                  <a:lnTo>
                    <a:pt x="21292" y="18095"/>
                  </a:lnTo>
                  <a:lnTo>
                    <a:pt x="21625" y="16872"/>
                  </a:lnTo>
                  <a:lnTo>
                    <a:pt x="21931" y="15621"/>
                  </a:lnTo>
                  <a:lnTo>
                    <a:pt x="22209" y="14398"/>
                  </a:lnTo>
                  <a:lnTo>
                    <a:pt x="22487" y="13175"/>
                  </a:lnTo>
                  <a:lnTo>
                    <a:pt x="22709" y="11980"/>
                  </a:lnTo>
                  <a:lnTo>
                    <a:pt x="22904" y="10785"/>
                  </a:lnTo>
                  <a:lnTo>
                    <a:pt x="23071" y="9617"/>
                  </a:lnTo>
                  <a:lnTo>
                    <a:pt x="23182" y="8505"/>
                  </a:lnTo>
                  <a:lnTo>
                    <a:pt x="23265" y="7421"/>
                  </a:lnTo>
                  <a:lnTo>
                    <a:pt x="23293" y="6393"/>
                  </a:lnTo>
                  <a:lnTo>
                    <a:pt x="23265" y="5420"/>
                  </a:lnTo>
                  <a:lnTo>
                    <a:pt x="23210" y="4503"/>
                  </a:lnTo>
                  <a:lnTo>
                    <a:pt x="23126" y="4086"/>
                  </a:lnTo>
                  <a:lnTo>
                    <a:pt x="23071" y="3669"/>
                  </a:lnTo>
                  <a:lnTo>
                    <a:pt x="22960" y="3280"/>
                  </a:lnTo>
                  <a:lnTo>
                    <a:pt x="22876" y="2891"/>
                  </a:lnTo>
                  <a:lnTo>
                    <a:pt x="22737" y="2529"/>
                  </a:lnTo>
                  <a:lnTo>
                    <a:pt x="22598" y="2224"/>
                  </a:lnTo>
                  <a:lnTo>
                    <a:pt x="22431" y="1890"/>
                  </a:lnTo>
                  <a:lnTo>
                    <a:pt x="22265" y="1612"/>
                  </a:lnTo>
                  <a:lnTo>
                    <a:pt x="22070" y="1362"/>
                  </a:lnTo>
                  <a:lnTo>
                    <a:pt x="21848" y="1112"/>
                  </a:lnTo>
                  <a:lnTo>
                    <a:pt x="21625" y="917"/>
                  </a:lnTo>
                  <a:lnTo>
                    <a:pt x="21375" y="723"/>
                  </a:lnTo>
                  <a:lnTo>
                    <a:pt x="21097" y="556"/>
                  </a:lnTo>
                  <a:lnTo>
                    <a:pt x="20847" y="417"/>
                  </a:lnTo>
                  <a:lnTo>
                    <a:pt x="20569" y="278"/>
                  </a:lnTo>
                  <a:lnTo>
                    <a:pt x="20291" y="195"/>
                  </a:lnTo>
                  <a:lnTo>
                    <a:pt x="20041" y="111"/>
                  </a:lnTo>
                  <a:lnTo>
                    <a:pt x="19763" y="56"/>
                  </a:lnTo>
                  <a:lnTo>
                    <a:pt x="194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70"/>
            <p:cNvSpPr/>
            <p:nvPr/>
          </p:nvSpPr>
          <p:spPr>
            <a:xfrm>
              <a:off x="6575625" y="238125"/>
              <a:ext cx="582350" cy="1159075"/>
            </a:xfrm>
            <a:custGeom>
              <a:avLst/>
              <a:gdLst/>
              <a:ahLst/>
              <a:cxnLst/>
              <a:rect l="l" t="t" r="r" b="b"/>
              <a:pathLst>
                <a:path w="23294" h="46363" fill="none" extrusionOk="0">
                  <a:moveTo>
                    <a:pt x="723" y="42444"/>
                  </a:moveTo>
                  <a:lnTo>
                    <a:pt x="723" y="42444"/>
                  </a:lnTo>
                  <a:lnTo>
                    <a:pt x="501" y="41999"/>
                  </a:lnTo>
                  <a:lnTo>
                    <a:pt x="334" y="41526"/>
                  </a:lnTo>
                  <a:lnTo>
                    <a:pt x="223" y="40971"/>
                  </a:lnTo>
                  <a:lnTo>
                    <a:pt x="112" y="40359"/>
                  </a:lnTo>
                  <a:lnTo>
                    <a:pt x="56" y="39720"/>
                  </a:lnTo>
                  <a:lnTo>
                    <a:pt x="1" y="38997"/>
                  </a:lnTo>
                  <a:lnTo>
                    <a:pt x="1" y="38274"/>
                  </a:lnTo>
                  <a:lnTo>
                    <a:pt x="1" y="37496"/>
                  </a:lnTo>
                  <a:lnTo>
                    <a:pt x="56" y="36690"/>
                  </a:lnTo>
                  <a:lnTo>
                    <a:pt x="140" y="35828"/>
                  </a:lnTo>
                  <a:lnTo>
                    <a:pt x="223" y="34967"/>
                  </a:lnTo>
                  <a:lnTo>
                    <a:pt x="334" y="34077"/>
                  </a:lnTo>
                  <a:lnTo>
                    <a:pt x="473" y="33160"/>
                  </a:lnTo>
                  <a:lnTo>
                    <a:pt x="640" y="32215"/>
                  </a:lnTo>
                  <a:lnTo>
                    <a:pt x="1001" y="30325"/>
                  </a:lnTo>
                  <a:lnTo>
                    <a:pt x="1418" y="28407"/>
                  </a:lnTo>
                  <a:lnTo>
                    <a:pt x="1891" y="26517"/>
                  </a:lnTo>
                  <a:lnTo>
                    <a:pt x="2419" y="24655"/>
                  </a:lnTo>
                  <a:lnTo>
                    <a:pt x="2975" y="22848"/>
                  </a:lnTo>
                  <a:lnTo>
                    <a:pt x="3531" y="21152"/>
                  </a:lnTo>
                  <a:lnTo>
                    <a:pt x="4087" y="19568"/>
                  </a:lnTo>
                  <a:lnTo>
                    <a:pt x="4670" y="18150"/>
                  </a:lnTo>
                  <a:lnTo>
                    <a:pt x="5226" y="16927"/>
                  </a:lnTo>
                  <a:lnTo>
                    <a:pt x="5226" y="16927"/>
                  </a:lnTo>
                  <a:lnTo>
                    <a:pt x="5977" y="15371"/>
                  </a:lnTo>
                  <a:lnTo>
                    <a:pt x="6783" y="13759"/>
                  </a:lnTo>
                  <a:lnTo>
                    <a:pt x="7672" y="12119"/>
                  </a:lnTo>
                  <a:lnTo>
                    <a:pt x="8589" y="10451"/>
                  </a:lnTo>
                  <a:lnTo>
                    <a:pt x="9534" y="8839"/>
                  </a:lnTo>
                  <a:lnTo>
                    <a:pt x="10035" y="8033"/>
                  </a:lnTo>
                  <a:lnTo>
                    <a:pt x="10535" y="7255"/>
                  </a:lnTo>
                  <a:lnTo>
                    <a:pt x="11063" y="6504"/>
                  </a:lnTo>
                  <a:lnTo>
                    <a:pt x="11591" y="5754"/>
                  </a:lnTo>
                  <a:lnTo>
                    <a:pt x="12092" y="5059"/>
                  </a:lnTo>
                  <a:lnTo>
                    <a:pt x="12647" y="4364"/>
                  </a:lnTo>
                  <a:lnTo>
                    <a:pt x="13176" y="3725"/>
                  </a:lnTo>
                  <a:lnTo>
                    <a:pt x="13704" y="3113"/>
                  </a:lnTo>
                  <a:lnTo>
                    <a:pt x="14260" y="2557"/>
                  </a:lnTo>
                  <a:lnTo>
                    <a:pt x="14816" y="2057"/>
                  </a:lnTo>
                  <a:lnTo>
                    <a:pt x="15371" y="1584"/>
                  </a:lnTo>
                  <a:lnTo>
                    <a:pt x="15927" y="1167"/>
                  </a:lnTo>
                  <a:lnTo>
                    <a:pt x="16455" y="806"/>
                  </a:lnTo>
                  <a:lnTo>
                    <a:pt x="17011" y="500"/>
                  </a:lnTo>
                  <a:lnTo>
                    <a:pt x="17567" y="278"/>
                  </a:lnTo>
                  <a:lnTo>
                    <a:pt x="18123" y="111"/>
                  </a:lnTo>
                  <a:lnTo>
                    <a:pt x="18401" y="56"/>
                  </a:lnTo>
                  <a:lnTo>
                    <a:pt x="18679" y="0"/>
                  </a:lnTo>
                  <a:lnTo>
                    <a:pt x="18957" y="0"/>
                  </a:lnTo>
                  <a:lnTo>
                    <a:pt x="19235" y="0"/>
                  </a:lnTo>
                  <a:lnTo>
                    <a:pt x="19485" y="0"/>
                  </a:lnTo>
                  <a:lnTo>
                    <a:pt x="19763" y="56"/>
                  </a:lnTo>
                  <a:lnTo>
                    <a:pt x="20041" y="111"/>
                  </a:lnTo>
                  <a:lnTo>
                    <a:pt x="20291" y="195"/>
                  </a:lnTo>
                  <a:lnTo>
                    <a:pt x="20569" y="278"/>
                  </a:lnTo>
                  <a:lnTo>
                    <a:pt x="20847" y="417"/>
                  </a:lnTo>
                  <a:lnTo>
                    <a:pt x="21097" y="556"/>
                  </a:lnTo>
                  <a:lnTo>
                    <a:pt x="21375" y="723"/>
                  </a:lnTo>
                  <a:lnTo>
                    <a:pt x="21375" y="723"/>
                  </a:lnTo>
                  <a:lnTo>
                    <a:pt x="21625" y="917"/>
                  </a:lnTo>
                  <a:lnTo>
                    <a:pt x="21848" y="1112"/>
                  </a:lnTo>
                  <a:lnTo>
                    <a:pt x="22070" y="1362"/>
                  </a:lnTo>
                  <a:lnTo>
                    <a:pt x="22265" y="1612"/>
                  </a:lnTo>
                  <a:lnTo>
                    <a:pt x="22431" y="1890"/>
                  </a:lnTo>
                  <a:lnTo>
                    <a:pt x="22598" y="2224"/>
                  </a:lnTo>
                  <a:lnTo>
                    <a:pt x="22737" y="2529"/>
                  </a:lnTo>
                  <a:lnTo>
                    <a:pt x="22876" y="2891"/>
                  </a:lnTo>
                  <a:lnTo>
                    <a:pt x="22960" y="3280"/>
                  </a:lnTo>
                  <a:lnTo>
                    <a:pt x="23071" y="3669"/>
                  </a:lnTo>
                  <a:lnTo>
                    <a:pt x="23126" y="4086"/>
                  </a:lnTo>
                  <a:lnTo>
                    <a:pt x="23210" y="4503"/>
                  </a:lnTo>
                  <a:lnTo>
                    <a:pt x="23265" y="5420"/>
                  </a:lnTo>
                  <a:lnTo>
                    <a:pt x="23293" y="6393"/>
                  </a:lnTo>
                  <a:lnTo>
                    <a:pt x="23265" y="7421"/>
                  </a:lnTo>
                  <a:lnTo>
                    <a:pt x="23182" y="8505"/>
                  </a:lnTo>
                  <a:lnTo>
                    <a:pt x="23071" y="9617"/>
                  </a:lnTo>
                  <a:lnTo>
                    <a:pt x="22904" y="10785"/>
                  </a:lnTo>
                  <a:lnTo>
                    <a:pt x="22709" y="11980"/>
                  </a:lnTo>
                  <a:lnTo>
                    <a:pt x="22487" y="13175"/>
                  </a:lnTo>
                  <a:lnTo>
                    <a:pt x="22209" y="14398"/>
                  </a:lnTo>
                  <a:lnTo>
                    <a:pt x="21931" y="15621"/>
                  </a:lnTo>
                  <a:lnTo>
                    <a:pt x="21625" y="16872"/>
                  </a:lnTo>
                  <a:lnTo>
                    <a:pt x="21292" y="18095"/>
                  </a:lnTo>
                  <a:lnTo>
                    <a:pt x="20597" y="20513"/>
                  </a:lnTo>
                  <a:lnTo>
                    <a:pt x="19874" y="22820"/>
                  </a:lnTo>
                  <a:lnTo>
                    <a:pt x="19152" y="24960"/>
                  </a:lnTo>
                  <a:lnTo>
                    <a:pt x="18457" y="26906"/>
                  </a:lnTo>
                  <a:lnTo>
                    <a:pt x="17845" y="28574"/>
                  </a:lnTo>
                  <a:lnTo>
                    <a:pt x="17317" y="29936"/>
                  </a:lnTo>
                  <a:lnTo>
                    <a:pt x="16900" y="30909"/>
                  </a:lnTo>
                  <a:lnTo>
                    <a:pt x="16900" y="30909"/>
                  </a:lnTo>
                  <a:lnTo>
                    <a:pt x="16428" y="31854"/>
                  </a:lnTo>
                  <a:lnTo>
                    <a:pt x="15900" y="32882"/>
                  </a:lnTo>
                  <a:lnTo>
                    <a:pt x="15288" y="33994"/>
                  </a:lnTo>
                  <a:lnTo>
                    <a:pt x="14621" y="35161"/>
                  </a:lnTo>
                  <a:lnTo>
                    <a:pt x="13898" y="36329"/>
                  </a:lnTo>
                  <a:lnTo>
                    <a:pt x="13092" y="37524"/>
                  </a:lnTo>
                  <a:lnTo>
                    <a:pt x="12258" y="38719"/>
                  </a:lnTo>
                  <a:lnTo>
                    <a:pt x="11397" y="39886"/>
                  </a:lnTo>
                  <a:lnTo>
                    <a:pt x="10452" y="41026"/>
                  </a:lnTo>
                  <a:lnTo>
                    <a:pt x="9979" y="41582"/>
                  </a:lnTo>
                  <a:lnTo>
                    <a:pt x="9479" y="42110"/>
                  </a:lnTo>
                  <a:lnTo>
                    <a:pt x="8979" y="42610"/>
                  </a:lnTo>
                  <a:lnTo>
                    <a:pt x="8478" y="43111"/>
                  </a:lnTo>
                  <a:lnTo>
                    <a:pt x="7950" y="43583"/>
                  </a:lnTo>
                  <a:lnTo>
                    <a:pt x="7422" y="44028"/>
                  </a:lnTo>
                  <a:lnTo>
                    <a:pt x="6894" y="44445"/>
                  </a:lnTo>
                  <a:lnTo>
                    <a:pt x="6338" y="44806"/>
                  </a:lnTo>
                  <a:lnTo>
                    <a:pt x="5810" y="45168"/>
                  </a:lnTo>
                  <a:lnTo>
                    <a:pt x="5254" y="45473"/>
                  </a:lnTo>
                  <a:lnTo>
                    <a:pt x="4670" y="45779"/>
                  </a:lnTo>
                  <a:lnTo>
                    <a:pt x="4114" y="46001"/>
                  </a:lnTo>
                  <a:lnTo>
                    <a:pt x="3531" y="46224"/>
                  </a:lnTo>
                  <a:lnTo>
                    <a:pt x="2947" y="46363"/>
                  </a:lnTo>
                  <a:lnTo>
                    <a:pt x="723" y="42444"/>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70"/>
            <p:cNvSpPr/>
            <p:nvPr/>
          </p:nvSpPr>
          <p:spPr>
            <a:xfrm>
              <a:off x="5531225" y="238125"/>
              <a:ext cx="582325" cy="1159075"/>
            </a:xfrm>
            <a:custGeom>
              <a:avLst/>
              <a:gdLst/>
              <a:ahLst/>
              <a:cxnLst/>
              <a:rect l="l" t="t" r="r" b="b"/>
              <a:pathLst>
                <a:path w="23293" h="46363" extrusionOk="0">
                  <a:moveTo>
                    <a:pt x="3780" y="0"/>
                  </a:moveTo>
                  <a:lnTo>
                    <a:pt x="3530" y="56"/>
                  </a:lnTo>
                  <a:lnTo>
                    <a:pt x="3252" y="111"/>
                  </a:lnTo>
                  <a:lnTo>
                    <a:pt x="2974" y="195"/>
                  </a:lnTo>
                  <a:lnTo>
                    <a:pt x="2724" y="278"/>
                  </a:lnTo>
                  <a:lnTo>
                    <a:pt x="2446" y="417"/>
                  </a:lnTo>
                  <a:lnTo>
                    <a:pt x="2196" y="556"/>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70"/>
            <p:cNvSpPr/>
            <p:nvPr/>
          </p:nvSpPr>
          <p:spPr>
            <a:xfrm>
              <a:off x="5531225" y="238125"/>
              <a:ext cx="582325" cy="1159075"/>
            </a:xfrm>
            <a:custGeom>
              <a:avLst/>
              <a:gdLst/>
              <a:ahLst/>
              <a:cxnLst/>
              <a:rect l="l" t="t" r="r" b="b"/>
              <a:pathLst>
                <a:path w="23293" h="46363" fill="none" extrusionOk="0">
                  <a:moveTo>
                    <a:pt x="22570" y="42444"/>
                  </a:move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lnTo>
                    <a:pt x="4336" y="0"/>
                  </a:lnTo>
                  <a:lnTo>
                    <a:pt x="4058" y="0"/>
                  </a:lnTo>
                  <a:lnTo>
                    <a:pt x="3780" y="0"/>
                  </a:lnTo>
                  <a:lnTo>
                    <a:pt x="3530" y="56"/>
                  </a:lnTo>
                  <a:lnTo>
                    <a:pt x="3252" y="111"/>
                  </a:lnTo>
                  <a:lnTo>
                    <a:pt x="2974" y="195"/>
                  </a:lnTo>
                  <a:lnTo>
                    <a:pt x="2724" y="278"/>
                  </a:lnTo>
                  <a:lnTo>
                    <a:pt x="2446" y="417"/>
                  </a:lnTo>
                  <a:lnTo>
                    <a:pt x="2196" y="556"/>
                  </a:lnTo>
                  <a:lnTo>
                    <a:pt x="1918" y="723"/>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70"/>
            <p:cNvSpPr/>
            <p:nvPr/>
          </p:nvSpPr>
          <p:spPr>
            <a:xfrm>
              <a:off x="5753575" y="611950"/>
              <a:ext cx="281450" cy="640025"/>
            </a:xfrm>
            <a:custGeom>
              <a:avLst/>
              <a:gdLst/>
              <a:ahLst/>
              <a:cxnLst/>
              <a:rect l="l" t="t" r="r" b="b"/>
              <a:pathLst>
                <a:path w="11258" h="25601" extrusionOk="0">
                  <a:moveTo>
                    <a:pt x="1613" y="1"/>
                  </a:moveTo>
                  <a:lnTo>
                    <a:pt x="1390" y="29"/>
                  </a:lnTo>
                  <a:lnTo>
                    <a:pt x="1168" y="112"/>
                  </a:lnTo>
                  <a:lnTo>
                    <a:pt x="974" y="223"/>
                  </a:lnTo>
                  <a:lnTo>
                    <a:pt x="751" y="390"/>
                  </a:lnTo>
                  <a:lnTo>
                    <a:pt x="584" y="557"/>
                  </a:lnTo>
                  <a:lnTo>
                    <a:pt x="445" y="779"/>
                  </a:lnTo>
                  <a:lnTo>
                    <a:pt x="306" y="1002"/>
                  </a:lnTo>
                  <a:lnTo>
                    <a:pt x="223" y="1280"/>
                  </a:lnTo>
                  <a:lnTo>
                    <a:pt x="140" y="1558"/>
                  </a:lnTo>
                  <a:lnTo>
                    <a:pt x="84" y="1863"/>
                  </a:lnTo>
                  <a:lnTo>
                    <a:pt x="28" y="2197"/>
                  </a:lnTo>
                  <a:lnTo>
                    <a:pt x="1" y="2530"/>
                  </a:lnTo>
                  <a:lnTo>
                    <a:pt x="1" y="2919"/>
                  </a:lnTo>
                  <a:lnTo>
                    <a:pt x="28" y="3281"/>
                  </a:lnTo>
                  <a:lnTo>
                    <a:pt x="56" y="3698"/>
                  </a:lnTo>
                  <a:lnTo>
                    <a:pt x="195" y="4559"/>
                  </a:lnTo>
                  <a:lnTo>
                    <a:pt x="362" y="5477"/>
                  </a:lnTo>
                  <a:lnTo>
                    <a:pt x="612" y="6450"/>
                  </a:lnTo>
                  <a:lnTo>
                    <a:pt x="918" y="7450"/>
                  </a:lnTo>
                  <a:lnTo>
                    <a:pt x="1251" y="8506"/>
                  </a:lnTo>
                  <a:lnTo>
                    <a:pt x="1641" y="9590"/>
                  </a:lnTo>
                  <a:lnTo>
                    <a:pt x="2058" y="10702"/>
                  </a:lnTo>
                  <a:lnTo>
                    <a:pt x="2502" y="11814"/>
                  </a:lnTo>
                  <a:lnTo>
                    <a:pt x="2975" y="12926"/>
                  </a:lnTo>
                  <a:lnTo>
                    <a:pt x="3447" y="14038"/>
                  </a:lnTo>
                  <a:lnTo>
                    <a:pt x="4476" y="16261"/>
                  </a:lnTo>
                  <a:lnTo>
                    <a:pt x="5504" y="18374"/>
                  </a:lnTo>
                  <a:lnTo>
                    <a:pt x="6477" y="20319"/>
                  </a:lnTo>
                  <a:lnTo>
                    <a:pt x="7394" y="22071"/>
                  </a:lnTo>
                  <a:lnTo>
                    <a:pt x="8173" y="23516"/>
                  </a:lnTo>
                  <a:lnTo>
                    <a:pt x="8784" y="24628"/>
                  </a:lnTo>
                  <a:lnTo>
                    <a:pt x="9340" y="25601"/>
                  </a:lnTo>
                  <a:lnTo>
                    <a:pt x="11258" y="25128"/>
                  </a:lnTo>
                  <a:lnTo>
                    <a:pt x="11008" y="23933"/>
                  </a:lnTo>
                  <a:lnTo>
                    <a:pt x="10285" y="20820"/>
                  </a:lnTo>
                  <a:lnTo>
                    <a:pt x="9785" y="18735"/>
                  </a:lnTo>
                  <a:lnTo>
                    <a:pt x="9201" y="16456"/>
                  </a:lnTo>
                  <a:lnTo>
                    <a:pt x="8534" y="14038"/>
                  </a:lnTo>
                  <a:lnTo>
                    <a:pt x="7811" y="11536"/>
                  </a:lnTo>
                  <a:lnTo>
                    <a:pt x="7422" y="10313"/>
                  </a:lnTo>
                  <a:lnTo>
                    <a:pt x="7033" y="9090"/>
                  </a:lnTo>
                  <a:lnTo>
                    <a:pt x="6616" y="7923"/>
                  </a:lnTo>
                  <a:lnTo>
                    <a:pt x="6199" y="6783"/>
                  </a:lnTo>
                  <a:lnTo>
                    <a:pt x="5782" y="5699"/>
                  </a:lnTo>
                  <a:lnTo>
                    <a:pt x="5337" y="4671"/>
                  </a:lnTo>
                  <a:lnTo>
                    <a:pt x="4920" y="3726"/>
                  </a:lnTo>
                  <a:lnTo>
                    <a:pt x="4476" y="2836"/>
                  </a:lnTo>
                  <a:lnTo>
                    <a:pt x="4031" y="2058"/>
                  </a:lnTo>
                  <a:lnTo>
                    <a:pt x="3586" y="1391"/>
                  </a:lnTo>
                  <a:lnTo>
                    <a:pt x="3364" y="1113"/>
                  </a:lnTo>
                  <a:lnTo>
                    <a:pt x="3142" y="863"/>
                  </a:lnTo>
                  <a:lnTo>
                    <a:pt x="2919" y="612"/>
                  </a:lnTo>
                  <a:lnTo>
                    <a:pt x="2697" y="418"/>
                  </a:lnTo>
                  <a:lnTo>
                    <a:pt x="2474" y="279"/>
                  </a:lnTo>
                  <a:lnTo>
                    <a:pt x="2252" y="140"/>
                  </a:lnTo>
                  <a:lnTo>
                    <a:pt x="2030" y="57"/>
                  </a:lnTo>
                  <a:lnTo>
                    <a:pt x="18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70"/>
            <p:cNvSpPr/>
            <p:nvPr/>
          </p:nvSpPr>
          <p:spPr>
            <a:xfrm>
              <a:off x="5753575" y="611950"/>
              <a:ext cx="281450" cy="640025"/>
            </a:xfrm>
            <a:custGeom>
              <a:avLst/>
              <a:gdLst/>
              <a:ahLst/>
              <a:cxnLst/>
              <a:rect l="l" t="t" r="r" b="b"/>
              <a:pathLst>
                <a:path w="11258" h="25601" fill="none" extrusionOk="0">
                  <a:moveTo>
                    <a:pt x="9340" y="25601"/>
                  </a:moveTo>
                  <a:lnTo>
                    <a:pt x="9340" y="25601"/>
                  </a:lnTo>
                  <a:lnTo>
                    <a:pt x="8784" y="24628"/>
                  </a:lnTo>
                  <a:lnTo>
                    <a:pt x="8173" y="23516"/>
                  </a:lnTo>
                  <a:lnTo>
                    <a:pt x="7394" y="22071"/>
                  </a:lnTo>
                  <a:lnTo>
                    <a:pt x="6477" y="20319"/>
                  </a:lnTo>
                  <a:lnTo>
                    <a:pt x="5504" y="18374"/>
                  </a:lnTo>
                  <a:lnTo>
                    <a:pt x="4476" y="16261"/>
                  </a:lnTo>
                  <a:lnTo>
                    <a:pt x="3447" y="14038"/>
                  </a:lnTo>
                  <a:lnTo>
                    <a:pt x="2975" y="12926"/>
                  </a:lnTo>
                  <a:lnTo>
                    <a:pt x="2502" y="11814"/>
                  </a:lnTo>
                  <a:lnTo>
                    <a:pt x="2058" y="10702"/>
                  </a:lnTo>
                  <a:lnTo>
                    <a:pt x="1641" y="9590"/>
                  </a:lnTo>
                  <a:lnTo>
                    <a:pt x="1251" y="8506"/>
                  </a:lnTo>
                  <a:lnTo>
                    <a:pt x="918" y="7450"/>
                  </a:lnTo>
                  <a:lnTo>
                    <a:pt x="612" y="6450"/>
                  </a:lnTo>
                  <a:lnTo>
                    <a:pt x="362" y="5477"/>
                  </a:lnTo>
                  <a:lnTo>
                    <a:pt x="195" y="4559"/>
                  </a:lnTo>
                  <a:lnTo>
                    <a:pt x="56" y="3698"/>
                  </a:lnTo>
                  <a:lnTo>
                    <a:pt x="28" y="3281"/>
                  </a:lnTo>
                  <a:lnTo>
                    <a:pt x="1" y="2919"/>
                  </a:lnTo>
                  <a:lnTo>
                    <a:pt x="1" y="2530"/>
                  </a:lnTo>
                  <a:lnTo>
                    <a:pt x="28" y="2197"/>
                  </a:lnTo>
                  <a:lnTo>
                    <a:pt x="84" y="1863"/>
                  </a:lnTo>
                  <a:lnTo>
                    <a:pt x="140" y="1558"/>
                  </a:lnTo>
                  <a:lnTo>
                    <a:pt x="223" y="1280"/>
                  </a:lnTo>
                  <a:lnTo>
                    <a:pt x="306" y="1002"/>
                  </a:lnTo>
                  <a:lnTo>
                    <a:pt x="445" y="779"/>
                  </a:lnTo>
                  <a:lnTo>
                    <a:pt x="584" y="557"/>
                  </a:lnTo>
                  <a:lnTo>
                    <a:pt x="751" y="390"/>
                  </a:lnTo>
                  <a:lnTo>
                    <a:pt x="974" y="223"/>
                  </a:lnTo>
                  <a:lnTo>
                    <a:pt x="974" y="223"/>
                  </a:lnTo>
                  <a:lnTo>
                    <a:pt x="1168" y="112"/>
                  </a:lnTo>
                  <a:lnTo>
                    <a:pt x="1390" y="29"/>
                  </a:lnTo>
                  <a:lnTo>
                    <a:pt x="1613" y="1"/>
                  </a:lnTo>
                  <a:lnTo>
                    <a:pt x="1807" y="1"/>
                  </a:lnTo>
                  <a:lnTo>
                    <a:pt x="2030" y="57"/>
                  </a:lnTo>
                  <a:lnTo>
                    <a:pt x="2252" y="140"/>
                  </a:lnTo>
                  <a:lnTo>
                    <a:pt x="2474" y="279"/>
                  </a:lnTo>
                  <a:lnTo>
                    <a:pt x="2697" y="418"/>
                  </a:lnTo>
                  <a:lnTo>
                    <a:pt x="2919" y="612"/>
                  </a:lnTo>
                  <a:lnTo>
                    <a:pt x="3142" y="863"/>
                  </a:lnTo>
                  <a:lnTo>
                    <a:pt x="3364" y="1113"/>
                  </a:lnTo>
                  <a:lnTo>
                    <a:pt x="3586" y="1391"/>
                  </a:lnTo>
                  <a:lnTo>
                    <a:pt x="4031" y="2058"/>
                  </a:lnTo>
                  <a:lnTo>
                    <a:pt x="4476" y="2836"/>
                  </a:lnTo>
                  <a:lnTo>
                    <a:pt x="4920" y="3726"/>
                  </a:lnTo>
                  <a:lnTo>
                    <a:pt x="5337" y="4671"/>
                  </a:lnTo>
                  <a:lnTo>
                    <a:pt x="5782" y="5699"/>
                  </a:lnTo>
                  <a:lnTo>
                    <a:pt x="6199" y="6783"/>
                  </a:lnTo>
                  <a:lnTo>
                    <a:pt x="6616" y="7923"/>
                  </a:lnTo>
                  <a:lnTo>
                    <a:pt x="7033" y="9090"/>
                  </a:lnTo>
                  <a:lnTo>
                    <a:pt x="7422" y="10313"/>
                  </a:lnTo>
                  <a:lnTo>
                    <a:pt x="7811" y="11536"/>
                  </a:lnTo>
                  <a:lnTo>
                    <a:pt x="8534" y="14038"/>
                  </a:lnTo>
                  <a:lnTo>
                    <a:pt x="9201" y="16456"/>
                  </a:lnTo>
                  <a:lnTo>
                    <a:pt x="9785" y="18735"/>
                  </a:lnTo>
                  <a:lnTo>
                    <a:pt x="10285" y="20820"/>
                  </a:lnTo>
                  <a:lnTo>
                    <a:pt x="11008" y="23933"/>
                  </a:lnTo>
                  <a:lnTo>
                    <a:pt x="11258" y="25128"/>
                  </a:lnTo>
                  <a:lnTo>
                    <a:pt x="9340" y="2560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70"/>
            <p:cNvSpPr/>
            <p:nvPr/>
          </p:nvSpPr>
          <p:spPr>
            <a:xfrm>
              <a:off x="6654850" y="611950"/>
              <a:ext cx="281450" cy="640025"/>
            </a:xfrm>
            <a:custGeom>
              <a:avLst/>
              <a:gdLst/>
              <a:ahLst/>
              <a:cxnLst/>
              <a:rect l="l" t="t" r="r" b="b"/>
              <a:pathLst>
                <a:path w="11258" h="25601" extrusionOk="0">
                  <a:moveTo>
                    <a:pt x="9451" y="1"/>
                  </a:move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090" y="112"/>
                  </a:lnTo>
                  <a:lnTo>
                    <a:pt x="9868" y="29"/>
                  </a:lnTo>
                  <a:lnTo>
                    <a:pt x="967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70"/>
            <p:cNvSpPr/>
            <p:nvPr/>
          </p:nvSpPr>
          <p:spPr>
            <a:xfrm>
              <a:off x="6654850" y="611950"/>
              <a:ext cx="281450" cy="640025"/>
            </a:xfrm>
            <a:custGeom>
              <a:avLst/>
              <a:gdLst/>
              <a:ahLst/>
              <a:cxnLst/>
              <a:rect l="l" t="t" r="r" b="b"/>
              <a:pathLst>
                <a:path w="11258" h="25601" fill="none" extrusionOk="0">
                  <a:moveTo>
                    <a:pt x="1918" y="25601"/>
                  </a:move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312" y="223"/>
                  </a:lnTo>
                  <a:lnTo>
                    <a:pt x="10090" y="112"/>
                  </a:lnTo>
                  <a:lnTo>
                    <a:pt x="9868" y="29"/>
                  </a:lnTo>
                  <a:lnTo>
                    <a:pt x="9673" y="1"/>
                  </a:lnTo>
                  <a:lnTo>
                    <a:pt x="9451" y="1"/>
                  </a:ln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70"/>
            <p:cNvSpPr/>
            <p:nvPr/>
          </p:nvSpPr>
          <p:spPr>
            <a:xfrm>
              <a:off x="5649350" y="1149100"/>
              <a:ext cx="1397425" cy="1469725"/>
            </a:xfrm>
            <a:custGeom>
              <a:avLst/>
              <a:gdLst/>
              <a:ahLst/>
              <a:cxnLst/>
              <a:rect l="l" t="t" r="r" b="b"/>
              <a:pathLst>
                <a:path w="55897" h="58789" extrusionOk="0">
                  <a:moveTo>
                    <a:pt x="28630" y="1"/>
                  </a:moveTo>
                  <a:lnTo>
                    <a:pt x="27824" y="29"/>
                  </a:lnTo>
                  <a:lnTo>
                    <a:pt x="27045" y="84"/>
                  </a:lnTo>
                  <a:lnTo>
                    <a:pt x="26211" y="140"/>
                  </a:lnTo>
                  <a:lnTo>
                    <a:pt x="25405" y="223"/>
                  </a:lnTo>
                  <a:lnTo>
                    <a:pt x="24544" y="334"/>
                  </a:lnTo>
                  <a:lnTo>
                    <a:pt x="23682" y="446"/>
                  </a:lnTo>
                  <a:lnTo>
                    <a:pt x="22848" y="585"/>
                  </a:lnTo>
                  <a:lnTo>
                    <a:pt x="22042" y="751"/>
                  </a:lnTo>
                  <a:lnTo>
                    <a:pt x="21236" y="918"/>
                  </a:lnTo>
                  <a:lnTo>
                    <a:pt x="20458" y="1113"/>
                  </a:lnTo>
                  <a:lnTo>
                    <a:pt x="19679" y="1335"/>
                  </a:lnTo>
                  <a:lnTo>
                    <a:pt x="18929" y="1557"/>
                  </a:lnTo>
                  <a:lnTo>
                    <a:pt x="18206" y="1780"/>
                  </a:lnTo>
                  <a:lnTo>
                    <a:pt x="17484" y="2058"/>
                  </a:lnTo>
                  <a:lnTo>
                    <a:pt x="16789" y="2308"/>
                  </a:lnTo>
                  <a:lnTo>
                    <a:pt x="16094" y="2614"/>
                  </a:lnTo>
                  <a:lnTo>
                    <a:pt x="15427" y="2919"/>
                  </a:lnTo>
                  <a:lnTo>
                    <a:pt x="14760" y="3225"/>
                  </a:lnTo>
                  <a:lnTo>
                    <a:pt x="14120" y="3559"/>
                  </a:lnTo>
                  <a:lnTo>
                    <a:pt x="13481" y="3892"/>
                  </a:lnTo>
                  <a:lnTo>
                    <a:pt x="12870" y="4254"/>
                  </a:lnTo>
                  <a:lnTo>
                    <a:pt x="12286" y="4615"/>
                  </a:lnTo>
                  <a:lnTo>
                    <a:pt x="11702" y="5004"/>
                  </a:lnTo>
                  <a:lnTo>
                    <a:pt x="11146" y="5421"/>
                  </a:lnTo>
                  <a:lnTo>
                    <a:pt x="10590" y="5810"/>
                  </a:lnTo>
                  <a:lnTo>
                    <a:pt x="10034" y="6255"/>
                  </a:lnTo>
                  <a:lnTo>
                    <a:pt x="9534" y="6672"/>
                  </a:lnTo>
                  <a:lnTo>
                    <a:pt x="9006" y="7116"/>
                  </a:lnTo>
                  <a:lnTo>
                    <a:pt x="8534" y="7589"/>
                  </a:lnTo>
                  <a:lnTo>
                    <a:pt x="8061" y="8062"/>
                  </a:lnTo>
                  <a:lnTo>
                    <a:pt x="7588" y="8534"/>
                  </a:lnTo>
                  <a:lnTo>
                    <a:pt x="7144" y="9034"/>
                  </a:lnTo>
                  <a:lnTo>
                    <a:pt x="6699" y="9535"/>
                  </a:lnTo>
                  <a:lnTo>
                    <a:pt x="6282" y="10063"/>
                  </a:lnTo>
                  <a:lnTo>
                    <a:pt x="5865" y="10591"/>
                  </a:lnTo>
                  <a:lnTo>
                    <a:pt x="5476" y="11119"/>
                  </a:lnTo>
                  <a:lnTo>
                    <a:pt x="5115" y="11647"/>
                  </a:lnTo>
                  <a:lnTo>
                    <a:pt x="4753" y="12203"/>
                  </a:lnTo>
                  <a:lnTo>
                    <a:pt x="4392" y="12787"/>
                  </a:lnTo>
                  <a:lnTo>
                    <a:pt x="4058" y="13343"/>
                  </a:lnTo>
                  <a:lnTo>
                    <a:pt x="3447" y="14538"/>
                  </a:lnTo>
                  <a:lnTo>
                    <a:pt x="2863" y="15733"/>
                  </a:lnTo>
                  <a:lnTo>
                    <a:pt x="2335" y="16984"/>
                  </a:lnTo>
                  <a:lnTo>
                    <a:pt x="1890" y="18262"/>
                  </a:lnTo>
                  <a:lnTo>
                    <a:pt x="1474" y="19569"/>
                  </a:lnTo>
                  <a:lnTo>
                    <a:pt x="1112" y="20875"/>
                  </a:lnTo>
                  <a:lnTo>
                    <a:pt x="806" y="22237"/>
                  </a:lnTo>
                  <a:lnTo>
                    <a:pt x="528" y="23599"/>
                  </a:lnTo>
                  <a:lnTo>
                    <a:pt x="334" y="25017"/>
                  </a:lnTo>
                  <a:lnTo>
                    <a:pt x="167" y="26434"/>
                  </a:lnTo>
                  <a:lnTo>
                    <a:pt x="84" y="27852"/>
                  </a:lnTo>
                  <a:lnTo>
                    <a:pt x="28" y="29297"/>
                  </a:lnTo>
                  <a:lnTo>
                    <a:pt x="0" y="30770"/>
                  </a:lnTo>
                  <a:lnTo>
                    <a:pt x="56" y="32244"/>
                  </a:lnTo>
                  <a:lnTo>
                    <a:pt x="112" y="32994"/>
                  </a:lnTo>
                  <a:lnTo>
                    <a:pt x="167" y="33772"/>
                  </a:lnTo>
                  <a:lnTo>
                    <a:pt x="278" y="34523"/>
                  </a:lnTo>
                  <a:lnTo>
                    <a:pt x="389" y="35246"/>
                  </a:lnTo>
                  <a:lnTo>
                    <a:pt x="528" y="35996"/>
                  </a:lnTo>
                  <a:lnTo>
                    <a:pt x="667" y="36719"/>
                  </a:lnTo>
                  <a:lnTo>
                    <a:pt x="862" y="37441"/>
                  </a:lnTo>
                  <a:lnTo>
                    <a:pt x="1029" y="38164"/>
                  </a:lnTo>
                  <a:lnTo>
                    <a:pt x="1251" y="38887"/>
                  </a:lnTo>
                  <a:lnTo>
                    <a:pt x="1474" y="39582"/>
                  </a:lnTo>
                  <a:lnTo>
                    <a:pt x="1724" y="40276"/>
                  </a:lnTo>
                  <a:lnTo>
                    <a:pt x="2002" y="40944"/>
                  </a:lnTo>
                  <a:lnTo>
                    <a:pt x="2280" y="41611"/>
                  </a:lnTo>
                  <a:lnTo>
                    <a:pt x="2558" y="42278"/>
                  </a:lnTo>
                  <a:lnTo>
                    <a:pt x="2891" y="42945"/>
                  </a:lnTo>
                  <a:lnTo>
                    <a:pt x="3225" y="43584"/>
                  </a:lnTo>
                  <a:lnTo>
                    <a:pt x="3558" y="44223"/>
                  </a:lnTo>
                  <a:lnTo>
                    <a:pt x="3920" y="44835"/>
                  </a:lnTo>
                  <a:lnTo>
                    <a:pt x="4309" y="45446"/>
                  </a:lnTo>
                  <a:lnTo>
                    <a:pt x="4698" y="46058"/>
                  </a:lnTo>
                  <a:lnTo>
                    <a:pt x="5087" y="46642"/>
                  </a:lnTo>
                  <a:lnTo>
                    <a:pt x="5532" y="47225"/>
                  </a:lnTo>
                  <a:lnTo>
                    <a:pt x="5949" y="47781"/>
                  </a:lnTo>
                  <a:lnTo>
                    <a:pt x="6393" y="48337"/>
                  </a:lnTo>
                  <a:lnTo>
                    <a:pt x="6866" y="48893"/>
                  </a:lnTo>
                  <a:lnTo>
                    <a:pt x="7338" y="49421"/>
                  </a:lnTo>
                  <a:lnTo>
                    <a:pt x="7839" y="49949"/>
                  </a:lnTo>
                  <a:lnTo>
                    <a:pt x="8339" y="50450"/>
                  </a:lnTo>
                  <a:lnTo>
                    <a:pt x="8839" y="50950"/>
                  </a:lnTo>
                  <a:lnTo>
                    <a:pt x="9367" y="51422"/>
                  </a:lnTo>
                  <a:lnTo>
                    <a:pt x="9896" y="51895"/>
                  </a:lnTo>
                  <a:lnTo>
                    <a:pt x="10451" y="52368"/>
                  </a:lnTo>
                  <a:lnTo>
                    <a:pt x="11007" y="52812"/>
                  </a:lnTo>
                  <a:lnTo>
                    <a:pt x="11563" y="53229"/>
                  </a:lnTo>
                  <a:lnTo>
                    <a:pt x="12147" y="53646"/>
                  </a:lnTo>
                  <a:lnTo>
                    <a:pt x="12731" y="54035"/>
                  </a:lnTo>
                  <a:lnTo>
                    <a:pt x="13342" y="54424"/>
                  </a:lnTo>
                  <a:lnTo>
                    <a:pt x="13954" y="54814"/>
                  </a:lnTo>
                  <a:lnTo>
                    <a:pt x="14565" y="55147"/>
                  </a:lnTo>
                  <a:lnTo>
                    <a:pt x="15177" y="55508"/>
                  </a:lnTo>
                  <a:lnTo>
                    <a:pt x="15816" y="55814"/>
                  </a:lnTo>
                  <a:lnTo>
                    <a:pt x="16455" y="56148"/>
                  </a:lnTo>
                  <a:lnTo>
                    <a:pt x="17095" y="56426"/>
                  </a:lnTo>
                  <a:lnTo>
                    <a:pt x="17762" y="56704"/>
                  </a:lnTo>
                  <a:lnTo>
                    <a:pt x="18429" y="56954"/>
                  </a:lnTo>
                  <a:lnTo>
                    <a:pt x="19096" y="57204"/>
                  </a:lnTo>
                  <a:lnTo>
                    <a:pt x="19763" y="57426"/>
                  </a:lnTo>
                  <a:lnTo>
                    <a:pt x="20458" y="57649"/>
                  </a:lnTo>
                  <a:lnTo>
                    <a:pt x="21153" y="57843"/>
                  </a:lnTo>
                  <a:lnTo>
                    <a:pt x="21848" y="58010"/>
                  </a:lnTo>
                  <a:lnTo>
                    <a:pt x="22542" y="58177"/>
                  </a:lnTo>
                  <a:lnTo>
                    <a:pt x="23237" y="58316"/>
                  </a:lnTo>
                  <a:lnTo>
                    <a:pt x="23960" y="58455"/>
                  </a:lnTo>
                  <a:lnTo>
                    <a:pt x="24655" y="58538"/>
                  </a:lnTo>
                  <a:lnTo>
                    <a:pt x="25378" y="58621"/>
                  </a:lnTo>
                  <a:lnTo>
                    <a:pt x="26100" y="58705"/>
                  </a:lnTo>
                  <a:lnTo>
                    <a:pt x="26823" y="58733"/>
                  </a:lnTo>
                  <a:lnTo>
                    <a:pt x="27546" y="58788"/>
                  </a:lnTo>
                  <a:lnTo>
                    <a:pt x="28268" y="58788"/>
                  </a:lnTo>
                  <a:lnTo>
                    <a:pt x="29019" y="58760"/>
                  </a:lnTo>
                  <a:lnTo>
                    <a:pt x="29741" y="58733"/>
                  </a:lnTo>
                  <a:lnTo>
                    <a:pt x="30492" y="58677"/>
                  </a:lnTo>
                  <a:lnTo>
                    <a:pt x="31215" y="58621"/>
                  </a:lnTo>
                  <a:lnTo>
                    <a:pt x="31965" y="58538"/>
                  </a:lnTo>
                  <a:lnTo>
                    <a:pt x="33688" y="58260"/>
                  </a:lnTo>
                  <a:lnTo>
                    <a:pt x="34522" y="58093"/>
                  </a:lnTo>
                  <a:lnTo>
                    <a:pt x="35328" y="57927"/>
                  </a:lnTo>
                  <a:lnTo>
                    <a:pt x="36134" y="57732"/>
                  </a:lnTo>
                  <a:lnTo>
                    <a:pt x="36913" y="57537"/>
                  </a:lnTo>
                  <a:lnTo>
                    <a:pt x="37691" y="57343"/>
                  </a:lnTo>
                  <a:lnTo>
                    <a:pt x="38441" y="57121"/>
                  </a:lnTo>
                  <a:lnTo>
                    <a:pt x="39164" y="56870"/>
                  </a:lnTo>
                  <a:lnTo>
                    <a:pt x="39887" y="56620"/>
                  </a:lnTo>
                  <a:lnTo>
                    <a:pt x="40582" y="56342"/>
                  </a:lnTo>
                  <a:lnTo>
                    <a:pt x="41249" y="56064"/>
                  </a:lnTo>
                  <a:lnTo>
                    <a:pt x="41916" y="55786"/>
                  </a:lnTo>
                  <a:lnTo>
                    <a:pt x="42555" y="55481"/>
                  </a:lnTo>
                  <a:lnTo>
                    <a:pt x="43194" y="55175"/>
                  </a:lnTo>
                  <a:lnTo>
                    <a:pt x="43806" y="54841"/>
                  </a:lnTo>
                  <a:lnTo>
                    <a:pt x="44390" y="54480"/>
                  </a:lnTo>
                  <a:lnTo>
                    <a:pt x="44973" y="54146"/>
                  </a:lnTo>
                  <a:lnTo>
                    <a:pt x="45529" y="53757"/>
                  </a:lnTo>
                  <a:lnTo>
                    <a:pt x="46057" y="53396"/>
                  </a:lnTo>
                  <a:lnTo>
                    <a:pt x="46585" y="53007"/>
                  </a:lnTo>
                  <a:lnTo>
                    <a:pt x="47114" y="52590"/>
                  </a:lnTo>
                  <a:lnTo>
                    <a:pt x="47614" y="52173"/>
                  </a:lnTo>
                  <a:lnTo>
                    <a:pt x="48086" y="51756"/>
                  </a:lnTo>
                  <a:lnTo>
                    <a:pt x="48559" y="51311"/>
                  </a:lnTo>
                  <a:lnTo>
                    <a:pt x="49004" y="50867"/>
                  </a:lnTo>
                  <a:lnTo>
                    <a:pt x="49448" y="50394"/>
                  </a:lnTo>
                  <a:lnTo>
                    <a:pt x="49865" y="49922"/>
                  </a:lnTo>
                  <a:lnTo>
                    <a:pt x="50254" y="49421"/>
                  </a:lnTo>
                  <a:lnTo>
                    <a:pt x="50644" y="48921"/>
                  </a:lnTo>
                  <a:lnTo>
                    <a:pt x="51033" y="48421"/>
                  </a:lnTo>
                  <a:lnTo>
                    <a:pt x="51394" y="47892"/>
                  </a:lnTo>
                  <a:lnTo>
                    <a:pt x="51728" y="47364"/>
                  </a:lnTo>
                  <a:lnTo>
                    <a:pt x="52061" y="46808"/>
                  </a:lnTo>
                  <a:lnTo>
                    <a:pt x="52367" y="46253"/>
                  </a:lnTo>
                  <a:lnTo>
                    <a:pt x="52673" y="45669"/>
                  </a:lnTo>
                  <a:lnTo>
                    <a:pt x="52951" y="45085"/>
                  </a:lnTo>
                  <a:lnTo>
                    <a:pt x="53229" y="44501"/>
                  </a:lnTo>
                  <a:lnTo>
                    <a:pt x="53479" y="43918"/>
                  </a:lnTo>
                  <a:lnTo>
                    <a:pt x="53729" y="43278"/>
                  </a:lnTo>
                  <a:lnTo>
                    <a:pt x="54174" y="42028"/>
                  </a:lnTo>
                  <a:lnTo>
                    <a:pt x="54563" y="40721"/>
                  </a:lnTo>
                  <a:lnTo>
                    <a:pt x="54924" y="39387"/>
                  </a:lnTo>
                  <a:lnTo>
                    <a:pt x="55202" y="37997"/>
                  </a:lnTo>
                  <a:lnTo>
                    <a:pt x="55452" y="36580"/>
                  </a:lnTo>
                  <a:lnTo>
                    <a:pt x="55619" y="35107"/>
                  </a:lnTo>
                  <a:lnTo>
                    <a:pt x="55758" y="33606"/>
                  </a:lnTo>
                  <a:lnTo>
                    <a:pt x="55841" y="32049"/>
                  </a:lnTo>
                  <a:lnTo>
                    <a:pt x="55897" y="30465"/>
                  </a:lnTo>
                  <a:lnTo>
                    <a:pt x="55897" y="28853"/>
                  </a:lnTo>
                  <a:lnTo>
                    <a:pt x="55841" y="27185"/>
                  </a:lnTo>
                  <a:lnTo>
                    <a:pt x="55730" y="25489"/>
                  </a:lnTo>
                  <a:lnTo>
                    <a:pt x="55591" y="24127"/>
                  </a:lnTo>
                  <a:lnTo>
                    <a:pt x="55369" y="22765"/>
                  </a:lnTo>
                  <a:lnTo>
                    <a:pt x="55091" y="21431"/>
                  </a:lnTo>
                  <a:lnTo>
                    <a:pt x="54757" y="20125"/>
                  </a:lnTo>
                  <a:lnTo>
                    <a:pt x="54340" y="18818"/>
                  </a:lnTo>
                  <a:lnTo>
                    <a:pt x="53923" y="17540"/>
                  </a:lnTo>
                  <a:lnTo>
                    <a:pt x="53423" y="16289"/>
                  </a:lnTo>
                  <a:lnTo>
                    <a:pt x="52867" y="15066"/>
                  </a:lnTo>
                  <a:lnTo>
                    <a:pt x="52256" y="13899"/>
                  </a:lnTo>
                  <a:lnTo>
                    <a:pt x="51589" y="12731"/>
                  </a:lnTo>
                  <a:lnTo>
                    <a:pt x="50894" y="11619"/>
                  </a:lnTo>
                  <a:lnTo>
                    <a:pt x="50143" y="10535"/>
                  </a:lnTo>
                  <a:lnTo>
                    <a:pt x="49337" y="9479"/>
                  </a:lnTo>
                  <a:lnTo>
                    <a:pt x="48475" y="8478"/>
                  </a:lnTo>
                  <a:lnTo>
                    <a:pt x="47558" y="7533"/>
                  </a:lnTo>
                  <a:lnTo>
                    <a:pt x="47086" y="7061"/>
                  </a:lnTo>
                  <a:lnTo>
                    <a:pt x="46613" y="6616"/>
                  </a:lnTo>
                  <a:lnTo>
                    <a:pt x="46113" y="6171"/>
                  </a:lnTo>
                  <a:lnTo>
                    <a:pt x="45613" y="5755"/>
                  </a:lnTo>
                  <a:lnTo>
                    <a:pt x="45084" y="5338"/>
                  </a:lnTo>
                  <a:lnTo>
                    <a:pt x="44556" y="4921"/>
                  </a:lnTo>
                  <a:lnTo>
                    <a:pt x="44028" y="4559"/>
                  </a:lnTo>
                  <a:lnTo>
                    <a:pt x="43472" y="4170"/>
                  </a:lnTo>
                  <a:lnTo>
                    <a:pt x="42916" y="3809"/>
                  </a:lnTo>
                  <a:lnTo>
                    <a:pt x="42333" y="3475"/>
                  </a:lnTo>
                  <a:lnTo>
                    <a:pt x="41749" y="3142"/>
                  </a:lnTo>
                  <a:lnTo>
                    <a:pt x="41165" y="2836"/>
                  </a:lnTo>
                  <a:lnTo>
                    <a:pt x="40554" y="2530"/>
                  </a:lnTo>
                  <a:lnTo>
                    <a:pt x="39915" y="2252"/>
                  </a:lnTo>
                  <a:lnTo>
                    <a:pt x="39303" y="1974"/>
                  </a:lnTo>
                  <a:lnTo>
                    <a:pt x="38664" y="1724"/>
                  </a:lnTo>
                  <a:lnTo>
                    <a:pt x="37997" y="1474"/>
                  </a:lnTo>
                  <a:lnTo>
                    <a:pt x="37357" y="1252"/>
                  </a:lnTo>
                  <a:lnTo>
                    <a:pt x="36662" y="1057"/>
                  </a:lnTo>
                  <a:lnTo>
                    <a:pt x="35995" y="863"/>
                  </a:lnTo>
                  <a:lnTo>
                    <a:pt x="35300" y="696"/>
                  </a:lnTo>
                  <a:lnTo>
                    <a:pt x="34606" y="557"/>
                  </a:lnTo>
                  <a:lnTo>
                    <a:pt x="33883" y="418"/>
                  </a:lnTo>
                  <a:lnTo>
                    <a:pt x="33160" y="307"/>
                  </a:lnTo>
                  <a:lnTo>
                    <a:pt x="32438" y="195"/>
                  </a:lnTo>
                  <a:lnTo>
                    <a:pt x="31687" y="140"/>
                  </a:lnTo>
                  <a:lnTo>
                    <a:pt x="30937" y="56"/>
                  </a:lnTo>
                  <a:lnTo>
                    <a:pt x="30186" y="29"/>
                  </a:lnTo>
                  <a:lnTo>
                    <a:pt x="2940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70"/>
            <p:cNvSpPr/>
            <p:nvPr/>
          </p:nvSpPr>
          <p:spPr>
            <a:xfrm>
              <a:off x="5649350" y="1149100"/>
              <a:ext cx="1397425" cy="1469725"/>
            </a:xfrm>
            <a:custGeom>
              <a:avLst/>
              <a:gdLst/>
              <a:ahLst/>
              <a:cxnLst/>
              <a:rect l="l" t="t" r="r" b="b"/>
              <a:pathLst>
                <a:path w="55897" h="58789" fill="none" extrusionOk="0">
                  <a:moveTo>
                    <a:pt x="31965" y="58538"/>
                  </a:moveTo>
                  <a:lnTo>
                    <a:pt x="31965" y="58538"/>
                  </a:lnTo>
                  <a:lnTo>
                    <a:pt x="31215" y="58621"/>
                  </a:lnTo>
                  <a:lnTo>
                    <a:pt x="30492" y="58677"/>
                  </a:lnTo>
                  <a:lnTo>
                    <a:pt x="29741" y="58733"/>
                  </a:lnTo>
                  <a:lnTo>
                    <a:pt x="29019" y="58760"/>
                  </a:lnTo>
                  <a:lnTo>
                    <a:pt x="28268" y="58788"/>
                  </a:lnTo>
                  <a:lnTo>
                    <a:pt x="27546" y="58788"/>
                  </a:lnTo>
                  <a:lnTo>
                    <a:pt x="26823" y="58733"/>
                  </a:lnTo>
                  <a:lnTo>
                    <a:pt x="26100" y="58705"/>
                  </a:lnTo>
                  <a:lnTo>
                    <a:pt x="25378" y="58621"/>
                  </a:lnTo>
                  <a:lnTo>
                    <a:pt x="24655" y="58538"/>
                  </a:lnTo>
                  <a:lnTo>
                    <a:pt x="23960" y="58455"/>
                  </a:lnTo>
                  <a:lnTo>
                    <a:pt x="23237" y="58316"/>
                  </a:lnTo>
                  <a:lnTo>
                    <a:pt x="22542" y="58177"/>
                  </a:lnTo>
                  <a:lnTo>
                    <a:pt x="21848" y="58010"/>
                  </a:lnTo>
                  <a:lnTo>
                    <a:pt x="21153" y="57843"/>
                  </a:lnTo>
                  <a:lnTo>
                    <a:pt x="20458" y="57649"/>
                  </a:lnTo>
                  <a:lnTo>
                    <a:pt x="19763" y="57426"/>
                  </a:lnTo>
                  <a:lnTo>
                    <a:pt x="19096" y="57204"/>
                  </a:lnTo>
                  <a:lnTo>
                    <a:pt x="18429" y="56954"/>
                  </a:lnTo>
                  <a:lnTo>
                    <a:pt x="17762" y="56704"/>
                  </a:lnTo>
                  <a:lnTo>
                    <a:pt x="17095" y="56426"/>
                  </a:lnTo>
                  <a:lnTo>
                    <a:pt x="16455" y="56148"/>
                  </a:lnTo>
                  <a:lnTo>
                    <a:pt x="15816" y="55814"/>
                  </a:lnTo>
                  <a:lnTo>
                    <a:pt x="15177" y="55508"/>
                  </a:lnTo>
                  <a:lnTo>
                    <a:pt x="14565" y="55147"/>
                  </a:lnTo>
                  <a:lnTo>
                    <a:pt x="13954" y="54814"/>
                  </a:lnTo>
                  <a:lnTo>
                    <a:pt x="13342" y="54424"/>
                  </a:lnTo>
                  <a:lnTo>
                    <a:pt x="12731" y="54035"/>
                  </a:lnTo>
                  <a:lnTo>
                    <a:pt x="12147" y="53646"/>
                  </a:lnTo>
                  <a:lnTo>
                    <a:pt x="11563" y="53229"/>
                  </a:lnTo>
                  <a:lnTo>
                    <a:pt x="11007" y="52812"/>
                  </a:lnTo>
                  <a:lnTo>
                    <a:pt x="10451" y="52368"/>
                  </a:lnTo>
                  <a:lnTo>
                    <a:pt x="9896" y="51895"/>
                  </a:lnTo>
                  <a:lnTo>
                    <a:pt x="9367" y="51422"/>
                  </a:lnTo>
                  <a:lnTo>
                    <a:pt x="8839" y="50950"/>
                  </a:lnTo>
                  <a:lnTo>
                    <a:pt x="8339" y="50450"/>
                  </a:lnTo>
                  <a:lnTo>
                    <a:pt x="7839" y="49949"/>
                  </a:lnTo>
                  <a:lnTo>
                    <a:pt x="7338" y="49421"/>
                  </a:lnTo>
                  <a:lnTo>
                    <a:pt x="6866" y="48893"/>
                  </a:lnTo>
                  <a:lnTo>
                    <a:pt x="6393" y="48337"/>
                  </a:lnTo>
                  <a:lnTo>
                    <a:pt x="5949" y="47781"/>
                  </a:lnTo>
                  <a:lnTo>
                    <a:pt x="5532" y="47225"/>
                  </a:lnTo>
                  <a:lnTo>
                    <a:pt x="5087" y="46642"/>
                  </a:lnTo>
                  <a:lnTo>
                    <a:pt x="4698" y="46058"/>
                  </a:lnTo>
                  <a:lnTo>
                    <a:pt x="4309" y="45446"/>
                  </a:lnTo>
                  <a:lnTo>
                    <a:pt x="3920" y="44835"/>
                  </a:lnTo>
                  <a:lnTo>
                    <a:pt x="3558" y="44223"/>
                  </a:lnTo>
                  <a:lnTo>
                    <a:pt x="3225" y="43584"/>
                  </a:lnTo>
                  <a:lnTo>
                    <a:pt x="2891" y="42945"/>
                  </a:lnTo>
                  <a:lnTo>
                    <a:pt x="2558" y="42278"/>
                  </a:lnTo>
                  <a:lnTo>
                    <a:pt x="2280" y="41611"/>
                  </a:lnTo>
                  <a:lnTo>
                    <a:pt x="2002" y="40944"/>
                  </a:lnTo>
                  <a:lnTo>
                    <a:pt x="1724" y="40276"/>
                  </a:lnTo>
                  <a:lnTo>
                    <a:pt x="1474" y="39582"/>
                  </a:lnTo>
                  <a:lnTo>
                    <a:pt x="1251" y="38887"/>
                  </a:lnTo>
                  <a:lnTo>
                    <a:pt x="1029" y="38164"/>
                  </a:lnTo>
                  <a:lnTo>
                    <a:pt x="862" y="37441"/>
                  </a:lnTo>
                  <a:lnTo>
                    <a:pt x="667" y="36719"/>
                  </a:lnTo>
                  <a:lnTo>
                    <a:pt x="528" y="35996"/>
                  </a:lnTo>
                  <a:lnTo>
                    <a:pt x="389" y="35246"/>
                  </a:lnTo>
                  <a:lnTo>
                    <a:pt x="278" y="34523"/>
                  </a:lnTo>
                  <a:lnTo>
                    <a:pt x="167" y="33772"/>
                  </a:lnTo>
                  <a:lnTo>
                    <a:pt x="112" y="32994"/>
                  </a:lnTo>
                  <a:lnTo>
                    <a:pt x="56" y="32244"/>
                  </a:lnTo>
                  <a:lnTo>
                    <a:pt x="56" y="32244"/>
                  </a:lnTo>
                  <a:lnTo>
                    <a:pt x="0" y="30770"/>
                  </a:lnTo>
                  <a:lnTo>
                    <a:pt x="28" y="29297"/>
                  </a:lnTo>
                  <a:lnTo>
                    <a:pt x="84" y="27852"/>
                  </a:lnTo>
                  <a:lnTo>
                    <a:pt x="167" y="26434"/>
                  </a:lnTo>
                  <a:lnTo>
                    <a:pt x="334" y="25017"/>
                  </a:lnTo>
                  <a:lnTo>
                    <a:pt x="528" y="23599"/>
                  </a:lnTo>
                  <a:lnTo>
                    <a:pt x="806" y="22237"/>
                  </a:lnTo>
                  <a:lnTo>
                    <a:pt x="1112" y="20875"/>
                  </a:lnTo>
                  <a:lnTo>
                    <a:pt x="1474" y="19569"/>
                  </a:lnTo>
                  <a:lnTo>
                    <a:pt x="1890" y="18262"/>
                  </a:lnTo>
                  <a:lnTo>
                    <a:pt x="2335" y="16984"/>
                  </a:lnTo>
                  <a:lnTo>
                    <a:pt x="2863" y="15733"/>
                  </a:lnTo>
                  <a:lnTo>
                    <a:pt x="3447" y="14538"/>
                  </a:lnTo>
                  <a:lnTo>
                    <a:pt x="4058" y="13343"/>
                  </a:lnTo>
                  <a:lnTo>
                    <a:pt x="4392" y="12787"/>
                  </a:lnTo>
                  <a:lnTo>
                    <a:pt x="4753" y="12203"/>
                  </a:lnTo>
                  <a:lnTo>
                    <a:pt x="5115" y="11647"/>
                  </a:lnTo>
                  <a:lnTo>
                    <a:pt x="5476" y="11119"/>
                  </a:lnTo>
                  <a:lnTo>
                    <a:pt x="5865" y="10591"/>
                  </a:lnTo>
                  <a:lnTo>
                    <a:pt x="6282" y="10063"/>
                  </a:lnTo>
                  <a:lnTo>
                    <a:pt x="6699" y="9535"/>
                  </a:lnTo>
                  <a:lnTo>
                    <a:pt x="7144" y="9034"/>
                  </a:lnTo>
                  <a:lnTo>
                    <a:pt x="7588" y="8534"/>
                  </a:lnTo>
                  <a:lnTo>
                    <a:pt x="8061" y="8062"/>
                  </a:lnTo>
                  <a:lnTo>
                    <a:pt x="8534" y="7589"/>
                  </a:lnTo>
                  <a:lnTo>
                    <a:pt x="9006" y="7116"/>
                  </a:lnTo>
                  <a:lnTo>
                    <a:pt x="9534" y="6672"/>
                  </a:lnTo>
                  <a:lnTo>
                    <a:pt x="10034" y="6255"/>
                  </a:lnTo>
                  <a:lnTo>
                    <a:pt x="10590" y="5810"/>
                  </a:lnTo>
                  <a:lnTo>
                    <a:pt x="11146" y="5421"/>
                  </a:lnTo>
                  <a:lnTo>
                    <a:pt x="11702" y="5004"/>
                  </a:lnTo>
                  <a:lnTo>
                    <a:pt x="12286" y="4615"/>
                  </a:lnTo>
                  <a:lnTo>
                    <a:pt x="12870" y="4254"/>
                  </a:lnTo>
                  <a:lnTo>
                    <a:pt x="13481" y="3892"/>
                  </a:lnTo>
                  <a:lnTo>
                    <a:pt x="14120" y="3559"/>
                  </a:lnTo>
                  <a:lnTo>
                    <a:pt x="14760" y="3225"/>
                  </a:lnTo>
                  <a:lnTo>
                    <a:pt x="15427" y="2919"/>
                  </a:lnTo>
                  <a:lnTo>
                    <a:pt x="16094" y="2614"/>
                  </a:lnTo>
                  <a:lnTo>
                    <a:pt x="16789" y="2308"/>
                  </a:lnTo>
                  <a:lnTo>
                    <a:pt x="17484" y="2058"/>
                  </a:lnTo>
                  <a:lnTo>
                    <a:pt x="18206" y="1780"/>
                  </a:lnTo>
                  <a:lnTo>
                    <a:pt x="18929" y="1557"/>
                  </a:lnTo>
                  <a:lnTo>
                    <a:pt x="19679" y="1335"/>
                  </a:lnTo>
                  <a:lnTo>
                    <a:pt x="20458" y="1113"/>
                  </a:lnTo>
                  <a:lnTo>
                    <a:pt x="21236" y="918"/>
                  </a:lnTo>
                  <a:lnTo>
                    <a:pt x="22042" y="751"/>
                  </a:lnTo>
                  <a:lnTo>
                    <a:pt x="22848" y="585"/>
                  </a:lnTo>
                  <a:lnTo>
                    <a:pt x="23682" y="446"/>
                  </a:lnTo>
                  <a:lnTo>
                    <a:pt x="24544" y="334"/>
                  </a:lnTo>
                  <a:lnTo>
                    <a:pt x="25405" y="223"/>
                  </a:lnTo>
                  <a:lnTo>
                    <a:pt x="25405" y="223"/>
                  </a:lnTo>
                  <a:lnTo>
                    <a:pt x="26211" y="140"/>
                  </a:lnTo>
                  <a:lnTo>
                    <a:pt x="27045" y="84"/>
                  </a:lnTo>
                  <a:lnTo>
                    <a:pt x="27824" y="29"/>
                  </a:lnTo>
                  <a:lnTo>
                    <a:pt x="28630" y="1"/>
                  </a:lnTo>
                  <a:lnTo>
                    <a:pt x="29408" y="1"/>
                  </a:lnTo>
                  <a:lnTo>
                    <a:pt x="30186" y="29"/>
                  </a:lnTo>
                  <a:lnTo>
                    <a:pt x="30937" y="56"/>
                  </a:lnTo>
                  <a:lnTo>
                    <a:pt x="31687" y="140"/>
                  </a:lnTo>
                  <a:lnTo>
                    <a:pt x="32438" y="195"/>
                  </a:lnTo>
                  <a:lnTo>
                    <a:pt x="33160" y="307"/>
                  </a:lnTo>
                  <a:lnTo>
                    <a:pt x="33883" y="418"/>
                  </a:lnTo>
                  <a:lnTo>
                    <a:pt x="34606" y="557"/>
                  </a:lnTo>
                  <a:lnTo>
                    <a:pt x="35300" y="696"/>
                  </a:lnTo>
                  <a:lnTo>
                    <a:pt x="35995" y="863"/>
                  </a:lnTo>
                  <a:lnTo>
                    <a:pt x="36662" y="1057"/>
                  </a:lnTo>
                  <a:lnTo>
                    <a:pt x="37357" y="1252"/>
                  </a:lnTo>
                  <a:lnTo>
                    <a:pt x="37997" y="1474"/>
                  </a:lnTo>
                  <a:lnTo>
                    <a:pt x="38664" y="1724"/>
                  </a:lnTo>
                  <a:lnTo>
                    <a:pt x="39303" y="1974"/>
                  </a:lnTo>
                  <a:lnTo>
                    <a:pt x="39915" y="2252"/>
                  </a:lnTo>
                  <a:lnTo>
                    <a:pt x="40554" y="2530"/>
                  </a:lnTo>
                  <a:lnTo>
                    <a:pt x="41165" y="2836"/>
                  </a:lnTo>
                  <a:lnTo>
                    <a:pt x="41749" y="3142"/>
                  </a:lnTo>
                  <a:lnTo>
                    <a:pt x="42333" y="3475"/>
                  </a:lnTo>
                  <a:lnTo>
                    <a:pt x="42916" y="3809"/>
                  </a:lnTo>
                  <a:lnTo>
                    <a:pt x="43472" y="4170"/>
                  </a:lnTo>
                  <a:lnTo>
                    <a:pt x="44028" y="4559"/>
                  </a:lnTo>
                  <a:lnTo>
                    <a:pt x="44556" y="4921"/>
                  </a:lnTo>
                  <a:lnTo>
                    <a:pt x="45084" y="5338"/>
                  </a:lnTo>
                  <a:lnTo>
                    <a:pt x="45613" y="5755"/>
                  </a:lnTo>
                  <a:lnTo>
                    <a:pt x="46113" y="6171"/>
                  </a:lnTo>
                  <a:lnTo>
                    <a:pt x="46613" y="6616"/>
                  </a:lnTo>
                  <a:lnTo>
                    <a:pt x="47086" y="7061"/>
                  </a:lnTo>
                  <a:lnTo>
                    <a:pt x="47558" y="7533"/>
                  </a:lnTo>
                  <a:lnTo>
                    <a:pt x="48475" y="8478"/>
                  </a:lnTo>
                  <a:lnTo>
                    <a:pt x="49337" y="9479"/>
                  </a:lnTo>
                  <a:lnTo>
                    <a:pt x="50143" y="10535"/>
                  </a:lnTo>
                  <a:lnTo>
                    <a:pt x="50894" y="11619"/>
                  </a:lnTo>
                  <a:lnTo>
                    <a:pt x="51589" y="12731"/>
                  </a:lnTo>
                  <a:lnTo>
                    <a:pt x="52256" y="13899"/>
                  </a:lnTo>
                  <a:lnTo>
                    <a:pt x="52867" y="15066"/>
                  </a:lnTo>
                  <a:lnTo>
                    <a:pt x="53423" y="16289"/>
                  </a:lnTo>
                  <a:lnTo>
                    <a:pt x="53923" y="17540"/>
                  </a:lnTo>
                  <a:lnTo>
                    <a:pt x="54340" y="18818"/>
                  </a:lnTo>
                  <a:lnTo>
                    <a:pt x="54757" y="20125"/>
                  </a:lnTo>
                  <a:lnTo>
                    <a:pt x="55091" y="21431"/>
                  </a:lnTo>
                  <a:lnTo>
                    <a:pt x="55369" y="22765"/>
                  </a:lnTo>
                  <a:lnTo>
                    <a:pt x="55591" y="24127"/>
                  </a:lnTo>
                  <a:lnTo>
                    <a:pt x="55730" y="25489"/>
                  </a:lnTo>
                  <a:lnTo>
                    <a:pt x="55730" y="25489"/>
                  </a:lnTo>
                  <a:lnTo>
                    <a:pt x="55841" y="27185"/>
                  </a:lnTo>
                  <a:lnTo>
                    <a:pt x="55897" y="28853"/>
                  </a:lnTo>
                  <a:lnTo>
                    <a:pt x="55897" y="30465"/>
                  </a:lnTo>
                  <a:lnTo>
                    <a:pt x="55841" y="32049"/>
                  </a:lnTo>
                  <a:lnTo>
                    <a:pt x="55758" y="33606"/>
                  </a:lnTo>
                  <a:lnTo>
                    <a:pt x="55619" y="35107"/>
                  </a:lnTo>
                  <a:lnTo>
                    <a:pt x="55452" y="36580"/>
                  </a:lnTo>
                  <a:lnTo>
                    <a:pt x="55202" y="37997"/>
                  </a:lnTo>
                  <a:lnTo>
                    <a:pt x="54924" y="39387"/>
                  </a:lnTo>
                  <a:lnTo>
                    <a:pt x="54563" y="40721"/>
                  </a:lnTo>
                  <a:lnTo>
                    <a:pt x="54174" y="42028"/>
                  </a:lnTo>
                  <a:lnTo>
                    <a:pt x="53729" y="43278"/>
                  </a:lnTo>
                  <a:lnTo>
                    <a:pt x="53479" y="43918"/>
                  </a:lnTo>
                  <a:lnTo>
                    <a:pt x="53229" y="44501"/>
                  </a:lnTo>
                  <a:lnTo>
                    <a:pt x="52951" y="45085"/>
                  </a:lnTo>
                  <a:lnTo>
                    <a:pt x="52673" y="45669"/>
                  </a:lnTo>
                  <a:lnTo>
                    <a:pt x="52367" y="46253"/>
                  </a:lnTo>
                  <a:lnTo>
                    <a:pt x="52061" y="46808"/>
                  </a:lnTo>
                  <a:lnTo>
                    <a:pt x="51728" y="47364"/>
                  </a:lnTo>
                  <a:lnTo>
                    <a:pt x="51394" y="47892"/>
                  </a:lnTo>
                  <a:lnTo>
                    <a:pt x="51033" y="48421"/>
                  </a:lnTo>
                  <a:lnTo>
                    <a:pt x="50644" y="48921"/>
                  </a:lnTo>
                  <a:lnTo>
                    <a:pt x="50254" y="49421"/>
                  </a:lnTo>
                  <a:lnTo>
                    <a:pt x="49865" y="49922"/>
                  </a:lnTo>
                  <a:lnTo>
                    <a:pt x="49448" y="50394"/>
                  </a:lnTo>
                  <a:lnTo>
                    <a:pt x="49004" y="50867"/>
                  </a:lnTo>
                  <a:lnTo>
                    <a:pt x="48559" y="51311"/>
                  </a:lnTo>
                  <a:lnTo>
                    <a:pt x="48086" y="51756"/>
                  </a:lnTo>
                  <a:lnTo>
                    <a:pt x="47614" y="52173"/>
                  </a:lnTo>
                  <a:lnTo>
                    <a:pt x="47114" y="52590"/>
                  </a:lnTo>
                  <a:lnTo>
                    <a:pt x="46585" y="53007"/>
                  </a:lnTo>
                  <a:lnTo>
                    <a:pt x="46057" y="53396"/>
                  </a:lnTo>
                  <a:lnTo>
                    <a:pt x="45529" y="53757"/>
                  </a:lnTo>
                  <a:lnTo>
                    <a:pt x="44973" y="54146"/>
                  </a:lnTo>
                  <a:lnTo>
                    <a:pt x="44390" y="54480"/>
                  </a:lnTo>
                  <a:lnTo>
                    <a:pt x="43806" y="54841"/>
                  </a:lnTo>
                  <a:lnTo>
                    <a:pt x="43194" y="55175"/>
                  </a:lnTo>
                  <a:lnTo>
                    <a:pt x="42555" y="55481"/>
                  </a:lnTo>
                  <a:lnTo>
                    <a:pt x="41916" y="55786"/>
                  </a:lnTo>
                  <a:lnTo>
                    <a:pt x="41249" y="56064"/>
                  </a:lnTo>
                  <a:lnTo>
                    <a:pt x="40582" y="56342"/>
                  </a:lnTo>
                  <a:lnTo>
                    <a:pt x="39887" y="56620"/>
                  </a:lnTo>
                  <a:lnTo>
                    <a:pt x="39164" y="56870"/>
                  </a:lnTo>
                  <a:lnTo>
                    <a:pt x="38441" y="57121"/>
                  </a:lnTo>
                  <a:lnTo>
                    <a:pt x="37691" y="57343"/>
                  </a:lnTo>
                  <a:lnTo>
                    <a:pt x="36913" y="57537"/>
                  </a:lnTo>
                  <a:lnTo>
                    <a:pt x="36134" y="57732"/>
                  </a:lnTo>
                  <a:lnTo>
                    <a:pt x="35328" y="57927"/>
                  </a:lnTo>
                  <a:lnTo>
                    <a:pt x="34522" y="58093"/>
                  </a:lnTo>
                  <a:lnTo>
                    <a:pt x="33688" y="58260"/>
                  </a:lnTo>
                  <a:lnTo>
                    <a:pt x="31965" y="58538"/>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70"/>
            <p:cNvSpPr/>
            <p:nvPr/>
          </p:nvSpPr>
          <p:spPr>
            <a:xfrm>
              <a:off x="6270575" y="2434650"/>
              <a:ext cx="209875" cy="159850"/>
            </a:xfrm>
            <a:custGeom>
              <a:avLst/>
              <a:gdLst/>
              <a:ahLst/>
              <a:cxnLst/>
              <a:rect l="l" t="t" r="r" b="b"/>
              <a:pathLst>
                <a:path w="8395" h="6394" extrusionOk="0">
                  <a:moveTo>
                    <a:pt x="8395" y="0"/>
                  </a:moveTo>
                  <a:lnTo>
                    <a:pt x="0" y="973"/>
                  </a:lnTo>
                  <a:lnTo>
                    <a:pt x="1779" y="6393"/>
                  </a:lnTo>
                  <a:lnTo>
                    <a:pt x="7144" y="5865"/>
                  </a:lnTo>
                  <a:lnTo>
                    <a:pt x="8395" y="0"/>
                  </a:lnTo>
                  <a:close/>
                </a:path>
              </a:pathLst>
            </a:custGeom>
            <a:solidFill>
              <a:srgbClr val="FDFC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70"/>
            <p:cNvSpPr/>
            <p:nvPr/>
          </p:nvSpPr>
          <p:spPr>
            <a:xfrm>
              <a:off x="6270575" y="2434650"/>
              <a:ext cx="209875" cy="159850"/>
            </a:xfrm>
            <a:custGeom>
              <a:avLst/>
              <a:gdLst/>
              <a:ahLst/>
              <a:cxnLst/>
              <a:rect l="l" t="t" r="r" b="b"/>
              <a:pathLst>
                <a:path w="8395" h="6394" fill="none" extrusionOk="0">
                  <a:moveTo>
                    <a:pt x="0" y="973"/>
                  </a:moveTo>
                  <a:lnTo>
                    <a:pt x="1779" y="6393"/>
                  </a:lnTo>
                  <a:lnTo>
                    <a:pt x="7144" y="5865"/>
                  </a:lnTo>
                  <a:lnTo>
                    <a:pt x="839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70"/>
            <p:cNvSpPr/>
            <p:nvPr/>
          </p:nvSpPr>
          <p:spPr>
            <a:xfrm>
              <a:off x="6365075" y="2471475"/>
              <a:ext cx="19475" cy="117475"/>
            </a:xfrm>
            <a:custGeom>
              <a:avLst/>
              <a:gdLst/>
              <a:ahLst/>
              <a:cxnLst/>
              <a:rect l="l" t="t" r="r" b="b"/>
              <a:pathLst>
                <a:path w="779" h="4699" extrusionOk="0">
                  <a:moveTo>
                    <a:pt x="1" y="1"/>
                  </a:moveTo>
                  <a:lnTo>
                    <a:pt x="418" y="4698"/>
                  </a:lnTo>
                  <a:lnTo>
                    <a:pt x="779" y="4698"/>
                  </a:lnTo>
                  <a:lnTo>
                    <a:pt x="418" y="1"/>
                  </a:lnTo>
                  <a:close/>
                </a:path>
              </a:pathLst>
            </a:custGeom>
            <a:solidFill>
              <a:srgbClr val="D5D5D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70"/>
            <p:cNvSpPr/>
            <p:nvPr/>
          </p:nvSpPr>
          <p:spPr>
            <a:xfrm>
              <a:off x="6365075" y="2471475"/>
              <a:ext cx="19475" cy="117475"/>
            </a:xfrm>
            <a:custGeom>
              <a:avLst/>
              <a:gdLst/>
              <a:ahLst/>
              <a:cxnLst/>
              <a:rect l="l" t="t" r="r" b="b"/>
              <a:pathLst>
                <a:path w="779" h="4699" fill="none" extrusionOk="0">
                  <a:moveTo>
                    <a:pt x="418" y="4698"/>
                  </a:moveTo>
                  <a:lnTo>
                    <a:pt x="1" y="1"/>
                  </a:lnTo>
                  <a:lnTo>
                    <a:pt x="418" y="1"/>
                  </a:lnTo>
                  <a:lnTo>
                    <a:pt x="779" y="4698"/>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70"/>
            <p:cNvSpPr/>
            <p:nvPr/>
          </p:nvSpPr>
          <p:spPr>
            <a:xfrm>
              <a:off x="6069050" y="2076775"/>
              <a:ext cx="603200" cy="446150"/>
            </a:xfrm>
            <a:custGeom>
              <a:avLst/>
              <a:gdLst/>
              <a:ahLst/>
              <a:cxnLst/>
              <a:rect l="l" t="t" r="r" b="b"/>
              <a:pathLst>
                <a:path w="24128" h="17846" extrusionOk="0">
                  <a:moveTo>
                    <a:pt x="11397" y="1"/>
                  </a:moveTo>
                  <a:lnTo>
                    <a:pt x="10341" y="29"/>
                  </a:lnTo>
                  <a:lnTo>
                    <a:pt x="9340" y="112"/>
                  </a:lnTo>
                  <a:lnTo>
                    <a:pt x="8395" y="251"/>
                  </a:lnTo>
                  <a:lnTo>
                    <a:pt x="7506" y="418"/>
                  </a:lnTo>
                  <a:lnTo>
                    <a:pt x="6644" y="668"/>
                  </a:lnTo>
                  <a:lnTo>
                    <a:pt x="5866" y="918"/>
                  </a:lnTo>
                  <a:lnTo>
                    <a:pt x="5115" y="1224"/>
                  </a:lnTo>
                  <a:lnTo>
                    <a:pt x="4448" y="1585"/>
                  </a:lnTo>
                  <a:lnTo>
                    <a:pt x="3809" y="1974"/>
                  </a:lnTo>
                  <a:lnTo>
                    <a:pt x="3225" y="2391"/>
                  </a:lnTo>
                  <a:lnTo>
                    <a:pt x="2697" y="2836"/>
                  </a:lnTo>
                  <a:lnTo>
                    <a:pt x="2197" y="3308"/>
                  </a:lnTo>
                  <a:lnTo>
                    <a:pt x="1780" y="3781"/>
                  </a:lnTo>
                  <a:lnTo>
                    <a:pt x="1391" y="4309"/>
                  </a:lnTo>
                  <a:lnTo>
                    <a:pt x="1057" y="4837"/>
                  </a:lnTo>
                  <a:lnTo>
                    <a:pt x="751" y="5393"/>
                  </a:lnTo>
                  <a:lnTo>
                    <a:pt x="529" y="5977"/>
                  </a:lnTo>
                  <a:lnTo>
                    <a:pt x="334" y="6533"/>
                  </a:lnTo>
                  <a:lnTo>
                    <a:pt x="168" y="7116"/>
                  </a:lnTo>
                  <a:lnTo>
                    <a:pt x="56" y="7728"/>
                  </a:lnTo>
                  <a:lnTo>
                    <a:pt x="1" y="8312"/>
                  </a:lnTo>
                  <a:lnTo>
                    <a:pt x="1" y="8895"/>
                  </a:lnTo>
                  <a:lnTo>
                    <a:pt x="29" y="9479"/>
                  </a:lnTo>
                  <a:lnTo>
                    <a:pt x="84" y="10063"/>
                  </a:lnTo>
                  <a:lnTo>
                    <a:pt x="223" y="10646"/>
                  </a:lnTo>
                  <a:lnTo>
                    <a:pt x="362" y="11202"/>
                  </a:lnTo>
                  <a:lnTo>
                    <a:pt x="557" y="11758"/>
                  </a:lnTo>
                  <a:lnTo>
                    <a:pt x="807" y="12314"/>
                  </a:lnTo>
                  <a:lnTo>
                    <a:pt x="1085" y="12815"/>
                  </a:lnTo>
                  <a:lnTo>
                    <a:pt x="1418" y="13315"/>
                  </a:lnTo>
                  <a:lnTo>
                    <a:pt x="1780" y="13787"/>
                  </a:lnTo>
                  <a:lnTo>
                    <a:pt x="2169" y="14232"/>
                  </a:lnTo>
                  <a:lnTo>
                    <a:pt x="2586" y="14621"/>
                  </a:lnTo>
                  <a:lnTo>
                    <a:pt x="3030" y="15010"/>
                  </a:lnTo>
                  <a:lnTo>
                    <a:pt x="3531" y="15344"/>
                  </a:lnTo>
                  <a:lnTo>
                    <a:pt x="4031" y="15677"/>
                  </a:lnTo>
                  <a:lnTo>
                    <a:pt x="4587" y="16011"/>
                  </a:lnTo>
                  <a:lnTo>
                    <a:pt x="5171" y="16289"/>
                  </a:lnTo>
                  <a:lnTo>
                    <a:pt x="5782" y="16567"/>
                  </a:lnTo>
                  <a:lnTo>
                    <a:pt x="6421" y="16817"/>
                  </a:lnTo>
                  <a:lnTo>
                    <a:pt x="7089" y="17039"/>
                  </a:lnTo>
                  <a:lnTo>
                    <a:pt x="7756" y="17234"/>
                  </a:lnTo>
                  <a:lnTo>
                    <a:pt x="8451" y="17401"/>
                  </a:lnTo>
                  <a:lnTo>
                    <a:pt x="9145" y="17540"/>
                  </a:lnTo>
                  <a:lnTo>
                    <a:pt x="9868" y="17651"/>
                  </a:lnTo>
                  <a:lnTo>
                    <a:pt x="10591" y="17762"/>
                  </a:lnTo>
                  <a:lnTo>
                    <a:pt x="11313" y="17818"/>
                  </a:lnTo>
                  <a:lnTo>
                    <a:pt x="12036" y="17845"/>
                  </a:lnTo>
                  <a:lnTo>
                    <a:pt x="13509" y="17845"/>
                  </a:lnTo>
                  <a:lnTo>
                    <a:pt x="14260" y="17790"/>
                  </a:lnTo>
                  <a:lnTo>
                    <a:pt x="14982" y="17679"/>
                  </a:lnTo>
                  <a:lnTo>
                    <a:pt x="15705" y="17568"/>
                  </a:lnTo>
                  <a:lnTo>
                    <a:pt x="16400" y="17429"/>
                  </a:lnTo>
                  <a:lnTo>
                    <a:pt x="17095" y="17234"/>
                  </a:lnTo>
                  <a:lnTo>
                    <a:pt x="17790" y="17012"/>
                  </a:lnTo>
                  <a:lnTo>
                    <a:pt x="18429" y="16761"/>
                  </a:lnTo>
                  <a:lnTo>
                    <a:pt x="19068" y="16484"/>
                  </a:lnTo>
                  <a:lnTo>
                    <a:pt x="19680" y="16150"/>
                  </a:lnTo>
                  <a:lnTo>
                    <a:pt x="20291" y="15789"/>
                  </a:lnTo>
                  <a:lnTo>
                    <a:pt x="20847" y="15372"/>
                  </a:lnTo>
                  <a:lnTo>
                    <a:pt x="21375" y="14955"/>
                  </a:lnTo>
                  <a:lnTo>
                    <a:pt x="21876" y="14482"/>
                  </a:lnTo>
                  <a:lnTo>
                    <a:pt x="22320" y="13954"/>
                  </a:lnTo>
                  <a:lnTo>
                    <a:pt x="22654" y="13537"/>
                  </a:lnTo>
                  <a:lnTo>
                    <a:pt x="22932" y="13120"/>
                  </a:lnTo>
                  <a:lnTo>
                    <a:pt x="23182" y="12648"/>
                  </a:lnTo>
                  <a:lnTo>
                    <a:pt x="23432" y="12147"/>
                  </a:lnTo>
                  <a:lnTo>
                    <a:pt x="23627" y="11647"/>
                  </a:lnTo>
                  <a:lnTo>
                    <a:pt x="23794" y="11119"/>
                  </a:lnTo>
                  <a:lnTo>
                    <a:pt x="23933" y="10591"/>
                  </a:lnTo>
                  <a:lnTo>
                    <a:pt x="24016" y="10007"/>
                  </a:lnTo>
                  <a:lnTo>
                    <a:pt x="24099" y="9451"/>
                  </a:lnTo>
                  <a:lnTo>
                    <a:pt x="24127" y="8868"/>
                  </a:lnTo>
                  <a:lnTo>
                    <a:pt x="24099" y="8284"/>
                  </a:lnTo>
                  <a:lnTo>
                    <a:pt x="24044" y="7700"/>
                  </a:lnTo>
                  <a:lnTo>
                    <a:pt x="23960" y="7144"/>
                  </a:lnTo>
                  <a:lnTo>
                    <a:pt x="23821" y="6561"/>
                  </a:lnTo>
                  <a:lnTo>
                    <a:pt x="23627" y="5977"/>
                  </a:lnTo>
                  <a:lnTo>
                    <a:pt x="23377" y="5421"/>
                  </a:lnTo>
                  <a:lnTo>
                    <a:pt x="23071" y="4865"/>
                  </a:lnTo>
                  <a:lnTo>
                    <a:pt x="22737" y="4337"/>
                  </a:lnTo>
                  <a:lnTo>
                    <a:pt x="22348" y="3809"/>
                  </a:lnTo>
                  <a:lnTo>
                    <a:pt x="21876" y="3308"/>
                  </a:lnTo>
                  <a:lnTo>
                    <a:pt x="21375" y="2836"/>
                  </a:lnTo>
                  <a:lnTo>
                    <a:pt x="20792" y="2391"/>
                  </a:lnTo>
                  <a:lnTo>
                    <a:pt x="20180" y="1974"/>
                  </a:lnTo>
                  <a:lnTo>
                    <a:pt x="19458" y="1613"/>
                  </a:lnTo>
                  <a:lnTo>
                    <a:pt x="18707" y="1252"/>
                  </a:lnTo>
                  <a:lnTo>
                    <a:pt x="17873" y="946"/>
                  </a:lnTo>
                  <a:lnTo>
                    <a:pt x="16984" y="668"/>
                  </a:lnTo>
                  <a:lnTo>
                    <a:pt x="16011" y="446"/>
                  </a:lnTo>
                  <a:lnTo>
                    <a:pt x="14982" y="251"/>
                  </a:lnTo>
                  <a:lnTo>
                    <a:pt x="13871" y="112"/>
                  </a:lnTo>
                  <a:lnTo>
                    <a:pt x="12675" y="29"/>
                  </a:lnTo>
                  <a:lnTo>
                    <a:pt x="1139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70"/>
            <p:cNvSpPr/>
            <p:nvPr/>
          </p:nvSpPr>
          <p:spPr>
            <a:xfrm>
              <a:off x="6351175" y="2169200"/>
              <a:ext cx="12525" cy="244625"/>
            </a:xfrm>
            <a:custGeom>
              <a:avLst/>
              <a:gdLst/>
              <a:ahLst/>
              <a:cxnLst/>
              <a:rect l="l" t="t" r="r" b="b"/>
              <a:pathLst>
                <a:path w="501" h="9785" extrusionOk="0">
                  <a:moveTo>
                    <a:pt x="251" y="1"/>
                  </a:moveTo>
                  <a:lnTo>
                    <a:pt x="167" y="28"/>
                  </a:lnTo>
                  <a:lnTo>
                    <a:pt x="84" y="56"/>
                  </a:lnTo>
                  <a:lnTo>
                    <a:pt x="28" y="140"/>
                  </a:lnTo>
                  <a:lnTo>
                    <a:pt x="1" y="251"/>
                  </a:lnTo>
                  <a:lnTo>
                    <a:pt x="1" y="9507"/>
                  </a:lnTo>
                  <a:lnTo>
                    <a:pt x="28" y="9618"/>
                  </a:lnTo>
                  <a:lnTo>
                    <a:pt x="84" y="9701"/>
                  </a:lnTo>
                  <a:lnTo>
                    <a:pt x="167" y="9757"/>
                  </a:lnTo>
                  <a:lnTo>
                    <a:pt x="251" y="9785"/>
                  </a:lnTo>
                  <a:lnTo>
                    <a:pt x="362" y="9757"/>
                  </a:lnTo>
                  <a:lnTo>
                    <a:pt x="445" y="9701"/>
                  </a:lnTo>
                  <a:lnTo>
                    <a:pt x="501" y="9618"/>
                  </a:lnTo>
                  <a:lnTo>
                    <a:pt x="501" y="9507"/>
                  </a:lnTo>
                  <a:lnTo>
                    <a:pt x="501" y="251"/>
                  </a:lnTo>
                  <a:lnTo>
                    <a:pt x="501" y="140"/>
                  </a:lnTo>
                  <a:lnTo>
                    <a:pt x="445" y="56"/>
                  </a:lnTo>
                  <a:lnTo>
                    <a:pt x="362" y="28"/>
                  </a:lnTo>
                  <a:lnTo>
                    <a:pt x="251"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70"/>
            <p:cNvSpPr/>
            <p:nvPr/>
          </p:nvSpPr>
          <p:spPr>
            <a:xfrm>
              <a:off x="6228175" y="2065675"/>
              <a:ext cx="252275" cy="124400"/>
            </a:xfrm>
            <a:custGeom>
              <a:avLst/>
              <a:gdLst/>
              <a:ahLst/>
              <a:cxnLst/>
              <a:rect l="l" t="t" r="r" b="b"/>
              <a:pathLst>
                <a:path w="10091" h="4976" extrusionOk="0">
                  <a:moveTo>
                    <a:pt x="5226" y="0"/>
                  </a:moveTo>
                  <a:lnTo>
                    <a:pt x="4198" y="56"/>
                  </a:lnTo>
                  <a:lnTo>
                    <a:pt x="3197" y="111"/>
                  </a:lnTo>
                  <a:lnTo>
                    <a:pt x="2252" y="195"/>
                  </a:lnTo>
                  <a:lnTo>
                    <a:pt x="1418" y="306"/>
                  </a:lnTo>
                  <a:lnTo>
                    <a:pt x="1141" y="361"/>
                  </a:lnTo>
                  <a:lnTo>
                    <a:pt x="890" y="445"/>
                  </a:lnTo>
                  <a:lnTo>
                    <a:pt x="668" y="556"/>
                  </a:lnTo>
                  <a:lnTo>
                    <a:pt x="473" y="667"/>
                  </a:lnTo>
                  <a:lnTo>
                    <a:pt x="307" y="778"/>
                  </a:lnTo>
                  <a:lnTo>
                    <a:pt x="195" y="917"/>
                  </a:lnTo>
                  <a:lnTo>
                    <a:pt x="84" y="1056"/>
                  </a:lnTo>
                  <a:lnTo>
                    <a:pt x="29" y="1195"/>
                  </a:lnTo>
                  <a:lnTo>
                    <a:pt x="1" y="1334"/>
                  </a:lnTo>
                  <a:lnTo>
                    <a:pt x="1" y="1473"/>
                  </a:lnTo>
                  <a:lnTo>
                    <a:pt x="56" y="1612"/>
                  </a:lnTo>
                  <a:lnTo>
                    <a:pt x="140" y="1751"/>
                  </a:lnTo>
                  <a:lnTo>
                    <a:pt x="251" y="1862"/>
                  </a:lnTo>
                  <a:lnTo>
                    <a:pt x="418" y="1974"/>
                  </a:lnTo>
                  <a:lnTo>
                    <a:pt x="640" y="2085"/>
                  </a:lnTo>
                  <a:lnTo>
                    <a:pt x="890" y="2140"/>
                  </a:lnTo>
                  <a:lnTo>
                    <a:pt x="1446" y="2307"/>
                  </a:lnTo>
                  <a:lnTo>
                    <a:pt x="1919" y="2474"/>
                  </a:lnTo>
                  <a:lnTo>
                    <a:pt x="2336" y="2696"/>
                  </a:lnTo>
                  <a:lnTo>
                    <a:pt x="2641" y="2919"/>
                  </a:lnTo>
                  <a:lnTo>
                    <a:pt x="2919" y="3141"/>
                  </a:lnTo>
                  <a:lnTo>
                    <a:pt x="3142" y="3391"/>
                  </a:lnTo>
                  <a:lnTo>
                    <a:pt x="3309" y="3641"/>
                  </a:lnTo>
                  <a:lnTo>
                    <a:pt x="3475" y="3864"/>
                  </a:lnTo>
                  <a:lnTo>
                    <a:pt x="3753" y="4308"/>
                  </a:lnTo>
                  <a:lnTo>
                    <a:pt x="3892" y="4503"/>
                  </a:lnTo>
                  <a:lnTo>
                    <a:pt x="4059" y="4670"/>
                  </a:lnTo>
                  <a:lnTo>
                    <a:pt x="4281" y="4809"/>
                  </a:lnTo>
                  <a:lnTo>
                    <a:pt x="4504" y="4920"/>
                  </a:lnTo>
                  <a:lnTo>
                    <a:pt x="4810" y="4975"/>
                  </a:lnTo>
                  <a:lnTo>
                    <a:pt x="5171" y="4975"/>
                  </a:lnTo>
                  <a:lnTo>
                    <a:pt x="5504" y="4948"/>
                  </a:lnTo>
                  <a:lnTo>
                    <a:pt x="5782" y="4864"/>
                  </a:lnTo>
                  <a:lnTo>
                    <a:pt x="6032" y="4725"/>
                  </a:lnTo>
                  <a:lnTo>
                    <a:pt x="6255" y="4559"/>
                  </a:lnTo>
                  <a:lnTo>
                    <a:pt x="6449" y="4364"/>
                  </a:lnTo>
                  <a:lnTo>
                    <a:pt x="6616" y="4142"/>
                  </a:lnTo>
                  <a:lnTo>
                    <a:pt x="6922" y="3641"/>
                  </a:lnTo>
                  <a:lnTo>
                    <a:pt x="7228" y="3169"/>
                  </a:lnTo>
                  <a:lnTo>
                    <a:pt x="7394" y="2919"/>
                  </a:lnTo>
                  <a:lnTo>
                    <a:pt x="7589" y="2724"/>
                  </a:lnTo>
                  <a:lnTo>
                    <a:pt x="7811" y="2529"/>
                  </a:lnTo>
                  <a:lnTo>
                    <a:pt x="8062" y="2363"/>
                  </a:lnTo>
                  <a:lnTo>
                    <a:pt x="8340" y="2224"/>
                  </a:lnTo>
                  <a:lnTo>
                    <a:pt x="8673" y="2168"/>
                  </a:lnTo>
                  <a:lnTo>
                    <a:pt x="8979" y="2113"/>
                  </a:lnTo>
                  <a:lnTo>
                    <a:pt x="9257" y="2029"/>
                  </a:lnTo>
                  <a:lnTo>
                    <a:pt x="9479" y="1918"/>
                  </a:lnTo>
                  <a:lnTo>
                    <a:pt x="9674" y="1835"/>
                  </a:lnTo>
                  <a:lnTo>
                    <a:pt x="9813" y="1696"/>
                  </a:lnTo>
                  <a:lnTo>
                    <a:pt x="9952" y="1584"/>
                  </a:lnTo>
                  <a:lnTo>
                    <a:pt x="10035" y="1445"/>
                  </a:lnTo>
                  <a:lnTo>
                    <a:pt x="10063" y="1306"/>
                  </a:lnTo>
                  <a:lnTo>
                    <a:pt x="10091" y="1167"/>
                  </a:lnTo>
                  <a:lnTo>
                    <a:pt x="10063" y="1056"/>
                  </a:lnTo>
                  <a:lnTo>
                    <a:pt x="10035" y="917"/>
                  </a:lnTo>
                  <a:lnTo>
                    <a:pt x="9952" y="806"/>
                  </a:lnTo>
                  <a:lnTo>
                    <a:pt x="9840" y="695"/>
                  </a:lnTo>
                  <a:lnTo>
                    <a:pt x="9701" y="584"/>
                  </a:lnTo>
                  <a:lnTo>
                    <a:pt x="9563" y="500"/>
                  </a:lnTo>
                  <a:lnTo>
                    <a:pt x="9368" y="445"/>
                  </a:lnTo>
                  <a:lnTo>
                    <a:pt x="8895" y="334"/>
                  </a:lnTo>
                  <a:lnTo>
                    <a:pt x="8395" y="250"/>
                  </a:lnTo>
                  <a:lnTo>
                    <a:pt x="7867" y="167"/>
                  </a:lnTo>
                  <a:lnTo>
                    <a:pt x="7367" y="111"/>
                  </a:lnTo>
                  <a:lnTo>
                    <a:pt x="6310" y="28"/>
                  </a:lnTo>
                  <a:lnTo>
                    <a:pt x="522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70"/>
            <p:cNvSpPr/>
            <p:nvPr/>
          </p:nvSpPr>
          <p:spPr>
            <a:xfrm>
              <a:off x="6523500" y="1770350"/>
              <a:ext cx="274525" cy="274500"/>
            </a:xfrm>
            <a:custGeom>
              <a:avLst/>
              <a:gdLst/>
              <a:ahLst/>
              <a:cxnLst/>
              <a:rect l="l" t="t" r="r" b="b"/>
              <a:pathLst>
                <a:path w="10981" h="10980" extrusionOk="0">
                  <a:moveTo>
                    <a:pt x="5477" y="0"/>
                  </a:moveTo>
                  <a:lnTo>
                    <a:pt x="4921" y="28"/>
                  </a:lnTo>
                  <a:lnTo>
                    <a:pt x="4365" y="111"/>
                  </a:lnTo>
                  <a:lnTo>
                    <a:pt x="3837" y="250"/>
                  </a:lnTo>
                  <a:lnTo>
                    <a:pt x="3336" y="445"/>
                  </a:lnTo>
                  <a:lnTo>
                    <a:pt x="2864" y="667"/>
                  </a:lnTo>
                  <a:lnTo>
                    <a:pt x="2419" y="945"/>
                  </a:lnTo>
                  <a:lnTo>
                    <a:pt x="1974" y="1251"/>
                  </a:lnTo>
                  <a:lnTo>
                    <a:pt x="1585" y="1612"/>
                  </a:lnTo>
                  <a:lnTo>
                    <a:pt x="1252" y="2001"/>
                  </a:lnTo>
                  <a:lnTo>
                    <a:pt x="918" y="2418"/>
                  </a:lnTo>
                  <a:lnTo>
                    <a:pt x="640" y="2863"/>
                  </a:lnTo>
                  <a:lnTo>
                    <a:pt x="418" y="3363"/>
                  </a:lnTo>
                  <a:lnTo>
                    <a:pt x="251" y="3864"/>
                  </a:lnTo>
                  <a:lnTo>
                    <a:pt x="112" y="4392"/>
                  </a:lnTo>
                  <a:lnTo>
                    <a:pt x="29" y="4920"/>
                  </a:lnTo>
                  <a:lnTo>
                    <a:pt x="1" y="5504"/>
                  </a:lnTo>
                  <a:lnTo>
                    <a:pt x="29" y="6059"/>
                  </a:lnTo>
                  <a:lnTo>
                    <a:pt x="112" y="6588"/>
                  </a:lnTo>
                  <a:lnTo>
                    <a:pt x="251" y="7116"/>
                  </a:lnTo>
                  <a:lnTo>
                    <a:pt x="418" y="7644"/>
                  </a:lnTo>
                  <a:lnTo>
                    <a:pt x="668" y="8116"/>
                  </a:lnTo>
                  <a:lnTo>
                    <a:pt x="946" y="8561"/>
                  </a:lnTo>
                  <a:lnTo>
                    <a:pt x="1252" y="8978"/>
                  </a:lnTo>
                  <a:lnTo>
                    <a:pt x="1613" y="9367"/>
                  </a:lnTo>
                  <a:lnTo>
                    <a:pt x="2002" y="9728"/>
                  </a:lnTo>
                  <a:lnTo>
                    <a:pt x="2419" y="10034"/>
                  </a:lnTo>
                  <a:lnTo>
                    <a:pt x="2864" y="10312"/>
                  </a:lnTo>
                  <a:lnTo>
                    <a:pt x="3364" y="10534"/>
                  </a:lnTo>
                  <a:lnTo>
                    <a:pt x="3865" y="10729"/>
                  </a:lnTo>
                  <a:lnTo>
                    <a:pt x="4393" y="10868"/>
                  </a:lnTo>
                  <a:lnTo>
                    <a:pt x="4921" y="10951"/>
                  </a:lnTo>
                  <a:lnTo>
                    <a:pt x="5477" y="10979"/>
                  </a:lnTo>
                  <a:lnTo>
                    <a:pt x="6060" y="10951"/>
                  </a:lnTo>
                  <a:lnTo>
                    <a:pt x="6588" y="10868"/>
                  </a:lnTo>
                  <a:lnTo>
                    <a:pt x="7117" y="10729"/>
                  </a:lnTo>
                  <a:lnTo>
                    <a:pt x="7617" y="10534"/>
                  </a:lnTo>
                  <a:lnTo>
                    <a:pt x="8117" y="10312"/>
                  </a:lnTo>
                  <a:lnTo>
                    <a:pt x="8562" y="10034"/>
                  </a:lnTo>
                  <a:lnTo>
                    <a:pt x="8979" y="9728"/>
                  </a:lnTo>
                  <a:lnTo>
                    <a:pt x="9368" y="9367"/>
                  </a:lnTo>
                  <a:lnTo>
                    <a:pt x="9729" y="8978"/>
                  </a:lnTo>
                  <a:lnTo>
                    <a:pt x="10035" y="8561"/>
                  </a:lnTo>
                  <a:lnTo>
                    <a:pt x="10313" y="8088"/>
                  </a:lnTo>
                  <a:lnTo>
                    <a:pt x="10535" y="7616"/>
                  </a:lnTo>
                  <a:lnTo>
                    <a:pt x="10730" y="7116"/>
                  </a:lnTo>
                  <a:lnTo>
                    <a:pt x="10869" y="6588"/>
                  </a:lnTo>
                  <a:lnTo>
                    <a:pt x="10952" y="6032"/>
                  </a:lnTo>
                  <a:lnTo>
                    <a:pt x="10980" y="5476"/>
                  </a:lnTo>
                  <a:lnTo>
                    <a:pt x="10952" y="4920"/>
                  </a:lnTo>
                  <a:lnTo>
                    <a:pt x="10869" y="4364"/>
                  </a:lnTo>
                  <a:lnTo>
                    <a:pt x="10730" y="3836"/>
                  </a:lnTo>
                  <a:lnTo>
                    <a:pt x="10535" y="3335"/>
                  </a:lnTo>
                  <a:lnTo>
                    <a:pt x="10313" y="2863"/>
                  </a:lnTo>
                  <a:lnTo>
                    <a:pt x="10035" y="2418"/>
                  </a:lnTo>
                  <a:lnTo>
                    <a:pt x="9702" y="2001"/>
                  </a:lnTo>
                  <a:lnTo>
                    <a:pt x="9368" y="1612"/>
                  </a:lnTo>
                  <a:lnTo>
                    <a:pt x="8979" y="1251"/>
                  </a:lnTo>
                  <a:lnTo>
                    <a:pt x="8534" y="917"/>
                  </a:lnTo>
                  <a:lnTo>
                    <a:pt x="8089" y="667"/>
                  </a:lnTo>
                  <a:lnTo>
                    <a:pt x="7617" y="417"/>
                  </a:lnTo>
                  <a:lnTo>
                    <a:pt x="7117" y="250"/>
                  </a:lnTo>
                  <a:lnTo>
                    <a:pt x="6588" y="111"/>
                  </a:lnTo>
                  <a:lnTo>
                    <a:pt x="6033" y="28"/>
                  </a:lnTo>
                  <a:lnTo>
                    <a:pt x="5477"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70"/>
            <p:cNvSpPr/>
            <p:nvPr/>
          </p:nvSpPr>
          <p:spPr>
            <a:xfrm>
              <a:off x="5894650" y="1771025"/>
              <a:ext cx="274500" cy="274500"/>
            </a:xfrm>
            <a:custGeom>
              <a:avLst/>
              <a:gdLst/>
              <a:ahLst/>
              <a:cxnLst/>
              <a:rect l="l" t="t" r="r" b="b"/>
              <a:pathLst>
                <a:path w="10980" h="10980" extrusionOk="0">
                  <a:moveTo>
                    <a:pt x="5476" y="1"/>
                  </a:moveTo>
                  <a:lnTo>
                    <a:pt x="4920" y="29"/>
                  </a:lnTo>
                  <a:lnTo>
                    <a:pt x="4364" y="112"/>
                  </a:lnTo>
                  <a:lnTo>
                    <a:pt x="3836" y="251"/>
                  </a:lnTo>
                  <a:lnTo>
                    <a:pt x="3336" y="446"/>
                  </a:lnTo>
                  <a:lnTo>
                    <a:pt x="2863" y="668"/>
                  </a:lnTo>
                  <a:lnTo>
                    <a:pt x="2418" y="946"/>
                  </a:lnTo>
                  <a:lnTo>
                    <a:pt x="2001" y="1252"/>
                  </a:lnTo>
                  <a:lnTo>
                    <a:pt x="1612" y="1613"/>
                  </a:lnTo>
                  <a:lnTo>
                    <a:pt x="1251" y="2002"/>
                  </a:lnTo>
                  <a:lnTo>
                    <a:pt x="917" y="2419"/>
                  </a:lnTo>
                  <a:lnTo>
                    <a:pt x="667" y="2892"/>
                  </a:lnTo>
                  <a:lnTo>
                    <a:pt x="417" y="3364"/>
                  </a:lnTo>
                  <a:lnTo>
                    <a:pt x="250" y="3864"/>
                  </a:lnTo>
                  <a:lnTo>
                    <a:pt x="111" y="4392"/>
                  </a:lnTo>
                  <a:lnTo>
                    <a:pt x="28" y="4948"/>
                  </a:lnTo>
                  <a:lnTo>
                    <a:pt x="0" y="5504"/>
                  </a:lnTo>
                  <a:lnTo>
                    <a:pt x="28" y="6060"/>
                  </a:lnTo>
                  <a:lnTo>
                    <a:pt x="111" y="6616"/>
                  </a:lnTo>
                  <a:lnTo>
                    <a:pt x="250" y="7144"/>
                  </a:lnTo>
                  <a:lnTo>
                    <a:pt x="417" y="7645"/>
                  </a:lnTo>
                  <a:lnTo>
                    <a:pt x="667" y="8117"/>
                  </a:lnTo>
                  <a:lnTo>
                    <a:pt x="945" y="8562"/>
                  </a:lnTo>
                  <a:lnTo>
                    <a:pt x="1251" y="8979"/>
                  </a:lnTo>
                  <a:lnTo>
                    <a:pt x="1612" y="9368"/>
                  </a:lnTo>
                  <a:lnTo>
                    <a:pt x="2001" y="9729"/>
                  </a:lnTo>
                  <a:lnTo>
                    <a:pt x="2418" y="10035"/>
                  </a:lnTo>
                  <a:lnTo>
                    <a:pt x="2863" y="10313"/>
                  </a:lnTo>
                  <a:lnTo>
                    <a:pt x="3363" y="10563"/>
                  </a:lnTo>
                  <a:lnTo>
                    <a:pt x="3864" y="10730"/>
                  </a:lnTo>
                  <a:lnTo>
                    <a:pt x="4392" y="10869"/>
                  </a:lnTo>
                  <a:lnTo>
                    <a:pt x="4920" y="10952"/>
                  </a:lnTo>
                  <a:lnTo>
                    <a:pt x="5504" y="10980"/>
                  </a:lnTo>
                  <a:lnTo>
                    <a:pt x="6060" y="10952"/>
                  </a:lnTo>
                  <a:lnTo>
                    <a:pt x="6588" y="10869"/>
                  </a:lnTo>
                  <a:lnTo>
                    <a:pt x="7116" y="10730"/>
                  </a:lnTo>
                  <a:lnTo>
                    <a:pt x="7616" y="10535"/>
                  </a:lnTo>
                  <a:lnTo>
                    <a:pt x="8116" y="10313"/>
                  </a:lnTo>
                  <a:lnTo>
                    <a:pt x="8561" y="10035"/>
                  </a:lnTo>
                  <a:lnTo>
                    <a:pt x="8978" y="9729"/>
                  </a:lnTo>
                  <a:lnTo>
                    <a:pt x="9367" y="9368"/>
                  </a:lnTo>
                  <a:lnTo>
                    <a:pt x="9729" y="8979"/>
                  </a:lnTo>
                  <a:lnTo>
                    <a:pt x="10034" y="8562"/>
                  </a:lnTo>
                  <a:lnTo>
                    <a:pt x="10312" y="8089"/>
                  </a:lnTo>
                  <a:lnTo>
                    <a:pt x="10535" y="7617"/>
                  </a:lnTo>
                  <a:lnTo>
                    <a:pt x="10729" y="7116"/>
                  </a:lnTo>
                  <a:lnTo>
                    <a:pt x="10868" y="6588"/>
                  </a:lnTo>
                  <a:lnTo>
                    <a:pt x="10952" y="6060"/>
                  </a:lnTo>
                  <a:lnTo>
                    <a:pt x="10979" y="5477"/>
                  </a:lnTo>
                  <a:lnTo>
                    <a:pt x="10952" y="4921"/>
                  </a:lnTo>
                  <a:lnTo>
                    <a:pt x="10868" y="4392"/>
                  </a:lnTo>
                  <a:lnTo>
                    <a:pt x="10729" y="3864"/>
                  </a:lnTo>
                  <a:lnTo>
                    <a:pt x="10535" y="3336"/>
                  </a:lnTo>
                  <a:lnTo>
                    <a:pt x="10312" y="2864"/>
                  </a:lnTo>
                  <a:lnTo>
                    <a:pt x="10034" y="2419"/>
                  </a:lnTo>
                  <a:lnTo>
                    <a:pt x="9729" y="2002"/>
                  </a:lnTo>
                  <a:lnTo>
                    <a:pt x="9367" y="1613"/>
                  </a:lnTo>
                  <a:lnTo>
                    <a:pt x="8978" y="1252"/>
                  </a:lnTo>
                  <a:lnTo>
                    <a:pt x="8561" y="946"/>
                  </a:lnTo>
                  <a:lnTo>
                    <a:pt x="8089" y="668"/>
                  </a:lnTo>
                  <a:lnTo>
                    <a:pt x="7616" y="418"/>
                  </a:lnTo>
                  <a:lnTo>
                    <a:pt x="7116" y="251"/>
                  </a:lnTo>
                  <a:lnTo>
                    <a:pt x="6588" y="112"/>
                  </a:lnTo>
                  <a:lnTo>
                    <a:pt x="6032" y="29"/>
                  </a:lnTo>
                  <a:lnTo>
                    <a:pt x="5476"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70"/>
            <p:cNvSpPr/>
            <p:nvPr/>
          </p:nvSpPr>
          <p:spPr>
            <a:xfrm>
              <a:off x="6548525" y="1858600"/>
              <a:ext cx="149425" cy="139675"/>
            </a:xfrm>
            <a:custGeom>
              <a:avLst/>
              <a:gdLst/>
              <a:ahLst/>
              <a:cxnLst/>
              <a:rect l="l" t="t" r="r" b="b"/>
              <a:pathLst>
                <a:path w="5977" h="5587" extrusionOk="0">
                  <a:moveTo>
                    <a:pt x="3002" y="0"/>
                  </a:moveTo>
                  <a:lnTo>
                    <a:pt x="2725" y="28"/>
                  </a:lnTo>
                  <a:lnTo>
                    <a:pt x="2419" y="83"/>
                  </a:lnTo>
                  <a:lnTo>
                    <a:pt x="2141" y="167"/>
                  </a:lnTo>
                  <a:lnTo>
                    <a:pt x="1891" y="278"/>
                  </a:lnTo>
                  <a:lnTo>
                    <a:pt x="1641" y="417"/>
                  </a:lnTo>
                  <a:lnTo>
                    <a:pt x="1390" y="556"/>
                  </a:lnTo>
                  <a:lnTo>
                    <a:pt x="1168" y="751"/>
                  </a:lnTo>
                  <a:lnTo>
                    <a:pt x="946" y="945"/>
                  </a:lnTo>
                  <a:lnTo>
                    <a:pt x="751" y="1140"/>
                  </a:lnTo>
                  <a:lnTo>
                    <a:pt x="584" y="1362"/>
                  </a:lnTo>
                  <a:lnTo>
                    <a:pt x="418" y="1584"/>
                  </a:lnTo>
                  <a:lnTo>
                    <a:pt x="279" y="1835"/>
                  </a:lnTo>
                  <a:lnTo>
                    <a:pt x="167" y="2085"/>
                  </a:lnTo>
                  <a:lnTo>
                    <a:pt x="84" y="2335"/>
                  </a:lnTo>
                  <a:lnTo>
                    <a:pt x="28" y="2585"/>
                  </a:lnTo>
                  <a:lnTo>
                    <a:pt x="1" y="2863"/>
                  </a:lnTo>
                  <a:lnTo>
                    <a:pt x="1" y="3113"/>
                  </a:lnTo>
                  <a:lnTo>
                    <a:pt x="28" y="3391"/>
                  </a:lnTo>
                  <a:lnTo>
                    <a:pt x="84" y="3641"/>
                  </a:lnTo>
                  <a:lnTo>
                    <a:pt x="167" y="3891"/>
                  </a:lnTo>
                  <a:lnTo>
                    <a:pt x="306" y="4114"/>
                  </a:lnTo>
                  <a:lnTo>
                    <a:pt x="445" y="4364"/>
                  </a:lnTo>
                  <a:lnTo>
                    <a:pt x="668" y="4586"/>
                  </a:lnTo>
                  <a:lnTo>
                    <a:pt x="890" y="4781"/>
                  </a:lnTo>
                  <a:lnTo>
                    <a:pt x="1168" y="4975"/>
                  </a:lnTo>
                  <a:lnTo>
                    <a:pt x="1502" y="5142"/>
                  </a:lnTo>
                  <a:lnTo>
                    <a:pt x="1863" y="5309"/>
                  </a:lnTo>
                  <a:lnTo>
                    <a:pt x="2252" y="5448"/>
                  </a:lnTo>
                  <a:lnTo>
                    <a:pt x="2586" y="5531"/>
                  </a:lnTo>
                  <a:lnTo>
                    <a:pt x="2891" y="5559"/>
                  </a:lnTo>
                  <a:lnTo>
                    <a:pt x="3197" y="5587"/>
                  </a:lnTo>
                  <a:lnTo>
                    <a:pt x="3475" y="5587"/>
                  </a:lnTo>
                  <a:lnTo>
                    <a:pt x="3753" y="5531"/>
                  </a:lnTo>
                  <a:lnTo>
                    <a:pt x="4031" y="5476"/>
                  </a:lnTo>
                  <a:lnTo>
                    <a:pt x="4281" y="5365"/>
                  </a:lnTo>
                  <a:lnTo>
                    <a:pt x="4503" y="5253"/>
                  </a:lnTo>
                  <a:lnTo>
                    <a:pt x="4726" y="5114"/>
                  </a:lnTo>
                  <a:lnTo>
                    <a:pt x="4920" y="4975"/>
                  </a:lnTo>
                  <a:lnTo>
                    <a:pt x="5115" y="4781"/>
                  </a:lnTo>
                  <a:lnTo>
                    <a:pt x="5282" y="4586"/>
                  </a:lnTo>
                  <a:lnTo>
                    <a:pt x="5448" y="4392"/>
                  </a:lnTo>
                  <a:lnTo>
                    <a:pt x="5560" y="4169"/>
                  </a:lnTo>
                  <a:lnTo>
                    <a:pt x="5699" y="3947"/>
                  </a:lnTo>
                  <a:lnTo>
                    <a:pt x="5782" y="3725"/>
                  </a:lnTo>
                  <a:lnTo>
                    <a:pt x="5865" y="3474"/>
                  </a:lnTo>
                  <a:lnTo>
                    <a:pt x="5921" y="3224"/>
                  </a:lnTo>
                  <a:lnTo>
                    <a:pt x="5949" y="2974"/>
                  </a:lnTo>
                  <a:lnTo>
                    <a:pt x="5977" y="2724"/>
                  </a:lnTo>
                  <a:lnTo>
                    <a:pt x="5949" y="2446"/>
                  </a:lnTo>
                  <a:lnTo>
                    <a:pt x="5921" y="2196"/>
                  </a:lnTo>
                  <a:lnTo>
                    <a:pt x="5865" y="1946"/>
                  </a:lnTo>
                  <a:lnTo>
                    <a:pt x="5782" y="1723"/>
                  </a:lnTo>
                  <a:lnTo>
                    <a:pt x="5699" y="1473"/>
                  </a:lnTo>
                  <a:lnTo>
                    <a:pt x="5560" y="1251"/>
                  </a:lnTo>
                  <a:lnTo>
                    <a:pt x="5393" y="1028"/>
                  </a:lnTo>
                  <a:lnTo>
                    <a:pt x="5226" y="834"/>
                  </a:lnTo>
                  <a:lnTo>
                    <a:pt x="5004" y="639"/>
                  </a:lnTo>
                  <a:lnTo>
                    <a:pt x="4781" y="473"/>
                  </a:lnTo>
                  <a:lnTo>
                    <a:pt x="4503" y="334"/>
                  </a:lnTo>
                  <a:lnTo>
                    <a:pt x="4225" y="195"/>
                  </a:lnTo>
                  <a:lnTo>
                    <a:pt x="3920" y="83"/>
                  </a:lnTo>
                  <a:lnTo>
                    <a:pt x="3614" y="28"/>
                  </a:lnTo>
                  <a:lnTo>
                    <a:pt x="3308" y="0"/>
                  </a:lnTo>
                  <a:close/>
                </a:path>
              </a:pathLst>
            </a:custGeom>
            <a:solidFill>
              <a:srgbClr val="191B1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70"/>
            <p:cNvSpPr/>
            <p:nvPr/>
          </p:nvSpPr>
          <p:spPr>
            <a:xfrm>
              <a:off x="6582575" y="1935725"/>
              <a:ext cx="26425" cy="25025"/>
            </a:xfrm>
            <a:custGeom>
              <a:avLst/>
              <a:gdLst/>
              <a:ahLst/>
              <a:cxnLst/>
              <a:rect l="l" t="t" r="r" b="b"/>
              <a:pathLst>
                <a:path w="1057" h="1001" extrusionOk="0">
                  <a:moveTo>
                    <a:pt x="529" y="0"/>
                  </a:moveTo>
                  <a:lnTo>
                    <a:pt x="417" y="28"/>
                  </a:lnTo>
                  <a:lnTo>
                    <a:pt x="334" y="56"/>
                  </a:lnTo>
                  <a:lnTo>
                    <a:pt x="223" y="112"/>
                  </a:lnTo>
                  <a:lnTo>
                    <a:pt x="167" y="167"/>
                  </a:lnTo>
                  <a:lnTo>
                    <a:pt x="28" y="334"/>
                  </a:lnTo>
                  <a:lnTo>
                    <a:pt x="1" y="417"/>
                  </a:lnTo>
                  <a:lnTo>
                    <a:pt x="1" y="528"/>
                  </a:lnTo>
                  <a:lnTo>
                    <a:pt x="1" y="612"/>
                  </a:lnTo>
                  <a:lnTo>
                    <a:pt x="28" y="695"/>
                  </a:lnTo>
                  <a:lnTo>
                    <a:pt x="84" y="779"/>
                  </a:lnTo>
                  <a:lnTo>
                    <a:pt x="140" y="862"/>
                  </a:lnTo>
                  <a:lnTo>
                    <a:pt x="251" y="918"/>
                  </a:lnTo>
                  <a:lnTo>
                    <a:pt x="390" y="973"/>
                  </a:lnTo>
                  <a:lnTo>
                    <a:pt x="501" y="1001"/>
                  </a:lnTo>
                  <a:lnTo>
                    <a:pt x="612" y="1001"/>
                  </a:lnTo>
                  <a:lnTo>
                    <a:pt x="695" y="973"/>
                  </a:lnTo>
                  <a:lnTo>
                    <a:pt x="779" y="945"/>
                  </a:lnTo>
                  <a:lnTo>
                    <a:pt x="862" y="890"/>
                  </a:lnTo>
                  <a:lnTo>
                    <a:pt x="918" y="834"/>
                  </a:lnTo>
                  <a:lnTo>
                    <a:pt x="1029" y="667"/>
                  </a:lnTo>
                  <a:lnTo>
                    <a:pt x="1057" y="501"/>
                  </a:lnTo>
                  <a:lnTo>
                    <a:pt x="1029" y="417"/>
                  </a:lnTo>
                  <a:lnTo>
                    <a:pt x="1029" y="306"/>
                  </a:lnTo>
                  <a:lnTo>
                    <a:pt x="973" y="250"/>
                  </a:lnTo>
                  <a:lnTo>
                    <a:pt x="918" y="167"/>
                  </a:lnTo>
                  <a:lnTo>
                    <a:pt x="834" y="112"/>
                  </a:lnTo>
                  <a:lnTo>
                    <a:pt x="751" y="56"/>
                  </a:lnTo>
                  <a:lnTo>
                    <a:pt x="640" y="28"/>
                  </a:lnTo>
                  <a:lnTo>
                    <a:pt x="529"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70"/>
            <p:cNvSpPr/>
            <p:nvPr/>
          </p:nvSpPr>
          <p:spPr>
            <a:xfrm>
              <a:off x="6604825" y="1916950"/>
              <a:ext cx="7650" cy="6975"/>
            </a:xfrm>
            <a:custGeom>
              <a:avLst/>
              <a:gdLst/>
              <a:ahLst/>
              <a:cxnLst/>
              <a:rect l="l" t="t" r="r" b="b"/>
              <a:pathLst>
                <a:path w="306" h="279" extrusionOk="0">
                  <a:moveTo>
                    <a:pt x="167" y="1"/>
                  </a:moveTo>
                  <a:lnTo>
                    <a:pt x="111" y="29"/>
                  </a:lnTo>
                  <a:lnTo>
                    <a:pt x="56" y="56"/>
                  </a:lnTo>
                  <a:lnTo>
                    <a:pt x="28" y="112"/>
                  </a:lnTo>
                  <a:lnTo>
                    <a:pt x="0" y="140"/>
                  </a:lnTo>
                  <a:lnTo>
                    <a:pt x="28" y="195"/>
                  </a:lnTo>
                  <a:lnTo>
                    <a:pt x="56" y="251"/>
                  </a:lnTo>
                  <a:lnTo>
                    <a:pt x="111" y="279"/>
                  </a:lnTo>
                  <a:lnTo>
                    <a:pt x="222" y="279"/>
                  </a:lnTo>
                  <a:lnTo>
                    <a:pt x="278" y="251"/>
                  </a:lnTo>
                  <a:lnTo>
                    <a:pt x="306" y="195"/>
                  </a:lnTo>
                  <a:lnTo>
                    <a:pt x="306" y="140"/>
                  </a:lnTo>
                  <a:lnTo>
                    <a:pt x="306" y="84"/>
                  </a:lnTo>
                  <a:lnTo>
                    <a:pt x="278" y="56"/>
                  </a:lnTo>
                  <a:lnTo>
                    <a:pt x="222" y="29"/>
                  </a:lnTo>
                  <a:lnTo>
                    <a:pt x="167"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70"/>
            <p:cNvSpPr/>
            <p:nvPr/>
          </p:nvSpPr>
          <p:spPr>
            <a:xfrm>
              <a:off x="5926600" y="1859275"/>
              <a:ext cx="149425" cy="139700"/>
            </a:xfrm>
            <a:custGeom>
              <a:avLst/>
              <a:gdLst/>
              <a:ahLst/>
              <a:cxnLst/>
              <a:rect l="l" t="t" r="r" b="b"/>
              <a:pathLst>
                <a:path w="5977" h="5588" extrusionOk="0">
                  <a:moveTo>
                    <a:pt x="3003" y="1"/>
                  </a:moveTo>
                  <a:lnTo>
                    <a:pt x="2725" y="29"/>
                  </a:lnTo>
                  <a:lnTo>
                    <a:pt x="2447" y="84"/>
                  </a:lnTo>
                  <a:lnTo>
                    <a:pt x="2169" y="168"/>
                  </a:lnTo>
                  <a:lnTo>
                    <a:pt x="1891" y="279"/>
                  </a:lnTo>
                  <a:lnTo>
                    <a:pt x="1641" y="418"/>
                  </a:lnTo>
                  <a:lnTo>
                    <a:pt x="1390" y="585"/>
                  </a:lnTo>
                  <a:lnTo>
                    <a:pt x="1168" y="751"/>
                  </a:lnTo>
                  <a:lnTo>
                    <a:pt x="946" y="946"/>
                  </a:lnTo>
                  <a:lnTo>
                    <a:pt x="751" y="1140"/>
                  </a:lnTo>
                  <a:lnTo>
                    <a:pt x="584" y="1363"/>
                  </a:lnTo>
                  <a:lnTo>
                    <a:pt x="445" y="1585"/>
                  </a:lnTo>
                  <a:lnTo>
                    <a:pt x="306" y="1835"/>
                  </a:lnTo>
                  <a:lnTo>
                    <a:pt x="195" y="2085"/>
                  </a:lnTo>
                  <a:lnTo>
                    <a:pt x="112" y="2336"/>
                  </a:lnTo>
                  <a:lnTo>
                    <a:pt x="29" y="2614"/>
                  </a:lnTo>
                  <a:lnTo>
                    <a:pt x="1" y="2864"/>
                  </a:lnTo>
                  <a:lnTo>
                    <a:pt x="1" y="3114"/>
                  </a:lnTo>
                  <a:lnTo>
                    <a:pt x="29" y="3392"/>
                  </a:lnTo>
                  <a:lnTo>
                    <a:pt x="84" y="3642"/>
                  </a:lnTo>
                  <a:lnTo>
                    <a:pt x="167" y="3892"/>
                  </a:lnTo>
                  <a:lnTo>
                    <a:pt x="306" y="4142"/>
                  </a:lnTo>
                  <a:lnTo>
                    <a:pt x="473" y="4365"/>
                  </a:lnTo>
                  <a:lnTo>
                    <a:pt x="668" y="4587"/>
                  </a:lnTo>
                  <a:lnTo>
                    <a:pt x="890" y="4782"/>
                  </a:lnTo>
                  <a:lnTo>
                    <a:pt x="1168" y="4976"/>
                  </a:lnTo>
                  <a:lnTo>
                    <a:pt x="1502" y="5143"/>
                  </a:lnTo>
                  <a:lnTo>
                    <a:pt x="1863" y="5310"/>
                  </a:lnTo>
                  <a:lnTo>
                    <a:pt x="2280" y="5449"/>
                  </a:lnTo>
                  <a:lnTo>
                    <a:pt x="2586" y="5532"/>
                  </a:lnTo>
                  <a:lnTo>
                    <a:pt x="2891" y="5588"/>
                  </a:lnTo>
                  <a:lnTo>
                    <a:pt x="3503" y="5588"/>
                  </a:lnTo>
                  <a:lnTo>
                    <a:pt x="3781" y="5532"/>
                  </a:lnTo>
                  <a:lnTo>
                    <a:pt x="4031" y="5477"/>
                  </a:lnTo>
                  <a:lnTo>
                    <a:pt x="4281" y="5393"/>
                  </a:lnTo>
                  <a:lnTo>
                    <a:pt x="4504" y="5254"/>
                  </a:lnTo>
                  <a:lnTo>
                    <a:pt x="4726" y="5115"/>
                  </a:lnTo>
                  <a:lnTo>
                    <a:pt x="4948" y="4976"/>
                  </a:lnTo>
                  <a:lnTo>
                    <a:pt x="5115" y="4809"/>
                  </a:lnTo>
                  <a:lnTo>
                    <a:pt x="5282" y="4615"/>
                  </a:lnTo>
                  <a:lnTo>
                    <a:pt x="5449" y="4393"/>
                  </a:lnTo>
                  <a:lnTo>
                    <a:pt x="5588" y="4170"/>
                  </a:lnTo>
                  <a:lnTo>
                    <a:pt x="5699" y="3948"/>
                  </a:lnTo>
                  <a:lnTo>
                    <a:pt x="5782" y="3725"/>
                  </a:lnTo>
                  <a:lnTo>
                    <a:pt x="5866" y="3475"/>
                  </a:lnTo>
                  <a:lnTo>
                    <a:pt x="5921" y="3225"/>
                  </a:lnTo>
                  <a:lnTo>
                    <a:pt x="5949" y="2975"/>
                  </a:lnTo>
                  <a:lnTo>
                    <a:pt x="5977" y="2725"/>
                  </a:lnTo>
                  <a:lnTo>
                    <a:pt x="5977" y="2475"/>
                  </a:lnTo>
                  <a:lnTo>
                    <a:pt x="5921" y="2224"/>
                  </a:lnTo>
                  <a:lnTo>
                    <a:pt x="5866" y="1974"/>
                  </a:lnTo>
                  <a:lnTo>
                    <a:pt x="5810" y="1724"/>
                  </a:lnTo>
                  <a:lnTo>
                    <a:pt x="5699" y="1474"/>
                  </a:lnTo>
                  <a:lnTo>
                    <a:pt x="5560" y="1252"/>
                  </a:lnTo>
                  <a:lnTo>
                    <a:pt x="5421" y="1057"/>
                  </a:lnTo>
                  <a:lnTo>
                    <a:pt x="5226" y="835"/>
                  </a:lnTo>
                  <a:lnTo>
                    <a:pt x="5032" y="668"/>
                  </a:lnTo>
                  <a:lnTo>
                    <a:pt x="4782" y="473"/>
                  </a:lnTo>
                  <a:lnTo>
                    <a:pt x="4531" y="334"/>
                  </a:lnTo>
                  <a:lnTo>
                    <a:pt x="4226" y="195"/>
                  </a:lnTo>
                  <a:lnTo>
                    <a:pt x="3920" y="84"/>
                  </a:lnTo>
                  <a:lnTo>
                    <a:pt x="3614" y="29"/>
                  </a:lnTo>
                  <a:lnTo>
                    <a:pt x="3308" y="1"/>
                  </a:lnTo>
                  <a:close/>
                </a:path>
              </a:pathLst>
            </a:custGeom>
            <a:solidFill>
              <a:srgbClr val="191B1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70"/>
            <p:cNvSpPr/>
            <p:nvPr/>
          </p:nvSpPr>
          <p:spPr>
            <a:xfrm>
              <a:off x="5960650" y="1937100"/>
              <a:ext cx="26425" cy="24350"/>
            </a:xfrm>
            <a:custGeom>
              <a:avLst/>
              <a:gdLst/>
              <a:ahLst/>
              <a:cxnLst/>
              <a:rect l="l" t="t" r="r" b="b"/>
              <a:pathLst>
                <a:path w="1057" h="974" extrusionOk="0">
                  <a:moveTo>
                    <a:pt x="445" y="1"/>
                  </a:moveTo>
                  <a:lnTo>
                    <a:pt x="334" y="29"/>
                  </a:lnTo>
                  <a:lnTo>
                    <a:pt x="251" y="84"/>
                  </a:lnTo>
                  <a:lnTo>
                    <a:pt x="167" y="168"/>
                  </a:lnTo>
                  <a:lnTo>
                    <a:pt x="56" y="307"/>
                  </a:lnTo>
                  <a:lnTo>
                    <a:pt x="28" y="418"/>
                  </a:lnTo>
                  <a:lnTo>
                    <a:pt x="1" y="501"/>
                  </a:lnTo>
                  <a:lnTo>
                    <a:pt x="1" y="585"/>
                  </a:lnTo>
                  <a:lnTo>
                    <a:pt x="28" y="668"/>
                  </a:lnTo>
                  <a:lnTo>
                    <a:pt x="84" y="751"/>
                  </a:lnTo>
                  <a:lnTo>
                    <a:pt x="167" y="835"/>
                  </a:lnTo>
                  <a:lnTo>
                    <a:pt x="279" y="918"/>
                  </a:lnTo>
                  <a:lnTo>
                    <a:pt x="418" y="946"/>
                  </a:lnTo>
                  <a:lnTo>
                    <a:pt x="529" y="974"/>
                  </a:lnTo>
                  <a:lnTo>
                    <a:pt x="723" y="974"/>
                  </a:lnTo>
                  <a:lnTo>
                    <a:pt x="807" y="918"/>
                  </a:lnTo>
                  <a:lnTo>
                    <a:pt x="890" y="863"/>
                  </a:lnTo>
                  <a:lnTo>
                    <a:pt x="946" y="807"/>
                  </a:lnTo>
                  <a:lnTo>
                    <a:pt x="1029" y="640"/>
                  </a:lnTo>
                  <a:lnTo>
                    <a:pt x="1057" y="473"/>
                  </a:lnTo>
                  <a:lnTo>
                    <a:pt x="1057" y="390"/>
                  </a:lnTo>
                  <a:lnTo>
                    <a:pt x="1029" y="307"/>
                  </a:lnTo>
                  <a:lnTo>
                    <a:pt x="1001" y="223"/>
                  </a:lnTo>
                  <a:lnTo>
                    <a:pt x="946" y="140"/>
                  </a:lnTo>
                  <a:lnTo>
                    <a:pt x="862" y="84"/>
                  </a:lnTo>
                  <a:lnTo>
                    <a:pt x="751" y="29"/>
                  </a:lnTo>
                  <a:lnTo>
                    <a:pt x="64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70"/>
            <p:cNvSpPr/>
            <p:nvPr/>
          </p:nvSpPr>
          <p:spPr>
            <a:xfrm>
              <a:off x="5983575" y="1917650"/>
              <a:ext cx="7675" cy="7675"/>
            </a:xfrm>
            <a:custGeom>
              <a:avLst/>
              <a:gdLst/>
              <a:ahLst/>
              <a:cxnLst/>
              <a:rect l="l" t="t" r="r" b="b"/>
              <a:pathLst>
                <a:path w="307" h="307" extrusionOk="0">
                  <a:moveTo>
                    <a:pt x="140" y="1"/>
                  </a:moveTo>
                  <a:lnTo>
                    <a:pt x="84" y="28"/>
                  </a:lnTo>
                  <a:lnTo>
                    <a:pt x="29" y="56"/>
                  </a:lnTo>
                  <a:lnTo>
                    <a:pt x="1" y="112"/>
                  </a:lnTo>
                  <a:lnTo>
                    <a:pt x="1" y="167"/>
                  </a:lnTo>
                  <a:lnTo>
                    <a:pt x="1" y="223"/>
                  </a:lnTo>
                  <a:lnTo>
                    <a:pt x="29" y="251"/>
                  </a:lnTo>
                  <a:lnTo>
                    <a:pt x="112" y="279"/>
                  </a:lnTo>
                  <a:lnTo>
                    <a:pt x="168" y="306"/>
                  </a:lnTo>
                  <a:lnTo>
                    <a:pt x="223" y="279"/>
                  </a:lnTo>
                  <a:lnTo>
                    <a:pt x="251" y="251"/>
                  </a:lnTo>
                  <a:lnTo>
                    <a:pt x="279" y="195"/>
                  </a:lnTo>
                  <a:lnTo>
                    <a:pt x="307" y="140"/>
                  </a:lnTo>
                  <a:lnTo>
                    <a:pt x="279" y="112"/>
                  </a:lnTo>
                  <a:lnTo>
                    <a:pt x="251" y="56"/>
                  </a:lnTo>
                  <a:lnTo>
                    <a:pt x="195" y="28"/>
                  </a:lnTo>
                  <a:lnTo>
                    <a:pt x="14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70"/>
            <p:cNvSpPr/>
            <p:nvPr/>
          </p:nvSpPr>
          <p:spPr>
            <a:xfrm>
              <a:off x="6488775" y="2231750"/>
              <a:ext cx="20175" cy="19475"/>
            </a:xfrm>
            <a:custGeom>
              <a:avLst/>
              <a:gdLst/>
              <a:ahLst/>
              <a:cxnLst/>
              <a:rect l="l" t="t" r="r" b="b"/>
              <a:pathLst>
                <a:path w="807" h="779" extrusionOk="0">
                  <a:moveTo>
                    <a:pt x="389" y="0"/>
                  </a:moveTo>
                  <a:lnTo>
                    <a:pt x="250" y="28"/>
                  </a:lnTo>
                  <a:lnTo>
                    <a:pt x="111" y="111"/>
                  </a:lnTo>
                  <a:lnTo>
                    <a:pt x="28" y="223"/>
                  </a:lnTo>
                  <a:lnTo>
                    <a:pt x="0" y="389"/>
                  </a:lnTo>
                  <a:lnTo>
                    <a:pt x="28" y="528"/>
                  </a:lnTo>
                  <a:lnTo>
                    <a:pt x="111" y="667"/>
                  </a:lnTo>
                  <a:lnTo>
                    <a:pt x="250" y="751"/>
                  </a:lnTo>
                  <a:lnTo>
                    <a:pt x="389" y="778"/>
                  </a:lnTo>
                  <a:lnTo>
                    <a:pt x="556" y="751"/>
                  </a:lnTo>
                  <a:lnTo>
                    <a:pt x="695" y="667"/>
                  </a:lnTo>
                  <a:lnTo>
                    <a:pt x="778" y="528"/>
                  </a:lnTo>
                  <a:lnTo>
                    <a:pt x="806" y="389"/>
                  </a:lnTo>
                  <a:lnTo>
                    <a:pt x="778" y="223"/>
                  </a:lnTo>
                  <a:lnTo>
                    <a:pt x="695" y="111"/>
                  </a:lnTo>
                  <a:lnTo>
                    <a:pt x="556" y="28"/>
                  </a:lnTo>
                  <a:lnTo>
                    <a:pt x="389"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70"/>
            <p:cNvSpPr/>
            <p:nvPr/>
          </p:nvSpPr>
          <p:spPr>
            <a:xfrm>
              <a:off x="6573550" y="2274125"/>
              <a:ext cx="17400" cy="17400"/>
            </a:xfrm>
            <a:custGeom>
              <a:avLst/>
              <a:gdLst/>
              <a:ahLst/>
              <a:cxnLst/>
              <a:rect l="l" t="t" r="r" b="b"/>
              <a:pathLst>
                <a:path w="696" h="696" extrusionOk="0">
                  <a:moveTo>
                    <a:pt x="362" y="1"/>
                  </a:moveTo>
                  <a:lnTo>
                    <a:pt x="223" y="29"/>
                  </a:lnTo>
                  <a:lnTo>
                    <a:pt x="111" y="84"/>
                  </a:lnTo>
                  <a:lnTo>
                    <a:pt x="28" y="195"/>
                  </a:lnTo>
                  <a:lnTo>
                    <a:pt x="0" y="334"/>
                  </a:lnTo>
                  <a:lnTo>
                    <a:pt x="28" y="473"/>
                  </a:lnTo>
                  <a:lnTo>
                    <a:pt x="111" y="584"/>
                  </a:lnTo>
                  <a:lnTo>
                    <a:pt x="223" y="668"/>
                  </a:lnTo>
                  <a:lnTo>
                    <a:pt x="362" y="696"/>
                  </a:lnTo>
                  <a:lnTo>
                    <a:pt x="501" y="668"/>
                  </a:lnTo>
                  <a:lnTo>
                    <a:pt x="612" y="584"/>
                  </a:lnTo>
                  <a:lnTo>
                    <a:pt x="667" y="473"/>
                  </a:lnTo>
                  <a:lnTo>
                    <a:pt x="695" y="334"/>
                  </a:lnTo>
                  <a:lnTo>
                    <a:pt x="667" y="195"/>
                  </a:lnTo>
                  <a:lnTo>
                    <a:pt x="612" y="84"/>
                  </a:lnTo>
                  <a:lnTo>
                    <a:pt x="501" y="29"/>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70"/>
            <p:cNvSpPr/>
            <p:nvPr/>
          </p:nvSpPr>
          <p:spPr>
            <a:xfrm>
              <a:off x="6441525" y="2291500"/>
              <a:ext cx="17375" cy="17400"/>
            </a:xfrm>
            <a:custGeom>
              <a:avLst/>
              <a:gdLst/>
              <a:ahLst/>
              <a:cxnLst/>
              <a:rect l="l" t="t" r="r" b="b"/>
              <a:pathLst>
                <a:path w="695" h="696" extrusionOk="0">
                  <a:moveTo>
                    <a:pt x="334" y="1"/>
                  </a:moveTo>
                  <a:lnTo>
                    <a:pt x="195" y="28"/>
                  </a:lnTo>
                  <a:lnTo>
                    <a:pt x="83" y="84"/>
                  </a:lnTo>
                  <a:lnTo>
                    <a:pt x="28" y="195"/>
                  </a:lnTo>
                  <a:lnTo>
                    <a:pt x="0" y="334"/>
                  </a:lnTo>
                  <a:lnTo>
                    <a:pt x="28" y="473"/>
                  </a:lnTo>
                  <a:lnTo>
                    <a:pt x="83" y="584"/>
                  </a:lnTo>
                  <a:lnTo>
                    <a:pt x="195" y="668"/>
                  </a:lnTo>
                  <a:lnTo>
                    <a:pt x="334" y="695"/>
                  </a:lnTo>
                  <a:lnTo>
                    <a:pt x="473" y="668"/>
                  </a:lnTo>
                  <a:lnTo>
                    <a:pt x="584" y="584"/>
                  </a:lnTo>
                  <a:lnTo>
                    <a:pt x="667" y="473"/>
                  </a:lnTo>
                  <a:lnTo>
                    <a:pt x="695" y="334"/>
                  </a:lnTo>
                  <a:lnTo>
                    <a:pt x="667" y="195"/>
                  </a:lnTo>
                  <a:lnTo>
                    <a:pt x="584" y="84"/>
                  </a:lnTo>
                  <a:lnTo>
                    <a:pt x="473" y="28"/>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70"/>
            <p:cNvSpPr/>
            <p:nvPr/>
          </p:nvSpPr>
          <p:spPr>
            <a:xfrm>
              <a:off x="6508925" y="2345700"/>
              <a:ext cx="22950" cy="22950"/>
            </a:xfrm>
            <a:custGeom>
              <a:avLst/>
              <a:gdLst/>
              <a:ahLst/>
              <a:cxnLst/>
              <a:rect l="l" t="t" r="r" b="b"/>
              <a:pathLst>
                <a:path w="918" h="918" extrusionOk="0">
                  <a:moveTo>
                    <a:pt x="362" y="1"/>
                  </a:moveTo>
                  <a:lnTo>
                    <a:pt x="278" y="28"/>
                  </a:lnTo>
                  <a:lnTo>
                    <a:pt x="195" y="84"/>
                  </a:lnTo>
                  <a:lnTo>
                    <a:pt x="139" y="140"/>
                  </a:lnTo>
                  <a:lnTo>
                    <a:pt x="84" y="195"/>
                  </a:lnTo>
                  <a:lnTo>
                    <a:pt x="28" y="279"/>
                  </a:lnTo>
                  <a:lnTo>
                    <a:pt x="0" y="362"/>
                  </a:lnTo>
                  <a:lnTo>
                    <a:pt x="0" y="445"/>
                  </a:lnTo>
                  <a:lnTo>
                    <a:pt x="0" y="557"/>
                  </a:lnTo>
                  <a:lnTo>
                    <a:pt x="28" y="640"/>
                  </a:lnTo>
                  <a:lnTo>
                    <a:pt x="84" y="723"/>
                  </a:lnTo>
                  <a:lnTo>
                    <a:pt x="139" y="779"/>
                  </a:lnTo>
                  <a:lnTo>
                    <a:pt x="195" y="835"/>
                  </a:lnTo>
                  <a:lnTo>
                    <a:pt x="278" y="890"/>
                  </a:lnTo>
                  <a:lnTo>
                    <a:pt x="362" y="918"/>
                  </a:lnTo>
                  <a:lnTo>
                    <a:pt x="556" y="918"/>
                  </a:lnTo>
                  <a:lnTo>
                    <a:pt x="640" y="890"/>
                  </a:lnTo>
                  <a:lnTo>
                    <a:pt x="723" y="835"/>
                  </a:lnTo>
                  <a:lnTo>
                    <a:pt x="779" y="779"/>
                  </a:lnTo>
                  <a:lnTo>
                    <a:pt x="834" y="723"/>
                  </a:lnTo>
                  <a:lnTo>
                    <a:pt x="890" y="640"/>
                  </a:lnTo>
                  <a:lnTo>
                    <a:pt x="917" y="557"/>
                  </a:lnTo>
                  <a:lnTo>
                    <a:pt x="917" y="445"/>
                  </a:lnTo>
                  <a:lnTo>
                    <a:pt x="917" y="362"/>
                  </a:lnTo>
                  <a:lnTo>
                    <a:pt x="890" y="279"/>
                  </a:lnTo>
                  <a:lnTo>
                    <a:pt x="834" y="195"/>
                  </a:lnTo>
                  <a:lnTo>
                    <a:pt x="779" y="140"/>
                  </a:lnTo>
                  <a:lnTo>
                    <a:pt x="723" y="84"/>
                  </a:lnTo>
                  <a:lnTo>
                    <a:pt x="640" y="28"/>
                  </a:lnTo>
                  <a:lnTo>
                    <a:pt x="556"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70"/>
            <p:cNvSpPr/>
            <p:nvPr/>
          </p:nvSpPr>
          <p:spPr>
            <a:xfrm>
              <a:off x="6230975" y="2231750"/>
              <a:ext cx="20175" cy="19475"/>
            </a:xfrm>
            <a:custGeom>
              <a:avLst/>
              <a:gdLst/>
              <a:ahLst/>
              <a:cxnLst/>
              <a:rect l="l" t="t" r="r" b="b"/>
              <a:pathLst>
                <a:path w="807" h="779" extrusionOk="0">
                  <a:moveTo>
                    <a:pt x="417" y="0"/>
                  </a:moveTo>
                  <a:lnTo>
                    <a:pt x="250" y="28"/>
                  </a:lnTo>
                  <a:lnTo>
                    <a:pt x="111" y="111"/>
                  </a:lnTo>
                  <a:lnTo>
                    <a:pt x="28" y="223"/>
                  </a:lnTo>
                  <a:lnTo>
                    <a:pt x="0" y="389"/>
                  </a:lnTo>
                  <a:lnTo>
                    <a:pt x="28" y="528"/>
                  </a:lnTo>
                  <a:lnTo>
                    <a:pt x="111" y="667"/>
                  </a:lnTo>
                  <a:lnTo>
                    <a:pt x="250" y="751"/>
                  </a:lnTo>
                  <a:lnTo>
                    <a:pt x="417" y="778"/>
                  </a:lnTo>
                  <a:lnTo>
                    <a:pt x="556" y="751"/>
                  </a:lnTo>
                  <a:lnTo>
                    <a:pt x="695" y="667"/>
                  </a:lnTo>
                  <a:lnTo>
                    <a:pt x="778" y="528"/>
                  </a:lnTo>
                  <a:lnTo>
                    <a:pt x="806" y="389"/>
                  </a:lnTo>
                  <a:lnTo>
                    <a:pt x="778" y="223"/>
                  </a:lnTo>
                  <a:lnTo>
                    <a:pt x="695" y="111"/>
                  </a:lnTo>
                  <a:lnTo>
                    <a:pt x="556" y="28"/>
                  </a:lnTo>
                  <a:lnTo>
                    <a:pt x="417"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70"/>
            <p:cNvSpPr/>
            <p:nvPr/>
          </p:nvSpPr>
          <p:spPr>
            <a:xfrm>
              <a:off x="6148975" y="2274125"/>
              <a:ext cx="17400" cy="17400"/>
            </a:xfrm>
            <a:custGeom>
              <a:avLst/>
              <a:gdLst/>
              <a:ahLst/>
              <a:cxnLst/>
              <a:rect l="l" t="t" r="r" b="b"/>
              <a:pathLst>
                <a:path w="696" h="696" extrusionOk="0">
                  <a:moveTo>
                    <a:pt x="334" y="1"/>
                  </a:moveTo>
                  <a:lnTo>
                    <a:pt x="195" y="29"/>
                  </a:lnTo>
                  <a:lnTo>
                    <a:pt x="84" y="84"/>
                  </a:lnTo>
                  <a:lnTo>
                    <a:pt x="28" y="195"/>
                  </a:lnTo>
                  <a:lnTo>
                    <a:pt x="0" y="334"/>
                  </a:lnTo>
                  <a:lnTo>
                    <a:pt x="28" y="473"/>
                  </a:lnTo>
                  <a:lnTo>
                    <a:pt x="84" y="584"/>
                  </a:lnTo>
                  <a:lnTo>
                    <a:pt x="195" y="668"/>
                  </a:lnTo>
                  <a:lnTo>
                    <a:pt x="334" y="696"/>
                  </a:lnTo>
                  <a:lnTo>
                    <a:pt x="473" y="668"/>
                  </a:lnTo>
                  <a:lnTo>
                    <a:pt x="584" y="584"/>
                  </a:lnTo>
                  <a:lnTo>
                    <a:pt x="667" y="473"/>
                  </a:lnTo>
                  <a:lnTo>
                    <a:pt x="695" y="334"/>
                  </a:lnTo>
                  <a:lnTo>
                    <a:pt x="667" y="195"/>
                  </a:lnTo>
                  <a:lnTo>
                    <a:pt x="584" y="84"/>
                  </a:lnTo>
                  <a:lnTo>
                    <a:pt x="473" y="29"/>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70"/>
            <p:cNvSpPr/>
            <p:nvPr/>
          </p:nvSpPr>
          <p:spPr>
            <a:xfrm>
              <a:off x="6281000" y="2291500"/>
              <a:ext cx="17400" cy="17400"/>
            </a:xfrm>
            <a:custGeom>
              <a:avLst/>
              <a:gdLst/>
              <a:ahLst/>
              <a:cxnLst/>
              <a:rect l="l" t="t" r="r" b="b"/>
              <a:pathLst>
                <a:path w="696" h="696" extrusionOk="0">
                  <a:moveTo>
                    <a:pt x="362" y="1"/>
                  </a:moveTo>
                  <a:lnTo>
                    <a:pt x="223" y="28"/>
                  </a:lnTo>
                  <a:lnTo>
                    <a:pt x="112" y="84"/>
                  </a:lnTo>
                  <a:lnTo>
                    <a:pt x="28" y="195"/>
                  </a:lnTo>
                  <a:lnTo>
                    <a:pt x="0" y="334"/>
                  </a:lnTo>
                  <a:lnTo>
                    <a:pt x="28" y="473"/>
                  </a:lnTo>
                  <a:lnTo>
                    <a:pt x="112" y="584"/>
                  </a:lnTo>
                  <a:lnTo>
                    <a:pt x="223" y="668"/>
                  </a:lnTo>
                  <a:lnTo>
                    <a:pt x="362" y="695"/>
                  </a:lnTo>
                  <a:lnTo>
                    <a:pt x="501" y="668"/>
                  </a:lnTo>
                  <a:lnTo>
                    <a:pt x="612" y="584"/>
                  </a:lnTo>
                  <a:lnTo>
                    <a:pt x="667" y="473"/>
                  </a:lnTo>
                  <a:lnTo>
                    <a:pt x="695" y="334"/>
                  </a:lnTo>
                  <a:lnTo>
                    <a:pt x="667" y="195"/>
                  </a:lnTo>
                  <a:lnTo>
                    <a:pt x="612" y="84"/>
                  </a:lnTo>
                  <a:lnTo>
                    <a:pt x="501" y="28"/>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70"/>
            <p:cNvSpPr/>
            <p:nvPr/>
          </p:nvSpPr>
          <p:spPr>
            <a:xfrm>
              <a:off x="6208025" y="2345700"/>
              <a:ext cx="22975" cy="22950"/>
            </a:xfrm>
            <a:custGeom>
              <a:avLst/>
              <a:gdLst/>
              <a:ahLst/>
              <a:cxnLst/>
              <a:rect l="l" t="t" r="r" b="b"/>
              <a:pathLst>
                <a:path w="919" h="918" extrusionOk="0">
                  <a:moveTo>
                    <a:pt x="362" y="1"/>
                  </a:moveTo>
                  <a:lnTo>
                    <a:pt x="279" y="28"/>
                  </a:lnTo>
                  <a:lnTo>
                    <a:pt x="195" y="84"/>
                  </a:lnTo>
                  <a:lnTo>
                    <a:pt x="140" y="140"/>
                  </a:lnTo>
                  <a:lnTo>
                    <a:pt x="84" y="195"/>
                  </a:lnTo>
                  <a:lnTo>
                    <a:pt x="29" y="279"/>
                  </a:lnTo>
                  <a:lnTo>
                    <a:pt x="1" y="362"/>
                  </a:lnTo>
                  <a:lnTo>
                    <a:pt x="1" y="445"/>
                  </a:lnTo>
                  <a:lnTo>
                    <a:pt x="1" y="557"/>
                  </a:lnTo>
                  <a:lnTo>
                    <a:pt x="29" y="640"/>
                  </a:lnTo>
                  <a:lnTo>
                    <a:pt x="84" y="723"/>
                  </a:lnTo>
                  <a:lnTo>
                    <a:pt x="140" y="779"/>
                  </a:lnTo>
                  <a:lnTo>
                    <a:pt x="195" y="835"/>
                  </a:lnTo>
                  <a:lnTo>
                    <a:pt x="279" y="890"/>
                  </a:lnTo>
                  <a:lnTo>
                    <a:pt x="362" y="918"/>
                  </a:lnTo>
                  <a:lnTo>
                    <a:pt x="557" y="918"/>
                  </a:lnTo>
                  <a:lnTo>
                    <a:pt x="640" y="890"/>
                  </a:lnTo>
                  <a:lnTo>
                    <a:pt x="724" y="835"/>
                  </a:lnTo>
                  <a:lnTo>
                    <a:pt x="779" y="779"/>
                  </a:lnTo>
                  <a:lnTo>
                    <a:pt x="835" y="723"/>
                  </a:lnTo>
                  <a:lnTo>
                    <a:pt x="890" y="640"/>
                  </a:lnTo>
                  <a:lnTo>
                    <a:pt x="918" y="557"/>
                  </a:lnTo>
                  <a:lnTo>
                    <a:pt x="918" y="445"/>
                  </a:lnTo>
                  <a:lnTo>
                    <a:pt x="918" y="362"/>
                  </a:lnTo>
                  <a:lnTo>
                    <a:pt x="890" y="279"/>
                  </a:lnTo>
                  <a:lnTo>
                    <a:pt x="835" y="195"/>
                  </a:lnTo>
                  <a:lnTo>
                    <a:pt x="779" y="140"/>
                  </a:lnTo>
                  <a:lnTo>
                    <a:pt x="724" y="84"/>
                  </a:lnTo>
                  <a:lnTo>
                    <a:pt x="640" y="28"/>
                  </a:lnTo>
                  <a:lnTo>
                    <a:pt x="557"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70"/>
            <p:cNvSpPr/>
            <p:nvPr/>
          </p:nvSpPr>
          <p:spPr>
            <a:xfrm>
              <a:off x="6274750" y="1149100"/>
              <a:ext cx="100075" cy="6300"/>
            </a:xfrm>
            <a:custGeom>
              <a:avLst/>
              <a:gdLst/>
              <a:ahLst/>
              <a:cxnLst/>
              <a:rect l="l" t="t" r="r" b="b"/>
              <a:pathLst>
                <a:path w="4003" h="252" extrusionOk="0">
                  <a:moveTo>
                    <a:pt x="0" y="251"/>
                  </a:moveTo>
                  <a:lnTo>
                    <a:pt x="0" y="251"/>
                  </a:lnTo>
                  <a:lnTo>
                    <a:pt x="0" y="251"/>
                  </a:lnTo>
                  <a:lnTo>
                    <a:pt x="0" y="251"/>
                  </a:lnTo>
                  <a:lnTo>
                    <a:pt x="0" y="251"/>
                  </a:lnTo>
                  <a:close/>
                  <a:moveTo>
                    <a:pt x="56" y="251"/>
                  </a:moveTo>
                  <a:lnTo>
                    <a:pt x="56" y="251"/>
                  </a:lnTo>
                  <a:lnTo>
                    <a:pt x="28" y="251"/>
                  </a:lnTo>
                  <a:lnTo>
                    <a:pt x="28" y="251"/>
                  </a:lnTo>
                  <a:lnTo>
                    <a:pt x="56" y="251"/>
                  </a:lnTo>
                  <a:close/>
                  <a:moveTo>
                    <a:pt x="111" y="251"/>
                  </a:moveTo>
                  <a:lnTo>
                    <a:pt x="111" y="251"/>
                  </a:lnTo>
                  <a:lnTo>
                    <a:pt x="84" y="251"/>
                  </a:lnTo>
                  <a:lnTo>
                    <a:pt x="84" y="251"/>
                  </a:lnTo>
                  <a:lnTo>
                    <a:pt x="111" y="251"/>
                  </a:lnTo>
                  <a:close/>
                  <a:moveTo>
                    <a:pt x="167" y="251"/>
                  </a:moveTo>
                  <a:lnTo>
                    <a:pt x="167" y="251"/>
                  </a:lnTo>
                  <a:lnTo>
                    <a:pt x="139" y="251"/>
                  </a:lnTo>
                  <a:lnTo>
                    <a:pt x="139" y="251"/>
                  </a:lnTo>
                  <a:lnTo>
                    <a:pt x="167" y="251"/>
                  </a:lnTo>
                  <a:close/>
                  <a:moveTo>
                    <a:pt x="195" y="223"/>
                  </a:moveTo>
                  <a:lnTo>
                    <a:pt x="195" y="223"/>
                  </a:lnTo>
                  <a:lnTo>
                    <a:pt x="195" y="251"/>
                  </a:lnTo>
                  <a:lnTo>
                    <a:pt x="195" y="251"/>
                  </a:lnTo>
                  <a:lnTo>
                    <a:pt x="195" y="223"/>
                  </a:lnTo>
                  <a:close/>
                  <a:moveTo>
                    <a:pt x="250" y="223"/>
                  </a:moveTo>
                  <a:lnTo>
                    <a:pt x="250" y="223"/>
                  </a:lnTo>
                  <a:lnTo>
                    <a:pt x="223" y="223"/>
                  </a:lnTo>
                  <a:lnTo>
                    <a:pt x="223" y="223"/>
                  </a:lnTo>
                  <a:lnTo>
                    <a:pt x="250" y="223"/>
                  </a:lnTo>
                  <a:close/>
                  <a:moveTo>
                    <a:pt x="306" y="223"/>
                  </a:moveTo>
                  <a:lnTo>
                    <a:pt x="306" y="223"/>
                  </a:lnTo>
                  <a:lnTo>
                    <a:pt x="278" y="223"/>
                  </a:lnTo>
                  <a:lnTo>
                    <a:pt x="278" y="223"/>
                  </a:lnTo>
                  <a:lnTo>
                    <a:pt x="306" y="223"/>
                  </a:lnTo>
                  <a:close/>
                  <a:moveTo>
                    <a:pt x="4003" y="1"/>
                  </a:moveTo>
                  <a:lnTo>
                    <a:pt x="4003" y="1"/>
                  </a:lnTo>
                  <a:lnTo>
                    <a:pt x="3113" y="29"/>
                  </a:lnTo>
                  <a:lnTo>
                    <a:pt x="2224" y="56"/>
                  </a:lnTo>
                  <a:lnTo>
                    <a:pt x="1307" y="112"/>
                  </a:lnTo>
                  <a:lnTo>
                    <a:pt x="389" y="223"/>
                  </a:lnTo>
                  <a:lnTo>
                    <a:pt x="389" y="223"/>
                  </a:lnTo>
                  <a:lnTo>
                    <a:pt x="334" y="223"/>
                  </a:lnTo>
                  <a:lnTo>
                    <a:pt x="334" y="223"/>
                  </a:lnTo>
                  <a:lnTo>
                    <a:pt x="389" y="223"/>
                  </a:lnTo>
                  <a:lnTo>
                    <a:pt x="389" y="223"/>
                  </a:lnTo>
                  <a:lnTo>
                    <a:pt x="1307" y="112"/>
                  </a:lnTo>
                  <a:lnTo>
                    <a:pt x="2224" y="56"/>
                  </a:lnTo>
                  <a:lnTo>
                    <a:pt x="3113" y="29"/>
                  </a:lnTo>
                  <a:lnTo>
                    <a:pt x="4003" y="1"/>
                  </a:lnTo>
                  <a:close/>
                  <a:moveTo>
                    <a:pt x="4003" y="1"/>
                  </a:moveTo>
                  <a:lnTo>
                    <a:pt x="4003" y="1"/>
                  </a:lnTo>
                  <a:lnTo>
                    <a:pt x="4003" y="1"/>
                  </a:lnTo>
                  <a:lnTo>
                    <a:pt x="4003" y="1"/>
                  </a:lnTo>
                  <a:lnTo>
                    <a:pt x="4003" y="1"/>
                  </a:lnTo>
                  <a:lnTo>
                    <a:pt x="4003" y="1"/>
                  </a:lnTo>
                  <a:close/>
                </a:path>
              </a:pathLst>
            </a:custGeom>
            <a:solidFill>
              <a:srgbClr val="663F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70"/>
            <p:cNvSpPr/>
            <p:nvPr/>
          </p:nvSpPr>
          <p:spPr>
            <a:xfrm>
              <a:off x="6274750" y="1155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70"/>
            <p:cNvSpPr/>
            <p:nvPr/>
          </p:nvSpPr>
          <p:spPr>
            <a:xfrm>
              <a:off x="6275425" y="1155375"/>
              <a:ext cx="725" cy="25"/>
            </a:xfrm>
            <a:custGeom>
              <a:avLst/>
              <a:gdLst/>
              <a:ahLst/>
              <a:cxnLst/>
              <a:rect l="l" t="t" r="r" b="b"/>
              <a:pathLst>
                <a:path w="29" h="1" fill="none" extrusionOk="0">
                  <a:moveTo>
                    <a:pt x="29" y="0"/>
                  </a:moveTo>
                  <a:lnTo>
                    <a:pt x="29" y="0"/>
                  </a:lnTo>
                  <a:lnTo>
                    <a:pt x="1" y="0"/>
                  </a:lnTo>
                  <a:lnTo>
                    <a:pt x="1" y="0"/>
                  </a:lnTo>
                  <a:lnTo>
                    <a:pt x="29"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70"/>
            <p:cNvSpPr/>
            <p:nvPr/>
          </p:nvSpPr>
          <p:spPr>
            <a:xfrm>
              <a:off x="6276825" y="11553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70"/>
            <p:cNvSpPr/>
            <p:nvPr/>
          </p:nvSpPr>
          <p:spPr>
            <a:xfrm>
              <a:off x="6278225" y="11553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70"/>
            <p:cNvSpPr/>
            <p:nvPr/>
          </p:nvSpPr>
          <p:spPr>
            <a:xfrm>
              <a:off x="6279600" y="11546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70"/>
            <p:cNvSpPr/>
            <p:nvPr/>
          </p:nvSpPr>
          <p:spPr>
            <a:xfrm>
              <a:off x="6280300" y="11546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70"/>
            <p:cNvSpPr/>
            <p:nvPr/>
          </p:nvSpPr>
          <p:spPr>
            <a:xfrm>
              <a:off x="6281700" y="11546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70"/>
            <p:cNvSpPr/>
            <p:nvPr/>
          </p:nvSpPr>
          <p:spPr>
            <a:xfrm>
              <a:off x="6283075" y="1149100"/>
              <a:ext cx="91750" cy="5600"/>
            </a:xfrm>
            <a:custGeom>
              <a:avLst/>
              <a:gdLst/>
              <a:ahLst/>
              <a:cxnLst/>
              <a:rect l="l" t="t" r="r" b="b"/>
              <a:pathLst>
                <a:path w="3670" h="224" fill="none" extrusionOk="0">
                  <a:moveTo>
                    <a:pt x="3670" y="1"/>
                  </a:moveTo>
                  <a:lnTo>
                    <a:pt x="3670" y="1"/>
                  </a:lnTo>
                  <a:lnTo>
                    <a:pt x="2780" y="29"/>
                  </a:lnTo>
                  <a:lnTo>
                    <a:pt x="1891" y="56"/>
                  </a:lnTo>
                  <a:lnTo>
                    <a:pt x="974" y="112"/>
                  </a:lnTo>
                  <a:lnTo>
                    <a:pt x="56" y="223"/>
                  </a:lnTo>
                  <a:lnTo>
                    <a:pt x="56" y="223"/>
                  </a:lnTo>
                  <a:lnTo>
                    <a:pt x="1" y="223"/>
                  </a:lnTo>
                  <a:lnTo>
                    <a:pt x="1" y="223"/>
                  </a:lnTo>
                  <a:lnTo>
                    <a:pt x="56" y="223"/>
                  </a:lnTo>
                  <a:lnTo>
                    <a:pt x="56" y="223"/>
                  </a:lnTo>
                  <a:lnTo>
                    <a:pt x="974" y="112"/>
                  </a:lnTo>
                  <a:lnTo>
                    <a:pt x="1891" y="56"/>
                  </a:lnTo>
                  <a:lnTo>
                    <a:pt x="2780" y="29"/>
                  </a:lnTo>
                  <a:lnTo>
                    <a:pt x="367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70"/>
            <p:cNvSpPr/>
            <p:nvPr/>
          </p:nvSpPr>
          <p:spPr>
            <a:xfrm>
              <a:off x="6374800" y="114910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70"/>
            <p:cNvSpPr/>
            <p:nvPr/>
          </p:nvSpPr>
          <p:spPr>
            <a:xfrm>
              <a:off x="7042600" y="1782850"/>
              <a:ext cx="1400" cy="20175"/>
            </a:xfrm>
            <a:custGeom>
              <a:avLst/>
              <a:gdLst/>
              <a:ahLst/>
              <a:cxnLst/>
              <a:rect l="l" t="t" r="r" b="b"/>
              <a:pathLst>
                <a:path w="56" h="807" extrusionOk="0">
                  <a:moveTo>
                    <a:pt x="56" y="806"/>
                  </a:moveTo>
                  <a:lnTo>
                    <a:pt x="56" y="806"/>
                  </a:lnTo>
                  <a:lnTo>
                    <a:pt x="56" y="806"/>
                  </a:lnTo>
                  <a:lnTo>
                    <a:pt x="56" y="806"/>
                  </a:lnTo>
                  <a:lnTo>
                    <a:pt x="56" y="806"/>
                  </a:lnTo>
                  <a:close/>
                  <a:moveTo>
                    <a:pt x="56" y="695"/>
                  </a:moveTo>
                  <a:lnTo>
                    <a:pt x="56" y="695"/>
                  </a:lnTo>
                  <a:lnTo>
                    <a:pt x="56" y="723"/>
                  </a:lnTo>
                  <a:lnTo>
                    <a:pt x="56" y="723"/>
                  </a:lnTo>
                  <a:lnTo>
                    <a:pt x="56" y="695"/>
                  </a:lnTo>
                  <a:close/>
                  <a:moveTo>
                    <a:pt x="56" y="640"/>
                  </a:moveTo>
                  <a:lnTo>
                    <a:pt x="56" y="640"/>
                  </a:lnTo>
                  <a:lnTo>
                    <a:pt x="56" y="667"/>
                  </a:lnTo>
                  <a:lnTo>
                    <a:pt x="56" y="667"/>
                  </a:lnTo>
                  <a:lnTo>
                    <a:pt x="56" y="640"/>
                  </a:lnTo>
                  <a:close/>
                  <a:moveTo>
                    <a:pt x="56" y="584"/>
                  </a:moveTo>
                  <a:lnTo>
                    <a:pt x="56" y="584"/>
                  </a:lnTo>
                  <a:lnTo>
                    <a:pt x="56" y="612"/>
                  </a:lnTo>
                  <a:lnTo>
                    <a:pt x="56" y="612"/>
                  </a:lnTo>
                  <a:lnTo>
                    <a:pt x="56" y="584"/>
                  </a:lnTo>
                  <a:close/>
                  <a:moveTo>
                    <a:pt x="28" y="528"/>
                  </a:moveTo>
                  <a:lnTo>
                    <a:pt x="28" y="528"/>
                  </a:lnTo>
                  <a:lnTo>
                    <a:pt x="28" y="556"/>
                  </a:lnTo>
                  <a:lnTo>
                    <a:pt x="28" y="556"/>
                  </a:lnTo>
                  <a:lnTo>
                    <a:pt x="28" y="528"/>
                  </a:lnTo>
                  <a:close/>
                  <a:moveTo>
                    <a:pt x="28" y="473"/>
                  </a:moveTo>
                  <a:lnTo>
                    <a:pt x="28" y="473"/>
                  </a:lnTo>
                  <a:lnTo>
                    <a:pt x="28" y="501"/>
                  </a:lnTo>
                  <a:lnTo>
                    <a:pt x="28" y="501"/>
                  </a:lnTo>
                  <a:lnTo>
                    <a:pt x="28" y="473"/>
                  </a:lnTo>
                  <a:close/>
                  <a:moveTo>
                    <a:pt x="28" y="417"/>
                  </a:moveTo>
                  <a:lnTo>
                    <a:pt x="28" y="417"/>
                  </a:lnTo>
                  <a:lnTo>
                    <a:pt x="28" y="445"/>
                  </a:lnTo>
                  <a:lnTo>
                    <a:pt x="28" y="445"/>
                  </a:lnTo>
                  <a:lnTo>
                    <a:pt x="28" y="417"/>
                  </a:lnTo>
                  <a:close/>
                  <a:moveTo>
                    <a:pt x="28" y="362"/>
                  </a:moveTo>
                  <a:lnTo>
                    <a:pt x="28" y="362"/>
                  </a:lnTo>
                  <a:lnTo>
                    <a:pt x="28" y="389"/>
                  </a:lnTo>
                  <a:lnTo>
                    <a:pt x="28" y="389"/>
                  </a:lnTo>
                  <a:lnTo>
                    <a:pt x="28" y="362"/>
                  </a:lnTo>
                  <a:close/>
                  <a:moveTo>
                    <a:pt x="28" y="306"/>
                  </a:moveTo>
                  <a:lnTo>
                    <a:pt x="28" y="306"/>
                  </a:lnTo>
                  <a:lnTo>
                    <a:pt x="28" y="362"/>
                  </a:lnTo>
                  <a:lnTo>
                    <a:pt x="28" y="362"/>
                  </a:lnTo>
                  <a:lnTo>
                    <a:pt x="28" y="306"/>
                  </a:lnTo>
                  <a:close/>
                  <a:moveTo>
                    <a:pt x="28" y="250"/>
                  </a:moveTo>
                  <a:lnTo>
                    <a:pt x="28" y="250"/>
                  </a:lnTo>
                  <a:lnTo>
                    <a:pt x="28" y="306"/>
                  </a:lnTo>
                  <a:lnTo>
                    <a:pt x="28" y="306"/>
                  </a:lnTo>
                  <a:lnTo>
                    <a:pt x="28" y="250"/>
                  </a:lnTo>
                  <a:close/>
                  <a:moveTo>
                    <a:pt x="28" y="195"/>
                  </a:moveTo>
                  <a:lnTo>
                    <a:pt x="28" y="195"/>
                  </a:lnTo>
                  <a:lnTo>
                    <a:pt x="28" y="250"/>
                  </a:lnTo>
                  <a:lnTo>
                    <a:pt x="28" y="250"/>
                  </a:lnTo>
                  <a:lnTo>
                    <a:pt x="28" y="195"/>
                  </a:lnTo>
                  <a:close/>
                  <a:moveTo>
                    <a:pt x="0" y="84"/>
                  </a:moveTo>
                  <a:lnTo>
                    <a:pt x="0" y="84"/>
                  </a:lnTo>
                  <a:lnTo>
                    <a:pt x="0" y="139"/>
                  </a:lnTo>
                  <a:lnTo>
                    <a:pt x="0" y="139"/>
                  </a:lnTo>
                  <a:lnTo>
                    <a:pt x="28" y="195"/>
                  </a:lnTo>
                  <a:lnTo>
                    <a:pt x="28" y="195"/>
                  </a:lnTo>
                  <a:lnTo>
                    <a:pt x="0" y="139"/>
                  </a:lnTo>
                  <a:lnTo>
                    <a:pt x="0" y="139"/>
                  </a:lnTo>
                  <a:lnTo>
                    <a:pt x="0" y="84"/>
                  </a:lnTo>
                  <a:close/>
                  <a:moveTo>
                    <a:pt x="0" y="0"/>
                  </a:moveTo>
                  <a:lnTo>
                    <a:pt x="0" y="0"/>
                  </a:lnTo>
                  <a:lnTo>
                    <a:pt x="0" y="28"/>
                  </a:lnTo>
                  <a:lnTo>
                    <a:pt x="0" y="28"/>
                  </a:lnTo>
                  <a:lnTo>
                    <a:pt x="0" y="0"/>
                  </a:lnTo>
                  <a:close/>
                </a:path>
              </a:pathLst>
            </a:custGeom>
            <a:solidFill>
              <a:srgbClr val="F2DBB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70"/>
            <p:cNvSpPr/>
            <p:nvPr/>
          </p:nvSpPr>
          <p:spPr>
            <a:xfrm>
              <a:off x="7043975" y="18030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70"/>
            <p:cNvSpPr/>
            <p:nvPr/>
          </p:nvSpPr>
          <p:spPr>
            <a:xfrm>
              <a:off x="7043975" y="1800225"/>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70"/>
            <p:cNvSpPr/>
            <p:nvPr/>
          </p:nvSpPr>
          <p:spPr>
            <a:xfrm>
              <a:off x="7043975" y="179882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70"/>
            <p:cNvSpPr/>
            <p:nvPr/>
          </p:nvSpPr>
          <p:spPr>
            <a:xfrm>
              <a:off x="7043975" y="1797450"/>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70"/>
            <p:cNvSpPr/>
            <p:nvPr/>
          </p:nvSpPr>
          <p:spPr>
            <a:xfrm>
              <a:off x="7043275" y="1796050"/>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70"/>
            <p:cNvSpPr/>
            <p:nvPr/>
          </p:nvSpPr>
          <p:spPr>
            <a:xfrm>
              <a:off x="7043275" y="1794650"/>
              <a:ext cx="25" cy="725"/>
            </a:xfrm>
            <a:custGeom>
              <a:avLst/>
              <a:gdLst/>
              <a:ahLst/>
              <a:cxnLst/>
              <a:rect l="l" t="t" r="r" b="b"/>
              <a:pathLst>
                <a:path w="1" h="29" fill="none" extrusionOk="0">
                  <a:moveTo>
                    <a:pt x="1" y="1"/>
                  </a:moveTo>
                  <a:lnTo>
                    <a:pt x="1" y="1"/>
                  </a:lnTo>
                  <a:lnTo>
                    <a:pt x="1" y="29"/>
                  </a:lnTo>
                  <a:lnTo>
                    <a:pt x="1" y="29"/>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70"/>
            <p:cNvSpPr/>
            <p:nvPr/>
          </p:nvSpPr>
          <p:spPr>
            <a:xfrm>
              <a:off x="7043275" y="17932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70"/>
            <p:cNvSpPr/>
            <p:nvPr/>
          </p:nvSpPr>
          <p:spPr>
            <a:xfrm>
              <a:off x="7043275" y="179187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70"/>
            <p:cNvSpPr/>
            <p:nvPr/>
          </p:nvSpPr>
          <p:spPr>
            <a:xfrm>
              <a:off x="7043275" y="1790500"/>
              <a:ext cx="25" cy="1400"/>
            </a:xfrm>
            <a:custGeom>
              <a:avLst/>
              <a:gdLst/>
              <a:ahLst/>
              <a:cxnLst/>
              <a:rect l="l" t="t" r="r" b="b"/>
              <a:pathLst>
                <a:path w="1" h="56"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70"/>
            <p:cNvSpPr/>
            <p:nvPr/>
          </p:nvSpPr>
          <p:spPr>
            <a:xfrm>
              <a:off x="7043275" y="1789100"/>
              <a:ext cx="25" cy="1425"/>
            </a:xfrm>
            <a:custGeom>
              <a:avLst/>
              <a:gdLst/>
              <a:ahLst/>
              <a:cxnLst/>
              <a:rect l="l" t="t" r="r" b="b"/>
              <a:pathLst>
                <a:path w="1" h="57"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70"/>
            <p:cNvSpPr/>
            <p:nvPr/>
          </p:nvSpPr>
          <p:spPr>
            <a:xfrm>
              <a:off x="7043275" y="1787700"/>
              <a:ext cx="25" cy="1425"/>
            </a:xfrm>
            <a:custGeom>
              <a:avLst/>
              <a:gdLst/>
              <a:ahLst/>
              <a:cxnLst/>
              <a:rect l="l" t="t" r="r" b="b"/>
              <a:pathLst>
                <a:path w="1" h="57" fill="none" extrusionOk="0">
                  <a:moveTo>
                    <a:pt x="1" y="1"/>
                  </a:moveTo>
                  <a:lnTo>
                    <a:pt x="1" y="1"/>
                  </a:lnTo>
                  <a:lnTo>
                    <a:pt x="1" y="56"/>
                  </a:lnTo>
                  <a:lnTo>
                    <a:pt x="1" y="56"/>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70"/>
            <p:cNvSpPr/>
            <p:nvPr/>
          </p:nvSpPr>
          <p:spPr>
            <a:xfrm>
              <a:off x="7042600" y="1784925"/>
              <a:ext cx="700" cy="2800"/>
            </a:xfrm>
            <a:custGeom>
              <a:avLst/>
              <a:gdLst/>
              <a:ahLst/>
              <a:cxnLst/>
              <a:rect l="l" t="t" r="r" b="b"/>
              <a:pathLst>
                <a:path w="28" h="112" fill="none" extrusionOk="0">
                  <a:moveTo>
                    <a:pt x="0" y="1"/>
                  </a:moveTo>
                  <a:lnTo>
                    <a:pt x="0" y="1"/>
                  </a:lnTo>
                  <a:lnTo>
                    <a:pt x="0" y="56"/>
                  </a:lnTo>
                  <a:lnTo>
                    <a:pt x="0" y="56"/>
                  </a:lnTo>
                  <a:lnTo>
                    <a:pt x="28" y="112"/>
                  </a:lnTo>
                  <a:lnTo>
                    <a:pt x="28" y="112"/>
                  </a:lnTo>
                  <a:lnTo>
                    <a:pt x="0" y="56"/>
                  </a:lnTo>
                  <a:lnTo>
                    <a:pt x="0" y="56"/>
                  </a:lnTo>
                  <a:lnTo>
                    <a:pt x="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70"/>
            <p:cNvSpPr/>
            <p:nvPr/>
          </p:nvSpPr>
          <p:spPr>
            <a:xfrm>
              <a:off x="7042600" y="1782850"/>
              <a:ext cx="25" cy="725"/>
            </a:xfrm>
            <a:custGeom>
              <a:avLst/>
              <a:gdLst/>
              <a:ahLst/>
              <a:cxnLst/>
              <a:rect l="l" t="t" r="r" b="b"/>
              <a:pathLst>
                <a:path w="1" h="29" fill="none" extrusionOk="0">
                  <a:moveTo>
                    <a:pt x="0" y="0"/>
                  </a:moveTo>
                  <a:lnTo>
                    <a:pt x="0" y="0"/>
                  </a:lnTo>
                  <a:lnTo>
                    <a:pt x="0" y="28"/>
                  </a:lnTo>
                  <a:lnTo>
                    <a:pt x="0" y="28"/>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70"/>
            <p:cNvSpPr/>
            <p:nvPr/>
          </p:nvSpPr>
          <p:spPr>
            <a:xfrm>
              <a:off x="5816125" y="1149100"/>
              <a:ext cx="1230650" cy="1316150"/>
            </a:xfrm>
            <a:custGeom>
              <a:avLst/>
              <a:gdLst/>
              <a:ahLst/>
              <a:cxnLst/>
              <a:rect l="l" t="t" r="r" b="b"/>
              <a:pathLst>
                <a:path w="49226" h="52646" extrusionOk="0">
                  <a:moveTo>
                    <a:pt x="22348" y="1"/>
                  </a:moveTo>
                  <a:lnTo>
                    <a:pt x="21458" y="29"/>
                  </a:lnTo>
                  <a:lnTo>
                    <a:pt x="20569" y="56"/>
                  </a:lnTo>
                  <a:lnTo>
                    <a:pt x="19652" y="112"/>
                  </a:lnTo>
                  <a:lnTo>
                    <a:pt x="18734" y="223"/>
                  </a:lnTo>
                  <a:lnTo>
                    <a:pt x="18540" y="223"/>
                  </a:lnTo>
                  <a:lnTo>
                    <a:pt x="18540" y="251"/>
                  </a:lnTo>
                  <a:lnTo>
                    <a:pt x="18345" y="251"/>
                  </a:lnTo>
                  <a:lnTo>
                    <a:pt x="16816" y="473"/>
                  </a:lnTo>
                  <a:lnTo>
                    <a:pt x="15343" y="751"/>
                  </a:lnTo>
                  <a:lnTo>
                    <a:pt x="13926" y="1085"/>
                  </a:lnTo>
                  <a:lnTo>
                    <a:pt x="12564" y="1474"/>
                  </a:lnTo>
                  <a:lnTo>
                    <a:pt x="11257" y="1891"/>
                  </a:lnTo>
                  <a:lnTo>
                    <a:pt x="9979" y="2363"/>
                  </a:lnTo>
                  <a:lnTo>
                    <a:pt x="8756" y="2892"/>
                  </a:lnTo>
                  <a:lnTo>
                    <a:pt x="7588" y="3475"/>
                  </a:lnTo>
                  <a:lnTo>
                    <a:pt x="6477" y="4087"/>
                  </a:lnTo>
                  <a:lnTo>
                    <a:pt x="5420" y="4754"/>
                  </a:lnTo>
                  <a:lnTo>
                    <a:pt x="4392" y="5477"/>
                  </a:lnTo>
                  <a:lnTo>
                    <a:pt x="3419" y="6199"/>
                  </a:lnTo>
                  <a:lnTo>
                    <a:pt x="2502" y="7005"/>
                  </a:lnTo>
                  <a:lnTo>
                    <a:pt x="1612" y="7811"/>
                  </a:lnTo>
                  <a:lnTo>
                    <a:pt x="779" y="8673"/>
                  </a:lnTo>
                  <a:lnTo>
                    <a:pt x="0" y="9590"/>
                  </a:lnTo>
                  <a:lnTo>
                    <a:pt x="751" y="8979"/>
                  </a:lnTo>
                  <a:lnTo>
                    <a:pt x="1529" y="8423"/>
                  </a:lnTo>
                  <a:lnTo>
                    <a:pt x="2335" y="7867"/>
                  </a:lnTo>
                  <a:lnTo>
                    <a:pt x="3169" y="7339"/>
                  </a:lnTo>
                  <a:lnTo>
                    <a:pt x="4031" y="6866"/>
                  </a:lnTo>
                  <a:lnTo>
                    <a:pt x="4920" y="6394"/>
                  </a:lnTo>
                  <a:lnTo>
                    <a:pt x="5865" y="5949"/>
                  </a:lnTo>
                  <a:lnTo>
                    <a:pt x="6810" y="5532"/>
                  </a:lnTo>
                  <a:lnTo>
                    <a:pt x="7783" y="5171"/>
                  </a:lnTo>
                  <a:lnTo>
                    <a:pt x="8811" y="4809"/>
                  </a:lnTo>
                  <a:lnTo>
                    <a:pt x="9868" y="4504"/>
                  </a:lnTo>
                  <a:lnTo>
                    <a:pt x="10952" y="4198"/>
                  </a:lnTo>
                  <a:lnTo>
                    <a:pt x="12063" y="3948"/>
                  </a:lnTo>
                  <a:lnTo>
                    <a:pt x="13203" y="3725"/>
                  </a:lnTo>
                  <a:lnTo>
                    <a:pt x="14370" y="3531"/>
                  </a:lnTo>
                  <a:lnTo>
                    <a:pt x="15566" y="3364"/>
                  </a:lnTo>
                  <a:lnTo>
                    <a:pt x="16483" y="3281"/>
                  </a:lnTo>
                  <a:lnTo>
                    <a:pt x="17400" y="3225"/>
                  </a:lnTo>
                  <a:lnTo>
                    <a:pt x="18290" y="3170"/>
                  </a:lnTo>
                  <a:lnTo>
                    <a:pt x="19179" y="3170"/>
                  </a:lnTo>
                  <a:lnTo>
                    <a:pt x="20319" y="3197"/>
                  </a:lnTo>
                  <a:lnTo>
                    <a:pt x="21403" y="3253"/>
                  </a:lnTo>
                  <a:lnTo>
                    <a:pt x="22487" y="3364"/>
                  </a:lnTo>
                  <a:lnTo>
                    <a:pt x="23543" y="3503"/>
                  </a:lnTo>
                  <a:lnTo>
                    <a:pt x="24571" y="3670"/>
                  </a:lnTo>
                  <a:lnTo>
                    <a:pt x="25600" y="3892"/>
                  </a:lnTo>
                  <a:lnTo>
                    <a:pt x="26600" y="4142"/>
                  </a:lnTo>
                  <a:lnTo>
                    <a:pt x="27573" y="4448"/>
                  </a:lnTo>
                  <a:lnTo>
                    <a:pt x="28518" y="4782"/>
                  </a:lnTo>
                  <a:lnTo>
                    <a:pt x="29463" y="5143"/>
                  </a:lnTo>
                  <a:lnTo>
                    <a:pt x="30353" y="5532"/>
                  </a:lnTo>
                  <a:lnTo>
                    <a:pt x="31242" y="5949"/>
                  </a:lnTo>
                  <a:lnTo>
                    <a:pt x="32104" y="6422"/>
                  </a:lnTo>
                  <a:lnTo>
                    <a:pt x="32938" y="6894"/>
                  </a:lnTo>
                  <a:lnTo>
                    <a:pt x="33772" y="7422"/>
                  </a:lnTo>
                  <a:lnTo>
                    <a:pt x="34550" y="7978"/>
                  </a:lnTo>
                  <a:lnTo>
                    <a:pt x="35328" y="8534"/>
                  </a:lnTo>
                  <a:lnTo>
                    <a:pt x="36051" y="9146"/>
                  </a:lnTo>
                  <a:lnTo>
                    <a:pt x="36774" y="9785"/>
                  </a:lnTo>
                  <a:lnTo>
                    <a:pt x="37468" y="10424"/>
                  </a:lnTo>
                  <a:lnTo>
                    <a:pt x="38136" y="11119"/>
                  </a:lnTo>
                  <a:lnTo>
                    <a:pt x="38775" y="11814"/>
                  </a:lnTo>
                  <a:lnTo>
                    <a:pt x="39414" y="12537"/>
                  </a:lnTo>
                  <a:lnTo>
                    <a:pt x="39998" y="13287"/>
                  </a:lnTo>
                  <a:lnTo>
                    <a:pt x="40554" y="14065"/>
                  </a:lnTo>
                  <a:lnTo>
                    <a:pt x="41110" y="14844"/>
                  </a:lnTo>
                  <a:lnTo>
                    <a:pt x="41610" y="15650"/>
                  </a:lnTo>
                  <a:lnTo>
                    <a:pt x="42110" y="16484"/>
                  </a:lnTo>
                  <a:lnTo>
                    <a:pt x="42555" y="17345"/>
                  </a:lnTo>
                  <a:lnTo>
                    <a:pt x="43000" y="18207"/>
                  </a:lnTo>
                  <a:lnTo>
                    <a:pt x="43417" y="19069"/>
                  </a:lnTo>
                  <a:lnTo>
                    <a:pt x="43778" y="19958"/>
                  </a:lnTo>
                  <a:lnTo>
                    <a:pt x="42583" y="19319"/>
                  </a:lnTo>
                  <a:lnTo>
                    <a:pt x="41804" y="18957"/>
                  </a:lnTo>
                  <a:lnTo>
                    <a:pt x="40943" y="18540"/>
                  </a:lnTo>
                  <a:lnTo>
                    <a:pt x="39970" y="18123"/>
                  </a:lnTo>
                  <a:lnTo>
                    <a:pt x="38914" y="17679"/>
                  </a:lnTo>
                  <a:lnTo>
                    <a:pt x="37774" y="17262"/>
                  </a:lnTo>
                  <a:lnTo>
                    <a:pt x="36551" y="16845"/>
                  </a:lnTo>
                  <a:lnTo>
                    <a:pt x="35273" y="16428"/>
                  </a:lnTo>
                  <a:lnTo>
                    <a:pt x="33911" y="16067"/>
                  </a:lnTo>
                  <a:lnTo>
                    <a:pt x="32465" y="15705"/>
                  </a:lnTo>
                  <a:lnTo>
                    <a:pt x="30964" y="15400"/>
                  </a:lnTo>
                  <a:lnTo>
                    <a:pt x="29408" y="15149"/>
                  </a:lnTo>
                  <a:lnTo>
                    <a:pt x="28602" y="15066"/>
                  </a:lnTo>
                  <a:lnTo>
                    <a:pt x="27796" y="14983"/>
                  </a:lnTo>
                  <a:lnTo>
                    <a:pt x="26962" y="14899"/>
                  </a:lnTo>
                  <a:lnTo>
                    <a:pt x="26128" y="14844"/>
                  </a:lnTo>
                  <a:lnTo>
                    <a:pt x="25294" y="14816"/>
                  </a:lnTo>
                  <a:lnTo>
                    <a:pt x="23682" y="14816"/>
                  </a:lnTo>
                  <a:lnTo>
                    <a:pt x="22931" y="14844"/>
                  </a:lnTo>
                  <a:lnTo>
                    <a:pt x="22181" y="14871"/>
                  </a:lnTo>
                  <a:lnTo>
                    <a:pt x="21403" y="14955"/>
                  </a:lnTo>
                  <a:lnTo>
                    <a:pt x="20652" y="15010"/>
                  </a:lnTo>
                  <a:lnTo>
                    <a:pt x="19874" y="15122"/>
                  </a:lnTo>
                  <a:lnTo>
                    <a:pt x="19096" y="15233"/>
                  </a:lnTo>
                  <a:lnTo>
                    <a:pt x="18290" y="15372"/>
                  </a:lnTo>
                  <a:lnTo>
                    <a:pt x="17511" y="15539"/>
                  </a:lnTo>
                  <a:lnTo>
                    <a:pt x="16705" y="15733"/>
                  </a:lnTo>
                  <a:lnTo>
                    <a:pt x="15927" y="15928"/>
                  </a:lnTo>
                  <a:lnTo>
                    <a:pt x="15121" y="16150"/>
                  </a:lnTo>
                  <a:lnTo>
                    <a:pt x="14315" y="16428"/>
                  </a:lnTo>
                  <a:lnTo>
                    <a:pt x="13509" y="16706"/>
                  </a:lnTo>
                  <a:lnTo>
                    <a:pt x="12703" y="17012"/>
                  </a:lnTo>
                  <a:lnTo>
                    <a:pt x="11897" y="17345"/>
                  </a:lnTo>
                  <a:lnTo>
                    <a:pt x="12175" y="17290"/>
                  </a:lnTo>
                  <a:lnTo>
                    <a:pt x="12981" y="17234"/>
                  </a:lnTo>
                  <a:lnTo>
                    <a:pt x="14259" y="17151"/>
                  </a:lnTo>
                  <a:lnTo>
                    <a:pt x="15065" y="17123"/>
                  </a:lnTo>
                  <a:lnTo>
                    <a:pt x="15955" y="17095"/>
                  </a:lnTo>
                  <a:lnTo>
                    <a:pt x="17233" y="17123"/>
                  </a:lnTo>
                  <a:lnTo>
                    <a:pt x="18651" y="17178"/>
                  </a:lnTo>
                  <a:lnTo>
                    <a:pt x="20180" y="17317"/>
                  </a:lnTo>
                  <a:lnTo>
                    <a:pt x="21847" y="17484"/>
                  </a:lnTo>
                  <a:lnTo>
                    <a:pt x="22709" y="17623"/>
                  </a:lnTo>
                  <a:lnTo>
                    <a:pt x="23599" y="17762"/>
                  </a:lnTo>
                  <a:lnTo>
                    <a:pt x="24516" y="17901"/>
                  </a:lnTo>
                  <a:lnTo>
                    <a:pt x="25433" y="18096"/>
                  </a:lnTo>
                  <a:lnTo>
                    <a:pt x="26378" y="18290"/>
                  </a:lnTo>
                  <a:lnTo>
                    <a:pt x="27351" y="18540"/>
                  </a:lnTo>
                  <a:lnTo>
                    <a:pt x="28324" y="18791"/>
                  </a:lnTo>
                  <a:lnTo>
                    <a:pt x="29324" y="19096"/>
                  </a:lnTo>
                  <a:lnTo>
                    <a:pt x="30325" y="19402"/>
                  </a:lnTo>
                  <a:lnTo>
                    <a:pt x="31353" y="19763"/>
                  </a:lnTo>
                  <a:lnTo>
                    <a:pt x="32382" y="20153"/>
                  </a:lnTo>
                  <a:lnTo>
                    <a:pt x="33410" y="20569"/>
                  </a:lnTo>
                  <a:lnTo>
                    <a:pt x="34467" y="21014"/>
                  </a:lnTo>
                  <a:lnTo>
                    <a:pt x="35523" y="21487"/>
                  </a:lnTo>
                  <a:lnTo>
                    <a:pt x="36551" y="22015"/>
                  </a:lnTo>
                  <a:lnTo>
                    <a:pt x="37607" y="22571"/>
                  </a:lnTo>
                  <a:lnTo>
                    <a:pt x="38664" y="23182"/>
                  </a:lnTo>
                  <a:lnTo>
                    <a:pt x="39720" y="23822"/>
                  </a:lnTo>
                  <a:lnTo>
                    <a:pt x="40776" y="24516"/>
                  </a:lnTo>
                  <a:lnTo>
                    <a:pt x="41804" y="25267"/>
                  </a:lnTo>
                  <a:lnTo>
                    <a:pt x="42861" y="26045"/>
                  </a:lnTo>
                  <a:lnTo>
                    <a:pt x="43889" y="26851"/>
                  </a:lnTo>
                  <a:lnTo>
                    <a:pt x="44890" y="27741"/>
                  </a:lnTo>
                  <a:lnTo>
                    <a:pt x="45918" y="28658"/>
                  </a:lnTo>
                  <a:lnTo>
                    <a:pt x="46002" y="30520"/>
                  </a:lnTo>
                  <a:lnTo>
                    <a:pt x="46057" y="32327"/>
                  </a:lnTo>
                  <a:lnTo>
                    <a:pt x="46057" y="34106"/>
                  </a:lnTo>
                  <a:lnTo>
                    <a:pt x="46002" y="35829"/>
                  </a:lnTo>
                  <a:lnTo>
                    <a:pt x="45863" y="37497"/>
                  </a:lnTo>
                  <a:lnTo>
                    <a:pt x="45696" y="39137"/>
                  </a:lnTo>
                  <a:lnTo>
                    <a:pt x="45585" y="39943"/>
                  </a:lnTo>
                  <a:lnTo>
                    <a:pt x="45446" y="40721"/>
                  </a:lnTo>
                  <a:lnTo>
                    <a:pt x="45307" y="41499"/>
                  </a:lnTo>
                  <a:lnTo>
                    <a:pt x="45140" y="42250"/>
                  </a:lnTo>
                  <a:lnTo>
                    <a:pt x="44973" y="43000"/>
                  </a:lnTo>
                  <a:lnTo>
                    <a:pt x="44779" y="43751"/>
                  </a:lnTo>
                  <a:lnTo>
                    <a:pt x="44584" y="44474"/>
                  </a:lnTo>
                  <a:lnTo>
                    <a:pt x="44362" y="45168"/>
                  </a:lnTo>
                  <a:lnTo>
                    <a:pt x="44112" y="45863"/>
                  </a:lnTo>
                  <a:lnTo>
                    <a:pt x="43861" y="46558"/>
                  </a:lnTo>
                  <a:lnTo>
                    <a:pt x="43583" y="47225"/>
                  </a:lnTo>
                  <a:lnTo>
                    <a:pt x="43305" y="47892"/>
                  </a:lnTo>
                  <a:lnTo>
                    <a:pt x="43000" y="48532"/>
                  </a:lnTo>
                  <a:lnTo>
                    <a:pt x="42666" y="49171"/>
                  </a:lnTo>
                  <a:lnTo>
                    <a:pt x="42333" y="49783"/>
                  </a:lnTo>
                  <a:lnTo>
                    <a:pt x="41971" y="50366"/>
                  </a:lnTo>
                  <a:lnTo>
                    <a:pt x="41582" y="50978"/>
                  </a:lnTo>
                  <a:lnTo>
                    <a:pt x="41193" y="51534"/>
                  </a:lnTo>
                  <a:lnTo>
                    <a:pt x="40776" y="52117"/>
                  </a:lnTo>
                  <a:lnTo>
                    <a:pt x="40359" y="52645"/>
                  </a:lnTo>
                  <a:lnTo>
                    <a:pt x="40998" y="52117"/>
                  </a:lnTo>
                  <a:lnTo>
                    <a:pt x="41610" y="51561"/>
                  </a:lnTo>
                  <a:lnTo>
                    <a:pt x="42194" y="50978"/>
                  </a:lnTo>
                  <a:lnTo>
                    <a:pt x="42777" y="50394"/>
                  </a:lnTo>
                  <a:lnTo>
                    <a:pt x="43305" y="49755"/>
                  </a:lnTo>
                  <a:lnTo>
                    <a:pt x="43834" y="49115"/>
                  </a:lnTo>
                  <a:lnTo>
                    <a:pt x="44306" y="48476"/>
                  </a:lnTo>
                  <a:lnTo>
                    <a:pt x="44779" y="47781"/>
                  </a:lnTo>
                  <a:lnTo>
                    <a:pt x="45223" y="47086"/>
                  </a:lnTo>
                  <a:lnTo>
                    <a:pt x="45640" y="46364"/>
                  </a:lnTo>
                  <a:lnTo>
                    <a:pt x="46029" y="45641"/>
                  </a:lnTo>
                  <a:lnTo>
                    <a:pt x="46391" y="44891"/>
                  </a:lnTo>
                  <a:lnTo>
                    <a:pt x="46724" y="44112"/>
                  </a:lnTo>
                  <a:lnTo>
                    <a:pt x="47058" y="43334"/>
                  </a:lnTo>
                  <a:lnTo>
                    <a:pt x="47336" y="42528"/>
                  </a:lnTo>
                  <a:lnTo>
                    <a:pt x="47614" y="41694"/>
                  </a:lnTo>
                  <a:lnTo>
                    <a:pt x="47864" y="40860"/>
                  </a:lnTo>
                  <a:lnTo>
                    <a:pt x="48086" y="39999"/>
                  </a:lnTo>
                  <a:lnTo>
                    <a:pt x="48309" y="39109"/>
                  </a:lnTo>
                  <a:lnTo>
                    <a:pt x="48503" y="38220"/>
                  </a:lnTo>
                  <a:lnTo>
                    <a:pt x="48642" y="37302"/>
                  </a:lnTo>
                  <a:lnTo>
                    <a:pt x="48809" y="36357"/>
                  </a:lnTo>
                  <a:lnTo>
                    <a:pt x="48920" y="35412"/>
                  </a:lnTo>
                  <a:lnTo>
                    <a:pt x="49031" y="34467"/>
                  </a:lnTo>
                  <a:lnTo>
                    <a:pt x="49115" y="33467"/>
                  </a:lnTo>
                  <a:lnTo>
                    <a:pt x="49170" y="32466"/>
                  </a:lnTo>
                  <a:lnTo>
                    <a:pt x="49198" y="31465"/>
                  </a:lnTo>
                  <a:lnTo>
                    <a:pt x="49226" y="30437"/>
                  </a:lnTo>
                  <a:lnTo>
                    <a:pt x="49226" y="29381"/>
                  </a:lnTo>
                  <a:lnTo>
                    <a:pt x="49198" y="28324"/>
                  </a:lnTo>
                  <a:lnTo>
                    <a:pt x="49170" y="27240"/>
                  </a:lnTo>
                  <a:lnTo>
                    <a:pt x="49115" y="26156"/>
                  </a:lnTo>
                  <a:lnTo>
                    <a:pt x="49115" y="26073"/>
                  </a:lnTo>
                  <a:lnTo>
                    <a:pt x="49115" y="26045"/>
                  </a:lnTo>
                  <a:lnTo>
                    <a:pt x="49115" y="26017"/>
                  </a:lnTo>
                  <a:lnTo>
                    <a:pt x="49115" y="25990"/>
                  </a:lnTo>
                  <a:lnTo>
                    <a:pt x="49115" y="25962"/>
                  </a:lnTo>
                  <a:lnTo>
                    <a:pt x="49115" y="25934"/>
                  </a:lnTo>
                  <a:lnTo>
                    <a:pt x="49087" y="25906"/>
                  </a:lnTo>
                  <a:lnTo>
                    <a:pt x="49087" y="25878"/>
                  </a:lnTo>
                  <a:lnTo>
                    <a:pt x="49087" y="25851"/>
                  </a:lnTo>
                  <a:lnTo>
                    <a:pt x="49087" y="25823"/>
                  </a:lnTo>
                  <a:lnTo>
                    <a:pt x="49087" y="25795"/>
                  </a:lnTo>
                  <a:lnTo>
                    <a:pt x="49087" y="25767"/>
                  </a:lnTo>
                  <a:lnTo>
                    <a:pt x="49087" y="25739"/>
                  </a:lnTo>
                  <a:lnTo>
                    <a:pt x="49087" y="25712"/>
                  </a:lnTo>
                  <a:lnTo>
                    <a:pt x="49087" y="25656"/>
                  </a:lnTo>
                  <a:lnTo>
                    <a:pt x="49087" y="25600"/>
                  </a:lnTo>
                  <a:lnTo>
                    <a:pt x="49087" y="25545"/>
                  </a:lnTo>
                  <a:lnTo>
                    <a:pt x="49059" y="25489"/>
                  </a:lnTo>
                  <a:lnTo>
                    <a:pt x="49059" y="25434"/>
                  </a:lnTo>
                  <a:lnTo>
                    <a:pt x="49059" y="25378"/>
                  </a:lnTo>
                  <a:lnTo>
                    <a:pt x="49059" y="25350"/>
                  </a:lnTo>
                  <a:lnTo>
                    <a:pt x="48892" y="24100"/>
                  </a:lnTo>
                  <a:lnTo>
                    <a:pt x="48698" y="22849"/>
                  </a:lnTo>
                  <a:lnTo>
                    <a:pt x="48448" y="21598"/>
                  </a:lnTo>
                  <a:lnTo>
                    <a:pt x="48142" y="20375"/>
                  </a:lnTo>
                  <a:lnTo>
                    <a:pt x="47808" y="19180"/>
                  </a:lnTo>
                  <a:lnTo>
                    <a:pt x="47391" y="17985"/>
                  </a:lnTo>
                  <a:lnTo>
                    <a:pt x="46947" y="16817"/>
                  </a:lnTo>
                  <a:lnTo>
                    <a:pt x="46474" y="15677"/>
                  </a:lnTo>
                  <a:lnTo>
                    <a:pt x="45946" y="14566"/>
                  </a:lnTo>
                  <a:lnTo>
                    <a:pt x="45362" y="13482"/>
                  </a:lnTo>
                  <a:lnTo>
                    <a:pt x="44723" y="12398"/>
                  </a:lnTo>
                  <a:lnTo>
                    <a:pt x="44056" y="11369"/>
                  </a:lnTo>
                  <a:lnTo>
                    <a:pt x="43361" y="10369"/>
                  </a:lnTo>
                  <a:lnTo>
                    <a:pt x="42611" y="9424"/>
                  </a:lnTo>
                  <a:lnTo>
                    <a:pt x="41804" y="8478"/>
                  </a:lnTo>
                  <a:lnTo>
                    <a:pt x="40971" y="7589"/>
                  </a:lnTo>
                  <a:lnTo>
                    <a:pt x="40081" y="6755"/>
                  </a:lnTo>
                  <a:lnTo>
                    <a:pt x="39164" y="5949"/>
                  </a:lnTo>
                  <a:lnTo>
                    <a:pt x="38219" y="5171"/>
                  </a:lnTo>
                  <a:lnTo>
                    <a:pt x="37218" y="4448"/>
                  </a:lnTo>
                  <a:lnTo>
                    <a:pt x="36190" y="3781"/>
                  </a:lnTo>
                  <a:lnTo>
                    <a:pt x="35106" y="3142"/>
                  </a:lnTo>
                  <a:lnTo>
                    <a:pt x="33994" y="2586"/>
                  </a:lnTo>
                  <a:lnTo>
                    <a:pt x="32827" y="2058"/>
                  </a:lnTo>
                  <a:lnTo>
                    <a:pt x="31659" y="1585"/>
                  </a:lnTo>
                  <a:lnTo>
                    <a:pt x="30436" y="1196"/>
                  </a:lnTo>
                  <a:lnTo>
                    <a:pt x="29158" y="835"/>
                  </a:lnTo>
                  <a:lnTo>
                    <a:pt x="28518" y="668"/>
                  </a:lnTo>
                  <a:lnTo>
                    <a:pt x="27879" y="529"/>
                  </a:lnTo>
                  <a:lnTo>
                    <a:pt x="27212" y="418"/>
                  </a:lnTo>
                  <a:lnTo>
                    <a:pt x="26545" y="307"/>
                  </a:lnTo>
                  <a:lnTo>
                    <a:pt x="25878" y="223"/>
                  </a:lnTo>
                  <a:lnTo>
                    <a:pt x="25183" y="140"/>
                  </a:lnTo>
                  <a:lnTo>
                    <a:pt x="24488" y="84"/>
                  </a:lnTo>
                  <a:lnTo>
                    <a:pt x="23793" y="29"/>
                  </a:lnTo>
                  <a:lnTo>
                    <a:pt x="23070" y="29"/>
                  </a:lnTo>
                  <a:lnTo>
                    <a:pt x="22348"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05438543"/>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BE132516-29CA-43AA-AE0D-C7401C7E20E2}"/>
              </a:ext>
            </a:extLst>
          </p:cNvPr>
          <p:cNvSpPr/>
          <p:nvPr/>
        </p:nvSpPr>
        <p:spPr>
          <a:xfrm>
            <a:off x="583915" y="211905"/>
            <a:ext cx="11024170" cy="6434190"/>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B980069E-FF08-48D4-9141-60DF633CFF2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09492" y="5200370"/>
            <a:ext cx="2669700" cy="889678"/>
          </a:xfrm>
          <a:prstGeom prst="rect">
            <a:avLst/>
          </a:prstGeom>
        </p:spPr>
      </p:pic>
      <p:pic>
        <p:nvPicPr>
          <p:cNvPr id="8" name="Picture 7">
            <a:extLst>
              <a:ext uri="{FF2B5EF4-FFF2-40B4-BE49-F238E27FC236}">
                <a16:creationId xmlns:a16="http://schemas.microsoft.com/office/drawing/2014/main" id="{603FEC98-40A2-4159-BF36-1CDB4323203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65730" y="5200370"/>
            <a:ext cx="2483708" cy="946716"/>
          </a:xfrm>
          <a:prstGeom prst="rect">
            <a:avLst/>
          </a:prstGeom>
        </p:spPr>
      </p:pic>
      <p:pic>
        <p:nvPicPr>
          <p:cNvPr id="10" name="Picture 9">
            <a:extLst>
              <a:ext uri="{FF2B5EF4-FFF2-40B4-BE49-F238E27FC236}">
                <a16:creationId xmlns:a16="http://schemas.microsoft.com/office/drawing/2014/main" id="{00712298-93F9-45A8-9162-7CD0A6C9257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16496" y="3978254"/>
            <a:ext cx="2669700" cy="848939"/>
          </a:xfrm>
          <a:prstGeom prst="rect">
            <a:avLst/>
          </a:prstGeom>
        </p:spPr>
      </p:pic>
      <p:pic>
        <p:nvPicPr>
          <p:cNvPr id="12" name="Picture 11">
            <a:extLst>
              <a:ext uri="{FF2B5EF4-FFF2-40B4-BE49-F238E27FC236}">
                <a16:creationId xmlns:a16="http://schemas.microsoft.com/office/drawing/2014/main" id="{1193398D-84E3-493A-A3AF-6A537E73A80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571212" y="3942685"/>
            <a:ext cx="2483708" cy="852482"/>
          </a:xfrm>
          <a:prstGeom prst="rect">
            <a:avLst/>
          </a:prstGeom>
        </p:spPr>
      </p:pic>
      <p:pic>
        <p:nvPicPr>
          <p:cNvPr id="16" name="Picture 15">
            <a:extLst>
              <a:ext uri="{FF2B5EF4-FFF2-40B4-BE49-F238E27FC236}">
                <a16:creationId xmlns:a16="http://schemas.microsoft.com/office/drawing/2014/main" id="{AA43BFEF-6A43-44D3-AE53-159F8837C3F0}"/>
              </a:ext>
            </a:extLst>
          </p:cNvPr>
          <p:cNvPicPr>
            <a:picLocks noChangeAspect="1"/>
          </p:cNvPicPr>
          <p:nvPr/>
        </p:nvPicPr>
        <p:blipFill rotWithShape="1">
          <a:blip r:embed="rId7">
            <a:extLst>
              <a:ext uri="{28A0092B-C50C-407E-A947-70E740481C1C}">
                <a14:useLocalDpi xmlns:a14="http://schemas.microsoft.com/office/drawing/2010/main" val="0"/>
              </a:ext>
            </a:extLst>
          </a:blip>
          <a:srcRect l="50007" t="2483"/>
          <a:stretch/>
        </p:blipFill>
        <p:spPr>
          <a:xfrm>
            <a:off x="9835976" y="1677478"/>
            <a:ext cx="2794265" cy="5450492"/>
          </a:xfrm>
          <a:prstGeom prst="rect">
            <a:avLst/>
          </a:prstGeom>
        </p:spPr>
      </p:pic>
      <p:pic>
        <p:nvPicPr>
          <p:cNvPr id="250" name="Picture 249">
            <a:extLst>
              <a:ext uri="{FF2B5EF4-FFF2-40B4-BE49-F238E27FC236}">
                <a16:creationId xmlns:a16="http://schemas.microsoft.com/office/drawing/2014/main" id="{CCA2D828-671E-42F3-83C0-5002E9A3E533}"/>
              </a:ext>
            </a:extLst>
          </p:cNvPr>
          <p:cNvPicPr>
            <a:picLocks noChangeAspect="1"/>
          </p:cNvPicPr>
          <p:nvPr/>
        </p:nvPicPr>
        <p:blipFill rotWithShape="1">
          <a:blip r:embed="rId7">
            <a:extLst>
              <a:ext uri="{28A0092B-C50C-407E-A947-70E740481C1C}">
                <a14:useLocalDpi xmlns:a14="http://schemas.microsoft.com/office/drawing/2010/main" val="0"/>
              </a:ext>
            </a:extLst>
          </a:blip>
          <a:srcRect t="2483" r="50007"/>
          <a:stretch/>
        </p:blipFill>
        <p:spPr>
          <a:xfrm flipH="1">
            <a:off x="168765" y="1370403"/>
            <a:ext cx="2951692" cy="5757567"/>
          </a:xfrm>
          <a:prstGeom prst="rect">
            <a:avLst/>
          </a:prstGeom>
        </p:spPr>
      </p:pic>
      <p:sp>
        <p:nvSpPr>
          <p:cNvPr id="17" name="TextBox 16">
            <a:extLst>
              <a:ext uri="{FF2B5EF4-FFF2-40B4-BE49-F238E27FC236}">
                <a16:creationId xmlns:a16="http://schemas.microsoft.com/office/drawing/2014/main" id="{633D76BD-47E8-406A-BEA0-CAD279191AC4}"/>
              </a:ext>
            </a:extLst>
          </p:cNvPr>
          <p:cNvSpPr txBox="1"/>
          <p:nvPr/>
        </p:nvSpPr>
        <p:spPr>
          <a:xfrm>
            <a:off x="2354298" y="453239"/>
            <a:ext cx="8043150" cy="1107996"/>
          </a:xfrm>
          <a:prstGeom prst="rect">
            <a:avLst/>
          </a:prstGeom>
          <a:noFill/>
        </p:spPr>
        <p:txBody>
          <a:bodyPr wrap="square" rtlCol="0">
            <a:spAutoFit/>
          </a:bodyPr>
          <a:lstStyle/>
          <a:p>
            <a:r>
              <a:rPr lang="en-US" sz="6600" b="1">
                <a:solidFill>
                  <a:srgbClr val="7030A0"/>
                </a:solidFill>
                <a:latin typeface="#9Slide03 AmpleSoft" panose="02000000000000000000" pitchFamily="2" charset="0"/>
                <a:ea typeface="宋体" panose="02010600030101010101" pitchFamily="2" charset="-122"/>
                <a:sym typeface="微软雅黑" pitchFamily="34" charset="-122"/>
              </a:rPr>
              <a:t>Thảo luận nhóm đôi</a:t>
            </a:r>
            <a:endParaRPr lang="en-US" sz="1600">
              <a:solidFill>
                <a:srgbClr val="7030A0"/>
              </a:solidFill>
            </a:endParaRPr>
          </a:p>
        </p:txBody>
      </p:sp>
      <p:sp>
        <p:nvSpPr>
          <p:cNvPr id="18" name="TextBox 17">
            <a:extLst>
              <a:ext uri="{FF2B5EF4-FFF2-40B4-BE49-F238E27FC236}">
                <a16:creationId xmlns:a16="http://schemas.microsoft.com/office/drawing/2014/main" id="{F2143B63-A04F-4212-B069-AC46CAEAA546}"/>
              </a:ext>
            </a:extLst>
          </p:cNvPr>
          <p:cNvSpPr txBox="1"/>
          <p:nvPr/>
        </p:nvSpPr>
        <p:spPr>
          <a:xfrm>
            <a:off x="3020747" y="1561235"/>
            <a:ext cx="6607654" cy="1957419"/>
          </a:xfrm>
          <a:prstGeom prst="rect">
            <a:avLst/>
          </a:prstGeom>
          <a:noFill/>
        </p:spPr>
        <p:txBody>
          <a:bodyPr wrap="square" rtlCol="0">
            <a:spAutoFit/>
          </a:bodyPr>
          <a:lstStyle/>
          <a:p>
            <a:pPr algn="ctr"/>
            <a:r>
              <a:rPr lang="en-US" sz="4000" b="1">
                <a:solidFill>
                  <a:schemeClr val="accent2">
                    <a:lumMod val="25000"/>
                  </a:schemeClr>
                </a:solidFill>
              </a:rPr>
              <a:t>C</a:t>
            </a:r>
            <a:r>
              <a:rPr lang="vi-VN" sz="4000" b="1">
                <a:solidFill>
                  <a:schemeClr val="accent2">
                    <a:lumMod val="25000"/>
                  </a:schemeClr>
                </a:solidFill>
              </a:rPr>
              <a:t>hia sẻ về ý tưởng chế tạo một đồ vật</a:t>
            </a:r>
            <a:r>
              <a:rPr lang="en-US" sz="4000" b="1">
                <a:solidFill>
                  <a:schemeClr val="accent2">
                    <a:lumMod val="25000"/>
                  </a:schemeClr>
                </a:solidFill>
              </a:rPr>
              <a:t> </a:t>
            </a:r>
            <a:r>
              <a:rPr lang="vi-VN" sz="4000" b="1">
                <a:solidFill>
                  <a:schemeClr val="accent2">
                    <a:lumMod val="25000"/>
                  </a:schemeClr>
                </a:solidFill>
              </a:rPr>
              <a:t>giúp con người hạnh phúc</a:t>
            </a:r>
            <a:endParaRPr lang="en-US" sz="4000" b="1">
              <a:solidFill>
                <a:schemeClr val="accent2">
                  <a:lumMod val="25000"/>
                </a:schemeClr>
              </a:solidFill>
            </a:endParaRPr>
          </a:p>
        </p:txBody>
      </p:sp>
    </p:spTree>
    <p:extLst>
      <p:ext uri="{BB962C8B-B14F-4D97-AF65-F5344CB8AC3E}">
        <p14:creationId xmlns:p14="http://schemas.microsoft.com/office/powerpoint/2010/main" val="10999086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0"/>
                                        </p:tgtEl>
                                        <p:attrNameLst>
                                          <p:attrName>style.visibility</p:attrName>
                                        </p:attrNameLst>
                                      </p:cBhvr>
                                      <p:to>
                                        <p:strVal val="visible"/>
                                      </p:to>
                                    </p:set>
                                    <p:animEffect transition="in" filter="fade">
                                      <p:cBhvr>
                                        <p:cTn id="7" dur="500"/>
                                        <p:tgtEl>
                                          <p:spTgt spid="25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1500"/>
                            </p:stCondLst>
                            <p:childTnLst>
                              <p:par>
                                <p:cTn id="33" presetID="10" presetClass="entr" presetSubtype="0"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pic>
        <p:nvPicPr>
          <p:cNvPr id="6" name="Picture 5">
            <a:extLst>
              <a:ext uri="{FF2B5EF4-FFF2-40B4-BE49-F238E27FC236}">
                <a16:creationId xmlns:a16="http://schemas.microsoft.com/office/drawing/2014/main" id="{ACA48A10-B113-400F-865D-7017D5EA205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1801" y="1890112"/>
            <a:ext cx="6091801" cy="3964081"/>
          </a:xfrm>
          <a:prstGeom prst="rect">
            <a:avLst/>
          </a:prstGeom>
        </p:spPr>
      </p:pic>
      <p:pic>
        <p:nvPicPr>
          <p:cNvPr id="8" name="Picture 7">
            <a:extLst>
              <a:ext uri="{FF2B5EF4-FFF2-40B4-BE49-F238E27FC236}">
                <a16:creationId xmlns:a16="http://schemas.microsoft.com/office/drawing/2014/main" id="{2D3B491E-29BB-4A10-B120-783D648E437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98" y="1890112"/>
            <a:ext cx="6091801" cy="3981569"/>
          </a:xfrm>
          <a:prstGeom prst="rect">
            <a:avLst/>
          </a:prstGeom>
        </p:spPr>
      </p:pic>
      <p:sp>
        <p:nvSpPr>
          <p:cNvPr id="242" name="TextBox 241">
            <a:extLst>
              <a:ext uri="{FF2B5EF4-FFF2-40B4-BE49-F238E27FC236}">
                <a16:creationId xmlns:a16="http://schemas.microsoft.com/office/drawing/2014/main" id="{0647DFF4-3A2A-45F6-968B-BDC70DCB0233}"/>
              </a:ext>
            </a:extLst>
          </p:cNvPr>
          <p:cNvSpPr txBox="1"/>
          <p:nvPr/>
        </p:nvSpPr>
        <p:spPr>
          <a:xfrm>
            <a:off x="3368598" y="754354"/>
            <a:ext cx="5097308" cy="1118270"/>
          </a:xfrm>
          <a:prstGeom prst="rect">
            <a:avLst/>
          </a:prstGeom>
          <a:noFill/>
        </p:spPr>
        <p:txBody>
          <a:bodyPr wrap="square" rtlCol="0">
            <a:spAutoFit/>
          </a:bodyPr>
          <a:lstStyle/>
          <a:p>
            <a:r>
              <a:rPr lang="en-US" sz="6600" b="1">
                <a:solidFill>
                  <a:schemeClr val="accent6">
                    <a:lumMod val="75000"/>
                  </a:schemeClr>
                </a:solidFill>
                <a:latin typeface="#9Slide03 AmpleSoft" panose="02000000000000000000" pitchFamily="2" charset="0"/>
                <a:ea typeface="宋体" panose="02010600030101010101" pitchFamily="2" charset="-122"/>
                <a:sym typeface="微软雅黑" pitchFamily="34" charset="-122"/>
              </a:rPr>
              <a:t>Tranh vẽ gì ?</a:t>
            </a:r>
            <a:endParaRPr lang="en-US" sz="1600">
              <a:solidFill>
                <a:schemeClr val="accent6">
                  <a:lumMod val="75000"/>
                </a:schemeClr>
              </a:solidFill>
            </a:endParaRPr>
          </a:p>
        </p:txBody>
      </p:sp>
    </p:spTree>
    <p:extLst>
      <p:ext uri="{BB962C8B-B14F-4D97-AF65-F5344CB8AC3E}">
        <p14:creationId xmlns:p14="http://schemas.microsoft.com/office/powerpoint/2010/main" val="28576374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42"/>
                                        </p:tgtEl>
                                        <p:attrNameLst>
                                          <p:attrName>style.visibility</p:attrName>
                                        </p:attrNameLst>
                                      </p:cBhvr>
                                      <p:to>
                                        <p:strVal val="visible"/>
                                      </p:to>
                                    </p:set>
                                    <p:anim calcmode="lin" valueType="num">
                                      <p:cBhvr>
                                        <p:cTn id="7" dur="500" fill="hold"/>
                                        <p:tgtEl>
                                          <p:spTgt spid="242"/>
                                        </p:tgtEl>
                                        <p:attrNameLst>
                                          <p:attrName>ppt_w</p:attrName>
                                        </p:attrNameLst>
                                      </p:cBhvr>
                                      <p:tavLst>
                                        <p:tav tm="0">
                                          <p:val>
                                            <p:fltVal val="0"/>
                                          </p:val>
                                        </p:tav>
                                        <p:tav tm="100000">
                                          <p:val>
                                            <p:strVal val="#ppt_w"/>
                                          </p:val>
                                        </p:tav>
                                      </p:tavLst>
                                    </p:anim>
                                    <p:anim calcmode="lin" valueType="num">
                                      <p:cBhvr>
                                        <p:cTn id="8" dur="500" fill="hold"/>
                                        <p:tgtEl>
                                          <p:spTgt spid="242"/>
                                        </p:tgtEl>
                                        <p:attrNameLst>
                                          <p:attrName>ppt_h</p:attrName>
                                        </p:attrNameLst>
                                      </p:cBhvr>
                                      <p:tavLst>
                                        <p:tav tm="0">
                                          <p:val>
                                            <p:fltVal val="0"/>
                                          </p:val>
                                        </p:tav>
                                        <p:tav tm="100000">
                                          <p:val>
                                            <p:strVal val="#ppt_h"/>
                                          </p:val>
                                        </p:tav>
                                      </p:tavLst>
                                    </p:anim>
                                    <p:animEffect transition="in" filter="fade">
                                      <p:cBhvr>
                                        <p:cTn id="9"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44"/>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44"/>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44">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94" name="Google Shape;2494;p44"/>
          <p:cNvGrpSpPr/>
          <p:nvPr/>
        </p:nvGrpSpPr>
        <p:grpSpPr>
          <a:xfrm>
            <a:off x="10813355" y="736977"/>
            <a:ext cx="427667" cy="350647"/>
            <a:chOff x="615275" y="238125"/>
            <a:chExt cx="6389450" cy="5238750"/>
          </a:xfrm>
        </p:grpSpPr>
        <p:sp>
          <p:nvSpPr>
            <p:cNvPr id="2495" name="Google Shape;2495;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1" name="Google Shape;2501;p44">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02" name="Google Shape;2502;p44"/>
          <p:cNvGrpSpPr/>
          <p:nvPr/>
        </p:nvGrpSpPr>
        <p:grpSpPr>
          <a:xfrm flipH="1">
            <a:off x="950955" y="719343"/>
            <a:ext cx="427667" cy="350647"/>
            <a:chOff x="615275" y="238125"/>
            <a:chExt cx="6389450" cy="5238750"/>
          </a:xfrm>
        </p:grpSpPr>
        <p:sp>
          <p:nvSpPr>
            <p:cNvPr id="2503" name="Google Shape;2503;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9" name="Google Shape;2509;p44">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10" name="Google Shape;2510;p44"/>
          <p:cNvGrpSpPr/>
          <p:nvPr/>
        </p:nvGrpSpPr>
        <p:grpSpPr>
          <a:xfrm>
            <a:off x="473112" y="4939801"/>
            <a:ext cx="2065189" cy="1918203"/>
            <a:chOff x="6892600" y="6805900"/>
            <a:chExt cx="1071675" cy="995400"/>
          </a:xfrm>
        </p:grpSpPr>
        <p:sp>
          <p:nvSpPr>
            <p:cNvPr id="2511" name="Google Shape;2511;p44"/>
            <p:cNvSpPr/>
            <p:nvPr/>
          </p:nvSpPr>
          <p:spPr>
            <a:xfrm>
              <a:off x="7269575" y="7471900"/>
              <a:ext cx="332775" cy="329400"/>
            </a:xfrm>
            <a:custGeom>
              <a:avLst/>
              <a:gdLst/>
              <a:ahLst/>
              <a:cxnLst/>
              <a:rect l="l" t="t" r="r" b="b"/>
              <a:pathLst>
                <a:path w="13311" h="13176" extrusionOk="0">
                  <a:moveTo>
                    <a:pt x="5577" y="1"/>
                  </a:moveTo>
                  <a:lnTo>
                    <a:pt x="4897" y="117"/>
                  </a:lnTo>
                  <a:lnTo>
                    <a:pt x="4275" y="292"/>
                  </a:lnTo>
                  <a:lnTo>
                    <a:pt x="3692" y="467"/>
                  </a:lnTo>
                  <a:lnTo>
                    <a:pt x="3167" y="681"/>
                  </a:lnTo>
                  <a:lnTo>
                    <a:pt x="2682" y="914"/>
                  </a:lnTo>
                  <a:lnTo>
                    <a:pt x="2254" y="1167"/>
                  </a:lnTo>
                  <a:lnTo>
                    <a:pt x="1865" y="1439"/>
                  </a:lnTo>
                  <a:lnTo>
                    <a:pt x="1516" y="1730"/>
                  </a:lnTo>
                  <a:lnTo>
                    <a:pt x="1205" y="2041"/>
                  </a:lnTo>
                  <a:lnTo>
                    <a:pt x="952" y="2371"/>
                  </a:lnTo>
                  <a:lnTo>
                    <a:pt x="719" y="2721"/>
                  </a:lnTo>
                  <a:lnTo>
                    <a:pt x="525" y="3071"/>
                  </a:lnTo>
                  <a:lnTo>
                    <a:pt x="369" y="3440"/>
                  </a:lnTo>
                  <a:lnTo>
                    <a:pt x="233" y="3809"/>
                  </a:lnTo>
                  <a:lnTo>
                    <a:pt x="136" y="4198"/>
                  </a:lnTo>
                  <a:lnTo>
                    <a:pt x="58" y="4606"/>
                  </a:lnTo>
                  <a:lnTo>
                    <a:pt x="19" y="4995"/>
                  </a:lnTo>
                  <a:lnTo>
                    <a:pt x="0" y="5403"/>
                  </a:lnTo>
                  <a:lnTo>
                    <a:pt x="0" y="5830"/>
                  </a:lnTo>
                  <a:lnTo>
                    <a:pt x="39" y="6238"/>
                  </a:lnTo>
                  <a:lnTo>
                    <a:pt x="78" y="6646"/>
                  </a:lnTo>
                  <a:lnTo>
                    <a:pt x="136" y="7074"/>
                  </a:lnTo>
                  <a:lnTo>
                    <a:pt x="214" y="7482"/>
                  </a:lnTo>
                  <a:lnTo>
                    <a:pt x="311" y="7890"/>
                  </a:lnTo>
                  <a:lnTo>
                    <a:pt x="428" y="8298"/>
                  </a:lnTo>
                  <a:lnTo>
                    <a:pt x="544" y="8706"/>
                  </a:lnTo>
                  <a:lnTo>
                    <a:pt x="797" y="9483"/>
                  </a:lnTo>
                  <a:lnTo>
                    <a:pt x="1088" y="10222"/>
                  </a:lnTo>
                  <a:lnTo>
                    <a:pt x="1380" y="10921"/>
                  </a:lnTo>
                  <a:lnTo>
                    <a:pt x="1496" y="11154"/>
                  </a:lnTo>
                  <a:lnTo>
                    <a:pt x="1671" y="11368"/>
                  </a:lnTo>
                  <a:lnTo>
                    <a:pt x="1865" y="11582"/>
                  </a:lnTo>
                  <a:lnTo>
                    <a:pt x="2099" y="11776"/>
                  </a:lnTo>
                  <a:lnTo>
                    <a:pt x="2390" y="11951"/>
                  </a:lnTo>
                  <a:lnTo>
                    <a:pt x="2682" y="12126"/>
                  </a:lnTo>
                  <a:lnTo>
                    <a:pt x="3012" y="12281"/>
                  </a:lnTo>
                  <a:lnTo>
                    <a:pt x="3381" y="12418"/>
                  </a:lnTo>
                  <a:lnTo>
                    <a:pt x="3770" y="12554"/>
                  </a:lnTo>
                  <a:lnTo>
                    <a:pt x="4158" y="12690"/>
                  </a:lnTo>
                  <a:lnTo>
                    <a:pt x="4586" y="12787"/>
                  </a:lnTo>
                  <a:lnTo>
                    <a:pt x="5033" y="12884"/>
                  </a:lnTo>
                  <a:lnTo>
                    <a:pt x="5480" y="12962"/>
                  </a:lnTo>
                  <a:lnTo>
                    <a:pt x="5927" y="13039"/>
                  </a:lnTo>
                  <a:lnTo>
                    <a:pt x="6393" y="13098"/>
                  </a:lnTo>
                  <a:lnTo>
                    <a:pt x="6879" y="13136"/>
                  </a:lnTo>
                  <a:lnTo>
                    <a:pt x="7345" y="13156"/>
                  </a:lnTo>
                  <a:lnTo>
                    <a:pt x="7812" y="13175"/>
                  </a:lnTo>
                  <a:lnTo>
                    <a:pt x="8297" y="13175"/>
                  </a:lnTo>
                  <a:lnTo>
                    <a:pt x="8744" y="13156"/>
                  </a:lnTo>
                  <a:lnTo>
                    <a:pt x="9211" y="13117"/>
                  </a:lnTo>
                  <a:lnTo>
                    <a:pt x="9658" y="13078"/>
                  </a:lnTo>
                  <a:lnTo>
                    <a:pt x="10085" y="13020"/>
                  </a:lnTo>
                  <a:lnTo>
                    <a:pt x="10493" y="12923"/>
                  </a:lnTo>
                  <a:lnTo>
                    <a:pt x="10901" y="12845"/>
                  </a:lnTo>
                  <a:lnTo>
                    <a:pt x="11270" y="12728"/>
                  </a:lnTo>
                  <a:lnTo>
                    <a:pt x="11620" y="12592"/>
                  </a:lnTo>
                  <a:lnTo>
                    <a:pt x="11931" y="12456"/>
                  </a:lnTo>
                  <a:lnTo>
                    <a:pt x="12223" y="12281"/>
                  </a:lnTo>
                  <a:lnTo>
                    <a:pt x="12495" y="12107"/>
                  </a:lnTo>
                  <a:lnTo>
                    <a:pt x="12728" y="11912"/>
                  </a:lnTo>
                  <a:lnTo>
                    <a:pt x="12903" y="11699"/>
                  </a:lnTo>
                  <a:lnTo>
                    <a:pt x="13058" y="11485"/>
                  </a:lnTo>
                  <a:lnTo>
                    <a:pt x="13175" y="11271"/>
                  </a:lnTo>
                  <a:lnTo>
                    <a:pt x="13252" y="11096"/>
                  </a:lnTo>
                  <a:lnTo>
                    <a:pt x="13311" y="10902"/>
                  </a:lnTo>
                  <a:lnTo>
                    <a:pt x="13311" y="10746"/>
                  </a:lnTo>
                  <a:lnTo>
                    <a:pt x="13311" y="10591"/>
                  </a:lnTo>
                  <a:lnTo>
                    <a:pt x="13272" y="10455"/>
                  </a:lnTo>
                  <a:lnTo>
                    <a:pt x="13214" y="10319"/>
                  </a:lnTo>
                  <a:lnTo>
                    <a:pt x="13136" y="10202"/>
                  </a:lnTo>
                  <a:lnTo>
                    <a:pt x="13019" y="10086"/>
                  </a:lnTo>
                  <a:lnTo>
                    <a:pt x="12903" y="9969"/>
                  </a:lnTo>
                  <a:lnTo>
                    <a:pt x="12767" y="9872"/>
                  </a:lnTo>
                  <a:lnTo>
                    <a:pt x="12592" y="9775"/>
                  </a:lnTo>
                  <a:lnTo>
                    <a:pt x="12436" y="9697"/>
                  </a:lnTo>
                  <a:lnTo>
                    <a:pt x="12048" y="9522"/>
                  </a:lnTo>
                  <a:lnTo>
                    <a:pt x="11620" y="9386"/>
                  </a:lnTo>
                  <a:lnTo>
                    <a:pt x="11193" y="9250"/>
                  </a:lnTo>
                  <a:lnTo>
                    <a:pt x="10299" y="8959"/>
                  </a:lnTo>
                  <a:lnTo>
                    <a:pt x="9891" y="8823"/>
                  </a:lnTo>
                  <a:lnTo>
                    <a:pt x="9502" y="8648"/>
                  </a:lnTo>
                  <a:lnTo>
                    <a:pt x="9327" y="8570"/>
                  </a:lnTo>
                  <a:lnTo>
                    <a:pt x="9152" y="8473"/>
                  </a:lnTo>
                  <a:lnTo>
                    <a:pt x="9016" y="8376"/>
                  </a:lnTo>
                  <a:lnTo>
                    <a:pt x="8880" y="8259"/>
                  </a:lnTo>
                  <a:lnTo>
                    <a:pt x="8783" y="8162"/>
                  </a:lnTo>
                  <a:lnTo>
                    <a:pt x="8686" y="8045"/>
                  </a:lnTo>
                  <a:lnTo>
                    <a:pt x="8628" y="7948"/>
                  </a:lnTo>
                  <a:lnTo>
                    <a:pt x="8589" y="7851"/>
                  </a:lnTo>
                  <a:lnTo>
                    <a:pt x="8569" y="7773"/>
                  </a:lnTo>
                  <a:lnTo>
                    <a:pt x="8550" y="7676"/>
                  </a:lnTo>
                  <a:lnTo>
                    <a:pt x="8569" y="7598"/>
                  </a:lnTo>
                  <a:lnTo>
                    <a:pt x="8589" y="7521"/>
                  </a:lnTo>
                  <a:lnTo>
                    <a:pt x="8628" y="7443"/>
                  </a:lnTo>
                  <a:lnTo>
                    <a:pt x="8686" y="7385"/>
                  </a:lnTo>
                  <a:lnTo>
                    <a:pt x="8841" y="7229"/>
                  </a:lnTo>
                  <a:lnTo>
                    <a:pt x="9036" y="7093"/>
                  </a:lnTo>
                  <a:lnTo>
                    <a:pt x="9269" y="6957"/>
                  </a:lnTo>
                  <a:lnTo>
                    <a:pt x="9774" y="6685"/>
                  </a:lnTo>
                  <a:lnTo>
                    <a:pt x="10066" y="6530"/>
                  </a:lnTo>
                  <a:lnTo>
                    <a:pt x="10338" y="6355"/>
                  </a:lnTo>
                  <a:lnTo>
                    <a:pt x="10590" y="6161"/>
                  </a:lnTo>
                  <a:lnTo>
                    <a:pt x="10843" y="5966"/>
                  </a:lnTo>
                  <a:lnTo>
                    <a:pt x="11076" y="5733"/>
                  </a:lnTo>
                  <a:lnTo>
                    <a:pt x="11173" y="5616"/>
                  </a:lnTo>
                  <a:lnTo>
                    <a:pt x="11251" y="5480"/>
                  </a:lnTo>
                  <a:lnTo>
                    <a:pt x="11309" y="5344"/>
                  </a:lnTo>
                  <a:lnTo>
                    <a:pt x="11329" y="5189"/>
                  </a:lnTo>
                  <a:lnTo>
                    <a:pt x="11329" y="5014"/>
                  </a:lnTo>
                  <a:lnTo>
                    <a:pt x="11270" y="4839"/>
                  </a:lnTo>
                  <a:lnTo>
                    <a:pt x="11173" y="4645"/>
                  </a:lnTo>
                  <a:lnTo>
                    <a:pt x="11057" y="4451"/>
                  </a:lnTo>
                  <a:lnTo>
                    <a:pt x="10921" y="4237"/>
                  </a:lnTo>
                  <a:lnTo>
                    <a:pt x="10746" y="4023"/>
                  </a:lnTo>
                  <a:lnTo>
                    <a:pt x="10551" y="3809"/>
                  </a:lnTo>
                  <a:lnTo>
                    <a:pt x="10338" y="3576"/>
                  </a:lnTo>
                  <a:lnTo>
                    <a:pt x="9852" y="3129"/>
                  </a:lnTo>
                  <a:lnTo>
                    <a:pt x="9327" y="2663"/>
                  </a:lnTo>
                  <a:lnTo>
                    <a:pt x="8744" y="2197"/>
                  </a:lnTo>
                  <a:lnTo>
                    <a:pt x="8181" y="1769"/>
                  </a:lnTo>
                  <a:lnTo>
                    <a:pt x="7617" y="1361"/>
                  </a:lnTo>
                  <a:lnTo>
                    <a:pt x="6587" y="642"/>
                  </a:lnTo>
                  <a:lnTo>
                    <a:pt x="5868" y="176"/>
                  </a:lnTo>
                  <a:lnTo>
                    <a:pt x="557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44"/>
            <p:cNvSpPr/>
            <p:nvPr/>
          </p:nvSpPr>
          <p:spPr>
            <a:xfrm>
              <a:off x="7645575" y="7161975"/>
              <a:ext cx="318700" cy="356100"/>
            </a:xfrm>
            <a:custGeom>
              <a:avLst/>
              <a:gdLst/>
              <a:ahLst/>
              <a:cxnLst/>
              <a:rect l="l" t="t" r="r" b="b"/>
              <a:pathLst>
                <a:path w="12748" h="14244" extrusionOk="0">
                  <a:moveTo>
                    <a:pt x="5227" y="0"/>
                  </a:moveTo>
                  <a:lnTo>
                    <a:pt x="4819" y="20"/>
                  </a:lnTo>
                  <a:lnTo>
                    <a:pt x="4430" y="78"/>
                  </a:lnTo>
                  <a:lnTo>
                    <a:pt x="4042" y="156"/>
                  </a:lnTo>
                  <a:lnTo>
                    <a:pt x="3653" y="272"/>
                  </a:lnTo>
                  <a:lnTo>
                    <a:pt x="3265" y="447"/>
                  </a:lnTo>
                  <a:lnTo>
                    <a:pt x="2895" y="642"/>
                  </a:lnTo>
                  <a:lnTo>
                    <a:pt x="2526" y="875"/>
                  </a:lnTo>
                  <a:lnTo>
                    <a:pt x="2176" y="1147"/>
                  </a:lnTo>
                  <a:lnTo>
                    <a:pt x="1827" y="1477"/>
                  </a:lnTo>
                  <a:lnTo>
                    <a:pt x="1496" y="1846"/>
                  </a:lnTo>
                  <a:lnTo>
                    <a:pt x="1166" y="2274"/>
                  </a:lnTo>
                  <a:lnTo>
                    <a:pt x="855" y="2760"/>
                  </a:lnTo>
                  <a:lnTo>
                    <a:pt x="564" y="3284"/>
                  </a:lnTo>
                  <a:lnTo>
                    <a:pt x="272" y="3867"/>
                  </a:lnTo>
                  <a:lnTo>
                    <a:pt x="0" y="4509"/>
                  </a:lnTo>
                  <a:lnTo>
                    <a:pt x="117" y="4819"/>
                  </a:lnTo>
                  <a:lnTo>
                    <a:pt x="447" y="5636"/>
                  </a:lnTo>
                  <a:lnTo>
                    <a:pt x="933" y="6763"/>
                  </a:lnTo>
                  <a:lnTo>
                    <a:pt x="1224" y="7404"/>
                  </a:lnTo>
                  <a:lnTo>
                    <a:pt x="1535" y="8045"/>
                  </a:lnTo>
                  <a:lnTo>
                    <a:pt x="1885" y="8706"/>
                  </a:lnTo>
                  <a:lnTo>
                    <a:pt x="2215" y="9308"/>
                  </a:lnTo>
                  <a:lnTo>
                    <a:pt x="2584" y="9872"/>
                  </a:lnTo>
                  <a:lnTo>
                    <a:pt x="2759" y="10124"/>
                  </a:lnTo>
                  <a:lnTo>
                    <a:pt x="2934" y="10377"/>
                  </a:lnTo>
                  <a:lnTo>
                    <a:pt x="3109" y="10571"/>
                  </a:lnTo>
                  <a:lnTo>
                    <a:pt x="3284" y="10765"/>
                  </a:lnTo>
                  <a:lnTo>
                    <a:pt x="3459" y="10921"/>
                  </a:lnTo>
                  <a:lnTo>
                    <a:pt x="3614" y="11038"/>
                  </a:lnTo>
                  <a:lnTo>
                    <a:pt x="3789" y="11135"/>
                  </a:lnTo>
                  <a:lnTo>
                    <a:pt x="3945" y="11174"/>
                  </a:lnTo>
                  <a:lnTo>
                    <a:pt x="4100" y="11193"/>
                  </a:lnTo>
                  <a:lnTo>
                    <a:pt x="4256" y="11154"/>
                  </a:lnTo>
                  <a:lnTo>
                    <a:pt x="4411" y="11096"/>
                  </a:lnTo>
                  <a:lnTo>
                    <a:pt x="4547" y="11038"/>
                  </a:lnTo>
                  <a:lnTo>
                    <a:pt x="4800" y="10863"/>
                  </a:lnTo>
                  <a:lnTo>
                    <a:pt x="5052" y="10649"/>
                  </a:lnTo>
                  <a:lnTo>
                    <a:pt x="5285" y="10435"/>
                  </a:lnTo>
                  <a:lnTo>
                    <a:pt x="5519" y="10202"/>
                  </a:lnTo>
                  <a:lnTo>
                    <a:pt x="5713" y="9949"/>
                  </a:lnTo>
                  <a:lnTo>
                    <a:pt x="6102" y="9502"/>
                  </a:lnTo>
                  <a:lnTo>
                    <a:pt x="6276" y="9308"/>
                  </a:lnTo>
                  <a:lnTo>
                    <a:pt x="6451" y="9153"/>
                  </a:lnTo>
                  <a:lnTo>
                    <a:pt x="6626" y="9036"/>
                  </a:lnTo>
                  <a:lnTo>
                    <a:pt x="6704" y="8997"/>
                  </a:lnTo>
                  <a:lnTo>
                    <a:pt x="6782" y="8958"/>
                  </a:lnTo>
                  <a:lnTo>
                    <a:pt x="6957" y="8958"/>
                  </a:lnTo>
                  <a:lnTo>
                    <a:pt x="7034" y="8978"/>
                  </a:lnTo>
                  <a:lnTo>
                    <a:pt x="7112" y="9017"/>
                  </a:lnTo>
                  <a:lnTo>
                    <a:pt x="7190" y="9075"/>
                  </a:lnTo>
                  <a:lnTo>
                    <a:pt x="7287" y="9153"/>
                  </a:lnTo>
                  <a:lnTo>
                    <a:pt x="7365" y="9269"/>
                  </a:lnTo>
                  <a:lnTo>
                    <a:pt x="7442" y="9386"/>
                  </a:lnTo>
                  <a:lnTo>
                    <a:pt x="7540" y="9541"/>
                  </a:lnTo>
                  <a:lnTo>
                    <a:pt x="7598" y="9697"/>
                  </a:lnTo>
                  <a:lnTo>
                    <a:pt x="7656" y="9872"/>
                  </a:lnTo>
                  <a:lnTo>
                    <a:pt x="7714" y="10066"/>
                  </a:lnTo>
                  <a:lnTo>
                    <a:pt x="7792" y="10474"/>
                  </a:lnTo>
                  <a:lnTo>
                    <a:pt x="7850" y="10921"/>
                  </a:lnTo>
                  <a:lnTo>
                    <a:pt x="7948" y="11854"/>
                  </a:lnTo>
                  <a:lnTo>
                    <a:pt x="8006" y="12301"/>
                  </a:lnTo>
                  <a:lnTo>
                    <a:pt x="8064" y="12748"/>
                  </a:lnTo>
                  <a:lnTo>
                    <a:pt x="8142" y="13156"/>
                  </a:lnTo>
                  <a:lnTo>
                    <a:pt x="8200" y="13330"/>
                  </a:lnTo>
                  <a:lnTo>
                    <a:pt x="8259" y="13505"/>
                  </a:lnTo>
                  <a:lnTo>
                    <a:pt x="8317" y="13661"/>
                  </a:lnTo>
                  <a:lnTo>
                    <a:pt x="8414" y="13816"/>
                  </a:lnTo>
                  <a:lnTo>
                    <a:pt x="8492" y="13933"/>
                  </a:lnTo>
                  <a:lnTo>
                    <a:pt x="8608" y="14049"/>
                  </a:lnTo>
                  <a:lnTo>
                    <a:pt x="8725" y="14127"/>
                  </a:lnTo>
                  <a:lnTo>
                    <a:pt x="8841" y="14185"/>
                  </a:lnTo>
                  <a:lnTo>
                    <a:pt x="8997" y="14244"/>
                  </a:lnTo>
                  <a:lnTo>
                    <a:pt x="9347" y="14244"/>
                  </a:lnTo>
                  <a:lnTo>
                    <a:pt x="9541" y="14185"/>
                  </a:lnTo>
                  <a:lnTo>
                    <a:pt x="9774" y="14127"/>
                  </a:lnTo>
                  <a:lnTo>
                    <a:pt x="10007" y="14011"/>
                  </a:lnTo>
                  <a:lnTo>
                    <a:pt x="10260" y="13875"/>
                  </a:lnTo>
                  <a:lnTo>
                    <a:pt x="10493" y="13700"/>
                  </a:lnTo>
                  <a:lnTo>
                    <a:pt x="10726" y="13486"/>
                  </a:lnTo>
                  <a:lnTo>
                    <a:pt x="10940" y="13214"/>
                  </a:lnTo>
                  <a:lnTo>
                    <a:pt x="11154" y="12942"/>
                  </a:lnTo>
                  <a:lnTo>
                    <a:pt x="11348" y="12611"/>
                  </a:lnTo>
                  <a:lnTo>
                    <a:pt x="11523" y="12281"/>
                  </a:lnTo>
                  <a:lnTo>
                    <a:pt x="11698" y="11912"/>
                  </a:lnTo>
                  <a:lnTo>
                    <a:pt x="11873" y="11523"/>
                  </a:lnTo>
                  <a:lnTo>
                    <a:pt x="12009" y="11115"/>
                  </a:lnTo>
                  <a:lnTo>
                    <a:pt x="12145" y="10688"/>
                  </a:lnTo>
                  <a:lnTo>
                    <a:pt x="12261" y="10241"/>
                  </a:lnTo>
                  <a:lnTo>
                    <a:pt x="12378" y="9794"/>
                  </a:lnTo>
                  <a:lnTo>
                    <a:pt x="12475" y="9328"/>
                  </a:lnTo>
                  <a:lnTo>
                    <a:pt x="12553" y="8861"/>
                  </a:lnTo>
                  <a:lnTo>
                    <a:pt x="12631" y="8395"/>
                  </a:lnTo>
                  <a:lnTo>
                    <a:pt x="12689" y="7928"/>
                  </a:lnTo>
                  <a:lnTo>
                    <a:pt x="12728" y="7462"/>
                  </a:lnTo>
                  <a:lnTo>
                    <a:pt x="12747" y="6996"/>
                  </a:lnTo>
                  <a:lnTo>
                    <a:pt x="12747" y="6529"/>
                  </a:lnTo>
                  <a:lnTo>
                    <a:pt x="12747" y="6082"/>
                  </a:lnTo>
                  <a:lnTo>
                    <a:pt x="12728" y="5655"/>
                  </a:lnTo>
                  <a:lnTo>
                    <a:pt x="12689" y="5227"/>
                  </a:lnTo>
                  <a:lnTo>
                    <a:pt x="12631" y="4839"/>
                  </a:lnTo>
                  <a:lnTo>
                    <a:pt x="12553" y="4450"/>
                  </a:lnTo>
                  <a:lnTo>
                    <a:pt x="12475" y="4081"/>
                  </a:lnTo>
                  <a:lnTo>
                    <a:pt x="12359" y="3751"/>
                  </a:lnTo>
                  <a:lnTo>
                    <a:pt x="12242" y="3459"/>
                  </a:lnTo>
                  <a:lnTo>
                    <a:pt x="12106" y="3187"/>
                  </a:lnTo>
                  <a:lnTo>
                    <a:pt x="11931" y="2935"/>
                  </a:lnTo>
                  <a:lnTo>
                    <a:pt x="11756" y="2740"/>
                  </a:lnTo>
                  <a:lnTo>
                    <a:pt x="11562" y="2565"/>
                  </a:lnTo>
                  <a:lnTo>
                    <a:pt x="10940" y="2138"/>
                  </a:lnTo>
                  <a:lnTo>
                    <a:pt x="10260" y="1710"/>
                  </a:lnTo>
                  <a:lnTo>
                    <a:pt x="9560" y="1302"/>
                  </a:lnTo>
                  <a:lnTo>
                    <a:pt x="9172" y="1108"/>
                  </a:lnTo>
                  <a:lnTo>
                    <a:pt x="8803" y="914"/>
                  </a:lnTo>
                  <a:lnTo>
                    <a:pt x="8414" y="739"/>
                  </a:lnTo>
                  <a:lnTo>
                    <a:pt x="8025" y="583"/>
                  </a:lnTo>
                  <a:lnTo>
                    <a:pt x="7637" y="447"/>
                  </a:lnTo>
                  <a:lnTo>
                    <a:pt x="7229" y="311"/>
                  </a:lnTo>
                  <a:lnTo>
                    <a:pt x="6840" y="195"/>
                  </a:lnTo>
                  <a:lnTo>
                    <a:pt x="6432" y="117"/>
                  </a:lnTo>
                  <a:lnTo>
                    <a:pt x="6024" y="59"/>
                  </a:lnTo>
                  <a:lnTo>
                    <a:pt x="5635" y="20"/>
                  </a:lnTo>
                  <a:lnTo>
                    <a:pt x="5227"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44"/>
            <p:cNvSpPr/>
            <p:nvPr/>
          </p:nvSpPr>
          <p:spPr>
            <a:xfrm>
              <a:off x="6892600" y="6805900"/>
              <a:ext cx="1042025" cy="932250"/>
            </a:xfrm>
            <a:custGeom>
              <a:avLst/>
              <a:gdLst/>
              <a:ahLst/>
              <a:cxnLst/>
              <a:rect l="l" t="t" r="r" b="b"/>
              <a:pathLst>
                <a:path w="41681" h="37290" extrusionOk="0">
                  <a:moveTo>
                    <a:pt x="32762" y="0"/>
                  </a:moveTo>
                  <a:lnTo>
                    <a:pt x="32295" y="19"/>
                  </a:lnTo>
                  <a:lnTo>
                    <a:pt x="31849" y="78"/>
                  </a:lnTo>
                  <a:lnTo>
                    <a:pt x="31402" y="175"/>
                  </a:lnTo>
                  <a:lnTo>
                    <a:pt x="30955" y="292"/>
                  </a:lnTo>
                  <a:lnTo>
                    <a:pt x="30547" y="447"/>
                  </a:lnTo>
                  <a:lnTo>
                    <a:pt x="30139" y="622"/>
                  </a:lnTo>
                  <a:lnTo>
                    <a:pt x="29750" y="816"/>
                  </a:lnTo>
                  <a:lnTo>
                    <a:pt x="29400" y="1030"/>
                  </a:lnTo>
                  <a:lnTo>
                    <a:pt x="28992" y="1341"/>
                  </a:lnTo>
                  <a:lnTo>
                    <a:pt x="28623" y="1652"/>
                  </a:lnTo>
                  <a:lnTo>
                    <a:pt x="28254" y="1982"/>
                  </a:lnTo>
                  <a:lnTo>
                    <a:pt x="27923" y="2351"/>
                  </a:lnTo>
                  <a:lnTo>
                    <a:pt x="27593" y="2720"/>
                  </a:lnTo>
                  <a:lnTo>
                    <a:pt x="27282" y="3109"/>
                  </a:lnTo>
                  <a:lnTo>
                    <a:pt x="26991" y="3498"/>
                  </a:lnTo>
                  <a:lnTo>
                    <a:pt x="26699" y="3906"/>
                  </a:lnTo>
                  <a:lnTo>
                    <a:pt x="26427" y="4353"/>
                  </a:lnTo>
                  <a:lnTo>
                    <a:pt x="26174" y="4839"/>
                  </a:lnTo>
                  <a:lnTo>
                    <a:pt x="25786" y="4800"/>
                  </a:lnTo>
                  <a:lnTo>
                    <a:pt x="25397" y="4780"/>
                  </a:lnTo>
                  <a:lnTo>
                    <a:pt x="25009" y="4761"/>
                  </a:lnTo>
                  <a:lnTo>
                    <a:pt x="24620" y="4780"/>
                  </a:lnTo>
                  <a:lnTo>
                    <a:pt x="24212" y="4800"/>
                  </a:lnTo>
                  <a:lnTo>
                    <a:pt x="23823" y="4839"/>
                  </a:lnTo>
                  <a:lnTo>
                    <a:pt x="23415" y="4897"/>
                  </a:lnTo>
                  <a:lnTo>
                    <a:pt x="23007" y="4955"/>
                  </a:lnTo>
                  <a:lnTo>
                    <a:pt x="22619" y="5033"/>
                  </a:lnTo>
                  <a:lnTo>
                    <a:pt x="22210" y="5130"/>
                  </a:lnTo>
                  <a:lnTo>
                    <a:pt x="21394" y="5344"/>
                  </a:lnTo>
                  <a:lnTo>
                    <a:pt x="20578" y="5596"/>
                  </a:lnTo>
                  <a:lnTo>
                    <a:pt x="19782" y="5888"/>
                  </a:lnTo>
                  <a:lnTo>
                    <a:pt x="19004" y="6218"/>
                  </a:lnTo>
                  <a:lnTo>
                    <a:pt x="18227" y="6568"/>
                  </a:lnTo>
                  <a:lnTo>
                    <a:pt x="17469" y="6937"/>
                  </a:lnTo>
                  <a:lnTo>
                    <a:pt x="16731" y="7345"/>
                  </a:lnTo>
                  <a:lnTo>
                    <a:pt x="16031" y="7753"/>
                  </a:lnTo>
                  <a:lnTo>
                    <a:pt x="15351" y="8161"/>
                  </a:lnTo>
                  <a:lnTo>
                    <a:pt x="14710" y="8589"/>
                  </a:lnTo>
                  <a:lnTo>
                    <a:pt x="14107" y="8997"/>
                  </a:lnTo>
                  <a:lnTo>
                    <a:pt x="13563" y="9405"/>
                  </a:lnTo>
                  <a:lnTo>
                    <a:pt x="13039" y="9832"/>
                  </a:lnTo>
                  <a:lnTo>
                    <a:pt x="12534" y="10318"/>
                  </a:lnTo>
                  <a:lnTo>
                    <a:pt x="12048" y="10823"/>
                  </a:lnTo>
                  <a:lnTo>
                    <a:pt x="11562" y="11348"/>
                  </a:lnTo>
                  <a:lnTo>
                    <a:pt x="11096" y="11912"/>
                  </a:lnTo>
                  <a:lnTo>
                    <a:pt x="10649" y="12514"/>
                  </a:lnTo>
                  <a:lnTo>
                    <a:pt x="10221" y="13116"/>
                  </a:lnTo>
                  <a:lnTo>
                    <a:pt x="9813" y="13758"/>
                  </a:lnTo>
                  <a:lnTo>
                    <a:pt x="9424" y="14399"/>
                  </a:lnTo>
                  <a:lnTo>
                    <a:pt x="9055" y="15079"/>
                  </a:lnTo>
                  <a:lnTo>
                    <a:pt x="8706" y="15759"/>
                  </a:lnTo>
                  <a:lnTo>
                    <a:pt x="8395" y="16439"/>
                  </a:lnTo>
                  <a:lnTo>
                    <a:pt x="8123" y="17139"/>
                  </a:lnTo>
                  <a:lnTo>
                    <a:pt x="7851" y="17838"/>
                  </a:lnTo>
                  <a:lnTo>
                    <a:pt x="7637" y="18538"/>
                  </a:lnTo>
                  <a:lnTo>
                    <a:pt x="7287" y="18460"/>
                  </a:lnTo>
                  <a:lnTo>
                    <a:pt x="6937" y="18421"/>
                  </a:lnTo>
                  <a:lnTo>
                    <a:pt x="6568" y="18402"/>
                  </a:lnTo>
                  <a:lnTo>
                    <a:pt x="6218" y="18402"/>
                  </a:lnTo>
                  <a:lnTo>
                    <a:pt x="5869" y="18441"/>
                  </a:lnTo>
                  <a:lnTo>
                    <a:pt x="5499" y="18518"/>
                  </a:lnTo>
                  <a:lnTo>
                    <a:pt x="5150" y="18596"/>
                  </a:lnTo>
                  <a:lnTo>
                    <a:pt x="4800" y="18713"/>
                  </a:lnTo>
                  <a:lnTo>
                    <a:pt x="4450" y="18849"/>
                  </a:lnTo>
                  <a:lnTo>
                    <a:pt x="4100" y="18985"/>
                  </a:lnTo>
                  <a:lnTo>
                    <a:pt x="3770" y="19160"/>
                  </a:lnTo>
                  <a:lnTo>
                    <a:pt x="3459" y="19334"/>
                  </a:lnTo>
                  <a:lnTo>
                    <a:pt x="3148" y="19509"/>
                  </a:lnTo>
                  <a:lnTo>
                    <a:pt x="2857" y="19723"/>
                  </a:lnTo>
                  <a:lnTo>
                    <a:pt x="2565" y="19917"/>
                  </a:lnTo>
                  <a:lnTo>
                    <a:pt x="2293" y="20131"/>
                  </a:lnTo>
                  <a:lnTo>
                    <a:pt x="2002" y="20384"/>
                  </a:lnTo>
                  <a:lnTo>
                    <a:pt x="1730" y="20675"/>
                  </a:lnTo>
                  <a:lnTo>
                    <a:pt x="1477" y="20967"/>
                  </a:lnTo>
                  <a:lnTo>
                    <a:pt x="1244" y="21258"/>
                  </a:lnTo>
                  <a:lnTo>
                    <a:pt x="1011" y="21589"/>
                  </a:lnTo>
                  <a:lnTo>
                    <a:pt x="797" y="21919"/>
                  </a:lnTo>
                  <a:lnTo>
                    <a:pt x="622" y="22269"/>
                  </a:lnTo>
                  <a:lnTo>
                    <a:pt x="467" y="22638"/>
                  </a:lnTo>
                  <a:lnTo>
                    <a:pt x="311" y="22988"/>
                  </a:lnTo>
                  <a:lnTo>
                    <a:pt x="194" y="23376"/>
                  </a:lnTo>
                  <a:lnTo>
                    <a:pt x="117" y="23745"/>
                  </a:lnTo>
                  <a:lnTo>
                    <a:pt x="39" y="24134"/>
                  </a:lnTo>
                  <a:lnTo>
                    <a:pt x="0" y="24523"/>
                  </a:lnTo>
                  <a:lnTo>
                    <a:pt x="0" y="24911"/>
                  </a:lnTo>
                  <a:lnTo>
                    <a:pt x="20" y="25300"/>
                  </a:lnTo>
                  <a:lnTo>
                    <a:pt x="78" y="25689"/>
                  </a:lnTo>
                  <a:lnTo>
                    <a:pt x="117" y="25863"/>
                  </a:lnTo>
                  <a:lnTo>
                    <a:pt x="175" y="26038"/>
                  </a:lnTo>
                  <a:lnTo>
                    <a:pt x="233" y="26213"/>
                  </a:lnTo>
                  <a:lnTo>
                    <a:pt x="331" y="26369"/>
                  </a:lnTo>
                  <a:lnTo>
                    <a:pt x="428" y="26524"/>
                  </a:lnTo>
                  <a:lnTo>
                    <a:pt x="525" y="26680"/>
                  </a:lnTo>
                  <a:lnTo>
                    <a:pt x="641" y="26816"/>
                  </a:lnTo>
                  <a:lnTo>
                    <a:pt x="777" y="26952"/>
                  </a:lnTo>
                  <a:lnTo>
                    <a:pt x="913" y="27068"/>
                  </a:lnTo>
                  <a:lnTo>
                    <a:pt x="1069" y="27165"/>
                  </a:lnTo>
                  <a:lnTo>
                    <a:pt x="1224" y="27263"/>
                  </a:lnTo>
                  <a:lnTo>
                    <a:pt x="1380" y="27360"/>
                  </a:lnTo>
                  <a:lnTo>
                    <a:pt x="1555" y="27418"/>
                  </a:lnTo>
                  <a:lnTo>
                    <a:pt x="1730" y="27476"/>
                  </a:lnTo>
                  <a:lnTo>
                    <a:pt x="1904" y="27515"/>
                  </a:lnTo>
                  <a:lnTo>
                    <a:pt x="2099" y="27535"/>
                  </a:lnTo>
                  <a:lnTo>
                    <a:pt x="2274" y="27535"/>
                  </a:lnTo>
                  <a:lnTo>
                    <a:pt x="2449" y="27515"/>
                  </a:lnTo>
                  <a:lnTo>
                    <a:pt x="2623" y="27496"/>
                  </a:lnTo>
                  <a:lnTo>
                    <a:pt x="2779" y="27457"/>
                  </a:lnTo>
                  <a:lnTo>
                    <a:pt x="2934" y="27399"/>
                  </a:lnTo>
                  <a:lnTo>
                    <a:pt x="3090" y="27321"/>
                  </a:lnTo>
                  <a:lnTo>
                    <a:pt x="3245" y="27243"/>
                  </a:lnTo>
                  <a:lnTo>
                    <a:pt x="3381" y="27146"/>
                  </a:lnTo>
                  <a:lnTo>
                    <a:pt x="3653" y="26952"/>
                  </a:lnTo>
                  <a:lnTo>
                    <a:pt x="3886" y="26699"/>
                  </a:lnTo>
                  <a:lnTo>
                    <a:pt x="4120" y="26446"/>
                  </a:lnTo>
                  <a:lnTo>
                    <a:pt x="4333" y="26174"/>
                  </a:lnTo>
                  <a:lnTo>
                    <a:pt x="4567" y="25825"/>
                  </a:lnTo>
                  <a:lnTo>
                    <a:pt x="4780" y="25494"/>
                  </a:lnTo>
                  <a:lnTo>
                    <a:pt x="5188" y="24814"/>
                  </a:lnTo>
                  <a:lnTo>
                    <a:pt x="5402" y="24484"/>
                  </a:lnTo>
                  <a:lnTo>
                    <a:pt x="5635" y="24153"/>
                  </a:lnTo>
                  <a:lnTo>
                    <a:pt x="5907" y="23862"/>
                  </a:lnTo>
                  <a:lnTo>
                    <a:pt x="6199" y="23571"/>
                  </a:lnTo>
                  <a:lnTo>
                    <a:pt x="6393" y="23415"/>
                  </a:lnTo>
                  <a:lnTo>
                    <a:pt x="6607" y="23279"/>
                  </a:lnTo>
                  <a:lnTo>
                    <a:pt x="6821" y="23162"/>
                  </a:lnTo>
                  <a:lnTo>
                    <a:pt x="7034" y="23046"/>
                  </a:lnTo>
                  <a:lnTo>
                    <a:pt x="7073" y="23435"/>
                  </a:lnTo>
                  <a:lnTo>
                    <a:pt x="7112" y="23823"/>
                  </a:lnTo>
                  <a:lnTo>
                    <a:pt x="7190" y="24192"/>
                  </a:lnTo>
                  <a:lnTo>
                    <a:pt x="7268" y="24562"/>
                  </a:lnTo>
                  <a:lnTo>
                    <a:pt x="7365" y="24911"/>
                  </a:lnTo>
                  <a:lnTo>
                    <a:pt x="7481" y="25261"/>
                  </a:lnTo>
                  <a:lnTo>
                    <a:pt x="7617" y="25591"/>
                  </a:lnTo>
                  <a:lnTo>
                    <a:pt x="7753" y="25922"/>
                  </a:lnTo>
                  <a:lnTo>
                    <a:pt x="8006" y="26388"/>
                  </a:lnTo>
                  <a:lnTo>
                    <a:pt x="8278" y="26816"/>
                  </a:lnTo>
                  <a:lnTo>
                    <a:pt x="7987" y="27029"/>
                  </a:lnTo>
                  <a:lnTo>
                    <a:pt x="7715" y="27263"/>
                  </a:lnTo>
                  <a:lnTo>
                    <a:pt x="7442" y="27496"/>
                  </a:lnTo>
                  <a:lnTo>
                    <a:pt x="7190" y="27748"/>
                  </a:lnTo>
                  <a:lnTo>
                    <a:pt x="6937" y="28020"/>
                  </a:lnTo>
                  <a:lnTo>
                    <a:pt x="6704" y="28292"/>
                  </a:lnTo>
                  <a:lnTo>
                    <a:pt x="6490" y="28584"/>
                  </a:lnTo>
                  <a:lnTo>
                    <a:pt x="6277" y="28895"/>
                  </a:lnTo>
                  <a:lnTo>
                    <a:pt x="6063" y="29206"/>
                  </a:lnTo>
                  <a:lnTo>
                    <a:pt x="5888" y="29517"/>
                  </a:lnTo>
                  <a:lnTo>
                    <a:pt x="5713" y="29828"/>
                  </a:lnTo>
                  <a:lnTo>
                    <a:pt x="5538" y="30158"/>
                  </a:lnTo>
                  <a:lnTo>
                    <a:pt x="5402" y="30488"/>
                  </a:lnTo>
                  <a:lnTo>
                    <a:pt x="5266" y="30819"/>
                  </a:lnTo>
                  <a:lnTo>
                    <a:pt x="5150" y="31149"/>
                  </a:lnTo>
                  <a:lnTo>
                    <a:pt x="5052" y="31460"/>
                  </a:lnTo>
                  <a:lnTo>
                    <a:pt x="4955" y="31907"/>
                  </a:lnTo>
                  <a:lnTo>
                    <a:pt x="4897" y="32334"/>
                  </a:lnTo>
                  <a:lnTo>
                    <a:pt x="4878" y="32762"/>
                  </a:lnTo>
                  <a:lnTo>
                    <a:pt x="4878" y="33189"/>
                  </a:lnTo>
                  <a:lnTo>
                    <a:pt x="4936" y="33617"/>
                  </a:lnTo>
                  <a:lnTo>
                    <a:pt x="5033" y="34025"/>
                  </a:lnTo>
                  <a:lnTo>
                    <a:pt x="5150" y="34413"/>
                  </a:lnTo>
                  <a:lnTo>
                    <a:pt x="5305" y="34802"/>
                  </a:lnTo>
                  <a:lnTo>
                    <a:pt x="5499" y="35171"/>
                  </a:lnTo>
                  <a:lnTo>
                    <a:pt x="5732" y="35521"/>
                  </a:lnTo>
                  <a:lnTo>
                    <a:pt x="5985" y="35851"/>
                  </a:lnTo>
                  <a:lnTo>
                    <a:pt x="6277" y="36162"/>
                  </a:lnTo>
                  <a:lnTo>
                    <a:pt x="6587" y="36454"/>
                  </a:lnTo>
                  <a:lnTo>
                    <a:pt x="6937" y="36687"/>
                  </a:lnTo>
                  <a:lnTo>
                    <a:pt x="7306" y="36920"/>
                  </a:lnTo>
                  <a:lnTo>
                    <a:pt x="7715" y="37095"/>
                  </a:lnTo>
                  <a:lnTo>
                    <a:pt x="8045" y="37212"/>
                  </a:lnTo>
                  <a:lnTo>
                    <a:pt x="8414" y="37270"/>
                  </a:lnTo>
                  <a:lnTo>
                    <a:pt x="8589" y="37289"/>
                  </a:lnTo>
                  <a:lnTo>
                    <a:pt x="8939" y="37289"/>
                  </a:lnTo>
                  <a:lnTo>
                    <a:pt x="9133" y="37270"/>
                  </a:lnTo>
                  <a:lnTo>
                    <a:pt x="9308" y="37250"/>
                  </a:lnTo>
                  <a:lnTo>
                    <a:pt x="9483" y="37192"/>
                  </a:lnTo>
                  <a:lnTo>
                    <a:pt x="9638" y="37134"/>
                  </a:lnTo>
                  <a:lnTo>
                    <a:pt x="9794" y="37056"/>
                  </a:lnTo>
                  <a:lnTo>
                    <a:pt x="9949" y="36978"/>
                  </a:lnTo>
                  <a:lnTo>
                    <a:pt x="10085" y="36862"/>
                  </a:lnTo>
                  <a:lnTo>
                    <a:pt x="10202" y="36745"/>
                  </a:lnTo>
                  <a:lnTo>
                    <a:pt x="10318" y="36590"/>
                  </a:lnTo>
                  <a:lnTo>
                    <a:pt x="10415" y="36454"/>
                  </a:lnTo>
                  <a:lnTo>
                    <a:pt x="10493" y="36318"/>
                  </a:lnTo>
                  <a:lnTo>
                    <a:pt x="10610" y="36026"/>
                  </a:lnTo>
                  <a:lnTo>
                    <a:pt x="10688" y="35696"/>
                  </a:lnTo>
                  <a:lnTo>
                    <a:pt x="10746" y="35385"/>
                  </a:lnTo>
                  <a:lnTo>
                    <a:pt x="10765" y="35055"/>
                  </a:lnTo>
                  <a:lnTo>
                    <a:pt x="10785" y="34724"/>
                  </a:lnTo>
                  <a:lnTo>
                    <a:pt x="10746" y="34064"/>
                  </a:lnTo>
                  <a:lnTo>
                    <a:pt x="10707" y="33267"/>
                  </a:lnTo>
                  <a:lnTo>
                    <a:pt x="10707" y="32878"/>
                  </a:lnTo>
                  <a:lnTo>
                    <a:pt x="10707" y="32490"/>
                  </a:lnTo>
                  <a:lnTo>
                    <a:pt x="10746" y="32101"/>
                  </a:lnTo>
                  <a:lnTo>
                    <a:pt x="10804" y="31732"/>
                  </a:lnTo>
                  <a:lnTo>
                    <a:pt x="10882" y="31343"/>
                  </a:lnTo>
                  <a:lnTo>
                    <a:pt x="11018" y="30955"/>
                  </a:lnTo>
                  <a:lnTo>
                    <a:pt x="11134" y="30683"/>
                  </a:lnTo>
                  <a:lnTo>
                    <a:pt x="11290" y="30410"/>
                  </a:lnTo>
                  <a:lnTo>
                    <a:pt x="11445" y="30158"/>
                  </a:lnTo>
                  <a:lnTo>
                    <a:pt x="11620" y="29905"/>
                  </a:lnTo>
                  <a:lnTo>
                    <a:pt x="12067" y="30119"/>
                  </a:lnTo>
                  <a:lnTo>
                    <a:pt x="12553" y="30313"/>
                  </a:lnTo>
                  <a:lnTo>
                    <a:pt x="13039" y="30469"/>
                  </a:lnTo>
                  <a:lnTo>
                    <a:pt x="13525" y="30605"/>
                  </a:lnTo>
                  <a:lnTo>
                    <a:pt x="14010" y="30702"/>
                  </a:lnTo>
                  <a:lnTo>
                    <a:pt x="14516" y="30780"/>
                  </a:lnTo>
                  <a:lnTo>
                    <a:pt x="15040" y="30838"/>
                  </a:lnTo>
                  <a:lnTo>
                    <a:pt x="15545" y="30877"/>
                  </a:lnTo>
                  <a:lnTo>
                    <a:pt x="16070" y="30896"/>
                  </a:lnTo>
                  <a:lnTo>
                    <a:pt x="16595" y="30877"/>
                  </a:lnTo>
                  <a:lnTo>
                    <a:pt x="17119" y="30838"/>
                  </a:lnTo>
                  <a:lnTo>
                    <a:pt x="17625" y="30780"/>
                  </a:lnTo>
                  <a:lnTo>
                    <a:pt x="18149" y="30721"/>
                  </a:lnTo>
                  <a:lnTo>
                    <a:pt x="18674" y="30624"/>
                  </a:lnTo>
                  <a:lnTo>
                    <a:pt x="19199" y="30508"/>
                  </a:lnTo>
                  <a:lnTo>
                    <a:pt x="19704" y="30372"/>
                  </a:lnTo>
                  <a:lnTo>
                    <a:pt x="20228" y="30236"/>
                  </a:lnTo>
                  <a:lnTo>
                    <a:pt x="20734" y="30080"/>
                  </a:lnTo>
                  <a:lnTo>
                    <a:pt x="21219" y="29905"/>
                  </a:lnTo>
                  <a:lnTo>
                    <a:pt x="21725" y="29711"/>
                  </a:lnTo>
                  <a:lnTo>
                    <a:pt x="22191" y="29517"/>
                  </a:lnTo>
                  <a:lnTo>
                    <a:pt x="22677" y="29283"/>
                  </a:lnTo>
                  <a:lnTo>
                    <a:pt x="23143" y="29070"/>
                  </a:lnTo>
                  <a:lnTo>
                    <a:pt x="23590" y="28837"/>
                  </a:lnTo>
                  <a:lnTo>
                    <a:pt x="24018" y="28584"/>
                  </a:lnTo>
                  <a:lnTo>
                    <a:pt x="24445" y="28331"/>
                  </a:lnTo>
                  <a:lnTo>
                    <a:pt x="24853" y="28059"/>
                  </a:lnTo>
                  <a:lnTo>
                    <a:pt x="25261" y="27787"/>
                  </a:lnTo>
                  <a:lnTo>
                    <a:pt x="25630" y="27496"/>
                  </a:lnTo>
                  <a:lnTo>
                    <a:pt x="26000" y="27224"/>
                  </a:lnTo>
                  <a:lnTo>
                    <a:pt x="26330" y="26932"/>
                  </a:lnTo>
                  <a:lnTo>
                    <a:pt x="26660" y="26621"/>
                  </a:lnTo>
                  <a:lnTo>
                    <a:pt x="27243" y="26058"/>
                  </a:lnTo>
                  <a:lnTo>
                    <a:pt x="27807" y="25494"/>
                  </a:lnTo>
                  <a:lnTo>
                    <a:pt x="28331" y="24950"/>
                  </a:lnTo>
                  <a:lnTo>
                    <a:pt x="28817" y="24406"/>
                  </a:lnTo>
                  <a:lnTo>
                    <a:pt x="29284" y="23862"/>
                  </a:lnTo>
                  <a:lnTo>
                    <a:pt x="29711" y="23337"/>
                  </a:lnTo>
                  <a:lnTo>
                    <a:pt x="30119" y="22813"/>
                  </a:lnTo>
                  <a:lnTo>
                    <a:pt x="30508" y="22307"/>
                  </a:lnTo>
                  <a:lnTo>
                    <a:pt x="30857" y="21802"/>
                  </a:lnTo>
                  <a:lnTo>
                    <a:pt x="31188" y="21316"/>
                  </a:lnTo>
                  <a:lnTo>
                    <a:pt x="31499" y="20831"/>
                  </a:lnTo>
                  <a:lnTo>
                    <a:pt x="31771" y="20364"/>
                  </a:lnTo>
                  <a:lnTo>
                    <a:pt x="32023" y="19898"/>
                  </a:lnTo>
                  <a:lnTo>
                    <a:pt x="32276" y="19432"/>
                  </a:lnTo>
                  <a:lnTo>
                    <a:pt x="32470" y="18985"/>
                  </a:lnTo>
                  <a:lnTo>
                    <a:pt x="32665" y="18557"/>
                  </a:lnTo>
                  <a:lnTo>
                    <a:pt x="32840" y="18110"/>
                  </a:lnTo>
                  <a:lnTo>
                    <a:pt x="32976" y="17702"/>
                  </a:lnTo>
                  <a:lnTo>
                    <a:pt x="33112" y="17275"/>
                  </a:lnTo>
                  <a:lnTo>
                    <a:pt x="33228" y="16867"/>
                  </a:lnTo>
                  <a:lnTo>
                    <a:pt x="33325" y="16478"/>
                  </a:lnTo>
                  <a:lnTo>
                    <a:pt x="33403" y="16089"/>
                  </a:lnTo>
                  <a:lnTo>
                    <a:pt x="33461" y="15701"/>
                  </a:lnTo>
                  <a:lnTo>
                    <a:pt x="33500" y="15332"/>
                  </a:lnTo>
                  <a:lnTo>
                    <a:pt x="33520" y="14962"/>
                  </a:lnTo>
                  <a:lnTo>
                    <a:pt x="33539" y="14613"/>
                  </a:lnTo>
                  <a:lnTo>
                    <a:pt x="33539" y="14263"/>
                  </a:lnTo>
                  <a:lnTo>
                    <a:pt x="33520" y="13913"/>
                  </a:lnTo>
                  <a:lnTo>
                    <a:pt x="33500" y="13583"/>
                  </a:lnTo>
                  <a:lnTo>
                    <a:pt x="33461" y="13252"/>
                  </a:lnTo>
                  <a:lnTo>
                    <a:pt x="33364" y="12631"/>
                  </a:lnTo>
                  <a:lnTo>
                    <a:pt x="33558" y="12533"/>
                  </a:lnTo>
                  <a:lnTo>
                    <a:pt x="33753" y="12436"/>
                  </a:lnTo>
                  <a:lnTo>
                    <a:pt x="33967" y="12359"/>
                  </a:lnTo>
                  <a:lnTo>
                    <a:pt x="34161" y="12300"/>
                  </a:lnTo>
                  <a:lnTo>
                    <a:pt x="34588" y="12203"/>
                  </a:lnTo>
                  <a:lnTo>
                    <a:pt x="35016" y="12145"/>
                  </a:lnTo>
                  <a:lnTo>
                    <a:pt x="35443" y="12125"/>
                  </a:lnTo>
                  <a:lnTo>
                    <a:pt x="35890" y="12125"/>
                  </a:lnTo>
                  <a:lnTo>
                    <a:pt x="36337" y="12145"/>
                  </a:lnTo>
                  <a:lnTo>
                    <a:pt x="36784" y="12164"/>
                  </a:lnTo>
                  <a:lnTo>
                    <a:pt x="37173" y="12223"/>
                  </a:lnTo>
                  <a:lnTo>
                    <a:pt x="37561" y="12300"/>
                  </a:lnTo>
                  <a:lnTo>
                    <a:pt x="38319" y="12514"/>
                  </a:lnTo>
                  <a:lnTo>
                    <a:pt x="38688" y="12592"/>
                  </a:lnTo>
                  <a:lnTo>
                    <a:pt x="39077" y="12669"/>
                  </a:lnTo>
                  <a:lnTo>
                    <a:pt x="39271" y="12689"/>
                  </a:lnTo>
                  <a:lnTo>
                    <a:pt x="39660" y="12689"/>
                  </a:lnTo>
                  <a:lnTo>
                    <a:pt x="39874" y="12650"/>
                  </a:lnTo>
                  <a:lnTo>
                    <a:pt x="40185" y="12592"/>
                  </a:lnTo>
                  <a:lnTo>
                    <a:pt x="40476" y="12475"/>
                  </a:lnTo>
                  <a:lnTo>
                    <a:pt x="40748" y="12320"/>
                  </a:lnTo>
                  <a:lnTo>
                    <a:pt x="41001" y="12145"/>
                  </a:lnTo>
                  <a:lnTo>
                    <a:pt x="41117" y="12028"/>
                  </a:lnTo>
                  <a:lnTo>
                    <a:pt x="41215" y="11912"/>
                  </a:lnTo>
                  <a:lnTo>
                    <a:pt x="41312" y="11795"/>
                  </a:lnTo>
                  <a:lnTo>
                    <a:pt x="41389" y="11659"/>
                  </a:lnTo>
                  <a:lnTo>
                    <a:pt x="41467" y="11523"/>
                  </a:lnTo>
                  <a:lnTo>
                    <a:pt x="41525" y="11387"/>
                  </a:lnTo>
                  <a:lnTo>
                    <a:pt x="41584" y="11232"/>
                  </a:lnTo>
                  <a:lnTo>
                    <a:pt x="41623" y="11076"/>
                  </a:lnTo>
                  <a:lnTo>
                    <a:pt x="41681" y="10785"/>
                  </a:lnTo>
                  <a:lnTo>
                    <a:pt x="41681" y="10493"/>
                  </a:lnTo>
                  <a:lnTo>
                    <a:pt x="41642" y="10182"/>
                  </a:lnTo>
                  <a:lnTo>
                    <a:pt x="41584" y="9891"/>
                  </a:lnTo>
                  <a:lnTo>
                    <a:pt x="41487" y="9619"/>
                  </a:lnTo>
                  <a:lnTo>
                    <a:pt x="41370" y="9327"/>
                  </a:lnTo>
                  <a:lnTo>
                    <a:pt x="41234" y="9055"/>
                  </a:lnTo>
                  <a:lnTo>
                    <a:pt x="41098" y="8803"/>
                  </a:lnTo>
                  <a:lnTo>
                    <a:pt x="40904" y="8511"/>
                  </a:lnTo>
                  <a:lnTo>
                    <a:pt x="40709" y="8239"/>
                  </a:lnTo>
                  <a:lnTo>
                    <a:pt x="40496" y="8006"/>
                  </a:lnTo>
                  <a:lnTo>
                    <a:pt x="40262" y="7773"/>
                  </a:lnTo>
                  <a:lnTo>
                    <a:pt x="40010" y="7559"/>
                  </a:lnTo>
                  <a:lnTo>
                    <a:pt x="39757" y="7365"/>
                  </a:lnTo>
                  <a:lnTo>
                    <a:pt x="39485" y="7190"/>
                  </a:lnTo>
                  <a:lnTo>
                    <a:pt x="39194" y="7054"/>
                  </a:lnTo>
                  <a:lnTo>
                    <a:pt x="38902" y="6937"/>
                  </a:lnTo>
                  <a:lnTo>
                    <a:pt x="38611" y="6821"/>
                  </a:lnTo>
                  <a:lnTo>
                    <a:pt x="38300" y="6743"/>
                  </a:lnTo>
                  <a:lnTo>
                    <a:pt x="37969" y="6704"/>
                  </a:lnTo>
                  <a:lnTo>
                    <a:pt x="37659" y="6665"/>
                  </a:lnTo>
                  <a:lnTo>
                    <a:pt x="37328" y="6665"/>
                  </a:lnTo>
                  <a:lnTo>
                    <a:pt x="36978" y="6685"/>
                  </a:lnTo>
                  <a:lnTo>
                    <a:pt x="36648" y="6723"/>
                  </a:lnTo>
                  <a:lnTo>
                    <a:pt x="36240" y="6821"/>
                  </a:lnTo>
                  <a:lnTo>
                    <a:pt x="35832" y="6937"/>
                  </a:lnTo>
                  <a:lnTo>
                    <a:pt x="35424" y="7073"/>
                  </a:lnTo>
                  <a:lnTo>
                    <a:pt x="35035" y="7229"/>
                  </a:lnTo>
                  <a:lnTo>
                    <a:pt x="34258" y="7578"/>
                  </a:lnTo>
                  <a:lnTo>
                    <a:pt x="33500" y="7928"/>
                  </a:lnTo>
                  <a:lnTo>
                    <a:pt x="33053" y="8161"/>
                  </a:lnTo>
                  <a:lnTo>
                    <a:pt x="32626" y="8375"/>
                  </a:lnTo>
                  <a:lnTo>
                    <a:pt x="32198" y="8628"/>
                  </a:lnTo>
                  <a:lnTo>
                    <a:pt x="31771" y="8900"/>
                  </a:lnTo>
                  <a:lnTo>
                    <a:pt x="31363" y="8297"/>
                  </a:lnTo>
                  <a:lnTo>
                    <a:pt x="31013" y="7773"/>
                  </a:lnTo>
                  <a:lnTo>
                    <a:pt x="30741" y="7403"/>
                  </a:lnTo>
                  <a:lnTo>
                    <a:pt x="30469" y="7073"/>
                  </a:lnTo>
                  <a:lnTo>
                    <a:pt x="30177" y="6762"/>
                  </a:lnTo>
                  <a:lnTo>
                    <a:pt x="29866" y="6471"/>
                  </a:lnTo>
                  <a:lnTo>
                    <a:pt x="30003" y="6335"/>
                  </a:lnTo>
                  <a:lnTo>
                    <a:pt x="30158" y="6218"/>
                  </a:lnTo>
                  <a:lnTo>
                    <a:pt x="30313" y="6121"/>
                  </a:lnTo>
                  <a:lnTo>
                    <a:pt x="30488" y="6024"/>
                  </a:lnTo>
                  <a:lnTo>
                    <a:pt x="30721" y="5927"/>
                  </a:lnTo>
                  <a:lnTo>
                    <a:pt x="30955" y="5849"/>
                  </a:lnTo>
                  <a:lnTo>
                    <a:pt x="31188" y="5791"/>
                  </a:lnTo>
                  <a:lnTo>
                    <a:pt x="31440" y="5752"/>
                  </a:lnTo>
                  <a:lnTo>
                    <a:pt x="31926" y="5694"/>
                  </a:lnTo>
                  <a:lnTo>
                    <a:pt x="32412" y="5655"/>
                  </a:lnTo>
                  <a:lnTo>
                    <a:pt x="32859" y="5635"/>
                  </a:lnTo>
                  <a:lnTo>
                    <a:pt x="33325" y="5616"/>
                  </a:lnTo>
                  <a:lnTo>
                    <a:pt x="34219" y="5577"/>
                  </a:lnTo>
                  <a:lnTo>
                    <a:pt x="34666" y="5538"/>
                  </a:lnTo>
                  <a:lnTo>
                    <a:pt x="35113" y="5480"/>
                  </a:lnTo>
                  <a:lnTo>
                    <a:pt x="35560" y="5383"/>
                  </a:lnTo>
                  <a:lnTo>
                    <a:pt x="35774" y="5324"/>
                  </a:lnTo>
                  <a:lnTo>
                    <a:pt x="35987" y="5247"/>
                  </a:lnTo>
                  <a:lnTo>
                    <a:pt x="36318" y="5091"/>
                  </a:lnTo>
                  <a:lnTo>
                    <a:pt x="36609" y="4916"/>
                  </a:lnTo>
                  <a:lnTo>
                    <a:pt x="36745" y="4800"/>
                  </a:lnTo>
                  <a:lnTo>
                    <a:pt x="36881" y="4683"/>
                  </a:lnTo>
                  <a:lnTo>
                    <a:pt x="36998" y="4566"/>
                  </a:lnTo>
                  <a:lnTo>
                    <a:pt x="37114" y="4450"/>
                  </a:lnTo>
                  <a:lnTo>
                    <a:pt x="37212" y="4294"/>
                  </a:lnTo>
                  <a:lnTo>
                    <a:pt x="37289" y="4158"/>
                  </a:lnTo>
                  <a:lnTo>
                    <a:pt x="37367" y="4003"/>
                  </a:lnTo>
                  <a:lnTo>
                    <a:pt x="37425" y="3848"/>
                  </a:lnTo>
                  <a:lnTo>
                    <a:pt x="37464" y="3692"/>
                  </a:lnTo>
                  <a:lnTo>
                    <a:pt x="37484" y="3517"/>
                  </a:lnTo>
                  <a:lnTo>
                    <a:pt x="37503" y="3342"/>
                  </a:lnTo>
                  <a:lnTo>
                    <a:pt x="37503" y="3148"/>
                  </a:lnTo>
                  <a:lnTo>
                    <a:pt x="37484" y="2993"/>
                  </a:lnTo>
                  <a:lnTo>
                    <a:pt x="37445" y="2818"/>
                  </a:lnTo>
                  <a:lnTo>
                    <a:pt x="37406" y="2662"/>
                  </a:lnTo>
                  <a:lnTo>
                    <a:pt x="37348" y="2507"/>
                  </a:lnTo>
                  <a:lnTo>
                    <a:pt x="37212" y="2196"/>
                  </a:lnTo>
                  <a:lnTo>
                    <a:pt x="37037" y="1924"/>
                  </a:lnTo>
                  <a:lnTo>
                    <a:pt x="36842" y="1652"/>
                  </a:lnTo>
                  <a:lnTo>
                    <a:pt x="36609" y="1399"/>
                  </a:lnTo>
                  <a:lnTo>
                    <a:pt x="36376" y="1166"/>
                  </a:lnTo>
                  <a:lnTo>
                    <a:pt x="36123" y="972"/>
                  </a:lnTo>
                  <a:lnTo>
                    <a:pt x="35949" y="836"/>
                  </a:lnTo>
                  <a:lnTo>
                    <a:pt x="35774" y="719"/>
                  </a:lnTo>
                  <a:lnTo>
                    <a:pt x="35385" y="505"/>
                  </a:lnTo>
                  <a:lnTo>
                    <a:pt x="34977" y="330"/>
                  </a:lnTo>
                  <a:lnTo>
                    <a:pt x="34569" y="194"/>
                  </a:lnTo>
                  <a:lnTo>
                    <a:pt x="34122" y="97"/>
                  </a:lnTo>
                  <a:lnTo>
                    <a:pt x="33675" y="19"/>
                  </a:lnTo>
                  <a:lnTo>
                    <a:pt x="332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44"/>
            <p:cNvSpPr/>
            <p:nvPr/>
          </p:nvSpPr>
          <p:spPr>
            <a:xfrm>
              <a:off x="7309875" y="7386900"/>
              <a:ext cx="33550" cy="34025"/>
            </a:xfrm>
            <a:custGeom>
              <a:avLst/>
              <a:gdLst/>
              <a:ahLst/>
              <a:cxnLst/>
              <a:rect l="l" t="t" r="r" b="b"/>
              <a:pathLst>
                <a:path w="1342" h="1361" extrusionOk="0">
                  <a:moveTo>
                    <a:pt x="603" y="0"/>
                  </a:moveTo>
                  <a:lnTo>
                    <a:pt x="467" y="39"/>
                  </a:lnTo>
                  <a:lnTo>
                    <a:pt x="351" y="97"/>
                  </a:lnTo>
                  <a:lnTo>
                    <a:pt x="234" y="175"/>
                  </a:lnTo>
                  <a:lnTo>
                    <a:pt x="137" y="272"/>
                  </a:lnTo>
                  <a:lnTo>
                    <a:pt x="79" y="369"/>
                  </a:lnTo>
                  <a:lnTo>
                    <a:pt x="20" y="486"/>
                  </a:lnTo>
                  <a:lnTo>
                    <a:pt x="1" y="622"/>
                  </a:lnTo>
                  <a:lnTo>
                    <a:pt x="1" y="758"/>
                  </a:lnTo>
                  <a:lnTo>
                    <a:pt x="20" y="875"/>
                  </a:lnTo>
                  <a:lnTo>
                    <a:pt x="79" y="1011"/>
                  </a:lnTo>
                  <a:lnTo>
                    <a:pt x="156" y="1127"/>
                  </a:lnTo>
                  <a:lnTo>
                    <a:pt x="253" y="1205"/>
                  </a:lnTo>
                  <a:lnTo>
                    <a:pt x="370" y="1283"/>
                  </a:lnTo>
                  <a:lnTo>
                    <a:pt x="487" y="1322"/>
                  </a:lnTo>
                  <a:lnTo>
                    <a:pt x="603" y="1360"/>
                  </a:lnTo>
                  <a:lnTo>
                    <a:pt x="739" y="1360"/>
                  </a:lnTo>
                  <a:lnTo>
                    <a:pt x="875" y="1322"/>
                  </a:lnTo>
                  <a:lnTo>
                    <a:pt x="992" y="1263"/>
                  </a:lnTo>
                  <a:lnTo>
                    <a:pt x="1108" y="1186"/>
                  </a:lnTo>
                  <a:lnTo>
                    <a:pt x="1206" y="1088"/>
                  </a:lnTo>
                  <a:lnTo>
                    <a:pt x="1264" y="991"/>
                  </a:lnTo>
                  <a:lnTo>
                    <a:pt x="1322" y="875"/>
                  </a:lnTo>
                  <a:lnTo>
                    <a:pt x="1342" y="739"/>
                  </a:lnTo>
                  <a:lnTo>
                    <a:pt x="1342" y="603"/>
                  </a:lnTo>
                  <a:lnTo>
                    <a:pt x="1322" y="486"/>
                  </a:lnTo>
                  <a:lnTo>
                    <a:pt x="1264" y="350"/>
                  </a:lnTo>
                  <a:lnTo>
                    <a:pt x="1186" y="233"/>
                  </a:lnTo>
                  <a:lnTo>
                    <a:pt x="1089" y="156"/>
                  </a:lnTo>
                  <a:lnTo>
                    <a:pt x="972" y="78"/>
                  </a:lnTo>
                  <a:lnTo>
                    <a:pt x="856" y="39"/>
                  </a:lnTo>
                  <a:lnTo>
                    <a:pt x="73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44"/>
            <p:cNvSpPr/>
            <p:nvPr/>
          </p:nvSpPr>
          <p:spPr>
            <a:xfrm>
              <a:off x="7554225" y="7177025"/>
              <a:ext cx="33550" cy="34025"/>
            </a:xfrm>
            <a:custGeom>
              <a:avLst/>
              <a:gdLst/>
              <a:ahLst/>
              <a:cxnLst/>
              <a:rect l="l" t="t" r="r" b="b"/>
              <a:pathLst>
                <a:path w="1342" h="1361" extrusionOk="0">
                  <a:moveTo>
                    <a:pt x="603" y="1"/>
                  </a:moveTo>
                  <a:lnTo>
                    <a:pt x="467" y="40"/>
                  </a:lnTo>
                  <a:lnTo>
                    <a:pt x="351" y="79"/>
                  </a:lnTo>
                  <a:lnTo>
                    <a:pt x="234" y="156"/>
                  </a:lnTo>
                  <a:lnTo>
                    <a:pt x="137" y="253"/>
                  </a:lnTo>
                  <a:lnTo>
                    <a:pt x="59" y="370"/>
                  </a:lnTo>
                  <a:lnTo>
                    <a:pt x="20" y="487"/>
                  </a:lnTo>
                  <a:lnTo>
                    <a:pt x="1" y="623"/>
                  </a:lnTo>
                  <a:lnTo>
                    <a:pt x="1" y="759"/>
                  </a:lnTo>
                  <a:lnTo>
                    <a:pt x="20" y="875"/>
                  </a:lnTo>
                  <a:lnTo>
                    <a:pt x="79" y="1011"/>
                  </a:lnTo>
                  <a:lnTo>
                    <a:pt x="156" y="1128"/>
                  </a:lnTo>
                  <a:lnTo>
                    <a:pt x="254" y="1206"/>
                  </a:lnTo>
                  <a:lnTo>
                    <a:pt x="370" y="1283"/>
                  </a:lnTo>
                  <a:lnTo>
                    <a:pt x="487" y="1322"/>
                  </a:lnTo>
                  <a:lnTo>
                    <a:pt x="603" y="1361"/>
                  </a:lnTo>
                  <a:lnTo>
                    <a:pt x="739" y="1342"/>
                  </a:lnTo>
                  <a:lnTo>
                    <a:pt x="875" y="1322"/>
                  </a:lnTo>
                  <a:lnTo>
                    <a:pt x="992" y="1264"/>
                  </a:lnTo>
                  <a:lnTo>
                    <a:pt x="1109" y="1186"/>
                  </a:lnTo>
                  <a:lnTo>
                    <a:pt x="1206" y="1089"/>
                  </a:lnTo>
                  <a:lnTo>
                    <a:pt x="1264" y="992"/>
                  </a:lnTo>
                  <a:lnTo>
                    <a:pt x="1322" y="856"/>
                  </a:lnTo>
                  <a:lnTo>
                    <a:pt x="1342" y="739"/>
                  </a:lnTo>
                  <a:lnTo>
                    <a:pt x="1342" y="603"/>
                  </a:lnTo>
                  <a:lnTo>
                    <a:pt x="1322" y="487"/>
                  </a:lnTo>
                  <a:lnTo>
                    <a:pt x="1264" y="351"/>
                  </a:lnTo>
                  <a:lnTo>
                    <a:pt x="1186" y="234"/>
                  </a:lnTo>
                  <a:lnTo>
                    <a:pt x="1089" y="156"/>
                  </a:lnTo>
                  <a:lnTo>
                    <a:pt x="973" y="79"/>
                  </a:lnTo>
                  <a:lnTo>
                    <a:pt x="856" y="20"/>
                  </a:lnTo>
                  <a:lnTo>
                    <a:pt x="72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44"/>
            <p:cNvSpPr/>
            <p:nvPr/>
          </p:nvSpPr>
          <p:spPr>
            <a:xfrm>
              <a:off x="7342925" y="7428175"/>
              <a:ext cx="80650" cy="81150"/>
            </a:xfrm>
            <a:custGeom>
              <a:avLst/>
              <a:gdLst/>
              <a:ahLst/>
              <a:cxnLst/>
              <a:rect l="l" t="t" r="r" b="b"/>
              <a:pathLst>
                <a:path w="3226" h="3246" extrusionOk="0">
                  <a:moveTo>
                    <a:pt x="1594" y="1"/>
                  </a:moveTo>
                  <a:lnTo>
                    <a:pt x="1438" y="20"/>
                  </a:lnTo>
                  <a:lnTo>
                    <a:pt x="1283" y="40"/>
                  </a:lnTo>
                  <a:lnTo>
                    <a:pt x="1127" y="79"/>
                  </a:lnTo>
                  <a:lnTo>
                    <a:pt x="972" y="137"/>
                  </a:lnTo>
                  <a:lnTo>
                    <a:pt x="836" y="215"/>
                  </a:lnTo>
                  <a:lnTo>
                    <a:pt x="680" y="292"/>
                  </a:lnTo>
                  <a:lnTo>
                    <a:pt x="564" y="390"/>
                  </a:lnTo>
                  <a:lnTo>
                    <a:pt x="447" y="506"/>
                  </a:lnTo>
                  <a:lnTo>
                    <a:pt x="331" y="623"/>
                  </a:lnTo>
                  <a:lnTo>
                    <a:pt x="253" y="759"/>
                  </a:lnTo>
                  <a:lnTo>
                    <a:pt x="175" y="895"/>
                  </a:lnTo>
                  <a:lnTo>
                    <a:pt x="117" y="1031"/>
                  </a:lnTo>
                  <a:lnTo>
                    <a:pt x="59" y="1167"/>
                  </a:lnTo>
                  <a:lnTo>
                    <a:pt x="20" y="1322"/>
                  </a:lnTo>
                  <a:lnTo>
                    <a:pt x="0" y="1478"/>
                  </a:lnTo>
                  <a:lnTo>
                    <a:pt x="0" y="1633"/>
                  </a:lnTo>
                  <a:lnTo>
                    <a:pt x="0" y="1789"/>
                  </a:lnTo>
                  <a:lnTo>
                    <a:pt x="20" y="1944"/>
                  </a:lnTo>
                  <a:lnTo>
                    <a:pt x="78" y="2100"/>
                  </a:lnTo>
                  <a:lnTo>
                    <a:pt x="117" y="2255"/>
                  </a:lnTo>
                  <a:lnTo>
                    <a:pt x="195" y="2410"/>
                  </a:lnTo>
                  <a:lnTo>
                    <a:pt x="292" y="2546"/>
                  </a:lnTo>
                  <a:lnTo>
                    <a:pt x="389" y="2682"/>
                  </a:lnTo>
                  <a:lnTo>
                    <a:pt x="486" y="2799"/>
                  </a:lnTo>
                  <a:lnTo>
                    <a:pt x="622" y="2896"/>
                  </a:lnTo>
                  <a:lnTo>
                    <a:pt x="739" y="2993"/>
                  </a:lnTo>
                  <a:lnTo>
                    <a:pt x="875" y="3071"/>
                  </a:lnTo>
                  <a:lnTo>
                    <a:pt x="1011" y="3129"/>
                  </a:lnTo>
                  <a:lnTo>
                    <a:pt x="1166" y="3168"/>
                  </a:lnTo>
                  <a:lnTo>
                    <a:pt x="1322" y="3207"/>
                  </a:lnTo>
                  <a:lnTo>
                    <a:pt x="1477" y="3227"/>
                  </a:lnTo>
                  <a:lnTo>
                    <a:pt x="1632" y="3246"/>
                  </a:lnTo>
                  <a:lnTo>
                    <a:pt x="1788" y="3227"/>
                  </a:lnTo>
                  <a:lnTo>
                    <a:pt x="1943" y="3207"/>
                  </a:lnTo>
                  <a:lnTo>
                    <a:pt x="2099" y="3168"/>
                  </a:lnTo>
                  <a:lnTo>
                    <a:pt x="2254" y="3110"/>
                  </a:lnTo>
                  <a:lnTo>
                    <a:pt x="2390" y="3032"/>
                  </a:lnTo>
                  <a:lnTo>
                    <a:pt x="2546" y="2954"/>
                  </a:lnTo>
                  <a:lnTo>
                    <a:pt x="2662" y="2857"/>
                  </a:lnTo>
                  <a:lnTo>
                    <a:pt x="2779" y="2741"/>
                  </a:lnTo>
                  <a:lnTo>
                    <a:pt x="2876" y="2624"/>
                  </a:lnTo>
                  <a:lnTo>
                    <a:pt x="2973" y="2488"/>
                  </a:lnTo>
                  <a:lnTo>
                    <a:pt x="3051" y="2352"/>
                  </a:lnTo>
                  <a:lnTo>
                    <a:pt x="3109" y="2216"/>
                  </a:lnTo>
                  <a:lnTo>
                    <a:pt x="3168" y="2061"/>
                  </a:lnTo>
                  <a:lnTo>
                    <a:pt x="3206" y="1925"/>
                  </a:lnTo>
                  <a:lnTo>
                    <a:pt x="3226" y="1769"/>
                  </a:lnTo>
                  <a:lnTo>
                    <a:pt x="3226" y="1614"/>
                  </a:lnTo>
                  <a:lnTo>
                    <a:pt x="3226" y="1458"/>
                  </a:lnTo>
                  <a:lnTo>
                    <a:pt x="3206" y="1303"/>
                  </a:lnTo>
                  <a:lnTo>
                    <a:pt x="3148" y="1147"/>
                  </a:lnTo>
                  <a:lnTo>
                    <a:pt x="3109" y="992"/>
                  </a:lnTo>
                  <a:lnTo>
                    <a:pt x="3032" y="836"/>
                  </a:lnTo>
                  <a:lnTo>
                    <a:pt x="2934" y="700"/>
                  </a:lnTo>
                  <a:lnTo>
                    <a:pt x="2837" y="564"/>
                  </a:lnTo>
                  <a:lnTo>
                    <a:pt x="2740" y="448"/>
                  </a:lnTo>
                  <a:lnTo>
                    <a:pt x="2604" y="351"/>
                  </a:lnTo>
                  <a:lnTo>
                    <a:pt x="2487" y="254"/>
                  </a:lnTo>
                  <a:lnTo>
                    <a:pt x="2351" y="176"/>
                  </a:lnTo>
                  <a:lnTo>
                    <a:pt x="2215"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44"/>
            <p:cNvSpPr/>
            <p:nvPr/>
          </p:nvSpPr>
          <p:spPr>
            <a:xfrm>
              <a:off x="7590675" y="7195000"/>
              <a:ext cx="80650" cy="81150"/>
            </a:xfrm>
            <a:custGeom>
              <a:avLst/>
              <a:gdLst/>
              <a:ahLst/>
              <a:cxnLst/>
              <a:rect l="l" t="t" r="r" b="b"/>
              <a:pathLst>
                <a:path w="3226" h="3246" extrusionOk="0">
                  <a:moveTo>
                    <a:pt x="1594" y="1"/>
                  </a:moveTo>
                  <a:lnTo>
                    <a:pt x="1438" y="20"/>
                  </a:lnTo>
                  <a:lnTo>
                    <a:pt x="1283" y="40"/>
                  </a:lnTo>
                  <a:lnTo>
                    <a:pt x="1127" y="78"/>
                  </a:lnTo>
                  <a:lnTo>
                    <a:pt x="972" y="137"/>
                  </a:lnTo>
                  <a:lnTo>
                    <a:pt x="836" y="214"/>
                  </a:lnTo>
                  <a:lnTo>
                    <a:pt x="700" y="292"/>
                  </a:lnTo>
                  <a:lnTo>
                    <a:pt x="564" y="389"/>
                  </a:lnTo>
                  <a:lnTo>
                    <a:pt x="447" y="506"/>
                  </a:lnTo>
                  <a:lnTo>
                    <a:pt x="350" y="623"/>
                  </a:lnTo>
                  <a:lnTo>
                    <a:pt x="253" y="759"/>
                  </a:lnTo>
                  <a:lnTo>
                    <a:pt x="175" y="895"/>
                  </a:lnTo>
                  <a:lnTo>
                    <a:pt x="117" y="1031"/>
                  </a:lnTo>
                  <a:lnTo>
                    <a:pt x="59" y="1186"/>
                  </a:lnTo>
                  <a:lnTo>
                    <a:pt x="20" y="1322"/>
                  </a:lnTo>
                  <a:lnTo>
                    <a:pt x="0" y="1478"/>
                  </a:lnTo>
                  <a:lnTo>
                    <a:pt x="0" y="1633"/>
                  </a:lnTo>
                  <a:lnTo>
                    <a:pt x="0" y="1788"/>
                  </a:lnTo>
                  <a:lnTo>
                    <a:pt x="39" y="1944"/>
                  </a:lnTo>
                  <a:lnTo>
                    <a:pt x="78" y="2099"/>
                  </a:lnTo>
                  <a:lnTo>
                    <a:pt x="136" y="2255"/>
                  </a:lnTo>
                  <a:lnTo>
                    <a:pt x="195" y="2410"/>
                  </a:lnTo>
                  <a:lnTo>
                    <a:pt x="292" y="2546"/>
                  </a:lnTo>
                  <a:lnTo>
                    <a:pt x="389" y="2682"/>
                  </a:lnTo>
                  <a:lnTo>
                    <a:pt x="506" y="2799"/>
                  </a:lnTo>
                  <a:lnTo>
                    <a:pt x="622" y="2896"/>
                  </a:lnTo>
                  <a:lnTo>
                    <a:pt x="739" y="2993"/>
                  </a:lnTo>
                  <a:lnTo>
                    <a:pt x="875" y="3071"/>
                  </a:lnTo>
                  <a:lnTo>
                    <a:pt x="1030" y="3129"/>
                  </a:lnTo>
                  <a:lnTo>
                    <a:pt x="1166" y="3168"/>
                  </a:lnTo>
                  <a:lnTo>
                    <a:pt x="1322" y="3207"/>
                  </a:lnTo>
                  <a:lnTo>
                    <a:pt x="1477" y="3226"/>
                  </a:lnTo>
                  <a:lnTo>
                    <a:pt x="1633" y="3246"/>
                  </a:lnTo>
                  <a:lnTo>
                    <a:pt x="1788" y="3226"/>
                  </a:lnTo>
                  <a:lnTo>
                    <a:pt x="1943" y="3207"/>
                  </a:lnTo>
                  <a:lnTo>
                    <a:pt x="2099" y="3168"/>
                  </a:lnTo>
                  <a:lnTo>
                    <a:pt x="2254" y="3110"/>
                  </a:lnTo>
                  <a:lnTo>
                    <a:pt x="2390" y="3032"/>
                  </a:lnTo>
                  <a:lnTo>
                    <a:pt x="2546" y="2954"/>
                  </a:lnTo>
                  <a:lnTo>
                    <a:pt x="2662" y="2857"/>
                  </a:lnTo>
                  <a:lnTo>
                    <a:pt x="2779" y="2741"/>
                  </a:lnTo>
                  <a:lnTo>
                    <a:pt x="2896" y="2624"/>
                  </a:lnTo>
                  <a:lnTo>
                    <a:pt x="2973" y="2488"/>
                  </a:lnTo>
                  <a:lnTo>
                    <a:pt x="3051" y="2352"/>
                  </a:lnTo>
                  <a:lnTo>
                    <a:pt x="3129" y="2216"/>
                  </a:lnTo>
                  <a:lnTo>
                    <a:pt x="3168" y="2060"/>
                  </a:lnTo>
                  <a:lnTo>
                    <a:pt x="3207" y="1924"/>
                  </a:lnTo>
                  <a:lnTo>
                    <a:pt x="3226" y="1769"/>
                  </a:lnTo>
                  <a:lnTo>
                    <a:pt x="3226" y="1614"/>
                  </a:lnTo>
                  <a:lnTo>
                    <a:pt x="3226" y="1458"/>
                  </a:lnTo>
                  <a:lnTo>
                    <a:pt x="3207" y="1303"/>
                  </a:lnTo>
                  <a:lnTo>
                    <a:pt x="3168" y="1147"/>
                  </a:lnTo>
                  <a:lnTo>
                    <a:pt x="3109" y="992"/>
                  </a:lnTo>
                  <a:lnTo>
                    <a:pt x="3032" y="836"/>
                  </a:lnTo>
                  <a:lnTo>
                    <a:pt x="2934" y="700"/>
                  </a:lnTo>
                  <a:lnTo>
                    <a:pt x="2837" y="564"/>
                  </a:lnTo>
                  <a:lnTo>
                    <a:pt x="2740" y="448"/>
                  </a:lnTo>
                  <a:lnTo>
                    <a:pt x="2604" y="351"/>
                  </a:lnTo>
                  <a:lnTo>
                    <a:pt x="2488" y="253"/>
                  </a:lnTo>
                  <a:lnTo>
                    <a:pt x="2352" y="176"/>
                  </a:lnTo>
                  <a:lnTo>
                    <a:pt x="2216"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8" name="Google Shape;2518;p44"/>
          <p:cNvGrpSpPr/>
          <p:nvPr/>
        </p:nvGrpSpPr>
        <p:grpSpPr>
          <a:xfrm>
            <a:off x="9856895" y="4865020"/>
            <a:ext cx="1700743" cy="2067761"/>
            <a:chOff x="5712800" y="2850000"/>
            <a:chExt cx="934200" cy="1135800"/>
          </a:xfrm>
        </p:grpSpPr>
        <p:sp>
          <p:nvSpPr>
            <p:cNvPr id="2519" name="Google Shape;2519;p44"/>
            <p:cNvSpPr/>
            <p:nvPr/>
          </p:nvSpPr>
          <p:spPr>
            <a:xfrm>
              <a:off x="5726400" y="3445100"/>
              <a:ext cx="18000" cy="18000"/>
            </a:xfrm>
            <a:custGeom>
              <a:avLst/>
              <a:gdLst/>
              <a:ahLst/>
              <a:cxnLst/>
              <a:rect l="l" t="t" r="r" b="b"/>
              <a:pathLst>
                <a:path w="720" h="720" extrusionOk="0">
                  <a:moveTo>
                    <a:pt x="292" y="0"/>
                  </a:moveTo>
                  <a:lnTo>
                    <a:pt x="214" y="20"/>
                  </a:lnTo>
                  <a:lnTo>
                    <a:pt x="156" y="58"/>
                  </a:lnTo>
                  <a:lnTo>
                    <a:pt x="97" y="97"/>
                  </a:lnTo>
                  <a:lnTo>
                    <a:pt x="59" y="156"/>
                  </a:lnTo>
                  <a:lnTo>
                    <a:pt x="20" y="214"/>
                  </a:lnTo>
                  <a:lnTo>
                    <a:pt x="0" y="292"/>
                  </a:lnTo>
                  <a:lnTo>
                    <a:pt x="0" y="350"/>
                  </a:lnTo>
                  <a:lnTo>
                    <a:pt x="0" y="428"/>
                  </a:lnTo>
                  <a:lnTo>
                    <a:pt x="20" y="505"/>
                  </a:lnTo>
                  <a:lnTo>
                    <a:pt x="59" y="564"/>
                  </a:lnTo>
                  <a:lnTo>
                    <a:pt x="97" y="622"/>
                  </a:lnTo>
                  <a:lnTo>
                    <a:pt x="156" y="661"/>
                  </a:lnTo>
                  <a:lnTo>
                    <a:pt x="214" y="700"/>
                  </a:lnTo>
                  <a:lnTo>
                    <a:pt x="292" y="719"/>
                  </a:lnTo>
                  <a:lnTo>
                    <a:pt x="428" y="719"/>
                  </a:lnTo>
                  <a:lnTo>
                    <a:pt x="505" y="700"/>
                  </a:lnTo>
                  <a:lnTo>
                    <a:pt x="564" y="661"/>
                  </a:lnTo>
                  <a:lnTo>
                    <a:pt x="603" y="622"/>
                  </a:lnTo>
                  <a:lnTo>
                    <a:pt x="661" y="564"/>
                  </a:lnTo>
                  <a:lnTo>
                    <a:pt x="680" y="505"/>
                  </a:lnTo>
                  <a:lnTo>
                    <a:pt x="700" y="428"/>
                  </a:lnTo>
                  <a:lnTo>
                    <a:pt x="719" y="350"/>
                  </a:lnTo>
                  <a:lnTo>
                    <a:pt x="700" y="292"/>
                  </a:lnTo>
                  <a:lnTo>
                    <a:pt x="680" y="214"/>
                  </a:lnTo>
                  <a:lnTo>
                    <a:pt x="661" y="156"/>
                  </a:lnTo>
                  <a:lnTo>
                    <a:pt x="603" y="97"/>
                  </a:lnTo>
                  <a:lnTo>
                    <a:pt x="564" y="58"/>
                  </a:lnTo>
                  <a:lnTo>
                    <a:pt x="505"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44"/>
            <p:cNvSpPr/>
            <p:nvPr/>
          </p:nvSpPr>
          <p:spPr>
            <a:xfrm>
              <a:off x="5712800" y="3391650"/>
              <a:ext cx="934200" cy="594150"/>
            </a:xfrm>
            <a:custGeom>
              <a:avLst/>
              <a:gdLst/>
              <a:ahLst/>
              <a:cxnLst/>
              <a:rect l="l" t="t" r="r" b="b"/>
              <a:pathLst>
                <a:path w="37368" h="23766" extrusionOk="0">
                  <a:moveTo>
                    <a:pt x="2099" y="1"/>
                  </a:moveTo>
                  <a:lnTo>
                    <a:pt x="1788" y="20"/>
                  </a:lnTo>
                  <a:lnTo>
                    <a:pt x="1477" y="59"/>
                  </a:lnTo>
                  <a:lnTo>
                    <a:pt x="1166" y="137"/>
                  </a:lnTo>
                  <a:lnTo>
                    <a:pt x="894" y="253"/>
                  </a:lnTo>
                  <a:lnTo>
                    <a:pt x="777" y="312"/>
                  </a:lnTo>
                  <a:lnTo>
                    <a:pt x="680" y="389"/>
                  </a:lnTo>
                  <a:lnTo>
                    <a:pt x="583" y="467"/>
                  </a:lnTo>
                  <a:lnTo>
                    <a:pt x="486" y="564"/>
                  </a:lnTo>
                  <a:lnTo>
                    <a:pt x="330" y="778"/>
                  </a:lnTo>
                  <a:lnTo>
                    <a:pt x="194" y="992"/>
                  </a:lnTo>
                  <a:lnTo>
                    <a:pt x="117" y="1264"/>
                  </a:lnTo>
                  <a:lnTo>
                    <a:pt x="58" y="1555"/>
                  </a:lnTo>
                  <a:lnTo>
                    <a:pt x="20" y="1866"/>
                  </a:lnTo>
                  <a:lnTo>
                    <a:pt x="0" y="2196"/>
                  </a:lnTo>
                  <a:lnTo>
                    <a:pt x="20" y="2566"/>
                  </a:lnTo>
                  <a:lnTo>
                    <a:pt x="58" y="2954"/>
                  </a:lnTo>
                  <a:lnTo>
                    <a:pt x="97" y="3362"/>
                  </a:lnTo>
                  <a:lnTo>
                    <a:pt x="175" y="3790"/>
                  </a:lnTo>
                  <a:lnTo>
                    <a:pt x="369" y="4703"/>
                  </a:lnTo>
                  <a:lnTo>
                    <a:pt x="486" y="5189"/>
                  </a:lnTo>
                  <a:lnTo>
                    <a:pt x="641" y="5675"/>
                  </a:lnTo>
                  <a:lnTo>
                    <a:pt x="836" y="6160"/>
                  </a:lnTo>
                  <a:lnTo>
                    <a:pt x="1069" y="6627"/>
                  </a:lnTo>
                  <a:lnTo>
                    <a:pt x="1321" y="7093"/>
                  </a:lnTo>
                  <a:lnTo>
                    <a:pt x="1594" y="7540"/>
                  </a:lnTo>
                  <a:lnTo>
                    <a:pt x="1924" y="7968"/>
                  </a:lnTo>
                  <a:lnTo>
                    <a:pt x="2274" y="8376"/>
                  </a:lnTo>
                  <a:lnTo>
                    <a:pt x="2449" y="8570"/>
                  </a:lnTo>
                  <a:lnTo>
                    <a:pt x="2643" y="8745"/>
                  </a:lnTo>
                  <a:lnTo>
                    <a:pt x="2857" y="8920"/>
                  </a:lnTo>
                  <a:lnTo>
                    <a:pt x="3070" y="9075"/>
                  </a:lnTo>
                  <a:lnTo>
                    <a:pt x="3284" y="9231"/>
                  </a:lnTo>
                  <a:lnTo>
                    <a:pt x="3517" y="9386"/>
                  </a:lnTo>
                  <a:lnTo>
                    <a:pt x="3750" y="9503"/>
                  </a:lnTo>
                  <a:lnTo>
                    <a:pt x="3984" y="9619"/>
                  </a:lnTo>
                  <a:lnTo>
                    <a:pt x="4236" y="9736"/>
                  </a:lnTo>
                  <a:lnTo>
                    <a:pt x="4489" y="9833"/>
                  </a:lnTo>
                  <a:lnTo>
                    <a:pt x="4761" y="9911"/>
                  </a:lnTo>
                  <a:lnTo>
                    <a:pt x="5033" y="9969"/>
                  </a:lnTo>
                  <a:lnTo>
                    <a:pt x="5324" y="10008"/>
                  </a:lnTo>
                  <a:lnTo>
                    <a:pt x="5596" y="10047"/>
                  </a:lnTo>
                  <a:lnTo>
                    <a:pt x="5907" y="10066"/>
                  </a:lnTo>
                  <a:lnTo>
                    <a:pt x="6743" y="10066"/>
                  </a:lnTo>
                  <a:lnTo>
                    <a:pt x="6937" y="10105"/>
                  </a:lnTo>
                  <a:lnTo>
                    <a:pt x="7112" y="10144"/>
                  </a:lnTo>
                  <a:lnTo>
                    <a:pt x="7229" y="10183"/>
                  </a:lnTo>
                  <a:lnTo>
                    <a:pt x="7326" y="10241"/>
                  </a:lnTo>
                  <a:lnTo>
                    <a:pt x="7384" y="10319"/>
                  </a:lnTo>
                  <a:lnTo>
                    <a:pt x="7423" y="10397"/>
                  </a:lnTo>
                  <a:lnTo>
                    <a:pt x="7423" y="10474"/>
                  </a:lnTo>
                  <a:lnTo>
                    <a:pt x="7404" y="10571"/>
                  </a:lnTo>
                  <a:lnTo>
                    <a:pt x="7365" y="10669"/>
                  </a:lnTo>
                  <a:lnTo>
                    <a:pt x="7287" y="10785"/>
                  </a:lnTo>
                  <a:lnTo>
                    <a:pt x="7112" y="10999"/>
                  </a:lnTo>
                  <a:lnTo>
                    <a:pt x="6840" y="11252"/>
                  </a:lnTo>
                  <a:lnTo>
                    <a:pt x="6549" y="11485"/>
                  </a:lnTo>
                  <a:lnTo>
                    <a:pt x="6218" y="11737"/>
                  </a:lnTo>
                  <a:lnTo>
                    <a:pt x="5538" y="12204"/>
                  </a:lnTo>
                  <a:lnTo>
                    <a:pt x="4528" y="12825"/>
                  </a:lnTo>
                  <a:lnTo>
                    <a:pt x="4372" y="12903"/>
                  </a:lnTo>
                  <a:lnTo>
                    <a:pt x="4139" y="13000"/>
                  </a:lnTo>
                  <a:lnTo>
                    <a:pt x="3537" y="13175"/>
                  </a:lnTo>
                  <a:lnTo>
                    <a:pt x="2818" y="13370"/>
                  </a:lnTo>
                  <a:lnTo>
                    <a:pt x="2021" y="13603"/>
                  </a:lnTo>
                  <a:lnTo>
                    <a:pt x="1632" y="13739"/>
                  </a:lnTo>
                  <a:lnTo>
                    <a:pt x="1263" y="13875"/>
                  </a:lnTo>
                  <a:lnTo>
                    <a:pt x="913" y="14030"/>
                  </a:lnTo>
                  <a:lnTo>
                    <a:pt x="622" y="14205"/>
                  </a:lnTo>
                  <a:lnTo>
                    <a:pt x="369" y="14380"/>
                  </a:lnTo>
                  <a:lnTo>
                    <a:pt x="253" y="14497"/>
                  </a:lnTo>
                  <a:lnTo>
                    <a:pt x="175" y="14594"/>
                  </a:lnTo>
                  <a:lnTo>
                    <a:pt x="97" y="14691"/>
                  </a:lnTo>
                  <a:lnTo>
                    <a:pt x="39" y="14808"/>
                  </a:lnTo>
                  <a:lnTo>
                    <a:pt x="20" y="14924"/>
                  </a:lnTo>
                  <a:lnTo>
                    <a:pt x="0" y="15041"/>
                  </a:lnTo>
                  <a:lnTo>
                    <a:pt x="20" y="15332"/>
                  </a:lnTo>
                  <a:lnTo>
                    <a:pt x="58" y="15701"/>
                  </a:lnTo>
                  <a:lnTo>
                    <a:pt x="156" y="16109"/>
                  </a:lnTo>
                  <a:lnTo>
                    <a:pt x="292" y="16556"/>
                  </a:lnTo>
                  <a:lnTo>
                    <a:pt x="369" y="16790"/>
                  </a:lnTo>
                  <a:lnTo>
                    <a:pt x="486" y="17023"/>
                  </a:lnTo>
                  <a:lnTo>
                    <a:pt x="603" y="17256"/>
                  </a:lnTo>
                  <a:lnTo>
                    <a:pt x="719" y="17470"/>
                  </a:lnTo>
                  <a:lnTo>
                    <a:pt x="875" y="17683"/>
                  </a:lnTo>
                  <a:lnTo>
                    <a:pt x="1030" y="17897"/>
                  </a:lnTo>
                  <a:lnTo>
                    <a:pt x="1224" y="18091"/>
                  </a:lnTo>
                  <a:lnTo>
                    <a:pt x="1419" y="18266"/>
                  </a:lnTo>
                  <a:lnTo>
                    <a:pt x="1632" y="18422"/>
                  </a:lnTo>
                  <a:lnTo>
                    <a:pt x="1885" y="18558"/>
                  </a:lnTo>
                  <a:lnTo>
                    <a:pt x="2138" y="18674"/>
                  </a:lnTo>
                  <a:lnTo>
                    <a:pt x="2410" y="18752"/>
                  </a:lnTo>
                  <a:lnTo>
                    <a:pt x="2721" y="18830"/>
                  </a:lnTo>
                  <a:lnTo>
                    <a:pt x="3051" y="18849"/>
                  </a:lnTo>
                  <a:lnTo>
                    <a:pt x="3401" y="18849"/>
                  </a:lnTo>
                  <a:lnTo>
                    <a:pt x="3770" y="18810"/>
                  </a:lnTo>
                  <a:lnTo>
                    <a:pt x="4178" y="18733"/>
                  </a:lnTo>
                  <a:lnTo>
                    <a:pt x="4605" y="18616"/>
                  </a:lnTo>
                  <a:lnTo>
                    <a:pt x="5052" y="18441"/>
                  </a:lnTo>
                  <a:lnTo>
                    <a:pt x="5538" y="18227"/>
                  </a:lnTo>
                  <a:lnTo>
                    <a:pt x="6063" y="17975"/>
                  </a:lnTo>
                  <a:lnTo>
                    <a:pt x="6587" y="17664"/>
                  </a:lnTo>
                  <a:lnTo>
                    <a:pt x="7170" y="17295"/>
                  </a:lnTo>
                  <a:lnTo>
                    <a:pt x="7773" y="16887"/>
                  </a:lnTo>
                  <a:lnTo>
                    <a:pt x="7948" y="16653"/>
                  </a:lnTo>
                  <a:lnTo>
                    <a:pt x="8395" y="16109"/>
                  </a:lnTo>
                  <a:lnTo>
                    <a:pt x="8705" y="15760"/>
                  </a:lnTo>
                  <a:lnTo>
                    <a:pt x="9055" y="15410"/>
                  </a:lnTo>
                  <a:lnTo>
                    <a:pt x="9405" y="15041"/>
                  </a:lnTo>
                  <a:lnTo>
                    <a:pt x="9794" y="14691"/>
                  </a:lnTo>
                  <a:lnTo>
                    <a:pt x="10163" y="14380"/>
                  </a:lnTo>
                  <a:lnTo>
                    <a:pt x="10338" y="14244"/>
                  </a:lnTo>
                  <a:lnTo>
                    <a:pt x="10532" y="14127"/>
                  </a:lnTo>
                  <a:lnTo>
                    <a:pt x="10687" y="14030"/>
                  </a:lnTo>
                  <a:lnTo>
                    <a:pt x="10862" y="13972"/>
                  </a:lnTo>
                  <a:lnTo>
                    <a:pt x="11018" y="13914"/>
                  </a:lnTo>
                  <a:lnTo>
                    <a:pt x="11154" y="13894"/>
                  </a:lnTo>
                  <a:lnTo>
                    <a:pt x="11290" y="13914"/>
                  </a:lnTo>
                  <a:lnTo>
                    <a:pt x="11406" y="13953"/>
                  </a:lnTo>
                  <a:lnTo>
                    <a:pt x="11504" y="14030"/>
                  </a:lnTo>
                  <a:lnTo>
                    <a:pt x="11601" y="14147"/>
                  </a:lnTo>
                  <a:lnTo>
                    <a:pt x="11659" y="14302"/>
                  </a:lnTo>
                  <a:lnTo>
                    <a:pt x="11717" y="14497"/>
                  </a:lnTo>
                  <a:lnTo>
                    <a:pt x="11737" y="14749"/>
                  </a:lnTo>
                  <a:lnTo>
                    <a:pt x="11737" y="15041"/>
                  </a:lnTo>
                  <a:lnTo>
                    <a:pt x="11717" y="15701"/>
                  </a:lnTo>
                  <a:lnTo>
                    <a:pt x="11679" y="16420"/>
                  </a:lnTo>
                  <a:lnTo>
                    <a:pt x="11581" y="17936"/>
                  </a:lnTo>
                  <a:lnTo>
                    <a:pt x="11562" y="18694"/>
                  </a:lnTo>
                  <a:lnTo>
                    <a:pt x="11562" y="19452"/>
                  </a:lnTo>
                  <a:lnTo>
                    <a:pt x="11581" y="20190"/>
                  </a:lnTo>
                  <a:lnTo>
                    <a:pt x="11620" y="20559"/>
                  </a:lnTo>
                  <a:lnTo>
                    <a:pt x="11659" y="20890"/>
                  </a:lnTo>
                  <a:lnTo>
                    <a:pt x="11717" y="21220"/>
                  </a:lnTo>
                  <a:lnTo>
                    <a:pt x="11795" y="21550"/>
                  </a:lnTo>
                  <a:lnTo>
                    <a:pt x="11873" y="21842"/>
                  </a:lnTo>
                  <a:lnTo>
                    <a:pt x="11989" y="22133"/>
                  </a:lnTo>
                  <a:lnTo>
                    <a:pt x="12106" y="22386"/>
                  </a:lnTo>
                  <a:lnTo>
                    <a:pt x="12261" y="22619"/>
                  </a:lnTo>
                  <a:lnTo>
                    <a:pt x="12417" y="22852"/>
                  </a:lnTo>
                  <a:lnTo>
                    <a:pt x="12611" y="23046"/>
                  </a:lnTo>
                  <a:lnTo>
                    <a:pt x="12825" y="23202"/>
                  </a:lnTo>
                  <a:lnTo>
                    <a:pt x="13058" y="23338"/>
                  </a:lnTo>
                  <a:lnTo>
                    <a:pt x="13330" y="23455"/>
                  </a:lnTo>
                  <a:lnTo>
                    <a:pt x="13622" y="23513"/>
                  </a:lnTo>
                  <a:lnTo>
                    <a:pt x="13933" y="23552"/>
                  </a:lnTo>
                  <a:lnTo>
                    <a:pt x="14302" y="23571"/>
                  </a:lnTo>
                  <a:lnTo>
                    <a:pt x="14671" y="23532"/>
                  </a:lnTo>
                  <a:lnTo>
                    <a:pt x="15098" y="23455"/>
                  </a:lnTo>
                  <a:lnTo>
                    <a:pt x="15293" y="23416"/>
                  </a:lnTo>
                  <a:lnTo>
                    <a:pt x="15507" y="23338"/>
                  </a:lnTo>
                  <a:lnTo>
                    <a:pt x="15681" y="23280"/>
                  </a:lnTo>
                  <a:lnTo>
                    <a:pt x="15876" y="23202"/>
                  </a:lnTo>
                  <a:lnTo>
                    <a:pt x="16031" y="23105"/>
                  </a:lnTo>
                  <a:lnTo>
                    <a:pt x="16187" y="23027"/>
                  </a:lnTo>
                  <a:lnTo>
                    <a:pt x="16478" y="22813"/>
                  </a:lnTo>
                  <a:lnTo>
                    <a:pt x="16731" y="22580"/>
                  </a:lnTo>
                  <a:lnTo>
                    <a:pt x="16964" y="22308"/>
                  </a:lnTo>
                  <a:lnTo>
                    <a:pt x="17139" y="22017"/>
                  </a:lnTo>
                  <a:lnTo>
                    <a:pt x="17314" y="21725"/>
                  </a:lnTo>
                  <a:lnTo>
                    <a:pt x="17430" y="21395"/>
                  </a:lnTo>
                  <a:lnTo>
                    <a:pt x="17547" y="21064"/>
                  </a:lnTo>
                  <a:lnTo>
                    <a:pt x="17625" y="20715"/>
                  </a:lnTo>
                  <a:lnTo>
                    <a:pt x="17702" y="20345"/>
                  </a:lnTo>
                  <a:lnTo>
                    <a:pt x="17741" y="19976"/>
                  </a:lnTo>
                  <a:lnTo>
                    <a:pt x="17780" y="19607"/>
                  </a:lnTo>
                  <a:lnTo>
                    <a:pt x="17799" y="19238"/>
                  </a:lnTo>
                  <a:lnTo>
                    <a:pt x="17799" y="18869"/>
                  </a:lnTo>
                  <a:lnTo>
                    <a:pt x="17780" y="18130"/>
                  </a:lnTo>
                  <a:lnTo>
                    <a:pt x="17761" y="17450"/>
                  </a:lnTo>
                  <a:lnTo>
                    <a:pt x="17722" y="16809"/>
                  </a:lnTo>
                  <a:lnTo>
                    <a:pt x="17702" y="16245"/>
                  </a:lnTo>
                  <a:lnTo>
                    <a:pt x="17702" y="15993"/>
                  </a:lnTo>
                  <a:lnTo>
                    <a:pt x="17702" y="15779"/>
                  </a:lnTo>
                  <a:lnTo>
                    <a:pt x="17722" y="15604"/>
                  </a:lnTo>
                  <a:lnTo>
                    <a:pt x="17761" y="15429"/>
                  </a:lnTo>
                  <a:lnTo>
                    <a:pt x="17819" y="15313"/>
                  </a:lnTo>
                  <a:lnTo>
                    <a:pt x="17897" y="15235"/>
                  </a:lnTo>
                  <a:lnTo>
                    <a:pt x="17935" y="15196"/>
                  </a:lnTo>
                  <a:lnTo>
                    <a:pt x="18110" y="15196"/>
                  </a:lnTo>
                  <a:lnTo>
                    <a:pt x="18344" y="15235"/>
                  </a:lnTo>
                  <a:lnTo>
                    <a:pt x="18577" y="15313"/>
                  </a:lnTo>
                  <a:lnTo>
                    <a:pt x="18790" y="15429"/>
                  </a:lnTo>
                  <a:lnTo>
                    <a:pt x="18985" y="15546"/>
                  </a:lnTo>
                  <a:lnTo>
                    <a:pt x="19160" y="15701"/>
                  </a:lnTo>
                  <a:lnTo>
                    <a:pt x="19315" y="15857"/>
                  </a:lnTo>
                  <a:lnTo>
                    <a:pt x="19471" y="16051"/>
                  </a:lnTo>
                  <a:lnTo>
                    <a:pt x="19607" y="16245"/>
                  </a:lnTo>
                  <a:lnTo>
                    <a:pt x="19723" y="16479"/>
                  </a:lnTo>
                  <a:lnTo>
                    <a:pt x="19859" y="16712"/>
                  </a:lnTo>
                  <a:lnTo>
                    <a:pt x="19956" y="16945"/>
                  </a:lnTo>
                  <a:lnTo>
                    <a:pt x="20054" y="17217"/>
                  </a:lnTo>
                  <a:lnTo>
                    <a:pt x="20248" y="17761"/>
                  </a:lnTo>
                  <a:lnTo>
                    <a:pt x="20403" y="18325"/>
                  </a:lnTo>
                  <a:lnTo>
                    <a:pt x="20714" y="19510"/>
                  </a:lnTo>
                  <a:lnTo>
                    <a:pt x="20870" y="20112"/>
                  </a:lnTo>
                  <a:lnTo>
                    <a:pt x="21025" y="20676"/>
                  </a:lnTo>
                  <a:lnTo>
                    <a:pt x="21219" y="21220"/>
                  </a:lnTo>
                  <a:lnTo>
                    <a:pt x="21336" y="21473"/>
                  </a:lnTo>
                  <a:lnTo>
                    <a:pt x="21433" y="21725"/>
                  </a:lnTo>
                  <a:lnTo>
                    <a:pt x="21569" y="21958"/>
                  </a:lnTo>
                  <a:lnTo>
                    <a:pt x="21686" y="22172"/>
                  </a:lnTo>
                  <a:lnTo>
                    <a:pt x="21841" y="22386"/>
                  </a:lnTo>
                  <a:lnTo>
                    <a:pt x="21997" y="22580"/>
                  </a:lnTo>
                  <a:lnTo>
                    <a:pt x="22172" y="22736"/>
                  </a:lnTo>
                  <a:lnTo>
                    <a:pt x="22346" y="22910"/>
                  </a:lnTo>
                  <a:lnTo>
                    <a:pt x="22560" y="23046"/>
                  </a:lnTo>
                  <a:lnTo>
                    <a:pt x="22774" y="23183"/>
                  </a:lnTo>
                  <a:lnTo>
                    <a:pt x="22988" y="23299"/>
                  </a:lnTo>
                  <a:lnTo>
                    <a:pt x="23221" y="23416"/>
                  </a:lnTo>
                  <a:lnTo>
                    <a:pt x="23473" y="23513"/>
                  </a:lnTo>
                  <a:lnTo>
                    <a:pt x="23726" y="23591"/>
                  </a:lnTo>
                  <a:lnTo>
                    <a:pt x="23979" y="23649"/>
                  </a:lnTo>
                  <a:lnTo>
                    <a:pt x="24231" y="23707"/>
                  </a:lnTo>
                  <a:lnTo>
                    <a:pt x="24503" y="23746"/>
                  </a:lnTo>
                  <a:lnTo>
                    <a:pt x="24756" y="23765"/>
                  </a:lnTo>
                  <a:lnTo>
                    <a:pt x="25281" y="23765"/>
                  </a:lnTo>
                  <a:lnTo>
                    <a:pt x="25553" y="23727"/>
                  </a:lnTo>
                  <a:lnTo>
                    <a:pt x="25805" y="23688"/>
                  </a:lnTo>
                  <a:lnTo>
                    <a:pt x="26038" y="23629"/>
                  </a:lnTo>
                  <a:lnTo>
                    <a:pt x="26272" y="23571"/>
                  </a:lnTo>
                  <a:lnTo>
                    <a:pt x="26505" y="23474"/>
                  </a:lnTo>
                  <a:lnTo>
                    <a:pt x="26719" y="23357"/>
                  </a:lnTo>
                  <a:lnTo>
                    <a:pt x="26932" y="23241"/>
                  </a:lnTo>
                  <a:lnTo>
                    <a:pt x="27127" y="23105"/>
                  </a:lnTo>
                  <a:lnTo>
                    <a:pt x="27301" y="22949"/>
                  </a:lnTo>
                  <a:lnTo>
                    <a:pt x="27457" y="22755"/>
                  </a:lnTo>
                  <a:lnTo>
                    <a:pt x="27593" y="22561"/>
                  </a:lnTo>
                  <a:lnTo>
                    <a:pt x="27710" y="22347"/>
                  </a:lnTo>
                  <a:lnTo>
                    <a:pt x="27807" y="22114"/>
                  </a:lnTo>
                  <a:lnTo>
                    <a:pt x="27884" y="21861"/>
                  </a:lnTo>
                  <a:lnTo>
                    <a:pt x="27943" y="21589"/>
                  </a:lnTo>
                  <a:lnTo>
                    <a:pt x="27962" y="21298"/>
                  </a:lnTo>
                  <a:lnTo>
                    <a:pt x="27962" y="20987"/>
                  </a:lnTo>
                  <a:lnTo>
                    <a:pt x="27923" y="20656"/>
                  </a:lnTo>
                  <a:lnTo>
                    <a:pt x="27865" y="20365"/>
                  </a:lnTo>
                  <a:lnTo>
                    <a:pt x="27787" y="20054"/>
                  </a:lnTo>
                  <a:lnTo>
                    <a:pt x="27710" y="19763"/>
                  </a:lnTo>
                  <a:lnTo>
                    <a:pt x="27593" y="19471"/>
                  </a:lnTo>
                  <a:lnTo>
                    <a:pt x="27476" y="19199"/>
                  </a:lnTo>
                  <a:lnTo>
                    <a:pt x="27340" y="18927"/>
                  </a:lnTo>
                  <a:lnTo>
                    <a:pt x="27185" y="18655"/>
                  </a:lnTo>
                  <a:lnTo>
                    <a:pt x="27029" y="18383"/>
                  </a:lnTo>
                  <a:lnTo>
                    <a:pt x="26680" y="17878"/>
                  </a:lnTo>
                  <a:lnTo>
                    <a:pt x="26310" y="17411"/>
                  </a:lnTo>
                  <a:lnTo>
                    <a:pt x="25922" y="16964"/>
                  </a:lnTo>
                  <a:lnTo>
                    <a:pt x="25553" y="16556"/>
                  </a:lnTo>
                  <a:lnTo>
                    <a:pt x="24853" y="15837"/>
                  </a:lnTo>
                  <a:lnTo>
                    <a:pt x="24562" y="15526"/>
                  </a:lnTo>
                  <a:lnTo>
                    <a:pt x="24309" y="15235"/>
                  </a:lnTo>
                  <a:lnTo>
                    <a:pt x="24134" y="15002"/>
                  </a:lnTo>
                  <a:lnTo>
                    <a:pt x="24056" y="14905"/>
                  </a:lnTo>
                  <a:lnTo>
                    <a:pt x="24018" y="14808"/>
                  </a:lnTo>
                  <a:lnTo>
                    <a:pt x="23998" y="14730"/>
                  </a:lnTo>
                  <a:lnTo>
                    <a:pt x="23998" y="14652"/>
                  </a:lnTo>
                  <a:lnTo>
                    <a:pt x="24037" y="14594"/>
                  </a:lnTo>
                  <a:lnTo>
                    <a:pt x="24095" y="14535"/>
                  </a:lnTo>
                  <a:lnTo>
                    <a:pt x="24192" y="14497"/>
                  </a:lnTo>
                  <a:lnTo>
                    <a:pt x="24328" y="14477"/>
                  </a:lnTo>
                  <a:lnTo>
                    <a:pt x="24523" y="14477"/>
                  </a:lnTo>
                  <a:lnTo>
                    <a:pt x="24775" y="14497"/>
                  </a:lnTo>
                  <a:lnTo>
                    <a:pt x="25397" y="14555"/>
                  </a:lnTo>
                  <a:lnTo>
                    <a:pt x="26155" y="14671"/>
                  </a:lnTo>
                  <a:lnTo>
                    <a:pt x="27029" y="14788"/>
                  </a:lnTo>
                  <a:lnTo>
                    <a:pt x="27982" y="14924"/>
                  </a:lnTo>
                  <a:lnTo>
                    <a:pt x="29031" y="15021"/>
                  </a:lnTo>
                  <a:lnTo>
                    <a:pt x="29556" y="15060"/>
                  </a:lnTo>
                  <a:lnTo>
                    <a:pt x="30100" y="15099"/>
                  </a:lnTo>
                  <a:lnTo>
                    <a:pt x="30644" y="15118"/>
                  </a:lnTo>
                  <a:lnTo>
                    <a:pt x="31188" y="15118"/>
                  </a:lnTo>
                  <a:lnTo>
                    <a:pt x="31712" y="15099"/>
                  </a:lnTo>
                  <a:lnTo>
                    <a:pt x="32257" y="15080"/>
                  </a:lnTo>
                  <a:lnTo>
                    <a:pt x="32781" y="15021"/>
                  </a:lnTo>
                  <a:lnTo>
                    <a:pt x="33286" y="14944"/>
                  </a:lnTo>
                  <a:lnTo>
                    <a:pt x="33772" y="14846"/>
                  </a:lnTo>
                  <a:lnTo>
                    <a:pt x="34258" y="14710"/>
                  </a:lnTo>
                  <a:lnTo>
                    <a:pt x="34705" y="14555"/>
                  </a:lnTo>
                  <a:lnTo>
                    <a:pt x="35132" y="14361"/>
                  </a:lnTo>
                  <a:lnTo>
                    <a:pt x="35327" y="14244"/>
                  </a:lnTo>
                  <a:lnTo>
                    <a:pt x="35521" y="14127"/>
                  </a:lnTo>
                  <a:lnTo>
                    <a:pt x="35715" y="13991"/>
                  </a:lnTo>
                  <a:lnTo>
                    <a:pt x="35890" y="13855"/>
                  </a:lnTo>
                  <a:lnTo>
                    <a:pt x="36065" y="13719"/>
                  </a:lnTo>
                  <a:lnTo>
                    <a:pt x="36221" y="13564"/>
                  </a:lnTo>
                  <a:lnTo>
                    <a:pt x="36357" y="13389"/>
                  </a:lnTo>
                  <a:lnTo>
                    <a:pt x="36512" y="13214"/>
                  </a:lnTo>
                  <a:lnTo>
                    <a:pt x="36629" y="13020"/>
                  </a:lnTo>
                  <a:lnTo>
                    <a:pt x="36745" y="12825"/>
                  </a:lnTo>
                  <a:lnTo>
                    <a:pt x="36862" y="12612"/>
                  </a:lnTo>
                  <a:lnTo>
                    <a:pt x="36940" y="12398"/>
                  </a:lnTo>
                  <a:lnTo>
                    <a:pt x="37056" y="12068"/>
                  </a:lnTo>
                  <a:lnTo>
                    <a:pt x="37153" y="11698"/>
                  </a:lnTo>
                  <a:lnTo>
                    <a:pt x="37250" y="11290"/>
                  </a:lnTo>
                  <a:lnTo>
                    <a:pt x="37309" y="10863"/>
                  </a:lnTo>
                  <a:lnTo>
                    <a:pt x="37367" y="10416"/>
                  </a:lnTo>
                  <a:lnTo>
                    <a:pt x="37367" y="9969"/>
                  </a:lnTo>
                  <a:lnTo>
                    <a:pt x="37348" y="9522"/>
                  </a:lnTo>
                  <a:lnTo>
                    <a:pt x="37289" y="9095"/>
                  </a:lnTo>
                  <a:lnTo>
                    <a:pt x="37250" y="8900"/>
                  </a:lnTo>
                  <a:lnTo>
                    <a:pt x="37192" y="8687"/>
                  </a:lnTo>
                  <a:lnTo>
                    <a:pt x="37114" y="8512"/>
                  </a:lnTo>
                  <a:lnTo>
                    <a:pt x="37037" y="8337"/>
                  </a:lnTo>
                  <a:lnTo>
                    <a:pt x="36920" y="8162"/>
                  </a:lnTo>
                  <a:lnTo>
                    <a:pt x="36823" y="8026"/>
                  </a:lnTo>
                  <a:lnTo>
                    <a:pt x="36687" y="7890"/>
                  </a:lnTo>
                  <a:lnTo>
                    <a:pt x="36531" y="7773"/>
                  </a:lnTo>
                  <a:lnTo>
                    <a:pt x="36376" y="7657"/>
                  </a:lnTo>
                  <a:lnTo>
                    <a:pt x="36201" y="7579"/>
                  </a:lnTo>
                  <a:lnTo>
                    <a:pt x="36007" y="7521"/>
                  </a:lnTo>
                  <a:lnTo>
                    <a:pt x="35793" y="7482"/>
                  </a:lnTo>
                  <a:lnTo>
                    <a:pt x="35560" y="7462"/>
                  </a:lnTo>
                  <a:lnTo>
                    <a:pt x="35288" y="7462"/>
                  </a:lnTo>
                  <a:lnTo>
                    <a:pt x="35016" y="7501"/>
                  </a:lnTo>
                  <a:lnTo>
                    <a:pt x="34724" y="7560"/>
                  </a:lnTo>
                  <a:lnTo>
                    <a:pt x="34491" y="7618"/>
                  </a:lnTo>
                  <a:lnTo>
                    <a:pt x="34297" y="7715"/>
                  </a:lnTo>
                  <a:lnTo>
                    <a:pt x="34122" y="7812"/>
                  </a:lnTo>
                  <a:lnTo>
                    <a:pt x="33966" y="7929"/>
                  </a:lnTo>
                  <a:lnTo>
                    <a:pt x="33656" y="8220"/>
                  </a:lnTo>
                  <a:lnTo>
                    <a:pt x="33267" y="8589"/>
                  </a:lnTo>
                  <a:lnTo>
                    <a:pt x="33014" y="8784"/>
                  </a:lnTo>
                  <a:lnTo>
                    <a:pt x="32723" y="8997"/>
                  </a:lnTo>
                  <a:lnTo>
                    <a:pt x="32354" y="9250"/>
                  </a:lnTo>
                  <a:lnTo>
                    <a:pt x="31926" y="9503"/>
                  </a:lnTo>
                  <a:lnTo>
                    <a:pt x="31402" y="9755"/>
                  </a:lnTo>
                  <a:lnTo>
                    <a:pt x="30799" y="10047"/>
                  </a:lnTo>
                  <a:lnTo>
                    <a:pt x="30080" y="10338"/>
                  </a:lnTo>
                  <a:lnTo>
                    <a:pt x="29245" y="10669"/>
                  </a:lnTo>
                  <a:lnTo>
                    <a:pt x="28953" y="10746"/>
                  </a:lnTo>
                  <a:lnTo>
                    <a:pt x="28642" y="10843"/>
                  </a:lnTo>
                  <a:lnTo>
                    <a:pt x="28312" y="10902"/>
                  </a:lnTo>
                  <a:lnTo>
                    <a:pt x="27962" y="10941"/>
                  </a:lnTo>
                  <a:lnTo>
                    <a:pt x="27612" y="10960"/>
                  </a:lnTo>
                  <a:lnTo>
                    <a:pt x="27263" y="10941"/>
                  </a:lnTo>
                  <a:lnTo>
                    <a:pt x="26932" y="10882"/>
                  </a:lnTo>
                  <a:lnTo>
                    <a:pt x="26757" y="10843"/>
                  </a:lnTo>
                  <a:lnTo>
                    <a:pt x="26583" y="10785"/>
                  </a:lnTo>
                  <a:lnTo>
                    <a:pt x="26427" y="10707"/>
                  </a:lnTo>
                  <a:lnTo>
                    <a:pt x="26272" y="10630"/>
                  </a:lnTo>
                  <a:lnTo>
                    <a:pt x="26116" y="10533"/>
                  </a:lnTo>
                  <a:lnTo>
                    <a:pt x="25961" y="10416"/>
                  </a:lnTo>
                  <a:lnTo>
                    <a:pt x="25825" y="10280"/>
                  </a:lnTo>
                  <a:lnTo>
                    <a:pt x="25689" y="10144"/>
                  </a:lnTo>
                  <a:lnTo>
                    <a:pt x="25572" y="9988"/>
                  </a:lnTo>
                  <a:lnTo>
                    <a:pt x="25455" y="9814"/>
                  </a:lnTo>
                  <a:lnTo>
                    <a:pt x="25358" y="9619"/>
                  </a:lnTo>
                  <a:lnTo>
                    <a:pt x="25261" y="9386"/>
                  </a:lnTo>
                  <a:lnTo>
                    <a:pt x="25183" y="9153"/>
                  </a:lnTo>
                  <a:lnTo>
                    <a:pt x="25106" y="8900"/>
                  </a:lnTo>
                  <a:lnTo>
                    <a:pt x="25047" y="8628"/>
                  </a:lnTo>
                  <a:lnTo>
                    <a:pt x="25009" y="8337"/>
                  </a:lnTo>
                  <a:lnTo>
                    <a:pt x="24970" y="8006"/>
                  </a:lnTo>
                  <a:lnTo>
                    <a:pt x="24950" y="7676"/>
                  </a:lnTo>
                  <a:lnTo>
                    <a:pt x="24931" y="7307"/>
                  </a:lnTo>
                  <a:lnTo>
                    <a:pt x="24853" y="6918"/>
                  </a:lnTo>
                  <a:lnTo>
                    <a:pt x="24756" y="6530"/>
                  </a:lnTo>
                  <a:lnTo>
                    <a:pt x="24600" y="6122"/>
                  </a:lnTo>
                  <a:lnTo>
                    <a:pt x="24426" y="5714"/>
                  </a:lnTo>
                  <a:lnTo>
                    <a:pt x="24192" y="5286"/>
                  </a:lnTo>
                  <a:lnTo>
                    <a:pt x="23940" y="4878"/>
                  </a:lnTo>
                  <a:lnTo>
                    <a:pt x="23648" y="4450"/>
                  </a:lnTo>
                  <a:lnTo>
                    <a:pt x="23318" y="4062"/>
                  </a:lnTo>
                  <a:lnTo>
                    <a:pt x="22968" y="3654"/>
                  </a:lnTo>
                  <a:lnTo>
                    <a:pt x="22580" y="3285"/>
                  </a:lnTo>
                  <a:lnTo>
                    <a:pt x="22152" y="2915"/>
                  </a:lnTo>
                  <a:lnTo>
                    <a:pt x="21705" y="2585"/>
                  </a:lnTo>
                  <a:lnTo>
                    <a:pt x="21239" y="2274"/>
                  </a:lnTo>
                  <a:lnTo>
                    <a:pt x="20734" y="1983"/>
                  </a:lnTo>
                  <a:lnTo>
                    <a:pt x="20190" y="1730"/>
                  </a:lnTo>
                  <a:lnTo>
                    <a:pt x="19645" y="1516"/>
                  </a:lnTo>
                  <a:lnTo>
                    <a:pt x="19354" y="1419"/>
                  </a:lnTo>
                  <a:lnTo>
                    <a:pt x="19062" y="1341"/>
                  </a:lnTo>
                  <a:lnTo>
                    <a:pt x="18771" y="1283"/>
                  </a:lnTo>
                  <a:lnTo>
                    <a:pt x="18460" y="1205"/>
                  </a:lnTo>
                  <a:lnTo>
                    <a:pt x="18169" y="1167"/>
                  </a:lnTo>
                  <a:lnTo>
                    <a:pt x="17838" y="1128"/>
                  </a:lnTo>
                  <a:lnTo>
                    <a:pt x="17527" y="1108"/>
                  </a:lnTo>
                  <a:lnTo>
                    <a:pt x="17197" y="1089"/>
                  </a:lnTo>
                  <a:lnTo>
                    <a:pt x="16886" y="1108"/>
                  </a:lnTo>
                  <a:lnTo>
                    <a:pt x="16556" y="1128"/>
                  </a:lnTo>
                  <a:lnTo>
                    <a:pt x="16206" y="1147"/>
                  </a:lnTo>
                  <a:lnTo>
                    <a:pt x="15876" y="1205"/>
                  </a:lnTo>
                  <a:lnTo>
                    <a:pt x="15526" y="1264"/>
                  </a:lnTo>
                  <a:lnTo>
                    <a:pt x="15176" y="1341"/>
                  </a:lnTo>
                  <a:lnTo>
                    <a:pt x="14826" y="1439"/>
                  </a:lnTo>
                  <a:lnTo>
                    <a:pt x="14457" y="1555"/>
                  </a:lnTo>
                  <a:lnTo>
                    <a:pt x="14107" y="1672"/>
                  </a:lnTo>
                  <a:lnTo>
                    <a:pt x="13738" y="1827"/>
                  </a:lnTo>
                  <a:lnTo>
                    <a:pt x="13369" y="1983"/>
                  </a:lnTo>
                  <a:lnTo>
                    <a:pt x="13000" y="2177"/>
                  </a:lnTo>
                  <a:lnTo>
                    <a:pt x="12611" y="2371"/>
                  </a:lnTo>
                  <a:lnTo>
                    <a:pt x="12242" y="2585"/>
                  </a:lnTo>
                  <a:lnTo>
                    <a:pt x="11853" y="2838"/>
                  </a:lnTo>
                  <a:lnTo>
                    <a:pt x="11465" y="3090"/>
                  </a:lnTo>
                  <a:lnTo>
                    <a:pt x="11096" y="3382"/>
                  </a:lnTo>
                  <a:lnTo>
                    <a:pt x="10707" y="3673"/>
                  </a:lnTo>
                  <a:lnTo>
                    <a:pt x="10299" y="4004"/>
                  </a:lnTo>
                  <a:lnTo>
                    <a:pt x="9910" y="4353"/>
                  </a:lnTo>
                  <a:lnTo>
                    <a:pt x="9522" y="4723"/>
                  </a:lnTo>
                  <a:lnTo>
                    <a:pt x="9114" y="5111"/>
                  </a:lnTo>
                  <a:lnTo>
                    <a:pt x="8978" y="5150"/>
                  </a:lnTo>
                  <a:lnTo>
                    <a:pt x="8589" y="5208"/>
                  </a:lnTo>
                  <a:lnTo>
                    <a:pt x="8336" y="5247"/>
                  </a:lnTo>
                  <a:lnTo>
                    <a:pt x="8045" y="5267"/>
                  </a:lnTo>
                  <a:lnTo>
                    <a:pt x="7714" y="5247"/>
                  </a:lnTo>
                  <a:lnTo>
                    <a:pt x="7384" y="5228"/>
                  </a:lnTo>
                  <a:lnTo>
                    <a:pt x="7034" y="5150"/>
                  </a:lnTo>
                  <a:lnTo>
                    <a:pt x="6704" y="5053"/>
                  </a:lnTo>
                  <a:lnTo>
                    <a:pt x="6529" y="4975"/>
                  </a:lnTo>
                  <a:lnTo>
                    <a:pt x="6374" y="4897"/>
                  </a:lnTo>
                  <a:lnTo>
                    <a:pt x="6218" y="4800"/>
                  </a:lnTo>
                  <a:lnTo>
                    <a:pt x="6063" y="4684"/>
                  </a:lnTo>
                  <a:lnTo>
                    <a:pt x="5927" y="4567"/>
                  </a:lnTo>
                  <a:lnTo>
                    <a:pt x="5791" y="4412"/>
                  </a:lnTo>
                  <a:lnTo>
                    <a:pt x="5655" y="4256"/>
                  </a:lnTo>
                  <a:lnTo>
                    <a:pt x="5538" y="4081"/>
                  </a:lnTo>
                  <a:lnTo>
                    <a:pt x="5441" y="3887"/>
                  </a:lnTo>
                  <a:lnTo>
                    <a:pt x="5344" y="3673"/>
                  </a:lnTo>
                  <a:lnTo>
                    <a:pt x="5266" y="3421"/>
                  </a:lnTo>
                  <a:lnTo>
                    <a:pt x="5208" y="3168"/>
                  </a:lnTo>
                  <a:lnTo>
                    <a:pt x="5091" y="2663"/>
                  </a:lnTo>
                  <a:lnTo>
                    <a:pt x="4955" y="2196"/>
                  </a:lnTo>
                  <a:lnTo>
                    <a:pt x="4800" y="1788"/>
                  </a:lnTo>
                  <a:lnTo>
                    <a:pt x="4625" y="1439"/>
                  </a:lnTo>
                  <a:lnTo>
                    <a:pt x="4431" y="1108"/>
                  </a:lnTo>
                  <a:lnTo>
                    <a:pt x="4217" y="856"/>
                  </a:lnTo>
                  <a:lnTo>
                    <a:pt x="4003" y="622"/>
                  </a:lnTo>
                  <a:lnTo>
                    <a:pt x="3770" y="428"/>
                  </a:lnTo>
                  <a:lnTo>
                    <a:pt x="3517" y="273"/>
                  </a:lnTo>
                  <a:lnTo>
                    <a:pt x="3245" y="156"/>
                  </a:lnTo>
                  <a:lnTo>
                    <a:pt x="2973" y="78"/>
                  </a:lnTo>
                  <a:lnTo>
                    <a:pt x="2682" y="20"/>
                  </a:lnTo>
                  <a:lnTo>
                    <a:pt x="23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44"/>
            <p:cNvSpPr/>
            <p:nvPr/>
          </p:nvSpPr>
          <p:spPr>
            <a:xfrm>
              <a:off x="5793425" y="2850000"/>
              <a:ext cx="787500" cy="749100"/>
            </a:xfrm>
            <a:custGeom>
              <a:avLst/>
              <a:gdLst/>
              <a:ahLst/>
              <a:cxnLst/>
              <a:rect l="l" t="t" r="r" b="b"/>
              <a:pathLst>
                <a:path w="31500" h="29964" extrusionOk="0">
                  <a:moveTo>
                    <a:pt x="15740" y="0"/>
                  </a:moveTo>
                  <a:lnTo>
                    <a:pt x="14944" y="20"/>
                  </a:lnTo>
                  <a:lnTo>
                    <a:pt x="14128" y="78"/>
                  </a:lnTo>
                  <a:lnTo>
                    <a:pt x="13350" y="175"/>
                  </a:lnTo>
                  <a:lnTo>
                    <a:pt x="12573" y="311"/>
                  </a:lnTo>
                  <a:lnTo>
                    <a:pt x="11815" y="486"/>
                  </a:lnTo>
                  <a:lnTo>
                    <a:pt x="11057" y="681"/>
                  </a:lnTo>
                  <a:lnTo>
                    <a:pt x="10338" y="933"/>
                  </a:lnTo>
                  <a:lnTo>
                    <a:pt x="9619" y="1205"/>
                  </a:lnTo>
                  <a:lnTo>
                    <a:pt x="8920" y="1516"/>
                  </a:lnTo>
                  <a:lnTo>
                    <a:pt x="8240" y="1846"/>
                  </a:lnTo>
                  <a:lnTo>
                    <a:pt x="7579" y="2216"/>
                  </a:lnTo>
                  <a:lnTo>
                    <a:pt x="6938" y="2624"/>
                  </a:lnTo>
                  <a:lnTo>
                    <a:pt x="6316" y="3051"/>
                  </a:lnTo>
                  <a:lnTo>
                    <a:pt x="5733" y="3498"/>
                  </a:lnTo>
                  <a:lnTo>
                    <a:pt x="5150" y="3984"/>
                  </a:lnTo>
                  <a:lnTo>
                    <a:pt x="4606" y="4489"/>
                  </a:lnTo>
                  <a:lnTo>
                    <a:pt x="4081" y="5014"/>
                  </a:lnTo>
                  <a:lnTo>
                    <a:pt x="3596" y="5577"/>
                  </a:lnTo>
                  <a:lnTo>
                    <a:pt x="3129" y="6160"/>
                  </a:lnTo>
                  <a:lnTo>
                    <a:pt x="2682" y="6763"/>
                  </a:lnTo>
                  <a:lnTo>
                    <a:pt x="2274" y="7384"/>
                  </a:lnTo>
                  <a:lnTo>
                    <a:pt x="1905" y="8026"/>
                  </a:lnTo>
                  <a:lnTo>
                    <a:pt x="1555" y="8686"/>
                  </a:lnTo>
                  <a:lnTo>
                    <a:pt x="1225" y="9347"/>
                  </a:lnTo>
                  <a:lnTo>
                    <a:pt x="953" y="10047"/>
                  </a:lnTo>
                  <a:lnTo>
                    <a:pt x="700" y="10766"/>
                  </a:lnTo>
                  <a:lnTo>
                    <a:pt x="487" y="11485"/>
                  </a:lnTo>
                  <a:lnTo>
                    <a:pt x="312" y="12223"/>
                  </a:lnTo>
                  <a:lnTo>
                    <a:pt x="176" y="12981"/>
                  </a:lnTo>
                  <a:lnTo>
                    <a:pt x="79" y="13758"/>
                  </a:lnTo>
                  <a:lnTo>
                    <a:pt x="20" y="14535"/>
                  </a:lnTo>
                  <a:lnTo>
                    <a:pt x="1" y="15313"/>
                  </a:lnTo>
                  <a:lnTo>
                    <a:pt x="20" y="16109"/>
                  </a:lnTo>
                  <a:lnTo>
                    <a:pt x="79" y="16886"/>
                  </a:lnTo>
                  <a:lnTo>
                    <a:pt x="176" y="17644"/>
                  </a:lnTo>
                  <a:lnTo>
                    <a:pt x="312" y="18383"/>
                  </a:lnTo>
                  <a:lnTo>
                    <a:pt x="487" y="19102"/>
                  </a:lnTo>
                  <a:lnTo>
                    <a:pt x="700" y="19821"/>
                  </a:lnTo>
                  <a:lnTo>
                    <a:pt x="953" y="20501"/>
                  </a:lnTo>
                  <a:lnTo>
                    <a:pt x="1225" y="21181"/>
                  </a:lnTo>
                  <a:lnTo>
                    <a:pt x="1555" y="21842"/>
                  </a:lnTo>
                  <a:lnTo>
                    <a:pt x="1905" y="22463"/>
                  </a:lnTo>
                  <a:lnTo>
                    <a:pt x="2274" y="23085"/>
                  </a:lnTo>
                  <a:lnTo>
                    <a:pt x="2682" y="23668"/>
                  </a:lnTo>
                  <a:lnTo>
                    <a:pt x="3129" y="24251"/>
                  </a:lnTo>
                  <a:lnTo>
                    <a:pt x="3596" y="24795"/>
                  </a:lnTo>
                  <a:lnTo>
                    <a:pt x="4081" y="25320"/>
                  </a:lnTo>
                  <a:lnTo>
                    <a:pt x="4606" y="25825"/>
                  </a:lnTo>
                  <a:lnTo>
                    <a:pt x="5150" y="26291"/>
                  </a:lnTo>
                  <a:lnTo>
                    <a:pt x="5733" y="26738"/>
                  </a:lnTo>
                  <a:lnTo>
                    <a:pt x="6316" y="27166"/>
                  </a:lnTo>
                  <a:lnTo>
                    <a:pt x="6938" y="27574"/>
                  </a:lnTo>
                  <a:lnTo>
                    <a:pt x="7579" y="27943"/>
                  </a:lnTo>
                  <a:lnTo>
                    <a:pt x="8240" y="28273"/>
                  </a:lnTo>
                  <a:lnTo>
                    <a:pt x="8920" y="28584"/>
                  </a:lnTo>
                  <a:lnTo>
                    <a:pt x="9619" y="28876"/>
                  </a:lnTo>
                  <a:lnTo>
                    <a:pt x="10338" y="29128"/>
                  </a:lnTo>
                  <a:lnTo>
                    <a:pt x="11057" y="29342"/>
                  </a:lnTo>
                  <a:lnTo>
                    <a:pt x="11815" y="29536"/>
                  </a:lnTo>
                  <a:lnTo>
                    <a:pt x="12573" y="29692"/>
                  </a:lnTo>
                  <a:lnTo>
                    <a:pt x="13350" y="29808"/>
                  </a:lnTo>
                  <a:lnTo>
                    <a:pt x="14128" y="29906"/>
                  </a:lnTo>
                  <a:lnTo>
                    <a:pt x="14944" y="29944"/>
                  </a:lnTo>
                  <a:lnTo>
                    <a:pt x="15740" y="29964"/>
                  </a:lnTo>
                  <a:lnTo>
                    <a:pt x="16556" y="29944"/>
                  </a:lnTo>
                  <a:lnTo>
                    <a:pt x="17353" y="29906"/>
                  </a:lnTo>
                  <a:lnTo>
                    <a:pt x="18150" y="29808"/>
                  </a:lnTo>
                  <a:lnTo>
                    <a:pt x="18927" y="29692"/>
                  </a:lnTo>
                  <a:lnTo>
                    <a:pt x="19685" y="29536"/>
                  </a:lnTo>
                  <a:lnTo>
                    <a:pt x="20423" y="29342"/>
                  </a:lnTo>
                  <a:lnTo>
                    <a:pt x="21162" y="29128"/>
                  </a:lnTo>
                  <a:lnTo>
                    <a:pt x="21881" y="28876"/>
                  </a:lnTo>
                  <a:lnTo>
                    <a:pt x="22580" y="28584"/>
                  </a:lnTo>
                  <a:lnTo>
                    <a:pt x="23260" y="28273"/>
                  </a:lnTo>
                  <a:lnTo>
                    <a:pt x="23921" y="27943"/>
                  </a:lnTo>
                  <a:lnTo>
                    <a:pt x="24543" y="27574"/>
                  </a:lnTo>
                  <a:lnTo>
                    <a:pt x="25165" y="27166"/>
                  </a:lnTo>
                  <a:lnTo>
                    <a:pt x="25767" y="26738"/>
                  </a:lnTo>
                  <a:lnTo>
                    <a:pt x="26331" y="26291"/>
                  </a:lnTo>
                  <a:lnTo>
                    <a:pt x="26875" y="25825"/>
                  </a:lnTo>
                  <a:lnTo>
                    <a:pt x="27399" y="25320"/>
                  </a:lnTo>
                  <a:lnTo>
                    <a:pt x="27904" y="24795"/>
                  </a:lnTo>
                  <a:lnTo>
                    <a:pt x="28371" y="24251"/>
                  </a:lnTo>
                  <a:lnTo>
                    <a:pt x="28798" y="23668"/>
                  </a:lnTo>
                  <a:lnTo>
                    <a:pt x="29226" y="23085"/>
                  </a:lnTo>
                  <a:lnTo>
                    <a:pt x="29595" y="22463"/>
                  </a:lnTo>
                  <a:lnTo>
                    <a:pt x="29945" y="21842"/>
                  </a:lnTo>
                  <a:lnTo>
                    <a:pt x="30256" y="21181"/>
                  </a:lnTo>
                  <a:lnTo>
                    <a:pt x="30547" y="20501"/>
                  </a:lnTo>
                  <a:lnTo>
                    <a:pt x="30780" y="19821"/>
                  </a:lnTo>
                  <a:lnTo>
                    <a:pt x="30994" y="19102"/>
                  </a:lnTo>
                  <a:lnTo>
                    <a:pt x="31169" y="18383"/>
                  </a:lnTo>
                  <a:lnTo>
                    <a:pt x="31324" y="17644"/>
                  </a:lnTo>
                  <a:lnTo>
                    <a:pt x="31422" y="16886"/>
                  </a:lnTo>
                  <a:lnTo>
                    <a:pt x="31480" y="16109"/>
                  </a:lnTo>
                  <a:lnTo>
                    <a:pt x="31499" y="15313"/>
                  </a:lnTo>
                  <a:lnTo>
                    <a:pt x="31480" y="14535"/>
                  </a:lnTo>
                  <a:lnTo>
                    <a:pt x="31422" y="13758"/>
                  </a:lnTo>
                  <a:lnTo>
                    <a:pt x="31324" y="12981"/>
                  </a:lnTo>
                  <a:lnTo>
                    <a:pt x="31169" y="12223"/>
                  </a:lnTo>
                  <a:lnTo>
                    <a:pt x="30994" y="11485"/>
                  </a:lnTo>
                  <a:lnTo>
                    <a:pt x="30780" y="10766"/>
                  </a:lnTo>
                  <a:lnTo>
                    <a:pt x="30547" y="10047"/>
                  </a:lnTo>
                  <a:lnTo>
                    <a:pt x="30256" y="9347"/>
                  </a:lnTo>
                  <a:lnTo>
                    <a:pt x="29945" y="8686"/>
                  </a:lnTo>
                  <a:lnTo>
                    <a:pt x="29595" y="8026"/>
                  </a:lnTo>
                  <a:lnTo>
                    <a:pt x="29226" y="7384"/>
                  </a:lnTo>
                  <a:lnTo>
                    <a:pt x="28798" y="6763"/>
                  </a:lnTo>
                  <a:lnTo>
                    <a:pt x="28371" y="6160"/>
                  </a:lnTo>
                  <a:lnTo>
                    <a:pt x="27904" y="5577"/>
                  </a:lnTo>
                  <a:lnTo>
                    <a:pt x="27399" y="5014"/>
                  </a:lnTo>
                  <a:lnTo>
                    <a:pt x="26875" y="4489"/>
                  </a:lnTo>
                  <a:lnTo>
                    <a:pt x="26331" y="3984"/>
                  </a:lnTo>
                  <a:lnTo>
                    <a:pt x="25767" y="3498"/>
                  </a:lnTo>
                  <a:lnTo>
                    <a:pt x="25165" y="3051"/>
                  </a:lnTo>
                  <a:lnTo>
                    <a:pt x="24543" y="2624"/>
                  </a:lnTo>
                  <a:lnTo>
                    <a:pt x="23921" y="2216"/>
                  </a:lnTo>
                  <a:lnTo>
                    <a:pt x="23260" y="1846"/>
                  </a:lnTo>
                  <a:lnTo>
                    <a:pt x="22580" y="1516"/>
                  </a:lnTo>
                  <a:lnTo>
                    <a:pt x="21881" y="1205"/>
                  </a:lnTo>
                  <a:lnTo>
                    <a:pt x="21162" y="933"/>
                  </a:lnTo>
                  <a:lnTo>
                    <a:pt x="20423" y="681"/>
                  </a:lnTo>
                  <a:lnTo>
                    <a:pt x="19685" y="486"/>
                  </a:lnTo>
                  <a:lnTo>
                    <a:pt x="18927" y="311"/>
                  </a:lnTo>
                  <a:lnTo>
                    <a:pt x="18150" y="175"/>
                  </a:lnTo>
                  <a:lnTo>
                    <a:pt x="17353" y="78"/>
                  </a:lnTo>
                  <a:lnTo>
                    <a:pt x="16556" y="20"/>
                  </a:lnTo>
                  <a:lnTo>
                    <a:pt x="1574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44"/>
            <p:cNvSpPr/>
            <p:nvPr/>
          </p:nvSpPr>
          <p:spPr>
            <a:xfrm>
              <a:off x="5980950" y="3255625"/>
              <a:ext cx="53450" cy="53475"/>
            </a:xfrm>
            <a:custGeom>
              <a:avLst/>
              <a:gdLst/>
              <a:ahLst/>
              <a:cxnLst/>
              <a:rect l="l" t="t" r="r" b="b"/>
              <a:pathLst>
                <a:path w="2138" h="2139" extrusionOk="0">
                  <a:moveTo>
                    <a:pt x="1050" y="1"/>
                  </a:moveTo>
                  <a:lnTo>
                    <a:pt x="836" y="40"/>
                  </a:lnTo>
                  <a:lnTo>
                    <a:pt x="622" y="98"/>
                  </a:lnTo>
                  <a:lnTo>
                    <a:pt x="447" y="215"/>
                  </a:lnTo>
                  <a:lnTo>
                    <a:pt x="292" y="351"/>
                  </a:lnTo>
                  <a:lnTo>
                    <a:pt x="156" y="506"/>
                  </a:lnTo>
                  <a:lnTo>
                    <a:pt x="78" y="681"/>
                  </a:lnTo>
                  <a:lnTo>
                    <a:pt x="20" y="895"/>
                  </a:lnTo>
                  <a:lnTo>
                    <a:pt x="0" y="1089"/>
                  </a:lnTo>
                  <a:lnTo>
                    <a:pt x="39" y="1303"/>
                  </a:lnTo>
                  <a:lnTo>
                    <a:pt x="98" y="1516"/>
                  </a:lnTo>
                  <a:lnTo>
                    <a:pt x="214" y="1691"/>
                  </a:lnTo>
                  <a:lnTo>
                    <a:pt x="350" y="1847"/>
                  </a:lnTo>
                  <a:lnTo>
                    <a:pt x="506" y="1983"/>
                  </a:lnTo>
                  <a:lnTo>
                    <a:pt x="680" y="2061"/>
                  </a:lnTo>
                  <a:lnTo>
                    <a:pt x="894" y="2119"/>
                  </a:lnTo>
                  <a:lnTo>
                    <a:pt x="1089" y="2138"/>
                  </a:lnTo>
                  <a:lnTo>
                    <a:pt x="1302" y="2119"/>
                  </a:lnTo>
                  <a:lnTo>
                    <a:pt x="1516" y="2041"/>
                  </a:lnTo>
                  <a:lnTo>
                    <a:pt x="1691" y="1925"/>
                  </a:lnTo>
                  <a:lnTo>
                    <a:pt x="1846" y="1789"/>
                  </a:lnTo>
                  <a:lnTo>
                    <a:pt x="1963" y="1633"/>
                  </a:lnTo>
                  <a:lnTo>
                    <a:pt x="2060" y="1458"/>
                  </a:lnTo>
                  <a:lnTo>
                    <a:pt x="2118" y="1244"/>
                  </a:lnTo>
                  <a:lnTo>
                    <a:pt x="2138" y="1050"/>
                  </a:lnTo>
                  <a:lnTo>
                    <a:pt x="2099" y="836"/>
                  </a:lnTo>
                  <a:lnTo>
                    <a:pt x="2041" y="623"/>
                  </a:lnTo>
                  <a:lnTo>
                    <a:pt x="1924" y="448"/>
                  </a:lnTo>
                  <a:lnTo>
                    <a:pt x="1788" y="292"/>
                  </a:lnTo>
                  <a:lnTo>
                    <a:pt x="1633" y="176"/>
                  </a:lnTo>
                  <a:lnTo>
                    <a:pt x="1458" y="79"/>
                  </a:lnTo>
                  <a:lnTo>
                    <a:pt x="1244" y="20"/>
                  </a:lnTo>
                  <a:lnTo>
                    <a:pt x="10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44"/>
            <p:cNvSpPr/>
            <p:nvPr/>
          </p:nvSpPr>
          <p:spPr>
            <a:xfrm>
              <a:off x="6333625" y="3322675"/>
              <a:ext cx="52975" cy="53450"/>
            </a:xfrm>
            <a:custGeom>
              <a:avLst/>
              <a:gdLst/>
              <a:ahLst/>
              <a:cxnLst/>
              <a:rect l="l" t="t" r="r" b="b"/>
              <a:pathLst>
                <a:path w="2119" h="2138" extrusionOk="0">
                  <a:moveTo>
                    <a:pt x="1031" y="0"/>
                  </a:moveTo>
                  <a:lnTo>
                    <a:pt x="817" y="39"/>
                  </a:lnTo>
                  <a:lnTo>
                    <a:pt x="622" y="98"/>
                  </a:lnTo>
                  <a:lnTo>
                    <a:pt x="428" y="214"/>
                  </a:lnTo>
                  <a:lnTo>
                    <a:pt x="273" y="350"/>
                  </a:lnTo>
                  <a:lnTo>
                    <a:pt x="156" y="506"/>
                  </a:lnTo>
                  <a:lnTo>
                    <a:pt x="59" y="700"/>
                  </a:lnTo>
                  <a:lnTo>
                    <a:pt x="1" y="894"/>
                  </a:lnTo>
                  <a:lnTo>
                    <a:pt x="1" y="1108"/>
                  </a:lnTo>
                  <a:lnTo>
                    <a:pt x="20" y="1322"/>
                  </a:lnTo>
                  <a:lnTo>
                    <a:pt x="98" y="1516"/>
                  </a:lnTo>
                  <a:lnTo>
                    <a:pt x="195" y="1691"/>
                  </a:lnTo>
                  <a:lnTo>
                    <a:pt x="331" y="1846"/>
                  </a:lnTo>
                  <a:lnTo>
                    <a:pt x="486" y="1982"/>
                  </a:lnTo>
                  <a:lnTo>
                    <a:pt x="681" y="2060"/>
                  </a:lnTo>
                  <a:lnTo>
                    <a:pt x="875" y="2118"/>
                  </a:lnTo>
                  <a:lnTo>
                    <a:pt x="1089" y="2138"/>
                  </a:lnTo>
                  <a:lnTo>
                    <a:pt x="1303" y="2118"/>
                  </a:lnTo>
                  <a:lnTo>
                    <a:pt x="1497" y="2041"/>
                  </a:lnTo>
                  <a:lnTo>
                    <a:pt x="1691" y="1944"/>
                  </a:lnTo>
                  <a:lnTo>
                    <a:pt x="1847" y="1808"/>
                  </a:lnTo>
                  <a:lnTo>
                    <a:pt x="1963" y="1633"/>
                  </a:lnTo>
                  <a:lnTo>
                    <a:pt x="2060" y="1458"/>
                  </a:lnTo>
                  <a:lnTo>
                    <a:pt x="2119" y="1263"/>
                  </a:lnTo>
                  <a:lnTo>
                    <a:pt x="2119" y="1050"/>
                  </a:lnTo>
                  <a:lnTo>
                    <a:pt x="2099" y="836"/>
                  </a:lnTo>
                  <a:lnTo>
                    <a:pt x="2022" y="622"/>
                  </a:lnTo>
                  <a:lnTo>
                    <a:pt x="1924" y="447"/>
                  </a:lnTo>
                  <a:lnTo>
                    <a:pt x="1788" y="292"/>
                  </a:lnTo>
                  <a:lnTo>
                    <a:pt x="1633" y="175"/>
                  </a:lnTo>
                  <a:lnTo>
                    <a:pt x="1439" y="78"/>
                  </a:lnTo>
                  <a:lnTo>
                    <a:pt x="1244" y="20"/>
                  </a:lnTo>
                  <a:lnTo>
                    <a:pt x="103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44"/>
            <p:cNvSpPr/>
            <p:nvPr/>
          </p:nvSpPr>
          <p:spPr>
            <a:xfrm>
              <a:off x="5931875" y="3349400"/>
              <a:ext cx="95725" cy="95725"/>
            </a:xfrm>
            <a:custGeom>
              <a:avLst/>
              <a:gdLst/>
              <a:ahLst/>
              <a:cxnLst/>
              <a:rect l="l" t="t" r="r" b="b"/>
              <a:pathLst>
                <a:path w="3829" h="3829" extrusionOk="0">
                  <a:moveTo>
                    <a:pt x="1924" y="0"/>
                  </a:moveTo>
                  <a:lnTo>
                    <a:pt x="1730" y="20"/>
                  </a:lnTo>
                  <a:lnTo>
                    <a:pt x="1536" y="39"/>
                  </a:lnTo>
                  <a:lnTo>
                    <a:pt x="1361" y="78"/>
                  </a:lnTo>
                  <a:lnTo>
                    <a:pt x="1186" y="156"/>
                  </a:lnTo>
                  <a:lnTo>
                    <a:pt x="1011" y="233"/>
                  </a:lnTo>
                  <a:lnTo>
                    <a:pt x="856" y="330"/>
                  </a:lnTo>
                  <a:lnTo>
                    <a:pt x="700" y="447"/>
                  </a:lnTo>
                  <a:lnTo>
                    <a:pt x="564" y="564"/>
                  </a:lnTo>
                  <a:lnTo>
                    <a:pt x="448" y="700"/>
                  </a:lnTo>
                  <a:lnTo>
                    <a:pt x="331" y="836"/>
                  </a:lnTo>
                  <a:lnTo>
                    <a:pt x="234" y="1011"/>
                  </a:lnTo>
                  <a:lnTo>
                    <a:pt x="156" y="1166"/>
                  </a:lnTo>
                  <a:lnTo>
                    <a:pt x="98" y="1341"/>
                  </a:lnTo>
                  <a:lnTo>
                    <a:pt x="40" y="1535"/>
                  </a:lnTo>
                  <a:lnTo>
                    <a:pt x="20" y="1710"/>
                  </a:lnTo>
                  <a:lnTo>
                    <a:pt x="1" y="1924"/>
                  </a:lnTo>
                  <a:lnTo>
                    <a:pt x="20" y="2118"/>
                  </a:lnTo>
                  <a:lnTo>
                    <a:pt x="40" y="2293"/>
                  </a:lnTo>
                  <a:lnTo>
                    <a:pt x="98" y="2487"/>
                  </a:lnTo>
                  <a:lnTo>
                    <a:pt x="156" y="2662"/>
                  </a:lnTo>
                  <a:lnTo>
                    <a:pt x="234" y="2818"/>
                  </a:lnTo>
                  <a:lnTo>
                    <a:pt x="331" y="2993"/>
                  </a:lnTo>
                  <a:lnTo>
                    <a:pt x="448" y="3129"/>
                  </a:lnTo>
                  <a:lnTo>
                    <a:pt x="564" y="3265"/>
                  </a:lnTo>
                  <a:lnTo>
                    <a:pt x="700" y="3401"/>
                  </a:lnTo>
                  <a:lnTo>
                    <a:pt x="856" y="3498"/>
                  </a:lnTo>
                  <a:lnTo>
                    <a:pt x="1011" y="3595"/>
                  </a:lnTo>
                  <a:lnTo>
                    <a:pt x="1186" y="3673"/>
                  </a:lnTo>
                  <a:lnTo>
                    <a:pt x="1361" y="3750"/>
                  </a:lnTo>
                  <a:lnTo>
                    <a:pt x="1536" y="3789"/>
                  </a:lnTo>
                  <a:lnTo>
                    <a:pt x="1730" y="3828"/>
                  </a:lnTo>
                  <a:lnTo>
                    <a:pt x="2119" y="3828"/>
                  </a:lnTo>
                  <a:lnTo>
                    <a:pt x="2313" y="3789"/>
                  </a:lnTo>
                  <a:lnTo>
                    <a:pt x="2488" y="3750"/>
                  </a:lnTo>
                  <a:lnTo>
                    <a:pt x="2663" y="3673"/>
                  </a:lnTo>
                  <a:lnTo>
                    <a:pt x="2838" y="3595"/>
                  </a:lnTo>
                  <a:lnTo>
                    <a:pt x="2993" y="3498"/>
                  </a:lnTo>
                  <a:lnTo>
                    <a:pt x="3149" y="3401"/>
                  </a:lnTo>
                  <a:lnTo>
                    <a:pt x="3285" y="3265"/>
                  </a:lnTo>
                  <a:lnTo>
                    <a:pt x="3401" y="3129"/>
                  </a:lnTo>
                  <a:lnTo>
                    <a:pt x="3518" y="2993"/>
                  </a:lnTo>
                  <a:lnTo>
                    <a:pt x="3615" y="2818"/>
                  </a:lnTo>
                  <a:lnTo>
                    <a:pt x="3693" y="2662"/>
                  </a:lnTo>
                  <a:lnTo>
                    <a:pt x="3751" y="2487"/>
                  </a:lnTo>
                  <a:lnTo>
                    <a:pt x="3790" y="2293"/>
                  </a:lnTo>
                  <a:lnTo>
                    <a:pt x="3829" y="2118"/>
                  </a:lnTo>
                  <a:lnTo>
                    <a:pt x="3829" y="1924"/>
                  </a:lnTo>
                  <a:lnTo>
                    <a:pt x="3829" y="1710"/>
                  </a:lnTo>
                  <a:lnTo>
                    <a:pt x="3790" y="1535"/>
                  </a:lnTo>
                  <a:lnTo>
                    <a:pt x="3751" y="1341"/>
                  </a:lnTo>
                  <a:lnTo>
                    <a:pt x="3693" y="1166"/>
                  </a:lnTo>
                  <a:lnTo>
                    <a:pt x="3615" y="1011"/>
                  </a:lnTo>
                  <a:lnTo>
                    <a:pt x="3518" y="836"/>
                  </a:lnTo>
                  <a:lnTo>
                    <a:pt x="3401" y="700"/>
                  </a:lnTo>
                  <a:lnTo>
                    <a:pt x="3285" y="564"/>
                  </a:lnTo>
                  <a:lnTo>
                    <a:pt x="3149" y="447"/>
                  </a:lnTo>
                  <a:lnTo>
                    <a:pt x="2993" y="330"/>
                  </a:lnTo>
                  <a:lnTo>
                    <a:pt x="2838" y="233"/>
                  </a:lnTo>
                  <a:lnTo>
                    <a:pt x="2663" y="156"/>
                  </a:lnTo>
                  <a:lnTo>
                    <a:pt x="2488" y="78"/>
                  </a:lnTo>
                  <a:lnTo>
                    <a:pt x="2313" y="39"/>
                  </a:lnTo>
                  <a:lnTo>
                    <a:pt x="2119" y="20"/>
                  </a:lnTo>
                  <a:lnTo>
                    <a:pt x="192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44"/>
            <p:cNvSpPr/>
            <p:nvPr/>
          </p:nvSpPr>
          <p:spPr>
            <a:xfrm>
              <a:off x="6284575" y="3418850"/>
              <a:ext cx="95725" cy="95725"/>
            </a:xfrm>
            <a:custGeom>
              <a:avLst/>
              <a:gdLst/>
              <a:ahLst/>
              <a:cxnLst/>
              <a:rect l="l" t="t" r="r" b="b"/>
              <a:pathLst>
                <a:path w="3829" h="3829" extrusionOk="0">
                  <a:moveTo>
                    <a:pt x="1924" y="1"/>
                  </a:moveTo>
                  <a:lnTo>
                    <a:pt x="1729" y="20"/>
                  </a:lnTo>
                  <a:lnTo>
                    <a:pt x="1535" y="40"/>
                  </a:lnTo>
                  <a:lnTo>
                    <a:pt x="1341" y="98"/>
                  </a:lnTo>
                  <a:lnTo>
                    <a:pt x="1166" y="156"/>
                  </a:lnTo>
                  <a:lnTo>
                    <a:pt x="1011" y="234"/>
                  </a:lnTo>
                  <a:lnTo>
                    <a:pt x="855" y="331"/>
                  </a:lnTo>
                  <a:lnTo>
                    <a:pt x="700" y="448"/>
                  </a:lnTo>
                  <a:lnTo>
                    <a:pt x="564" y="564"/>
                  </a:lnTo>
                  <a:lnTo>
                    <a:pt x="447" y="700"/>
                  </a:lnTo>
                  <a:lnTo>
                    <a:pt x="330" y="856"/>
                  </a:lnTo>
                  <a:lnTo>
                    <a:pt x="233" y="1011"/>
                  </a:lnTo>
                  <a:lnTo>
                    <a:pt x="156" y="1186"/>
                  </a:lnTo>
                  <a:lnTo>
                    <a:pt x="97" y="1361"/>
                  </a:lnTo>
                  <a:lnTo>
                    <a:pt x="39" y="1536"/>
                  </a:lnTo>
                  <a:lnTo>
                    <a:pt x="20" y="1730"/>
                  </a:lnTo>
                  <a:lnTo>
                    <a:pt x="0" y="1925"/>
                  </a:lnTo>
                  <a:lnTo>
                    <a:pt x="20" y="2119"/>
                  </a:lnTo>
                  <a:lnTo>
                    <a:pt x="39" y="2313"/>
                  </a:lnTo>
                  <a:lnTo>
                    <a:pt x="97" y="2488"/>
                  </a:lnTo>
                  <a:lnTo>
                    <a:pt x="156" y="2663"/>
                  </a:lnTo>
                  <a:lnTo>
                    <a:pt x="233" y="2838"/>
                  </a:lnTo>
                  <a:lnTo>
                    <a:pt x="330" y="2993"/>
                  </a:lnTo>
                  <a:lnTo>
                    <a:pt x="447" y="3149"/>
                  </a:lnTo>
                  <a:lnTo>
                    <a:pt x="564" y="3285"/>
                  </a:lnTo>
                  <a:lnTo>
                    <a:pt x="700" y="3401"/>
                  </a:lnTo>
                  <a:lnTo>
                    <a:pt x="855" y="3518"/>
                  </a:lnTo>
                  <a:lnTo>
                    <a:pt x="1011" y="3615"/>
                  </a:lnTo>
                  <a:lnTo>
                    <a:pt x="1166" y="3693"/>
                  </a:lnTo>
                  <a:lnTo>
                    <a:pt x="1341" y="3751"/>
                  </a:lnTo>
                  <a:lnTo>
                    <a:pt x="1535" y="3790"/>
                  </a:lnTo>
                  <a:lnTo>
                    <a:pt x="1729" y="3829"/>
                  </a:lnTo>
                  <a:lnTo>
                    <a:pt x="2118" y="3829"/>
                  </a:lnTo>
                  <a:lnTo>
                    <a:pt x="2312" y="3790"/>
                  </a:lnTo>
                  <a:lnTo>
                    <a:pt x="2487" y="3751"/>
                  </a:lnTo>
                  <a:lnTo>
                    <a:pt x="2662" y="3693"/>
                  </a:lnTo>
                  <a:lnTo>
                    <a:pt x="2837" y="3615"/>
                  </a:lnTo>
                  <a:lnTo>
                    <a:pt x="2993" y="3518"/>
                  </a:lnTo>
                  <a:lnTo>
                    <a:pt x="3129" y="3401"/>
                  </a:lnTo>
                  <a:lnTo>
                    <a:pt x="3265" y="3285"/>
                  </a:lnTo>
                  <a:lnTo>
                    <a:pt x="3401" y="3149"/>
                  </a:lnTo>
                  <a:lnTo>
                    <a:pt x="3498" y="2993"/>
                  </a:lnTo>
                  <a:lnTo>
                    <a:pt x="3595" y="2838"/>
                  </a:lnTo>
                  <a:lnTo>
                    <a:pt x="3673" y="2663"/>
                  </a:lnTo>
                  <a:lnTo>
                    <a:pt x="3750" y="2488"/>
                  </a:lnTo>
                  <a:lnTo>
                    <a:pt x="3789" y="2313"/>
                  </a:lnTo>
                  <a:lnTo>
                    <a:pt x="3828" y="2119"/>
                  </a:lnTo>
                  <a:lnTo>
                    <a:pt x="3828" y="1925"/>
                  </a:lnTo>
                  <a:lnTo>
                    <a:pt x="3828" y="1730"/>
                  </a:lnTo>
                  <a:lnTo>
                    <a:pt x="3789" y="1536"/>
                  </a:lnTo>
                  <a:lnTo>
                    <a:pt x="3750" y="1361"/>
                  </a:lnTo>
                  <a:lnTo>
                    <a:pt x="3673" y="1186"/>
                  </a:lnTo>
                  <a:lnTo>
                    <a:pt x="3595" y="1011"/>
                  </a:lnTo>
                  <a:lnTo>
                    <a:pt x="3498" y="856"/>
                  </a:lnTo>
                  <a:lnTo>
                    <a:pt x="3401" y="700"/>
                  </a:lnTo>
                  <a:lnTo>
                    <a:pt x="3265" y="564"/>
                  </a:lnTo>
                  <a:lnTo>
                    <a:pt x="3129" y="448"/>
                  </a:lnTo>
                  <a:lnTo>
                    <a:pt x="2993" y="331"/>
                  </a:lnTo>
                  <a:lnTo>
                    <a:pt x="2837" y="234"/>
                  </a:lnTo>
                  <a:lnTo>
                    <a:pt x="2662" y="156"/>
                  </a:lnTo>
                  <a:lnTo>
                    <a:pt x="2487" y="98"/>
                  </a:lnTo>
                  <a:lnTo>
                    <a:pt x="2312" y="40"/>
                  </a:lnTo>
                  <a:lnTo>
                    <a:pt x="2118" y="20"/>
                  </a:lnTo>
                  <a:lnTo>
                    <a:pt x="192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44"/>
            <p:cNvSpPr/>
            <p:nvPr/>
          </p:nvSpPr>
          <p:spPr>
            <a:xfrm>
              <a:off x="5734650" y="3482000"/>
              <a:ext cx="18000" cy="18000"/>
            </a:xfrm>
            <a:custGeom>
              <a:avLst/>
              <a:gdLst/>
              <a:ahLst/>
              <a:cxnLst/>
              <a:rect l="l" t="t" r="r" b="b"/>
              <a:pathLst>
                <a:path w="720" h="720" extrusionOk="0">
                  <a:moveTo>
                    <a:pt x="292" y="1"/>
                  </a:moveTo>
                  <a:lnTo>
                    <a:pt x="214" y="20"/>
                  </a:lnTo>
                  <a:lnTo>
                    <a:pt x="156" y="59"/>
                  </a:lnTo>
                  <a:lnTo>
                    <a:pt x="98" y="98"/>
                  </a:lnTo>
                  <a:lnTo>
                    <a:pt x="59" y="156"/>
                  </a:lnTo>
                  <a:lnTo>
                    <a:pt x="20" y="215"/>
                  </a:lnTo>
                  <a:lnTo>
                    <a:pt x="1" y="292"/>
                  </a:lnTo>
                  <a:lnTo>
                    <a:pt x="1" y="351"/>
                  </a:lnTo>
                  <a:lnTo>
                    <a:pt x="1" y="428"/>
                  </a:lnTo>
                  <a:lnTo>
                    <a:pt x="20" y="506"/>
                  </a:lnTo>
                  <a:lnTo>
                    <a:pt x="59" y="564"/>
                  </a:lnTo>
                  <a:lnTo>
                    <a:pt x="98" y="623"/>
                  </a:lnTo>
                  <a:lnTo>
                    <a:pt x="156" y="662"/>
                  </a:lnTo>
                  <a:lnTo>
                    <a:pt x="214" y="681"/>
                  </a:lnTo>
                  <a:lnTo>
                    <a:pt x="292" y="720"/>
                  </a:lnTo>
                  <a:lnTo>
                    <a:pt x="428" y="720"/>
                  </a:lnTo>
                  <a:lnTo>
                    <a:pt x="486" y="681"/>
                  </a:lnTo>
                  <a:lnTo>
                    <a:pt x="564" y="662"/>
                  </a:lnTo>
                  <a:lnTo>
                    <a:pt x="603" y="623"/>
                  </a:lnTo>
                  <a:lnTo>
                    <a:pt x="661" y="564"/>
                  </a:lnTo>
                  <a:lnTo>
                    <a:pt x="681" y="506"/>
                  </a:lnTo>
                  <a:lnTo>
                    <a:pt x="700" y="428"/>
                  </a:lnTo>
                  <a:lnTo>
                    <a:pt x="720" y="351"/>
                  </a:lnTo>
                  <a:lnTo>
                    <a:pt x="700" y="292"/>
                  </a:lnTo>
                  <a:lnTo>
                    <a:pt x="681" y="215"/>
                  </a:lnTo>
                  <a:lnTo>
                    <a:pt x="661" y="156"/>
                  </a:lnTo>
                  <a:lnTo>
                    <a:pt x="603" y="98"/>
                  </a:lnTo>
                  <a:lnTo>
                    <a:pt x="56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44"/>
            <p:cNvSpPr/>
            <p:nvPr/>
          </p:nvSpPr>
          <p:spPr>
            <a:xfrm>
              <a:off x="5742900" y="3514550"/>
              <a:ext cx="18000" cy="18000"/>
            </a:xfrm>
            <a:custGeom>
              <a:avLst/>
              <a:gdLst/>
              <a:ahLst/>
              <a:cxnLst/>
              <a:rect l="l" t="t" r="r" b="b"/>
              <a:pathLst>
                <a:path w="720" h="720" extrusionOk="0">
                  <a:moveTo>
                    <a:pt x="351" y="1"/>
                  </a:moveTo>
                  <a:lnTo>
                    <a:pt x="273" y="20"/>
                  </a:lnTo>
                  <a:lnTo>
                    <a:pt x="215" y="40"/>
                  </a:lnTo>
                  <a:lnTo>
                    <a:pt x="156" y="79"/>
                  </a:lnTo>
                  <a:lnTo>
                    <a:pt x="98" y="117"/>
                  </a:lnTo>
                  <a:lnTo>
                    <a:pt x="59" y="176"/>
                  </a:lnTo>
                  <a:lnTo>
                    <a:pt x="20" y="234"/>
                  </a:lnTo>
                  <a:lnTo>
                    <a:pt x="1" y="292"/>
                  </a:lnTo>
                  <a:lnTo>
                    <a:pt x="1" y="370"/>
                  </a:lnTo>
                  <a:lnTo>
                    <a:pt x="1" y="448"/>
                  </a:lnTo>
                  <a:lnTo>
                    <a:pt x="20" y="506"/>
                  </a:lnTo>
                  <a:lnTo>
                    <a:pt x="59" y="564"/>
                  </a:lnTo>
                  <a:lnTo>
                    <a:pt x="98" y="623"/>
                  </a:lnTo>
                  <a:lnTo>
                    <a:pt x="156" y="662"/>
                  </a:lnTo>
                  <a:lnTo>
                    <a:pt x="215" y="700"/>
                  </a:lnTo>
                  <a:lnTo>
                    <a:pt x="273" y="720"/>
                  </a:lnTo>
                  <a:lnTo>
                    <a:pt x="428" y="720"/>
                  </a:lnTo>
                  <a:lnTo>
                    <a:pt x="487" y="700"/>
                  </a:lnTo>
                  <a:lnTo>
                    <a:pt x="545" y="662"/>
                  </a:lnTo>
                  <a:lnTo>
                    <a:pt x="603" y="623"/>
                  </a:lnTo>
                  <a:lnTo>
                    <a:pt x="642" y="564"/>
                  </a:lnTo>
                  <a:lnTo>
                    <a:pt x="681" y="506"/>
                  </a:lnTo>
                  <a:lnTo>
                    <a:pt x="700" y="448"/>
                  </a:lnTo>
                  <a:lnTo>
                    <a:pt x="720" y="370"/>
                  </a:lnTo>
                  <a:lnTo>
                    <a:pt x="700" y="292"/>
                  </a:lnTo>
                  <a:lnTo>
                    <a:pt x="681" y="234"/>
                  </a:lnTo>
                  <a:lnTo>
                    <a:pt x="642" y="176"/>
                  </a:lnTo>
                  <a:lnTo>
                    <a:pt x="603" y="117"/>
                  </a:lnTo>
                  <a:lnTo>
                    <a:pt x="545" y="79"/>
                  </a:lnTo>
                  <a:lnTo>
                    <a:pt x="487" y="40"/>
                  </a:lnTo>
                  <a:lnTo>
                    <a:pt x="428" y="20"/>
                  </a:lnTo>
                  <a:lnTo>
                    <a:pt x="351"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44"/>
            <p:cNvSpPr/>
            <p:nvPr/>
          </p:nvSpPr>
          <p:spPr>
            <a:xfrm>
              <a:off x="5758950" y="3543700"/>
              <a:ext cx="18000" cy="17525"/>
            </a:xfrm>
            <a:custGeom>
              <a:avLst/>
              <a:gdLst/>
              <a:ahLst/>
              <a:cxnLst/>
              <a:rect l="l" t="t" r="r" b="b"/>
              <a:pathLst>
                <a:path w="720" h="701" extrusionOk="0">
                  <a:moveTo>
                    <a:pt x="292" y="1"/>
                  </a:moveTo>
                  <a:lnTo>
                    <a:pt x="233" y="20"/>
                  </a:lnTo>
                  <a:lnTo>
                    <a:pt x="175" y="59"/>
                  </a:lnTo>
                  <a:lnTo>
                    <a:pt x="117" y="98"/>
                  </a:lnTo>
                  <a:lnTo>
                    <a:pt x="78" y="156"/>
                  </a:lnTo>
                  <a:lnTo>
                    <a:pt x="39" y="214"/>
                  </a:lnTo>
                  <a:lnTo>
                    <a:pt x="20" y="273"/>
                  </a:lnTo>
                  <a:lnTo>
                    <a:pt x="0" y="350"/>
                  </a:lnTo>
                  <a:lnTo>
                    <a:pt x="20" y="428"/>
                  </a:lnTo>
                  <a:lnTo>
                    <a:pt x="39" y="487"/>
                  </a:lnTo>
                  <a:lnTo>
                    <a:pt x="78" y="545"/>
                  </a:lnTo>
                  <a:lnTo>
                    <a:pt x="117" y="603"/>
                  </a:lnTo>
                  <a:lnTo>
                    <a:pt x="175" y="642"/>
                  </a:lnTo>
                  <a:lnTo>
                    <a:pt x="233" y="681"/>
                  </a:lnTo>
                  <a:lnTo>
                    <a:pt x="292" y="700"/>
                  </a:lnTo>
                  <a:lnTo>
                    <a:pt x="447" y="700"/>
                  </a:lnTo>
                  <a:lnTo>
                    <a:pt x="505" y="681"/>
                  </a:lnTo>
                  <a:lnTo>
                    <a:pt x="564" y="642"/>
                  </a:lnTo>
                  <a:lnTo>
                    <a:pt x="622" y="603"/>
                  </a:lnTo>
                  <a:lnTo>
                    <a:pt x="661" y="545"/>
                  </a:lnTo>
                  <a:lnTo>
                    <a:pt x="700" y="487"/>
                  </a:lnTo>
                  <a:lnTo>
                    <a:pt x="719" y="428"/>
                  </a:lnTo>
                  <a:lnTo>
                    <a:pt x="719" y="350"/>
                  </a:lnTo>
                  <a:lnTo>
                    <a:pt x="719" y="273"/>
                  </a:lnTo>
                  <a:lnTo>
                    <a:pt x="700" y="214"/>
                  </a:lnTo>
                  <a:lnTo>
                    <a:pt x="661" y="156"/>
                  </a:lnTo>
                  <a:lnTo>
                    <a:pt x="622" y="98"/>
                  </a:lnTo>
                  <a:lnTo>
                    <a:pt x="564" y="59"/>
                  </a:lnTo>
                  <a:lnTo>
                    <a:pt x="505" y="20"/>
                  </a:lnTo>
                  <a:lnTo>
                    <a:pt x="447"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44"/>
            <p:cNvSpPr/>
            <p:nvPr/>
          </p:nvSpPr>
          <p:spPr>
            <a:xfrm>
              <a:off x="5783725" y="3822075"/>
              <a:ext cx="18000" cy="17975"/>
            </a:xfrm>
            <a:custGeom>
              <a:avLst/>
              <a:gdLst/>
              <a:ahLst/>
              <a:cxnLst/>
              <a:rect l="l" t="t" r="r" b="b"/>
              <a:pathLst>
                <a:path w="720" h="719" extrusionOk="0">
                  <a:moveTo>
                    <a:pt x="369" y="0"/>
                  </a:moveTo>
                  <a:lnTo>
                    <a:pt x="292" y="19"/>
                  </a:lnTo>
                  <a:lnTo>
                    <a:pt x="214" y="39"/>
                  </a:lnTo>
                  <a:lnTo>
                    <a:pt x="156" y="58"/>
                  </a:lnTo>
                  <a:lnTo>
                    <a:pt x="97" y="117"/>
                  </a:lnTo>
                  <a:lnTo>
                    <a:pt x="58" y="155"/>
                  </a:lnTo>
                  <a:lnTo>
                    <a:pt x="20" y="233"/>
                  </a:lnTo>
                  <a:lnTo>
                    <a:pt x="0" y="291"/>
                  </a:lnTo>
                  <a:lnTo>
                    <a:pt x="0" y="369"/>
                  </a:lnTo>
                  <a:lnTo>
                    <a:pt x="0" y="447"/>
                  </a:lnTo>
                  <a:lnTo>
                    <a:pt x="20" y="505"/>
                  </a:lnTo>
                  <a:lnTo>
                    <a:pt x="58" y="564"/>
                  </a:lnTo>
                  <a:lnTo>
                    <a:pt x="97" y="622"/>
                  </a:lnTo>
                  <a:lnTo>
                    <a:pt x="156" y="661"/>
                  </a:lnTo>
                  <a:lnTo>
                    <a:pt x="214" y="700"/>
                  </a:lnTo>
                  <a:lnTo>
                    <a:pt x="292" y="719"/>
                  </a:lnTo>
                  <a:lnTo>
                    <a:pt x="428" y="719"/>
                  </a:lnTo>
                  <a:lnTo>
                    <a:pt x="505" y="700"/>
                  </a:lnTo>
                  <a:lnTo>
                    <a:pt x="564" y="661"/>
                  </a:lnTo>
                  <a:lnTo>
                    <a:pt x="622" y="622"/>
                  </a:lnTo>
                  <a:lnTo>
                    <a:pt x="661" y="564"/>
                  </a:lnTo>
                  <a:lnTo>
                    <a:pt x="700" y="505"/>
                  </a:lnTo>
                  <a:lnTo>
                    <a:pt x="719" y="447"/>
                  </a:lnTo>
                  <a:lnTo>
                    <a:pt x="719" y="369"/>
                  </a:lnTo>
                  <a:lnTo>
                    <a:pt x="719" y="291"/>
                  </a:lnTo>
                  <a:lnTo>
                    <a:pt x="700" y="233"/>
                  </a:lnTo>
                  <a:lnTo>
                    <a:pt x="661" y="155"/>
                  </a:lnTo>
                  <a:lnTo>
                    <a:pt x="622" y="117"/>
                  </a:lnTo>
                  <a:lnTo>
                    <a:pt x="564" y="58"/>
                  </a:lnTo>
                  <a:lnTo>
                    <a:pt x="505" y="39"/>
                  </a:lnTo>
                  <a:lnTo>
                    <a:pt x="428" y="19"/>
                  </a:lnTo>
                  <a:lnTo>
                    <a:pt x="36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44"/>
            <p:cNvSpPr/>
            <p:nvPr/>
          </p:nvSpPr>
          <p:spPr>
            <a:xfrm>
              <a:off x="5812375" y="3813800"/>
              <a:ext cx="18000" cy="18000"/>
            </a:xfrm>
            <a:custGeom>
              <a:avLst/>
              <a:gdLst/>
              <a:ahLst/>
              <a:cxnLst/>
              <a:rect l="l" t="t" r="r" b="b"/>
              <a:pathLst>
                <a:path w="720" h="720" extrusionOk="0">
                  <a:moveTo>
                    <a:pt x="370" y="1"/>
                  </a:moveTo>
                  <a:lnTo>
                    <a:pt x="292" y="20"/>
                  </a:lnTo>
                  <a:lnTo>
                    <a:pt x="214" y="40"/>
                  </a:lnTo>
                  <a:lnTo>
                    <a:pt x="156" y="78"/>
                  </a:lnTo>
                  <a:lnTo>
                    <a:pt x="98" y="117"/>
                  </a:lnTo>
                  <a:lnTo>
                    <a:pt x="59" y="176"/>
                  </a:lnTo>
                  <a:lnTo>
                    <a:pt x="39" y="234"/>
                  </a:lnTo>
                  <a:lnTo>
                    <a:pt x="1" y="292"/>
                  </a:lnTo>
                  <a:lnTo>
                    <a:pt x="1" y="370"/>
                  </a:lnTo>
                  <a:lnTo>
                    <a:pt x="1" y="448"/>
                  </a:lnTo>
                  <a:lnTo>
                    <a:pt x="39" y="506"/>
                  </a:lnTo>
                  <a:lnTo>
                    <a:pt x="59" y="564"/>
                  </a:lnTo>
                  <a:lnTo>
                    <a:pt x="98" y="622"/>
                  </a:lnTo>
                  <a:lnTo>
                    <a:pt x="156" y="661"/>
                  </a:lnTo>
                  <a:lnTo>
                    <a:pt x="214" y="700"/>
                  </a:lnTo>
                  <a:lnTo>
                    <a:pt x="292" y="720"/>
                  </a:lnTo>
                  <a:lnTo>
                    <a:pt x="428" y="720"/>
                  </a:lnTo>
                  <a:lnTo>
                    <a:pt x="506" y="700"/>
                  </a:lnTo>
                  <a:lnTo>
                    <a:pt x="564" y="661"/>
                  </a:lnTo>
                  <a:lnTo>
                    <a:pt x="622" y="622"/>
                  </a:lnTo>
                  <a:lnTo>
                    <a:pt x="661" y="564"/>
                  </a:lnTo>
                  <a:lnTo>
                    <a:pt x="700" y="506"/>
                  </a:lnTo>
                  <a:lnTo>
                    <a:pt x="720" y="448"/>
                  </a:lnTo>
                  <a:lnTo>
                    <a:pt x="720" y="370"/>
                  </a:lnTo>
                  <a:lnTo>
                    <a:pt x="720" y="292"/>
                  </a:lnTo>
                  <a:lnTo>
                    <a:pt x="700" y="234"/>
                  </a:lnTo>
                  <a:lnTo>
                    <a:pt x="661" y="176"/>
                  </a:lnTo>
                  <a:lnTo>
                    <a:pt x="622" y="117"/>
                  </a:lnTo>
                  <a:lnTo>
                    <a:pt x="564" y="78"/>
                  </a:lnTo>
                  <a:lnTo>
                    <a:pt x="506" y="40"/>
                  </a:lnTo>
                  <a:lnTo>
                    <a:pt x="428" y="20"/>
                  </a:lnTo>
                  <a:lnTo>
                    <a:pt x="370"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44"/>
            <p:cNvSpPr/>
            <p:nvPr/>
          </p:nvSpPr>
          <p:spPr>
            <a:xfrm>
              <a:off x="5845400" y="3797775"/>
              <a:ext cx="18000" cy="18000"/>
            </a:xfrm>
            <a:custGeom>
              <a:avLst/>
              <a:gdLst/>
              <a:ahLst/>
              <a:cxnLst/>
              <a:rect l="l" t="t" r="r" b="b"/>
              <a:pathLst>
                <a:path w="720" h="720" extrusionOk="0">
                  <a:moveTo>
                    <a:pt x="273" y="0"/>
                  </a:moveTo>
                  <a:lnTo>
                    <a:pt x="215" y="20"/>
                  </a:lnTo>
                  <a:lnTo>
                    <a:pt x="156" y="59"/>
                  </a:lnTo>
                  <a:lnTo>
                    <a:pt x="98" y="98"/>
                  </a:lnTo>
                  <a:lnTo>
                    <a:pt x="59" y="156"/>
                  </a:lnTo>
                  <a:lnTo>
                    <a:pt x="20" y="214"/>
                  </a:lnTo>
                  <a:lnTo>
                    <a:pt x="1" y="272"/>
                  </a:lnTo>
                  <a:lnTo>
                    <a:pt x="1" y="350"/>
                  </a:lnTo>
                  <a:lnTo>
                    <a:pt x="1" y="428"/>
                  </a:lnTo>
                  <a:lnTo>
                    <a:pt x="20" y="486"/>
                  </a:lnTo>
                  <a:lnTo>
                    <a:pt x="59" y="564"/>
                  </a:lnTo>
                  <a:lnTo>
                    <a:pt x="98" y="603"/>
                  </a:lnTo>
                  <a:lnTo>
                    <a:pt x="156" y="661"/>
                  </a:lnTo>
                  <a:lnTo>
                    <a:pt x="215" y="681"/>
                  </a:lnTo>
                  <a:lnTo>
                    <a:pt x="273" y="700"/>
                  </a:lnTo>
                  <a:lnTo>
                    <a:pt x="351" y="719"/>
                  </a:lnTo>
                  <a:lnTo>
                    <a:pt x="428" y="700"/>
                  </a:lnTo>
                  <a:lnTo>
                    <a:pt x="487" y="681"/>
                  </a:lnTo>
                  <a:lnTo>
                    <a:pt x="545" y="661"/>
                  </a:lnTo>
                  <a:lnTo>
                    <a:pt x="603" y="603"/>
                  </a:lnTo>
                  <a:lnTo>
                    <a:pt x="642" y="564"/>
                  </a:lnTo>
                  <a:lnTo>
                    <a:pt x="681" y="486"/>
                  </a:lnTo>
                  <a:lnTo>
                    <a:pt x="700" y="428"/>
                  </a:lnTo>
                  <a:lnTo>
                    <a:pt x="720" y="350"/>
                  </a:lnTo>
                  <a:lnTo>
                    <a:pt x="700" y="272"/>
                  </a:lnTo>
                  <a:lnTo>
                    <a:pt x="681" y="214"/>
                  </a:lnTo>
                  <a:lnTo>
                    <a:pt x="642" y="156"/>
                  </a:lnTo>
                  <a:lnTo>
                    <a:pt x="603" y="98"/>
                  </a:lnTo>
                  <a:lnTo>
                    <a:pt x="545" y="59"/>
                  </a:lnTo>
                  <a:lnTo>
                    <a:pt x="487"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44"/>
            <p:cNvSpPr/>
            <p:nvPr/>
          </p:nvSpPr>
          <p:spPr>
            <a:xfrm>
              <a:off x="5874075" y="3781250"/>
              <a:ext cx="18000" cy="18000"/>
            </a:xfrm>
            <a:custGeom>
              <a:avLst/>
              <a:gdLst/>
              <a:ahLst/>
              <a:cxnLst/>
              <a:rect l="l" t="t" r="r" b="b"/>
              <a:pathLst>
                <a:path w="720" h="720" extrusionOk="0">
                  <a:moveTo>
                    <a:pt x="272" y="1"/>
                  </a:moveTo>
                  <a:lnTo>
                    <a:pt x="214" y="20"/>
                  </a:lnTo>
                  <a:lnTo>
                    <a:pt x="156" y="59"/>
                  </a:lnTo>
                  <a:lnTo>
                    <a:pt x="98" y="98"/>
                  </a:lnTo>
                  <a:lnTo>
                    <a:pt x="59" y="156"/>
                  </a:lnTo>
                  <a:lnTo>
                    <a:pt x="20" y="215"/>
                  </a:lnTo>
                  <a:lnTo>
                    <a:pt x="0" y="292"/>
                  </a:lnTo>
                  <a:lnTo>
                    <a:pt x="0" y="351"/>
                  </a:lnTo>
                  <a:lnTo>
                    <a:pt x="0" y="428"/>
                  </a:lnTo>
                  <a:lnTo>
                    <a:pt x="20" y="506"/>
                  </a:lnTo>
                  <a:lnTo>
                    <a:pt x="59" y="564"/>
                  </a:lnTo>
                  <a:lnTo>
                    <a:pt x="98" y="623"/>
                  </a:lnTo>
                  <a:lnTo>
                    <a:pt x="156" y="661"/>
                  </a:lnTo>
                  <a:lnTo>
                    <a:pt x="214" y="681"/>
                  </a:lnTo>
                  <a:lnTo>
                    <a:pt x="272" y="720"/>
                  </a:lnTo>
                  <a:lnTo>
                    <a:pt x="428" y="720"/>
                  </a:lnTo>
                  <a:lnTo>
                    <a:pt x="486" y="681"/>
                  </a:lnTo>
                  <a:lnTo>
                    <a:pt x="544" y="661"/>
                  </a:lnTo>
                  <a:lnTo>
                    <a:pt x="603" y="623"/>
                  </a:lnTo>
                  <a:lnTo>
                    <a:pt x="642" y="564"/>
                  </a:lnTo>
                  <a:lnTo>
                    <a:pt x="681" y="506"/>
                  </a:lnTo>
                  <a:lnTo>
                    <a:pt x="700" y="428"/>
                  </a:lnTo>
                  <a:lnTo>
                    <a:pt x="719" y="351"/>
                  </a:lnTo>
                  <a:lnTo>
                    <a:pt x="700" y="292"/>
                  </a:lnTo>
                  <a:lnTo>
                    <a:pt x="681" y="215"/>
                  </a:lnTo>
                  <a:lnTo>
                    <a:pt x="642" y="156"/>
                  </a:lnTo>
                  <a:lnTo>
                    <a:pt x="603" y="98"/>
                  </a:lnTo>
                  <a:lnTo>
                    <a:pt x="54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44"/>
            <p:cNvSpPr/>
            <p:nvPr/>
          </p:nvSpPr>
          <p:spPr>
            <a:xfrm>
              <a:off x="6108225" y="3904650"/>
              <a:ext cx="17500" cy="17500"/>
            </a:xfrm>
            <a:custGeom>
              <a:avLst/>
              <a:gdLst/>
              <a:ahLst/>
              <a:cxnLst/>
              <a:rect l="l" t="t" r="r" b="b"/>
              <a:pathLst>
                <a:path w="700" h="700" extrusionOk="0">
                  <a:moveTo>
                    <a:pt x="253" y="0"/>
                  </a:moveTo>
                  <a:lnTo>
                    <a:pt x="195" y="39"/>
                  </a:lnTo>
                  <a:lnTo>
                    <a:pt x="136" y="78"/>
                  </a:lnTo>
                  <a:lnTo>
                    <a:pt x="78" y="117"/>
                  </a:lnTo>
                  <a:lnTo>
                    <a:pt x="39" y="175"/>
                  </a:lnTo>
                  <a:lnTo>
                    <a:pt x="0" y="253"/>
                  </a:lnTo>
                  <a:lnTo>
                    <a:pt x="0" y="311"/>
                  </a:lnTo>
                  <a:lnTo>
                    <a:pt x="0" y="389"/>
                  </a:lnTo>
                  <a:lnTo>
                    <a:pt x="0" y="447"/>
                  </a:lnTo>
                  <a:lnTo>
                    <a:pt x="39" y="506"/>
                  </a:lnTo>
                  <a:lnTo>
                    <a:pt x="78" y="583"/>
                  </a:lnTo>
                  <a:lnTo>
                    <a:pt x="117" y="622"/>
                  </a:lnTo>
                  <a:lnTo>
                    <a:pt x="175" y="661"/>
                  </a:lnTo>
                  <a:lnTo>
                    <a:pt x="253" y="700"/>
                  </a:lnTo>
                  <a:lnTo>
                    <a:pt x="447" y="700"/>
                  </a:lnTo>
                  <a:lnTo>
                    <a:pt x="525" y="661"/>
                  </a:lnTo>
                  <a:lnTo>
                    <a:pt x="583" y="622"/>
                  </a:lnTo>
                  <a:lnTo>
                    <a:pt x="622" y="583"/>
                  </a:lnTo>
                  <a:lnTo>
                    <a:pt x="661" y="525"/>
                  </a:lnTo>
                  <a:lnTo>
                    <a:pt x="700" y="447"/>
                  </a:lnTo>
                  <a:lnTo>
                    <a:pt x="700" y="389"/>
                  </a:lnTo>
                  <a:lnTo>
                    <a:pt x="700" y="311"/>
                  </a:lnTo>
                  <a:lnTo>
                    <a:pt x="700" y="253"/>
                  </a:lnTo>
                  <a:lnTo>
                    <a:pt x="661" y="195"/>
                  </a:lnTo>
                  <a:lnTo>
                    <a:pt x="642" y="136"/>
                  </a:lnTo>
                  <a:lnTo>
                    <a:pt x="583" y="78"/>
                  </a:lnTo>
                  <a:lnTo>
                    <a:pt x="525"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44"/>
            <p:cNvSpPr/>
            <p:nvPr/>
          </p:nvSpPr>
          <p:spPr>
            <a:xfrm>
              <a:off x="6114550" y="3875500"/>
              <a:ext cx="17975" cy="17525"/>
            </a:xfrm>
            <a:custGeom>
              <a:avLst/>
              <a:gdLst/>
              <a:ahLst/>
              <a:cxnLst/>
              <a:rect l="l" t="t" r="r" b="b"/>
              <a:pathLst>
                <a:path w="719" h="701" extrusionOk="0">
                  <a:moveTo>
                    <a:pt x="253" y="0"/>
                  </a:moveTo>
                  <a:lnTo>
                    <a:pt x="194" y="39"/>
                  </a:lnTo>
                  <a:lnTo>
                    <a:pt x="136" y="78"/>
                  </a:lnTo>
                  <a:lnTo>
                    <a:pt x="78" y="117"/>
                  </a:lnTo>
                  <a:lnTo>
                    <a:pt x="39" y="175"/>
                  </a:lnTo>
                  <a:lnTo>
                    <a:pt x="19" y="253"/>
                  </a:lnTo>
                  <a:lnTo>
                    <a:pt x="0" y="311"/>
                  </a:lnTo>
                  <a:lnTo>
                    <a:pt x="0" y="389"/>
                  </a:lnTo>
                  <a:lnTo>
                    <a:pt x="19" y="447"/>
                  </a:lnTo>
                  <a:lnTo>
                    <a:pt x="39" y="525"/>
                  </a:lnTo>
                  <a:lnTo>
                    <a:pt x="78" y="583"/>
                  </a:lnTo>
                  <a:lnTo>
                    <a:pt x="136" y="622"/>
                  </a:lnTo>
                  <a:lnTo>
                    <a:pt x="194" y="661"/>
                  </a:lnTo>
                  <a:lnTo>
                    <a:pt x="253" y="700"/>
                  </a:lnTo>
                  <a:lnTo>
                    <a:pt x="466" y="700"/>
                  </a:lnTo>
                  <a:lnTo>
                    <a:pt x="525" y="681"/>
                  </a:lnTo>
                  <a:lnTo>
                    <a:pt x="583" y="642"/>
                  </a:lnTo>
                  <a:lnTo>
                    <a:pt x="641" y="583"/>
                  </a:lnTo>
                  <a:lnTo>
                    <a:pt x="680" y="525"/>
                  </a:lnTo>
                  <a:lnTo>
                    <a:pt x="700" y="467"/>
                  </a:lnTo>
                  <a:lnTo>
                    <a:pt x="719" y="389"/>
                  </a:lnTo>
                  <a:lnTo>
                    <a:pt x="719" y="311"/>
                  </a:lnTo>
                  <a:lnTo>
                    <a:pt x="700" y="253"/>
                  </a:lnTo>
                  <a:lnTo>
                    <a:pt x="680" y="195"/>
                  </a:lnTo>
                  <a:lnTo>
                    <a:pt x="641" y="137"/>
                  </a:lnTo>
                  <a:lnTo>
                    <a:pt x="602" y="78"/>
                  </a:lnTo>
                  <a:lnTo>
                    <a:pt x="525" y="39"/>
                  </a:lnTo>
                  <a:lnTo>
                    <a:pt x="466"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44"/>
            <p:cNvSpPr/>
            <p:nvPr/>
          </p:nvSpPr>
          <p:spPr>
            <a:xfrm>
              <a:off x="6116000" y="3838575"/>
              <a:ext cx="18000" cy="18000"/>
            </a:xfrm>
            <a:custGeom>
              <a:avLst/>
              <a:gdLst/>
              <a:ahLst/>
              <a:cxnLst/>
              <a:rect l="l" t="t" r="r" b="b"/>
              <a:pathLst>
                <a:path w="720" h="720" extrusionOk="0">
                  <a:moveTo>
                    <a:pt x="331" y="1"/>
                  </a:moveTo>
                  <a:lnTo>
                    <a:pt x="253" y="20"/>
                  </a:lnTo>
                  <a:lnTo>
                    <a:pt x="195" y="40"/>
                  </a:lnTo>
                  <a:lnTo>
                    <a:pt x="136" y="78"/>
                  </a:lnTo>
                  <a:lnTo>
                    <a:pt x="78" y="137"/>
                  </a:lnTo>
                  <a:lnTo>
                    <a:pt x="39" y="195"/>
                  </a:lnTo>
                  <a:lnTo>
                    <a:pt x="20" y="253"/>
                  </a:lnTo>
                  <a:lnTo>
                    <a:pt x="0" y="331"/>
                  </a:lnTo>
                  <a:lnTo>
                    <a:pt x="0" y="389"/>
                  </a:lnTo>
                  <a:lnTo>
                    <a:pt x="20" y="467"/>
                  </a:lnTo>
                  <a:lnTo>
                    <a:pt x="39" y="525"/>
                  </a:lnTo>
                  <a:lnTo>
                    <a:pt x="78" y="584"/>
                  </a:lnTo>
                  <a:lnTo>
                    <a:pt x="117" y="642"/>
                  </a:lnTo>
                  <a:lnTo>
                    <a:pt x="175" y="681"/>
                  </a:lnTo>
                  <a:lnTo>
                    <a:pt x="253" y="700"/>
                  </a:lnTo>
                  <a:lnTo>
                    <a:pt x="311" y="720"/>
                  </a:lnTo>
                  <a:lnTo>
                    <a:pt x="389" y="720"/>
                  </a:lnTo>
                  <a:lnTo>
                    <a:pt x="467" y="700"/>
                  </a:lnTo>
                  <a:lnTo>
                    <a:pt x="525" y="681"/>
                  </a:lnTo>
                  <a:lnTo>
                    <a:pt x="583" y="642"/>
                  </a:lnTo>
                  <a:lnTo>
                    <a:pt x="622" y="603"/>
                  </a:lnTo>
                  <a:lnTo>
                    <a:pt x="680" y="545"/>
                  </a:lnTo>
                  <a:lnTo>
                    <a:pt x="700" y="467"/>
                  </a:lnTo>
                  <a:lnTo>
                    <a:pt x="719" y="409"/>
                  </a:lnTo>
                  <a:lnTo>
                    <a:pt x="719" y="331"/>
                  </a:lnTo>
                  <a:lnTo>
                    <a:pt x="700" y="253"/>
                  </a:lnTo>
                  <a:lnTo>
                    <a:pt x="680" y="195"/>
                  </a:lnTo>
                  <a:lnTo>
                    <a:pt x="642" y="137"/>
                  </a:lnTo>
                  <a:lnTo>
                    <a:pt x="583" y="98"/>
                  </a:lnTo>
                  <a:lnTo>
                    <a:pt x="525" y="40"/>
                  </a:lnTo>
                  <a:lnTo>
                    <a:pt x="467" y="20"/>
                  </a:lnTo>
                  <a:lnTo>
                    <a:pt x="389"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44"/>
            <p:cNvSpPr/>
            <p:nvPr/>
          </p:nvSpPr>
          <p:spPr>
            <a:xfrm>
              <a:off x="6115500" y="3805550"/>
              <a:ext cx="17525" cy="18000"/>
            </a:xfrm>
            <a:custGeom>
              <a:avLst/>
              <a:gdLst/>
              <a:ahLst/>
              <a:cxnLst/>
              <a:rect l="l" t="t" r="r" b="b"/>
              <a:pathLst>
                <a:path w="701" h="720" extrusionOk="0">
                  <a:moveTo>
                    <a:pt x="312" y="0"/>
                  </a:moveTo>
                  <a:lnTo>
                    <a:pt x="254" y="20"/>
                  </a:lnTo>
                  <a:lnTo>
                    <a:pt x="195" y="39"/>
                  </a:lnTo>
                  <a:lnTo>
                    <a:pt x="137" y="78"/>
                  </a:lnTo>
                  <a:lnTo>
                    <a:pt x="79" y="136"/>
                  </a:lnTo>
                  <a:lnTo>
                    <a:pt x="40" y="195"/>
                  </a:lnTo>
                  <a:lnTo>
                    <a:pt x="1" y="253"/>
                  </a:lnTo>
                  <a:lnTo>
                    <a:pt x="1" y="331"/>
                  </a:lnTo>
                  <a:lnTo>
                    <a:pt x="1" y="389"/>
                  </a:lnTo>
                  <a:lnTo>
                    <a:pt x="1" y="467"/>
                  </a:lnTo>
                  <a:lnTo>
                    <a:pt x="40" y="525"/>
                  </a:lnTo>
                  <a:lnTo>
                    <a:pt x="79" y="583"/>
                  </a:lnTo>
                  <a:lnTo>
                    <a:pt x="117" y="642"/>
                  </a:lnTo>
                  <a:lnTo>
                    <a:pt x="176" y="680"/>
                  </a:lnTo>
                  <a:lnTo>
                    <a:pt x="254" y="700"/>
                  </a:lnTo>
                  <a:lnTo>
                    <a:pt x="312" y="719"/>
                  </a:lnTo>
                  <a:lnTo>
                    <a:pt x="390" y="719"/>
                  </a:lnTo>
                  <a:lnTo>
                    <a:pt x="448" y="700"/>
                  </a:lnTo>
                  <a:lnTo>
                    <a:pt x="526" y="680"/>
                  </a:lnTo>
                  <a:lnTo>
                    <a:pt x="584" y="642"/>
                  </a:lnTo>
                  <a:lnTo>
                    <a:pt x="623" y="603"/>
                  </a:lnTo>
                  <a:lnTo>
                    <a:pt x="662" y="544"/>
                  </a:lnTo>
                  <a:lnTo>
                    <a:pt x="700" y="467"/>
                  </a:lnTo>
                  <a:lnTo>
                    <a:pt x="700" y="389"/>
                  </a:lnTo>
                  <a:lnTo>
                    <a:pt x="700" y="331"/>
                  </a:lnTo>
                  <a:lnTo>
                    <a:pt x="700" y="253"/>
                  </a:lnTo>
                  <a:lnTo>
                    <a:pt x="662" y="195"/>
                  </a:lnTo>
                  <a:lnTo>
                    <a:pt x="642" y="136"/>
                  </a:lnTo>
                  <a:lnTo>
                    <a:pt x="584" y="97"/>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44"/>
            <p:cNvSpPr/>
            <p:nvPr/>
          </p:nvSpPr>
          <p:spPr>
            <a:xfrm>
              <a:off x="6580400" y="3698675"/>
              <a:ext cx="18000" cy="17500"/>
            </a:xfrm>
            <a:custGeom>
              <a:avLst/>
              <a:gdLst/>
              <a:ahLst/>
              <a:cxnLst/>
              <a:rect l="l" t="t" r="r" b="b"/>
              <a:pathLst>
                <a:path w="720" h="700" extrusionOk="0">
                  <a:moveTo>
                    <a:pt x="312" y="0"/>
                  </a:moveTo>
                  <a:lnTo>
                    <a:pt x="254" y="20"/>
                  </a:lnTo>
                  <a:lnTo>
                    <a:pt x="195" y="39"/>
                  </a:lnTo>
                  <a:lnTo>
                    <a:pt x="137" y="78"/>
                  </a:lnTo>
                  <a:lnTo>
                    <a:pt x="79" y="136"/>
                  </a:lnTo>
                  <a:lnTo>
                    <a:pt x="40" y="195"/>
                  </a:lnTo>
                  <a:lnTo>
                    <a:pt x="20" y="272"/>
                  </a:lnTo>
                  <a:lnTo>
                    <a:pt x="1" y="331"/>
                  </a:lnTo>
                  <a:lnTo>
                    <a:pt x="20" y="408"/>
                  </a:lnTo>
                  <a:lnTo>
                    <a:pt x="20" y="467"/>
                  </a:lnTo>
                  <a:lnTo>
                    <a:pt x="59" y="525"/>
                  </a:lnTo>
                  <a:lnTo>
                    <a:pt x="98" y="583"/>
                  </a:lnTo>
                  <a:lnTo>
                    <a:pt x="156" y="642"/>
                  </a:lnTo>
                  <a:lnTo>
                    <a:pt x="215" y="681"/>
                  </a:lnTo>
                  <a:lnTo>
                    <a:pt x="273" y="700"/>
                  </a:lnTo>
                  <a:lnTo>
                    <a:pt x="409" y="700"/>
                  </a:lnTo>
                  <a:lnTo>
                    <a:pt x="487" y="681"/>
                  </a:lnTo>
                  <a:lnTo>
                    <a:pt x="545" y="661"/>
                  </a:lnTo>
                  <a:lnTo>
                    <a:pt x="603" y="622"/>
                  </a:lnTo>
                  <a:lnTo>
                    <a:pt x="662" y="564"/>
                  </a:lnTo>
                  <a:lnTo>
                    <a:pt x="700" y="506"/>
                  </a:lnTo>
                  <a:lnTo>
                    <a:pt x="720" y="428"/>
                  </a:lnTo>
                  <a:lnTo>
                    <a:pt x="720" y="370"/>
                  </a:lnTo>
                  <a:lnTo>
                    <a:pt x="720" y="292"/>
                  </a:lnTo>
                  <a:lnTo>
                    <a:pt x="700" y="234"/>
                  </a:lnTo>
                  <a:lnTo>
                    <a:pt x="681" y="175"/>
                  </a:lnTo>
                  <a:lnTo>
                    <a:pt x="642" y="117"/>
                  </a:lnTo>
                  <a:lnTo>
                    <a:pt x="584" y="59"/>
                  </a:lnTo>
                  <a:lnTo>
                    <a:pt x="526" y="20"/>
                  </a:lnTo>
                  <a:lnTo>
                    <a:pt x="44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44"/>
            <p:cNvSpPr/>
            <p:nvPr/>
          </p:nvSpPr>
          <p:spPr>
            <a:xfrm>
              <a:off x="6591100" y="3670500"/>
              <a:ext cx="18000" cy="18000"/>
            </a:xfrm>
            <a:custGeom>
              <a:avLst/>
              <a:gdLst/>
              <a:ahLst/>
              <a:cxnLst/>
              <a:rect l="l" t="t" r="r" b="b"/>
              <a:pathLst>
                <a:path w="720" h="720" extrusionOk="0">
                  <a:moveTo>
                    <a:pt x="311" y="0"/>
                  </a:moveTo>
                  <a:lnTo>
                    <a:pt x="253" y="20"/>
                  </a:lnTo>
                  <a:lnTo>
                    <a:pt x="195" y="59"/>
                  </a:lnTo>
                  <a:lnTo>
                    <a:pt x="136" y="98"/>
                  </a:lnTo>
                  <a:lnTo>
                    <a:pt x="78" y="156"/>
                  </a:lnTo>
                  <a:lnTo>
                    <a:pt x="39" y="214"/>
                  </a:lnTo>
                  <a:lnTo>
                    <a:pt x="20" y="272"/>
                  </a:lnTo>
                  <a:lnTo>
                    <a:pt x="0" y="350"/>
                  </a:lnTo>
                  <a:lnTo>
                    <a:pt x="20" y="408"/>
                  </a:lnTo>
                  <a:lnTo>
                    <a:pt x="20" y="486"/>
                  </a:lnTo>
                  <a:lnTo>
                    <a:pt x="59" y="544"/>
                  </a:lnTo>
                  <a:lnTo>
                    <a:pt x="98" y="603"/>
                  </a:lnTo>
                  <a:lnTo>
                    <a:pt x="156" y="642"/>
                  </a:lnTo>
                  <a:lnTo>
                    <a:pt x="214" y="680"/>
                  </a:lnTo>
                  <a:lnTo>
                    <a:pt x="272" y="719"/>
                  </a:lnTo>
                  <a:lnTo>
                    <a:pt x="408" y="719"/>
                  </a:lnTo>
                  <a:lnTo>
                    <a:pt x="486" y="700"/>
                  </a:lnTo>
                  <a:lnTo>
                    <a:pt x="544" y="680"/>
                  </a:lnTo>
                  <a:lnTo>
                    <a:pt x="603" y="622"/>
                  </a:lnTo>
                  <a:lnTo>
                    <a:pt x="661" y="583"/>
                  </a:lnTo>
                  <a:lnTo>
                    <a:pt x="700" y="525"/>
                  </a:lnTo>
                  <a:lnTo>
                    <a:pt x="719" y="447"/>
                  </a:lnTo>
                  <a:lnTo>
                    <a:pt x="719" y="389"/>
                  </a:lnTo>
                  <a:lnTo>
                    <a:pt x="719" y="311"/>
                  </a:lnTo>
                  <a:lnTo>
                    <a:pt x="700" y="253"/>
                  </a:lnTo>
                  <a:lnTo>
                    <a:pt x="680" y="175"/>
                  </a:lnTo>
                  <a:lnTo>
                    <a:pt x="642" y="117"/>
                  </a:lnTo>
                  <a:lnTo>
                    <a:pt x="583" y="78"/>
                  </a:lnTo>
                  <a:lnTo>
                    <a:pt x="525" y="39"/>
                  </a:lnTo>
                  <a:lnTo>
                    <a:pt x="447" y="20"/>
                  </a:lnTo>
                  <a:lnTo>
                    <a:pt x="38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44"/>
            <p:cNvSpPr/>
            <p:nvPr/>
          </p:nvSpPr>
          <p:spPr>
            <a:xfrm>
              <a:off x="6597900" y="3634550"/>
              <a:ext cx="18000" cy="18000"/>
            </a:xfrm>
            <a:custGeom>
              <a:avLst/>
              <a:gdLst/>
              <a:ahLst/>
              <a:cxnLst/>
              <a:rect l="l" t="t" r="r" b="b"/>
              <a:pathLst>
                <a:path w="720" h="720" extrusionOk="0">
                  <a:moveTo>
                    <a:pt x="311" y="0"/>
                  </a:moveTo>
                  <a:lnTo>
                    <a:pt x="234" y="20"/>
                  </a:lnTo>
                  <a:lnTo>
                    <a:pt x="175" y="39"/>
                  </a:lnTo>
                  <a:lnTo>
                    <a:pt x="117" y="98"/>
                  </a:lnTo>
                  <a:lnTo>
                    <a:pt x="78" y="136"/>
                  </a:lnTo>
                  <a:lnTo>
                    <a:pt x="39" y="195"/>
                  </a:lnTo>
                  <a:lnTo>
                    <a:pt x="0" y="272"/>
                  </a:lnTo>
                  <a:lnTo>
                    <a:pt x="0" y="331"/>
                  </a:lnTo>
                  <a:lnTo>
                    <a:pt x="0" y="408"/>
                  </a:lnTo>
                  <a:lnTo>
                    <a:pt x="20" y="467"/>
                  </a:lnTo>
                  <a:lnTo>
                    <a:pt x="39" y="545"/>
                  </a:lnTo>
                  <a:lnTo>
                    <a:pt x="98" y="603"/>
                  </a:lnTo>
                  <a:lnTo>
                    <a:pt x="136" y="642"/>
                  </a:lnTo>
                  <a:lnTo>
                    <a:pt x="195" y="681"/>
                  </a:lnTo>
                  <a:lnTo>
                    <a:pt x="272" y="700"/>
                  </a:lnTo>
                  <a:lnTo>
                    <a:pt x="331" y="719"/>
                  </a:lnTo>
                  <a:lnTo>
                    <a:pt x="408" y="719"/>
                  </a:lnTo>
                  <a:lnTo>
                    <a:pt x="467" y="700"/>
                  </a:lnTo>
                  <a:lnTo>
                    <a:pt x="545" y="661"/>
                  </a:lnTo>
                  <a:lnTo>
                    <a:pt x="603" y="622"/>
                  </a:lnTo>
                  <a:lnTo>
                    <a:pt x="642" y="564"/>
                  </a:lnTo>
                  <a:lnTo>
                    <a:pt x="681" y="506"/>
                  </a:lnTo>
                  <a:lnTo>
                    <a:pt x="700" y="447"/>
                  </a:lnTo>
                  <a:lnTo>
                    <a:pt x="719" y="370"/>
                  </a:lnTo>
                  <a:lnTo>
                    <a:pt x="719" y="311"/>
                  </a:lnTo>
                  <a:lnTo>
                    <a:pt x="700" y="234"/>
                  </a:lnTo>
                  <a:lnTo>
                    <a:pt x="661" y="175"/>
                  </a:lnTo>
                  <a:lnTo>
                    <a:pt x="622" y="117"/>
                  </a:lnTo>
                  <a:lnTo>
                    <a:pt x="564" y="78"/>
                  </a:lnTo>
                  <a:lnTo>
                    <a:pt x="506"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44"/>
            <p:cNvSpPr/>
            <p:nvPr/>
          </p:nvSpPr>
          <p:spPr>
            <a:xfrm>
              <a:off x="6601775" y="3601525"/>
              <a:ext cx="18000" cy="18000"/>
            </a:xfrm>
            <a:custGeom>
              <a:avLst/>
              <a:gdLst/>
              <a:ahLst/>
              <a:cxnLst/>
              <a:rect l="l" t="t" r="r" b="b"/>
              <a:pathLst>
                <a:path w="720" h="720" extrusionOk="0">
                  <a:moveTo>
                    <a:pt x="390" y="0"/>
                  </a:moveTo>
                  <a:lnTo>
                    <a:pt x="312" y="20"/>
                  </a:lnTo>
                  <a:lnTo>
                    <a:pt x="253" y="20"/>
                  </a:lnTo>
                  <a:lnTo>
                    <a:pt x="195" y="58"/>
                  </a:lnTo>
                  <a:lnTo>
                    <a:pt x="137" y="97"/>
                  </a:lnTo>
                  <a:lnTo>
                    <a:pt x="79" y="156"/>
                  </a:lnTo>
                  <a:lnTo>
                    <a:pt x="40" y="214"/>
                  </a:lnTo>
                  <a:lnTo>
                    <a:pt x="20" y="272"/>
                  </a:lnTo>
                  <a:lnTo>
                    <a:pt x="1" y="350"/>
                  </a:lnTo>
                  <a:lnTo>
                    <a:pt x="20" y="408"/>
                  </a:lnTo>
                  <a:lnTo>
                    <a:pt x="20" y="486"/>
                  </a:lnTo>
                  <a:lnTo>
                    <a:pt x="59" y="544"/>
                  </a:lnTo>
                  <a:lnTo>
                    <a:pt x="98" y="602"/>
                  </a:lnTo>
                  <a:lnTo>
                    <a:pt x="156" y="661"/>
                  </a:lnTo>
                  <a:lnTo>
                    <a:pt x="215" y="700"/>
                  </a:lnTo>
                  <a:lnTo>
                    <a:pt x="273" y="719"/>
                  </a:lnTo>
                  <a:lnTo>
                    <a:pt x="409" y="719"/>
                  </a:lnTo>
                  <a:lnTo>
                    <a:pt x="487" y="700"/>
                  </a:lnTo>
                  <a:lnTo>
                    <a:pt x="545" y="680"/>
                  </a:lnTo>
                  <a:lnTo>
                    <a:pt x="603" y="641"/>
                  </a:lnTo>
                  <a:lnTo>
                    <a:pt x="662" y="583"/>
                  </a:lnTo>
                  <a:lnTo>
                    <a:pt x="700" y="525"/>
                  </a:lnTo>
                  <a:lnTo>
                    <a:pt x="720" y="447"/>
                  </a:lnTo>
                  <a:lnTo>
                    <a:pt x="720" y="389"/>
                  </a:lnTo>
                  <a:lnTo>
                    <a:pt x="720" y="311"/>
                  </a:lnTo>
                  <a:lnTo>
                    <a:pt x="700" y="253"/>
                  </a:lnTo>
                  <a:lnTo>
                    <a:pt x="681" y="194"/>
                  </a:lnTo>
                  <a:lnTo>
                    <a:pt x="642" y="136"/>
                  </a:lnTo>
                  <a:lnTo>
                    <a:pt x="584" y="78"/>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44"/>
            <p:cNvSpPr/>
            <p:nvPr/>
          </p:nvSpPr>
          <p:spPr>
            <a:xfrm>
              <a:off x="6247150" y="3822075"/>
              <a:ext cx="18000" cy="17975"/>
            </a:xfrm>
            <a:custGeom>
              <a:avLst/>
              <a:gdLst/>
              <a:ahLst/>
              <a:cxnLst/>
              <a:rect l="l" t="t" r="r" b="b"/>
              <a:pathLst>
                <a:path w="720" h="719" extrusionOk="0">
                  <a:moveTo>
                    <a:pt x="351" y="0"/>
                  </a:moveTo>
                  <a:lnTo>
                    <a:pt x="292" y="19"/>
                  </a:lnTo>
                  <a:lnTo>
                    <a:pt x="215" y="39"/>
                  </a:lnTo>
                  <a:lnTo>
                    <a:pt x="156" y="58"/>
                  </a:lnTo>
                  <a:lnTo>
                    <a:pt x="98" y="117"/>
                  </a:lnTo>
                  <a:lnTo>
                    <a:pt x="59" y="155"/>
                  </a:lnTo>
                  <a:lnTo>
                    <a:pt x="20" y="214"/>
                  </a:lnTo>
                  <a:lnTo>
                    <a:pt x="1" y="291"/>
                  </a:lnTo>
                  <a:lnTo>
                    <a:pt x="1" y="369"/>
                  </a:lnTo>
                  <a:lnTo>
                    <a:pt x="1" y="428"/>
                  </a:lnTo>
                  <a:lnTo>
                    <a:pt x="20" y="505"/>
                  </a:lnTo>
                  <a:lnTo>
                    <a:pt x="59" y="564"/>
                  </a:lnTo>
                  <a:lnTo>
                    <a:pt x="98" y="622"/>
                  </a:lnTo>
                  <a:lnTo>
                    <a:pt x="156" y="661"/>
                  </a:lnTo>
                  <a:lnTo>
                    <a:pt x="215" y="700"/>
                  </a:lnTo>
                  <a:lnTo>
                    <a:pt x="292" y="719"/>
                  </a:lnTo>
                  <a:lnTo>
                    <a:pt x="428" y="719"/>
                  </a:lnTo>
                  <a:lnTo>
                    <a:pt x="506" y="700"/>
                  </a:lnTo>
                  <a:lnTo>
                    <a:pt x="564" y="661"/>
                  </a:lnTo>
                  <a:lnTo>
                    <a:pt x="603" y="622"/>
                  </a:lnTo>
                  <a:lnTo>
                    <a:pt x="662" y="564"/>
                  </a:lnTo>
                  <a:lnTo>
                    <a:pt x="681" y="505"/>
                  </a:lnTo>
                  <a:lnTo>
                    <a:pt x="700" y="428"/>
                  </a:lnTo>
                  <a:lnTo>
                    <a:pt x="720" y="369"/>
                  </a:lnTo>
                  <a:lnTo>
                    <a:pt x="700" y="291"/>
                  </a:lnTo>
                  <a:lnTo>
                    <a:pt x="681" y="233"/>
                  </a:lnTo>
                  <a:lnTo>
                    <a:pt x="662" y="155"/>
                  </a:lnTo>
                  <a:lnTo>
                    <a:pt x="603" y="117"/>
                  </a:lnTo>
                  <a:lnTo>
                    <a:pt x="564" y="58"/>
                  </a:lnTo>
                  <a:lnTo>
                    <a:pt x="506" y="39"/>
                  </a:lnTo>
                  <a:lnTo>
                    <a:pt x="428" y="19"/>
                  </a:lnTo>
                  <a:lnTo>
                    <a:pt x="351"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44"/>
            <p:cNvSpPr/>
            <p:nvPr/>
          </p:nvSpPr>
          <p:spPr>
            <a:xfrm>
              <a:off x="6255425" y="38507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34"/>
                  </a:lnTo>
                  <a:lnTo>
                    <a:pt x="0" y="292"/>
                  </a:lnTo>
                  <a:lnTo>
                    <a:pt x="0" y="370"/>
                  </a:lnTo>
                  <a:lnTo>
                    <a:pt x="0" y="428"/>
                  </a:lnTo>
                  <a:lnTo>
                    <a:pt x="20" y="506"/>
                  </a:lnTo>
                  <a:lnTo>
                    <a:pt x="58" y="564"/>
                  </a:lnTo>
                  <a:lnTo>
                    <a:pt x="97" y="622"/>
                  </a:lnTo>
                  <a:lnTo>
                    <a:pt x="156" y="661"/>
                  </a:lnTo>
                  <a:lnTo>
                    <a:pt x="214" y="700"/>
                  </a:lnTo>
                  <a:lnTo>
                    <a:pt x="272" y="719"/>
                  </a:lnTo>
                  <a:lnTo>
                    <a:pt x="428" y="719"/>
                  </a:lnTo>
                  <a:lnTo>
                    <a:pt x="486" y="700"/>
                  </a:lnTo>
                  <a:lnTo>
                    <a:pt x="544" y="661"/>
                  </a:lnTo>
                  <a:lnTo>
                    <a:pt x="603" y="622"/>
                  </a:lnTo>
                  <a:lnTo>
                    <a:pt x="641" y="564"/>
                  </a:lnTo>
                  <a:lnTo>
                    <a:pt x="680" y="506"/>
                  </a:lnTo>
                  <a:lnTo>
                    <a:pt x="700" y="447"/>
                  </a:lnTo>
                  <a:lnTo>
                    <a:pt x="719" y="370"/>
                  </a:lnTo>
                  <a:lnTo>
                    <a:pt x="700" y="292"/>
                  </a:lnTo>
                  <a:lnTo>
                    <a:pt x="680" y="234"/>
                  </a:lnTo>
                  <a:lnTo>
                    <a:pt x="641" y="175"/>
                  </a:lnTo>
                  <a:lnTo>
                    <a:pt x="603" y="117"/>
                  </a:lnTo>
                  <a:lnTo>
                    <a:pt x="544" y="78"/>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44"/>
            <p:cNvSpPr/>
            <p:nvPr/>
          </p:nvSpPr>
          <p:spPr>
            <a:xfrm>
              <a:off x="6271450" y="3883750"/>
              <a:ext cx="18000" cy="18000"/>
            </a:xfrm>
            <a:custGeom>
              <a:avLst/>
              <a:gdLst/>
              <a:ahLst/>
              <a:cxnLst/>
              <a:rect l="l" t="t" r="r" b="b"/>
              <a:pathLst>
                <a:path w="720" h="720" extrusionOk="0">
                  <a:moveTo>
                    <a:pt x="292" y="1"/>
                  </a:moveTo>
                  <a:lnTo>
                    <a:pt x="214" y="20"/>
                  </a:lnTo>
                  <a:lnTo>
                    <a:pt x="156" y="59"/>
                  </a:lnTo>
                  <a:lnTo>
                    <a:pt x="117" y="98"/>
                  </a:lnTo>
                  <a:lnTo>
                    <a:pt x="59" y="156"/>
                  </a:lnTo>
                  <a:lnTo>
                    <a:pt x="39" y="215"/>
                  </a:lnTo>
                  <a:lnTo>
                    <a:pt x="0" y="292"/>
                  </a:lnTo>
                  <a:lnTo>
                    <a:pt x="0" y="351"/>
                  </a:lnTo>
                  <a:lnTo>
                    <a:pt x="0" y="428"/>
                  </a:lnTo>
                  <a:lnTo>
                    <a:pt x="20" y="506"/>
                  </a:lnTo>
                  <a:lnTo>
                    <a:pt x="59" y="564"/>
                  </a:lnTo>
                  <a:lnTo>
                    <a:pt x="98" y="603"/>
                  </a:lnTo>
                  <a:lnTo>
                    <a:pt x="156" y="661"/>
                  </a:lnTo>
                  <a:lnTo>
                    <a:pt x="214" y="681"/>
                  </a:lnTo>
                  <a:lnTo>
                    <a:pt x="292" y="720"/>
                  </a:lnTo>
                  <a:lnTo>
                    <a:pt x="428" y="720"/>
                  </a:lnTo>
                  <a:lnTo>
                    <a:pt x="506" y="681"/>
                  </a:lnTo>
                  <a:lnTo>
                    <a:pt x="564" y="661"/>
                  </a:lnTo>
                  <a:lnTo>
                    <a:pt x="622" y="623"/>
                  </a:lnTo>
                  <a:lnTo>
                    <a:pt x="661" y="564"/>
                  </a:lnTo>
                  <a:lnTo>
                    <a:pt x="700" y="506"/>
                  </a:lnTo>
                  <a:lnTo>
                    <a:pt x="719" y="428"/>
                  </a:lnTo>
                  <a:lnTo>
                    <a:pt x="719" y="370"/>
                  </a:lnTo>
                  <a:lnTo>
                    <a:pt x="719" y="292"/>
                  </a:lnTo>
                  <a:lnTo>
                    <a:pt x="700" y="215"/>
                  </a:lnTo>
                  <a:lnTo>
                    <a:pt x="661" y="156"/>
                  </a:lnTo>
                  <a:lnTo>
                    <a:pt x="622" y="98"/>
                  </a:lnTo>
                  <a:lnTo>
                    <a:pt x="564" y="59"/>
                  </a:lnTo>
                  <a:lnTo>
                    <a:pt x="50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44"/>
            <p:cNvSpPr/>
            <p:nvPr/>
          </p:nvSpPr>
          <p:spPr>
            <a:xfrm>
              <a:off x="6287975" y="39124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14"/>
                  </a:lnTo>
                  <a:lnTo>
                    <a:pt x="0" y="292"/>
                  </a:lnTo>
                  <a:lnTo>
                    <a:pt x="0" y="369"/>
                  </a:lnTo>
                  <a:lnTo>
                    <a:pt x="0" y="428"/>
                  </a:lnTo>
                  <a:lnTo>
                    <a:pt x="20" y="506"/>
                  </a:lnTo>
                  <a:lnTo>
                    <a:pt x="58" y="564"/>
                  </a:lnTo>
                  <a:lnTo>
                    <a:pt x="97" y="622"/>
                  </a:lnTo>
                  <a:lnTo>
                    <a:pt x="156" y="661"/>
                  </a:lnTo>
                  <a:lnTo>
                    <a:pt x="214" y="700"/>
                  </a:lnTo>
                  <a:lnTo>
                    <a:pt x="272" y="719"/>
                  </a:lnTo>
                  <a:lnTo>
                    <a:pt x="428" y="719"/>
                  </a:lnTo>
                  <a:lnTo>
                    <a:pt x="486" y="700"/>
                  </a:lnTo>
                  <a:lnTo>
                    <a:pt x="544" y="661"/>
                  </a:lnTo>
                  <a:lnTo>
                    <a:pt x="602" y="622"/>
                  </a:lnTo>
                  <a:lnTo>
                    <a:pt x="641" y="564"/>
                  </a:lnTo>
                  <a:lnTo>
                    <a:pt x="680" y="506"/>
                  </a:lnTo>
                  <a:lnTo>
                    <a:pt x="700" y="428"/>
                  </a:lnTo>
                  <a:lnTo>
                    <a:pt x="719" y="369"/>
                  </a:lnTo>
                  <a:lnTo>
                    <a:pt x="700" y="292"/>
                  </a:lnTo>
                  <a:lnTo>
                    <a:pt x="680" y="214"/>
                  </a:lnTo>
                  <a:lnTo>
                    <a:pt x="641" y="156"/>
                  </a:lnTo>
                  <a:lnTo>
                    <a:pt x="602" y="117"/>
                  </a:lnTo>
                  <a:lnTo>
                    <a:pt x="544" y="59"/>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 name="Picture 2">
            <a:extLst>
              <a:ext uri="{FF2B5EF4-FFF2-40B4-BE49-F238E27FC236}">
                <a16:creationId xmlns:a16="http://schemas.microsoft.com/office/drawing/2014/main" id="{1CBC9AE0-09BA-4AE7-B42D-49E14FFD3726}"/>
              </a:ext>
            </a:extLst>
          </p:cNvPr>
          <p:cNvPicPr>
            <a:picLocks noChangeAspect="1"/>
          </p:cNvPicPr>
          <p:nvPr/>
        </p:nvPicPr>
        <p:blipFill>
          <a:blip r:embed="rId3"/>
          <a:stretch>
            <a:fillRect/>
          </a:stretch>
        </p:blipFill>
        <p:spPr>
          <a:xfrm>
            <a:off x="1804104" y="420641"/>
            <a:ext cx="8632684" cy="3926164"/>
          </a:xfrm>
          <a:prstGeom prst="rect">
            <a:avLst/>
          </a:prstGeom>
        </p:spPr>
      </p:pic>
    </p:spTree>
    <p:extLst>
      <p:ext uri="{BB962C8B-B14F-4D97-AF65-F5344CB8AC3E}">
        <p14:creationId xmlns:p14="http://schemas.microsoft.com/office/powerpoint/2010/main" val="1400019532"/>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Google Shape;1931;p40">
            <a:extLst>
              <a:ext uri="{FF2B5EF4-FFF2-40B4-BE49-F238E27FC236}">
                <a16:creationId xmlns:a16="http://schemas.microsoft.com/office/drawing/2014/main" id="{71637333-F214-42EE-A8B2-6FDFA74F67C2}"/>
              </a:ext>
            </a:extLst>
          </p:cNvPr>
          <p:cNvSpPr/>
          <p:nvPr/>
        </p:nvSpPr>
        <p:spPr>
          <a:xfrm>
            <a:off x="3928434" y="317626"/>
            <a:ext cx="3804969" cy="1075285"/>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rgbClr val="FF8175"/>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rgbClr val="5B9BD5">
                  <a:lumMod val="20000"/>
                  <a:lumOff val="80000"/>
                </a:srgbClr>
              </a:solidFill>
              <a:effectLst/>
              <a:uLnTx/>
              <a:uFillTx/>
              <a:latin typeface="Arial"/>
              <a:ea typeface="+mn-ea"/>
              <a:cs typeface="Arial"/>
              <a:sym typeface="Arial"/>
            </a:endParaRPr>
          </a:p>
        </p:txBody>
      </p:sp>
      <p:sp>
        <p:nvSpPr>
          <p:cNvPr id="3" name="Google Shape;1932;p40">
            <a:extLst>
              <a:ext uri="{FF2B5EF4-FFF2-40B4-BE49-F238E27FC236}">
                <a16:creationId xmlns:a16="http://schemas.microsoft.com/office/drawing/2014/main" id="{F1D9C968-230C-461E-9167-31E0DA679780}"/>
              </a:ext>
            </a:extLst>
          </p:cNvPr>
          <p:cNvSpPr txBox="1">
            <a:spLocks/>
          </p:cNvSpPr>
          <p:nvPr/>
        </p:nvSpPr>
        <p:spPr>
          <a:xfrm>
            <a:off x="4032969" y="451168"/>
            <a:ext cx="3350100" cy="404100"/>
          </a:xfrm>
          <a:prstGeom prst="rect">
            <a:avLst/>
          </a:prstGeom>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2400"/>
              <a:buFont typeface="Arial"/>
              <a:buNone/>
              <a:tabLst/>
              <a:defRPr/>
            </a:pPr>
            <a:r>
              <a:rPr kumimoji="0" lang="en-US" sz="6000" b="1" i="0" u="none" strike="noStrike" kern="0" cap="none" spc="0" normalizeH="0" baseline="0" noProof="0">
                <a:ln>
                  <a:noFill/>
                </a:ln>
                <a:solidFill>
                  <a:srgbClr val="5B9BD5">
                    <a:lumMod val="20000"/>
                    <a:lumOff val="80000"/>
                  </a:srgbClr>
                </a:solidFill>
                <a:effectLst/>
                <a:uLnTx/>
                <a:uFillTx/>
                <a:latin typeface="#9Slide07 SVNBeachwood Sans" pitchFamily="2" charset="0"/>
                <a:cs typeface="Arial"/>
                <a:sym typeface="Arial"/>
              </a:rPr>
              <a:t>Đọc mẫu</a:t>
            </a:r>
            <a:endParaRPr kumimoji="0" lang="en-US" sz="6000" b="1" i="0" u="none" strike="noStrike" kern="0" cap="none" spc="0" normalizeH="0" baseline="0" noProof="0" dirty="0">
              <a:ln>
                <a:noFill/>
              </a:ln>
              <a:solidFill>
                <a:srgbClr val="5B9BD5">
                  <a:lumMod val="20000"/>
                  <a:lumOff val="80000"/>
                </a:srgbClr>
              </a:solidFill>
              <a:effectLst/>
              <a:uLnTx/>
              <a:uFillTx/>
              <a:latin typeface="#9Slide07 SVNBeachwood Sans" pitchFamily="2" charset="0"/>
              <a:cs typeface="Arial"/>
              <a:sym typeface="Arial"/>
            </a:endParaRPr>
          </a:p>
        </p:txBody>
      </p:sp>
      <p:sp>
        <p:nvSpPr>
          <p:cNvPr id="5" name="Google Shape;1936;p40">
            <a:hlinkClick r:id="" action="ppaction://hlinkshowjump?jump=nextslide"/>
            <a:extLst>
              <a:ext uri="{FF2B5EF4-FFF2-40B4-BE49-F238E27FC236}">
                <a16:creationId xmlns:a16="http://schemas.microsoft.com/office/drawing/2014/main" id="{6DF76CAD-6C61-4202-9924-8FB29F91F5BE}"/>
              </a:ext>
            </a:extLst>
          </p:cNvPr>
          <p:cNvSpPr/>
          <p:nvPr/>
        </p:nvSpPr>
        <p:spPr>
          <a:xfrm rot="5400000">
            <a:off x="10296746" y="1180372"/>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944;p40">
            <a:hlinkClick r:id="" action="ppaction://hlinkshowjump?jump=nextslide"/>
            <a:extLst>
              <a:ext uri="{FF2B5EF4-FFF2-40B4-BE49-F238E27FC236}">
                <a16:creationId xmlns:a16="http://schemas.microsoft.com/office/drawing/2014/main" id="{E9B85C5C-2650-4645-B345-1ACD3385939B}"/>
              </a:ext>
            </a:extLst>
          </p:cNvPr>
          <p:cNvSpPr/>
          <p:nvPr/>
        </p:nvSpPr>
        <p:spPr>
          <a:xfrm rot="16200000" flipH="1">
            <a:off x="2893439" y="1167147"/>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952;p40">
            <a:hlinkClick r:id="" action="ppaction://hlinkshowjump?jump=previousslide"/>
            <a:extLst>
              <a:ext uri="{FF2B5EF4-FFF2-40B4-BE49-F238E27FC236}">
                <a16:creationId xmlns:a16="http://schemas.microsoft.com/office/drawing/2014/main" id="{F5F1752A-346F-48B7-B368-C0A9417F4DAB}"/>
              </a:ext>
            </a:extLst>
          </p:cNvPr>
          <p:cNvSpPr/>
          <p:nvPr/>
        </p:nvSpPr>
        <p:spPr>
          <a:xfrm rot="16200000">
            <a:off x="2903761" y="1160572"/>
            <a:ext cx="207300" cy="3213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953;p40">
            <a:extLst>
              <a:ext uri="{FF2B5EF4-FFF2-40B4-BE49-F238E27FC236}">
                <a16:creationId xmlns:a16="http://schemas.microsoft.com/office/drawing/2014/main" id="{F4559B20-34A0-456B-A645-B42D58CC5327}"/>
              </a:ext>
            </a:extLst>
          </p:cNvPr>
          <p:cNvSpPr/>
          <p:nvPr/>
        </p:nvSpPr>
        <p:spPr>
          <a:xfrm>
            <a:off x="3715301" y="1732119"/>
            <a:ext cx="213133" cy="330683"/>
          </a:xfrm>
          <a:custGeom>
            <a:avLst/>
            <a:gdLst/>
            <a:ahLst/>
            <a:cxnLst/>
            <a:rect l="l" t="t" r="r" b="b"/>
            <a:pathLst>
              <a:path w="15397" h="23889" extrusionOk="0">
                <a:moveTo>
                  <a:pt x="8086" y="1"/>
                </a:moveTo>
                <a:lnTo>
                  <a:pt x="8008" y="310"/>
                </a:lnTo>
                <a:lnTo>
                  <a:pt x="7911" y="678"/>
                </a:lnTo>
                <a:lnTo>
                  <a:pt x="7757" y="1181"/>
                </a:lnTo>
                <a:lnTo>
                  <a:pt x="7544" y="1780"/>
                </a:lnTo>
                <a:lnTo>
                  <a:pt x="7254" y="2477"/>
                </a:lnTo>
                <a:lnTo>
                  <a:pt x="6925" y="3231"/>
                </a:lnTo>
                <a:lnTo>
                  <a:pt x="6500" y="4043"/>
                </a:lnTo>
                <a:lnTo>
                  <a:pt x="6267" y="4469"/>
                </a:lnTo>
                <a:lnTo>
                  <a:pt x="6016" y="4914"/>
                </a:lnTo>
                <a:lnTo>
                  <a:pt x="5745" y="5359"/>
                </a:lnTo>
                <a:lnTo>
                  <a:pt x="5436" y="5803"/>
                </a:lnTo>
                <a:lnTo>
                  <a:pt x="5126" y="6248"/>
                </a:lnTo>
                <a:lnTo>
                  <a:pt x="4778" y="6693"/>
                </a:lnTo>
                <a:lnTo>
                  <a:pt x="4430" y="7138"/>
                </a:lnTo>
                <a:lnTo>
                  <a:pt x="4024" y="7583"/>
                </a:lnTo>
                <a:lnTo>
                  <a:pt x="3618" y="8028"/>
                </a:lnTo>
                <a:lnTo>
                  <a:pt x="3192" y="8453"/>
                </a:lnTo>
                <a:lnTo>
                  <a:pt x="2728" y="8859"/>
                </a:lnTo>
                <a:lnTo>
                  <a:pt x="2225" y="9285"/>
                </a:lnTo>
                <a:lnTo>
                  <a:pt x="1722" y="9672"/>
                </a:lnTo>
                <a:lnTo>
                  <a:pt x="1181" y="10059"/>
                </a:lnTo>
                <a:lnTo>
                  <a:pt x="600" y="10407"/>
                </a:lnTo>
                <a:lnTo>
                  <a:pt x="1" y="10755"/>
                </a:lnTo>
                <a:lnTo>
                  <a:pt x="349" y="10948"/>
                </a:lnTo>
                <a:lnTo>
                  <a:pt x="755" y="11200"/>
                </a:lnTo>
                <a:lnTo>
                  <a:pt x="1258" y="11567"/>
                </a:lnTo>
                <a:lnTo>
                  <a:pt x="1877" y="12012"/>
                </a:lnTo>
                <a:lnTo>
                  <a:pt x="2554" y="12573"/>
                </a:lnTo>
                <a:lnTo>
                  <a:pt x="2921" y="12883"/>
                </a:lnTo>
                <a:lnTo>
                  <a:pt x="3289" y="13231"/>
                </a:lnTo>
                <a:lnTo>
                  <a:pt x="3676" y="13598"/>
                </a:lnTo>
                <a:lnTo>
                  <a:pt x="4043" y="13985"/>
                </a:lnTo>
                <a:lnTo>
                  <a:pt x="4430" y="14411"/>
                </a:lnTo>
                <a:lnTo>
                  <a:pt x="4797" y="14855"/>
                </a:lnTo>
                <a:lnTo>
                  <a:pt x="5165" y="15339"/>
                </a:lnTo>
                <a:lnTo>
                  <a:pt x="5532" y="15842"/>
                </a:lnTo>
                <a:lnTo>
                  <a:pt x="5881" y="16364"/>
                </a:lnTo>
                <a:lnTo>
                  <a:pt x="6209" y="16906"/>
                </a:lnTo>
                <a:lnTo>
                  <a:pt x="6538" y="17486"/>
                </a:lnTo>
                <a:lnTo>
                  <a:pt x="6828" y="18085"/>
                </a:lnTo>
                <a:lnTo>
                  <a:pt x="7099" y="18724"/>
                </a:lnTo>
                <a:lnTo>
                  <a:pt x="7351" y="19381"/>
                </a:lnTo>
                <a:lnTo>
                  <a:pt x="7563" y="20058"/>
                </a:lnTo>
                <a:lnTo>
                  <a:pt x="7737" y="20774"/>
                </a:lnTo>
                <a:lnTo>
                  <a:pt x="7892" y="21509"/>
                </a:lnTo>
                <a:lnTo>
                  <a:pt x="8008" y="22283"/>
                </a:lnTo>
                <a:lnTo>
                  <a:pt x="8066" y="23076"/>
                </a:lnTo>
                <a:lnTo>
                  <a:pt x="8086" y="23482"/>
                </a:lnTo>
                <a:lnTo>
                  <a:pt x="8086" y="23888"/>
                </a:lnTo>
                <a:lnTo>
                  <a:pt x="8144" y="23366"/>
                </a:lnTo>
                <a:lnTo>
                  <a:pt x="8221" y="22766"/>
                </a:lnTo>
                <a:lnTo>
                  <a:pt x="8356" y="21993"/>
                </a:lnTo>
                <a:lnTo>
                  <a:pt x="8530" y="21064"/>
                </a:lnTo>
                <a:lnTo>
                  <a:pt x="8743" y="20039"/>
                </a:lnTo>
                <a:lnTo>
                  <a:pt x="8879" y="19478"/>
                </a:lnTo>
                <a:lnTo>
                  <a:pt x="9033" y="18898"/>
                </a:lnTo>
                <a:lnTo>
                  <a:pt x="9207" y="18318"/>
                </a:lnTo>
                <a:lnTo>
                  <a:pt x="9401" y="17737"/>
                </a:lnTo>
                <a:lnTo>
                  <a:pt x="9594" y="17138"/>
                </a:lnTo>
                <a:lnTo>
                  <a:pt x="9826" y="16538"/>
                </a:lnTo>
                <a:lnTo>
                  <a:pt x="10058" y="15958"/>
                </a:lnTo>
                <a:lnTo>
                  <a:pt x="10329" y="15378"/>
                </a:lnTo>
                <a:lnTo>
                  <a:pt x="10619" y="14797"/>
                </a:lnTo>
                <a:lnTo>
                  <a:pt x="10929" y="14236"/>
                </a:lnTo>
                <a:lnTo>
                  <a:pt x="11258" y="13714"/>
                </a:lnTo>
                <a:lnTo>
                  <a:pt x="11606" y="13192"/>
                </a:lnTo>
                <a:lnTo>
                  <a:pt x="11993" y="12728"/>
                </a:lnTo>
                <a:lnTo>
                  <a:pt x="12399" y="12264"/>
                </a:lnTo>
                <a:lnTo>
                  <a:pt x="12612" y="12070"/>
                </a:lnTo>
                <a:lnTo>
                  <a:pt x="12824" y="11857"/>
                </a:lnTo>
                <a:lnTo>
                  <a:pt x="13056" y="11664"/>
                </a:lnTo>
                <a:lnTo>
                  <a:pt x="13289" y="11490"/>
                </a:lnTo>
                <a:lnTo>
                  <a:pt x="13521" y="11316"/>
                </a:lnTo>
                <a:lnTo>
                  <a:pt x="13772" y="11161"/>
                </a:lnTo>
                <a:lnTo>
                  <a:pt x="14024" y="11026"/>
                </a:lnTo>
                <a:lnTo>
                  <a:pt x="14294" y="10890"/>
                </a:lnTo>
                <a:lnTo>
                  <a:pt x="14546" y="10774"/>
                </a:lnTo>
                <a:lnTo>
                  <a:pt x="14836" y="10658"/>
                </a:lnTo>
                <a:lnTo>
                  <a:pt x="15107" y="10581"/>
                </a:lnTo>
                <a:lnTo>
                  <a:pt x="15397" y="10503"/>
                </a:lnTo>
                <a:lnTo>
                  <a:pt x="15126" y="10349"/>
                </a:lnTo>
                <a:lnTo>
                  <a:pt x="14797" y="10136"/>
                </a:lnTo>
                <a:lnTo>
                  <a:pt x="14372" y="9865"/>
                </a:lnTo>
                <a:lnTo>
                  <a:pt x="13869" y="9498"/>
                </a:lnTo>
                <a:lnTo>
                  <a:pt x="13289" y="9072"/>
                </a:lnTo>
                <a:lnTo>
                  <a:pt x="12689" y="8531"/>
                </a:lnTo>
                <a:lnTo>
                  <a:pt x="12360" y="8240"/>
                </a:lnTo>
                <a:lnTo>
                  <a:pt x="12031" y="7931"/>
                </a:lnTo>
                <a:lnTo>
                  <a:pt x="11722" y="7602"/>
                </a:lnTo>
                <a:lnTo>
                  <a:pt x="11393" y="7235"/>
                </a:lnTo>
                <a:lnTo>
                  <a:pt x="11064" y="6867"/>
                </a:lnTo>
                <a:lnTo>
                  <a:pt x="10755" y="6461"/>
                </a:lnTo>
                <a:lnTo>
                  <a:pt x="10445" y="6035"/>
                </a:lnTo>
                <a:lnTo>
                  <a:pt x="10136" y="5591"/>
                </a:lnTo>
                <a:lnTo>
                  <a:pt x="9846" y="5146"/>
                </a:lnTo>
                <a:lnTo>
                  <a:pt x="9556" y="4662"/>
                </a:lnTo>
                <a:lnTo>
                  <a:pt x="9304" y="4140"/>
                </a:lnTo>
                <a:lnTo>
                  <a:pt x="9053" y="3618"/>
                </a:lnTo>
                <a:lnTo>
                  <a:pt x="8840" y="3076"/>
                </a:lnTo>
                <a:lnTo>
                  <a:pt x="8627" y="2496"/>
                </a:lnTo>
                <a:lnTo>
                  <a:pt x="8453" y="1916"/>
                </a:lnTo>
                <a:lnTo>
                  <a:pt x="8298" y="1297"/>
                </a:lnTo>
                <a:lnTo>
                  <a:pt x="8182" y="658"/>
                </a:lnTo>
                <a:lnTo>
                  <a:pt x="80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954;p40">
            <a:extLst>
              <a:ext uri="{FF2B5EF4-FFF2-40B4-BE49-F238E27FC236}">
                <a16:creationId xmlns:a16="http://schemas.microsoft.com/office/drawing/2014/main" id="{32314DE2-D105-431D-B6AD-279DB2B20D19}"/>
              </a:ext>
            </a:extLst>
          </p:cNvPr>
          <p:cNvSpPr/>
          <p:nvPr/>
        </p:nvSpPr>
        <p:spPr>
          <a:xfrm>
            <a:off x="8177550" y="4181269"/>
            <a:ext cx="602406" cy="33073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2" name="Group 61">
            <a:extLst>
              <a:ext uri="{FF2B5EF4-FFF2-40B4-BE49-F238E27FC236}">
                <a16:creationId xmlns:a16="http://schemas.microsoft.com/office/drawing/2014/main" id="{BD37845E-0765-48F5-9F2B-07278E9D9D84}"/>
              </a:ext>
            </a:extLst>
          </p:cNvPr>
          <p:cNvGrpSpPr/>
          <p:nvPr/>
        </p:nvGrpSpPr>
        <p:grpSpPr>
          <a:xfrm>
            <a:off x="2785281" y="1750855"/>
            <a:ext cx="3636489" cy="1512028"/>
            <a:chOff x="204147" y="1554318"/>
            <a:chExt cx="2703548" cy="1256111"/>
          </a:xfrm>
        </p:grpSpPr>
        <p:sp>
          <p:nvSpPr>
            <p:cNvPr id="63" name="Rectangle: Rounded Corners 62">
              <a:extLst>
                <a:ext uri="{FF2B5EF4-FFF2-40B4-BE49-F238E27FC236}">
                  <a16:creationId xmlns:a16="http://schemas.microsoft.com/office/drawing/2014/main" id="{69DD0405-2491-4AC7-82AD-894821E52E10}"/>
                </a:ext>
              </a:extLst>
            </p:cNvPr>
            <p:cNvSpPr/>
            <p:nvPr/>
          </p:nvSpPr>
          <p:spPr>
            <a:xfrm>
              <a:off x="690082" y="1999380"/>
              <a:ext cx="2217613" cy="811049"/>
            </a:xfrm>
            <a:custGeom>
              <a:avLst/>
              <a:gdLst>
                <a:gd name="connsiteX0" fmla="*/ 0 w 2217613"/>
                <a:gd name="connsiteY0" fmla="*/ 198066 h 811049"/>
                <a:gd name="connsiteX1" fmla="*/ 198066 w 2217613"/>
                <a:gd name="connsiteY1" fmla="*/ 0 h 811049"/>
                <a:gd name="connsiteX2" fmla="*/ 2019547 w 2217613"/>
                <a:gd name="connsiteY2" fmla="*/ 0 h 811049"/>
                <a:gd name="connsiteX3" fmla="*/ 2217613 w 2217613"/>
                <a:gd name="connsiteY3" fmla="*/ 198066 h 811049"/>
                <a:gd name="connsiteX4" fmla="*/ 2217613 w 2217613"/>
                <a:gd name="connsiteY4" fmla="*/ 612983 h 811049"/>
                <a:gd name="connsiteX5" fmla="*/ 2019547 w 2217613"/>
                <a:gd name="connsiteY5" fmla="*/ 811049 h 811049"/>
                <a:gd name="connsiteX6" fmla="*/ 198066 w 2217613"/>
                <a:gd name="connsiteY6" fmla="*/ 811049 h 811049"/>
                <a:gd name="connsiteX7" fmla="*/ 0 w 2217613"/>
                <a:gd name="connsiteY7" fmla="*/ 612983 h 811049"/>
                <a:gd name="connsiteX8" fmla="*/ 0 w 2217613"/>
                <a:gd name="connsiteY8" fmla="*/ 198066 h 81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7613" h="811049" fill="none" extrusionOk="0">
                  <a:moveTo>
                    <a:pt x="0" y="198066"/>
                  </a:moveTo>
                  <a:cubicBezTo>
                    <a:pt x="-4051" y="102871"/>
                    <a:pt x="77249" y="-7680"/>
                    <a:pt x="198066" y="0"/>
                  </a:cubicBezTo>
                  <a:cubicBezTo>
                    <a:pt x="734967" y="-38255"/>
                    <a:pt x="1349817" y="157844"/>
                    <a:pt x="2019547" y="0"/>
                  </a:cubicBezTo>
                  <a:cubicBezTo>
                    <a:pt x="2133554" y="1406"/>
                    <a:pt x="2208565" y="81048"/>
                    <a:pt x="2217613" y="198066"/>
                  </a:cubicBezTo>
                  <a:cubicBezTo>
                    <a:pt x="2219179" y="248404"/>
                    <a:pt x="2215217" y="497707"/>
                    <a:pt x="2217613" y="612983"/>
                  </a:cubicBezTo>
                  <a:cubicBezTo>
                    <a:pt x="2225017" y="716773"/>
                    <a:pt x="2137727" y="801518"/>
                    <a:pt x="2019547" y="811049"/>
                  </a:cubicBezTo>
                  <a:cubicBezTo>
                    <a:pt x="1451434" y="774272"/>
                    <a:pt x="677871" y="967656"/>
                    <a:pt x="198066" y="811049"/>
                  </a:cubicBezTo>
                  <a:cubicBezTo>
                    <a:pt x="84490" y="809889"/>
                    <a:pt x="-18616" y="722118"/>
                    <a:pt x="0" y="612983"/>
                  </a:cubicBezTo>
                  <a:cubicBezTo>
                    <a:pt x="-11878" y="456823"/>
                    <a:pt x="31455" y="311484"/>
                    <a:pt x="0" y="198066"/>
                  </a:cubicBezTo>
                  <a:close/>
                </a:path>
                <a:path w="2217613" h="811049" stroke="0" extrusionOk="0">
                  <a:moveTo>
                    <a:pt x="0" y="198066"/>
                  </a:moveTo>
                  <a:cubicBezTo>
                    <a:pt x="-481" y="87016"/>
                    <a:pt x="76294" y="10029"/>
                    <a:pt x="198066" y="0"/>
                  </a:cubicBezTo>
                  <a:cubicBezTo>
                    <a:pt x="687777" y="-96070"/>
                    <a:pt x="1271175" y="-147585"/>
                    <a:pt x="2019547" y="0"/>
                  </a:cubicBezTo>
                  <a:cubicBezTo>
                    <a:pt x="2113026" y="-11200"/>
                    <a:pt x="2205531" y="79994"/>
                    <a:pt x="2217613" y="198066"/>
                  </a:cubicBezTo>
                  <a:cubicBezTo>
                    <a:pt x="2194156" y="297915"/>
                    <a:pt x="2187894" y="564128"/>
                    <a:pt x="2217613" y="612983"/>
                  </a:cubicBezTo>
                  <a:cubicBezTo>
                    <a:pt x="2225430" y="713080"/>
                    <a:pt x="2122058" y="804197"/>
                    <a:pt x="2019547" y="811049"/>
                  </a:cubicBezTo>
                  <a:cubicBezTo>
                    <a:pt x="1467245" y="866562"/>
                    <a:pt x="736356" y="938317"/>
                    <a:pt x="198066" y="811049"/>
                  </a:cubicBezTo>
                  <a:cubicBezTo>
                    <a:pt x="85841" y="811750"/>
                    <a:pt x="-4602" y="727043"/>
                    <a:pt x="0" y="612983"/>
                  </a:cubicBezTo>
                  <a:cubicBezTo>
                    <a:pt x="19682" y="529860"/>
                    <a:pt x="-22939" y="326124"/>
                    <a:pt x="0" y="198066"/>
                  </a:cubicBezTo>
                  <a:close/>
                </a:path>
              </a:pathLst>
            </a:custGeom>
            <a:solidFill>
              <a:srgbClr val="FFFFFF">
                <a:alpha val="82000"/>
              </a:srgbClr>
            </a:solidFill>
            <a:ln w="28575" cap="flat" cmpd="sng" algn="ctr">
              <a:solidFill>
                <a:srgbClr val="002060"/>
              </a:solidFill>
              <a:prstDash val="solid"/>
              <a:extLst>
                <a:ext uri="{C807C97D-BFC1-408E-A445-0C87EB9F89A2}">
                  <ask:lineSketchStyleProps xmlns:ask="http://schemas.microsoft.com/office/drawing/2018/sketchyshapes" sd="3906556544">
                    <a:prstGeom prst="roundRect">
                      <a:avLst>
                        <a:gd name="adj" fmla="val 24421"/>
                      </a:avLst>
                    </a:prstGeom>
                    <ask:type>
                      <ask:lineSketchCurved/>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err="1">
                  <a:ln>
                    <a:noFill/>
                  </a:ln>
                  <a:solidFill>
                    <a:srgbClr val="002060"/>
                  </a:solidFill>
                  <a:effectLst/>
                  <a:uLnTx/>
                  <a:uFillTx/>
                  <a:latin typeface="UTM Duepuntozero" panose="02040603050506020204" pitchFamily="18" charset="0"/>
                  <a:ea typeface="+mn-ea"/>
                  <a:cs typeface="+mn-cs"/>
                  <a:sym typeface="Arial"/>
                </a:rPr>
                <a:t>Mắt</a:t>
              </a:r>
              <a:r>
                <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rPr>
                <a:t> </a:t>
              </a:r>
              <a:r>
                <a:rPr kumimoji="0" lang="en-US" sz="5400" b="1" i="0" u="none" strike="noStrike" kern="0" cap="none" spc="0" normalizeH="0" baseline="0" noProof="0" dirty="0" err="1">
                  <a:ln>
                    <a:noFill/>
                  </a:ln>
                  <a:solidFill>
                    <a:srgbClr val="002060"/>
                  </a:solidFill>
                  <a:effectLst/>
                  <a:uLnTx/>
                  <a:uFillTx/>
                  <a:latin typeface="UTM Duepuntozero" panose="02040603050506020204" pitchFamily="18" charset="0"/>
                  <a:ea typeface="+mn-ea"/>
                  <a:cs typeface="+mn-cs"/>
                  <a:sym typeface="Arial"/>
                </a:rPr>
                <a:t>dõi</a:t>
              </a:r>
              <a:endPar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endParaRPr>
            </a:p>
          </p:txBody>
        </p:sp>
        <p:pic>
          <p:nvPicPr>
            <p:cNvPr id="64" name="Picture 63">
              <a:extLst>
                <a:ext uri="{FF2B5EF4-FFF2-40B4-BE49-F238E27FC236}">
                  <a16:creationId xmlns:a16="http://schemas.microsoft.com/office/drawing/2014/main" id="{F5FC72BD-E581-4E0C-B416-4A1A3E23609A}"/>
                </a:ext>
              </a:extLst>
            </p:cNvPr>
            <p:cNvPicPr>
              <a:picLocks noChangeAspect="1"/>
            </p:cNvPicPr>
            <p:nvPr/>
          </p:nvPicPr>
          <p:blipFill>
            <a:blip r:embed="rId3"/>
            <a:stretch>
              <a:fillRect/>
            </a:stretch>
          </p:blipFill>
          <p:spPr>
            <a:xfrm>
              <a:off x="204147" y="1554318"/>
              <a:ext cx="790736" cy="790737"/>
            </a:xfrm>
            <a:prstGeom prst="rect">
              <a:avLst/>
            </a:prstGeom>
          </p:spPr>
        </p:pic>
      </p:grpSp>
      <p:grpSp>
        <p:nvGrpSpPr>
          <p:cNvPr id="65" name="Group 64">
            <a:extLst>
              <a:ext uri="{FF2B5EF4-FFF2-40B4-BE49-F238E27FC236}">
                <a16:creationId xmlns:a16="http://schemas.microsoft.com/office/drawing/2014/main" id="{B45F700B-CD94-436E-B415-D9E7EF86C7E3}"/>
              </a:ext>
            </a:extLst>
          </p:cNvPr>
          <p:cNvGrpSpPr/>
          <p:nvPr/>
        </p:nvGrpSpPr>
        <p:grpSpPr>
          <a:xfrm>
            <a:off x="5626277" y="3779885"/>
            <a:ext cx="3513584" cy="1493510"/>
            <a:chOff x="4516174" y="3983743"/>
            <a:chExt cx="2784044" cy="1179679"/>
          </a:xfrm>
        </p:grpSpPr>
        <p:sp>
          <p:nvSpPr>
            <p:cNvPr id="66" name="Rectangle: Rounded Corners 65">
              <a:extLst>
                <a:ext uri="{FF2B5EF4-FFF2-40B4-BE49-F238E27FC236}">
                  <a16:creationId xmlns:a16="http://schemas.microsoft.com/office/drawing/2014/main" id="{B478EDA1-847F-4A20-9808-D10B0EF0DD8D}"/>
                </a:ext>
              </a:extLst>
            </p:cNvPr>
            <p:cNvSpPr/>
            <p:nvPr/>
          </p:nvSpPr>
          <p:spPr>
            <a:xfrm>
              <a:off x="4926857" y="4247302"/>
              <a:ext cx="2373361" cy="916120"/>
            </a:xfrm>
            <a:custGeom>
              <a:avLst/>
              <a:gdLst>
                <a:gd name="connsiteX0" fmla="*/ 0 w 2373361"/>
                <a:gd name="connsiteY0" fmla="*/ 223726 h 916120"/>
                <a:gd name="connsiteX1" fmla="*/ 223726 w 2373361"/>
                <a:gd name="connsiteY1" fmla="*/ 0 h 916120"/>
                <a:gd name="connsiteX2" fmla="*/ 2149635 w 2373361"/>
                <a:gd name="connsiteY2" fmla="*/ 0 h 916120"/>
                <a:gd name="connsiteX3" fmla="*/ 2373361 w 2373361"/>
                <a:gd name="connsiteY3" fmla="*/ 223726 h 916120"/>
                <a:gd name="connsiteX4" fmla="*/ 2373361 w 2373361"/>
                <a:gd name="connsiteY4" fmla="*/ 692394 h 916120"/>
                <a:gd name="connsiteX5" fmla="*/ 2149635 w 2373361"/>
                <a:gd name="connsiteY5" fmla="*/ 916120 h 916120"/>
                <a:gd name="connsiteX6" fmla="*/ 223726 w 2373361"/>
                <a:gd name="connsiteY6" fmla="*/ 916120 h 916120"/>
                <a:gd name="connsiteX7" fmla="*/ 0 w 2373361"/>
                <a:gd name="connsiteY7" fmla="*/ 692394 h 916120"/>
                <a:gd name="connsiteX8" fmla="*/ 0 w 2373361"/>
                <a:gd name="connsiteY8" fmla="*/ 223726 h 91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3361" h="916120" fill="none" extrusionOk="0">
                  <a:moveTo>
                    <a:pt x="0" y="223726"/>
                  </a:moveTo>
                  <a:cubicBezTo>
                    <a:pt x="-2308" y="108253"/>
                    <a:pt x="87429" y="-8560"/>
                    <a:pt x="223726" y="0"/>
                  </a:cubicBezTo>
                  <a:cubicBezTo>
                    <a:pt x="1075671" y="-35273"/>
                    <a:pt x="1794040" y="-144294"/>
                    <a:pt x="2149635" y="0"/>
                  </a:cubicBezTo>
                  <a:cubicBezTo>
                    <a:pt x="2277365" y="1269"/>
                    <a:pt x="2369449" y="96867"/>
                    <a:pt x="2373361" y="223726"/>
                  </a:cubicBezTo>
                  <a:cubicBezTo>
                    <a:pt x="2353344" y="361659"/>
                    <a:pt x="2389928" y="475348"/>
                    <a:pt x="2373361" y="692394"/>
                  </a:cubicBezTo>
                  <a:cubicBezTo>
                    <a:pt x="2390851" y="802728"/>
                    <a:pt x="2280661" y="908027"/>
                    <a:pt x="2149635" y="916120"/>
                  </a:cubicBezTo>
                  <a:cubicBezTo>
                    <a:pt x="1610258" y="993645"/>
                    <a:pt x="723905" y="872417"/>
                    <a:pt x="223726" y="916120"/>
                  </a:cubicBezTo>
                  <a:cubicBezTo>
                    <a:pt x="98576" y="915680"/>
                    <a:pt x="-13895" y="815764"/>
                    <a:pt x="0" y="692394"/>
                  </a:cubicBezTo>
                  <a:cubicBezTo>
                    <a:pt x="-35017" y="614339"/>
                    <a:pt x="-26436" y="425703"/>
                    <a:pt x="0" y="223726"/>
                  </a:cubicBezTo>
                  <a:close/>
                </a:path>
                <a:path w="2373361" h="916120" stroke="0" extrusionOk="0">
                  <a:moveTo>
                    <a:pt x="0" y="223726"/>
                  </a:moveTo>
                  <a:cubicBezTo>
                    <a:pt x="-5623" y="80738"/>
                    <a:pt x="98483" y="1363"/>
                    <a:pt x="223726" y="0"/>
                  </a:cubicBezTo>
                  <a:cubicBezTo>
                    <a:pt x="436306" y="-95379"/>
                    <a:pt x="1768255" y="58096"/>
                    <a:pt x="2149635" y="0"/>
                  </a:cubicBezTo>
                  <a:cubicBezTo>
                    <a:pt x="2258428" y="-10395"/>
                    <a:pt x="2361644" y="91745"/>
                    <a:pt x="2373361" y="223726"/>
                  </a:cubicBezTo>
                  <a:cubicBezTo>
                    <a:pt x="2403017" y="342054"/>
                    <a:pt x="2355850" y="555443"/>
                    <a:pt x="2373361" y="692394"/>
                  </a:cubicBezTo>
                  <a:cubicBezTo>
                    <a:pt x="2382188" y="805462"/>
                    <a:pt x="2266438" y="909389"/>
                    <a:pt x="2149635" y="916120"/>
                  </a:cubicBezTo>
                  <a:cubicBezTo>
                    <a:pt x="1726222" y="856214"/>
                    <a:pt x="1028231" y="998634"/>
                    <a:pt x="223726" y="916120"/>
                  </a:cubicBezTo>
                  <a:cubicBezTo>
                    <a:pt x="79676" y="921185"/>
                    <a:pt x="-13082" y="829231"/>
                    <a:pt x="0" y="692394"/>
                  </a:cubicBezTo>
                  <a:cubicBezTo>
                    <a:pt x="11710" y="543491"/>
                    <a:pt x="-29727" y="320256"/>
                    <a:pt x="0" y="223726"/>
                  </a:cubicBezTo>
                  <a:close/>
                </a:path>
              </a:pathLst>
            </a:custGeom>
            <a:solidFill>
              <a:srgbClr val="FFFFFF">
                <a:alpha val="82000"/>
              </a:srgbClr>
            </a:solidFill>
            <a:ln w="28575" cap="flat" cmpd="sng" algn="ctr">
              <a:solidFill>
                <a:srgbClr val="002060"/>
              </a:solidFill>
              <a:prstDash val="solid"/>
              <a:extLst>
                <a:ext uri="{C807C97D-BFC1-408E-A445-0C87EB9F89A2}">
                  <ask:lineSketchStyleProps xmlns:ask="http://schemas.microsoft.com/office/drawing/2018/sketchyshapes" sd="3906556544">
                    <a:prstGeom prst="roundRect">
                      <a:avLst>
                        <a:gd name="adj" fmla="val 24421"/>
                      </a:avLst>
                    </a:prstGeom>
                    <ask:type>
                      <ask:lineSketchCurved/>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rPr>
                <a:t>Tai </a:t>
              </a:r>
              <a:r>
                <a:rPr kumimoji="0" lang="en-US" sz="5400" b="1" i="0" u="none" strike="noStrike" kern="0" cap="none" spc="0" normalizeH="0" baseline="0" noProof="0" dirty="0" err="1">
                  <a:ln>
                    <a:noFill/>
                  </a:ln>
                  <a:solidFill>
                    <a:srgbClr val="002060"/>
                  </a:solidFill>
                  <a:effectLst/>
                  <a:uLnTx/>
                  <a:uFillTx/>
                  <a:latin typeface="UTM Duepuntozero" panose="02040603050506020204" pitchFamily="18" charset="0"/>
                  <a:ea typeface="+mn-ea"/>
                  <a:cs typeface="+mn-cs"/>
                  <a:sym typeface="Arial"/>
                </a:rPr>
                <a:t>nghe</a:t>
              </a:r>
              <a:endPar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endParaRPr>
            </a:p>
          </p:txBody>
        </p:sp>
        <p:pic>
          <p:nvPicPr>
            <p:cNvPr id="67" name="Picture 66">
              <a:extLst>
                <a:ext uri="{FF2B5EF4-FFF2-40B4-BE49-F238E27FC236}">
                  <a16:creationId xmlns:a16="http://schemas.microsoft.com/office/drawing/2014/main" id="{46C454FE-4514-4FD6-B61F-9D0457EDEFE2}"/>
                </a:ext>
              </a:extLst>
            </p:cNvPr>
            <p:cNvPicPr>
              <a:picLocks noChangeAspect="1"/>
            </p:cNvPicPr>
            <p:nvPr/>
          </p:nvPicPr>
          <p:blipFill>
            <a:blip r:embed="rId4"/>
            <a:stretch>
              <a:fillRect/>
            </a:stretch>
          </p:blipFill>
          <p:spPr>
            <a:xfrm>
              <a:off x="4516174" y="3983743"/>
              <a:ext cx="821365" cy="821365"/>
            </a:xfrm>
            <a:prstGeom prst="rect">
              <a:avLst/>
            </a:prstGeom>
          </p:spPr>
        </p:pic>
      </p:grpSp>
      <p:grpSp>
        <p:nvGrpSpPr>
          <p:cNvPr id="68" name="Group 67">
            <a:extLst>
              <a:ext uri="{FF2B5EF4-FFF2-40B4-BE49-F238E27FC236}">
                <a16:creationId xmlns:a16="http://schemas.microsoft.com/office/drawing/2014/main" id="{78AB5AE7-E556-4B96-B521-487E30B4866D}"/>
              </a:ext>
            </a:extLst>
          </p:cNvPr>
          <p:cNvGrpSpPr/>
          <p:nvPr/>
        </p:nvGrpSpPr>
        <p:grpSpPr>
          <a:xfrm>
            <a:off x="7383069" y="1744132"/>
            <a:ext cx="3608489" cy="1500015"/>
            <a:chOff x="8191764" y="1812958"/>
            <a:chExt cx="2652419" cy="1227940"/>
          </a:xfrm>
        </p:grpSpPr>
        <p:sp>
          <p:nvSpPr>
            <p:cNvPr id="69" name="Rectangle: Rounded Corners 68">
              <a:extLst>
                <a:ext uri="{FF2B5EF4-FFF2-40B4-BE49-F238E27FC236}">
                  <a16:creationId xmlns:a16="http://schemas.microsoft.com/office/drawing/2014/main" id="{F3F3DEDA-94C1-4510-ADA9-1F9CDCE02B60}"/>
                </a:ext>
              </a:extLst>
            </p:cNvPr>
            <p:cNvSpPr/>
            <p:nvPr/>
          </p:nvSpPr>
          <p:spPr>
            <a:xfrm>
              <a:off x="8697292" y="2142423"/>
              <a:ext cx="2146891" cy="898475"/>
            </a:xfrm>
            <a:custGeom>
              <a:avLst/>
              <a:gdLst>
                <a:gd name="connsiteX0" fmla="*/ 0 w 2146891"/>
                <a:gd name="connsiteY0" fmla="*/ 219417 h 898475"/>
                <a:gd name="connsiteX1" fmla="*/ 219417 w 2146891"/>
                <a:gd name="connsiteY1" fmla="*/ 0 h 898475"/>
                <a:gd name="connsiteX2" fmla="*/ 1927474 w 2146891"/>
                <a:gd name="connsiteY2" fmla="*/ 0 h 898475"/>
                <a:gd name="connsiteX3" fmla="*/ 2146891 w 2146891"/>
                <a:gd name="connsiteY3" fmla="*/ 219417 h 898475"/>
                <a:gd name="connsiteX4" fmla="*/ 2146891 w 2146891"/>
                <a:gd name="connsiteY4" fmla="*/ 679058 h 898475"/>
                <a:gd name="connsiteX5" fmla="*/ 1927474 w 2146891"/>
                <a:gd name="connsiteY5" fmla="*/ 898475 h 898475"/>
                <a:gd name="connsiteX6" fmla="*/ 219417 w 2146891"/>
                <a:gd name="connsiteY6" fmla="*/ 898475 h 898475"/>
                <a:gd name="connsiteX7" fmla="*/ 0 w 2146891"/>
                <a:gd name="connsiteY7" fmla="*/ 679058 h 898475"/>
                <a:gd name="connsiteX8" fmla="*/ 0 w 2146891"/>
                <a:gd name="connsiteY8" fmla="*/ 219417 h 89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6891" h="898475" fill="none" extrusionOk="0">
                  <a:moveTo>
                    <a:pt x="0" y="219417"/>
                  </a:moveTo>
                  <a:cubicBezTo>
                    <a:pt x="-860" y="101250"/>
                    <a:pt x="83668" y="-9790"/>
                    <a:pt x="219417" y="0"/>
                  </a:cubicBezTo>
                  <a:cubicBezTo>
                    <a:pt x="904829" y="-25884"/>
                    <a:pt x="1112723" y="-3830"/>
                    <a:pt x="1927474" y="0"/>
                  </a:cubicBezTo>
                  <a:cubicBezTo>
                    <a:pt x="2069990" y="6494"/>
                    <a:pt x="2143793" y="95624"/>
                    <a:pt x="2146891" y="219417"/>
                  </a:cubicBezTo>
                  <a:cubicBezTo>
                    <a:pt x="2126815" y="406306"/>
                    <a:pt x="2122256" y="513747"/>
                    <a:pt x="2146891" y="679058"/>
                  </a:cubicBezTo>
                  <a:cubicBezTo>
                    <a:pt x="2165169" y="786417"/>
                    <a:pt x="2063459" y="882426"/>
                    <a:pt x="1927474" y="898475"/>
                  </a:cubicBezTo>
                  <a:cubicBezTo>
                    <a:pt x="1589886" y="867810"/>
                    <a:pt x="416909" y="782579"/>
                    <a:pt x="219417" y="898475"/>
                  </a:cubicBezTo>
                  <a:cubicBezTo>
                    <a:pt x="85296" y="894890"/>
                    <a:pt x="-17195" y="800004"/>
                    <a:pt x="0" y="679058"/>
                  </a:cubicBezTo>
                  <a:cubicBezTo>
                    <a:pt x="26969" y="621576"/>
                    <a:pt x="-29513" y="379798"/>
                    <a:pt x="0" y="219417"/>
                  </a:cubicBezTo>
                  <a:close/>
                </a:path>
                <a:path w="2146891" h="898475" stroke="0" extrusionOk="0">
                  <a:moveTo>
                    <a:pt x="0" y="219417"/>
                  </a:moveTo>
                  <a:cubicBezTo>
                    <a:pt x="-4005" y="84397"/>
                    <a:pt x="82390" y="12834"/>
                    <a:pt x="219417" y="0"/>
                  </a:cubicBezTo>
                  <a:cubicBezTo>
                    <a:pt x="968508" y="116600"/>
                    <a:pt x="1698920" y="-6496"/>
                    <a:pt x="1927474" y="0"/>
                  </a:cubicBezTo>
                  <a:cubicBezTo>
                    <a:pt x="2041022" y="-5373"/>
                    <a:pt x="2134193" y="89110"/>
                    <a:pt x="2146891" y="219417"/>
                  </a:cubicBezTo>
                  <a:cubicBezTo>
                    <a:pt x="2138614" y="286631"/>
                    <a:pt x="2156967" y="532427"/>
                    <a:pt x="2146891" y="679058"/>
                  </a:cubicBezTo>
                  <a:cubicBezTo>
                    <a:pt x="2151776" y="794433"/>
                    <a:pt x="2039094" y="888951"/>
                    <a:pt x="1927474" y="898475"/>
                  </a:cubicBezTo>
                  <a:cubicBezTo>
                    <a:pt x="1631685" y="786743"/>
                    <a:pt x="780766" y="898584"/>
                    <a:pt x="219417" y="898475"/>
                  </a:cubicBezTo>
                  <a:cubicBezTo>
                    <a:pt x="85325" y="901667"/>
                    <a:pt x="-1748" y="802013"/>
                    <a:pt x="0" y="679058"/>
                  </a:cubicBezTo>
                  <a:cubicBezTo>
                    <a:pt x="32166" y="488061"/>
                    <a:pt x="-40704" y="437308"/>
                    <a:pt x="0" y="219417"/>
                  </a:cubicBezTo>
                  <a:close/>
                </a:path>
              </a:pathLst>
            </a:custGeom>
            <a:solidFill>
              <a:srgbClr val="FFFFFF">
                <a:alpha val="82000"/>
              </a:srgbClr>
            </a:solidFill>
            <a:ln w="28575" cap="flat" cmpd="sng" algn="ctr">
              <a:solidFill>
                <a:srgbClr val="002060"/>
              </a:solidFill>
              <a:prstDash val="solid"/>
              <a:extLst>
                <a:ext uri="{C807C97D-BFC1-408E-A445-0C87EB9F89A2}">
                  <ask:lineSketchStyleProps xmlns:ask="http://schemas.microsoft.com/office/drawing/2018/sketchyshapes" sd="3906556544">
                    <a:prstGeom prst="roundRect">
                      <a:avLst>
                        <a:gd name="adj" fmla="val 24421"/>
                      </a:avLst>
                    </a:prstGeom>
                    <ask:type>
                      <ask:lineSketchCurved/>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rPr>
                <a:t>Tay </a:t>
              </a:r>
              <a:r>
                <a:rPr kumimoji="0" lang="en-US" sz="5400" b="1" i="0" u="none" strike="noStrike" kern="0" cap="none" spc="0" normalizeH="0" baseline="0" noProof="0" dirty="0" err="1">
                  <a:ln>
                    <a:noFill/>
                  </a:ln>
                  <a:solidFill>
                    <a:srgbClr val="002060"/>
                  </a:solidFill>
                  <a:effectLst/>
                  <a:uLnTx/>
                  <a:uFillTx/>
                  <a:latin typeface="UTM Duepuntozero" panose="02040603050506020204" pitchFamily="18" charset="0"/>
                  <a:ea typeface="+mn-ea"/>
                  <a:cs typeface="+mn-cs"/>
                  <a:sym typeface="Arial"/>
                </a:rPr>
                <a:t>dò</a:t>
              </a:r>
              <a:endPar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endParaRPr>
            </a:p>
          </p:txBody>
        </p:sp>
        <p:pic>
          <p:nvPicPr>
            <p:cNvPr id="70" name="Picture 69">
              <a:extLst>
                <a:ext uri="{FF2B5EF4-FFF2-40B4-BE49-F238E27FC236}">
                  <a16:creationId xmlns:a16="http://schemas.microsoft.com/office/drawing/2014/main" id="{84DBFCB5-726C-43EA-8361-1C450028D196}"/>
                </a:ext>
              </a:extLst>
            </p:cNvPr>
            <p:cNvPicPr>
              <a:picLocks noChangeAspect="1"/>
            </p:cNvPicPr>
            <p:nvPr/>
          </p:nvPicPr>
          <p:blipFill>
            <a:blip r:embed="rId5"/>
            <a:stretch>
              <a:fillRect/>
            </a:stretch>
          </p:blipFill>
          <p:spPr>
            <a:xfrm>
              <a:off x="8191764" y="1812958"/>
              <a:ext cx="843507" cy="843507"/>
            </a:xfrm>
            <a:prstGeom prst="rect">
              <a:avLst/>
            </a:prstGeom>
          </p:spPr>
        </p:pic>
      </p:grpSp>
      <p:pic>
        <p:nvPicPr>
          <p:cNvPr id="72" name="Picture 7">
            <a:extLst>
              <a:ext uri="{FF2B5EF4-FFF2-40B4-BE49-F238E27FC236}">
                <a16:creationId xmlns:a16="http://schemas.microsoft.com/office/drawing/2014/main" id="{76E9FF75-7B41-4CBC-9A4A-75D2FF513B6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442612" y="2278859"/>
            <a:ext cx="2524523" cy="3299377"/>
          </a:xfrm>
          <a:prstGeom prst="rect">
            <a:avLst/>
          </a:prstGeom>
          <a:effectLst>
            <a:glow rad="101600">
              <a:schemeClr val="accent4">
                <a:satMod val="175000"/>
                <a:alpha val="40000"/>
              </a:schemeClr>
            </a:glow>
          </a:effectLst>
        </p:spPr>
      </p:pic>
    </p:spTree>
    <p:extLst>
      <p:ext uri="{BB962C8B-B14F-4D97-AF65-F5344CB8AC3E}">
        <p14:creationId xmlns:p14="http://schemas.microsoft.com/office/powerpoint/2010/main" val="19543332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66000">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14:bounceEnd="66000">
                                          <p:cBhvr additive="base">
                                            <p:cTn id="7" dur="1000" fill="hold"/>
                                            <p:tgtEl>
                                              <p:spTgt spid="62"/>
                                            </p:tgtEl>
                                            <p:attrNameLst>
                                              <p:attrName>ppt_x</p:attrName>
                                            </p:attrNameLst>
                                          </p:cBhvr>
                                          <p:tavLst>
                                            <p:tav tm="0">
                                              <p:val>
                                                <p:strVal val="#ppt_x"/>
                                              </p:val>
                                            </p:tav>
                                            <p:tav tm="100000">
                                              <p:val>
                                                <p:strVal val="#ppt_x"/>
                                              </p:val>
                                            </p:tav>
                                          </p:tavLst>
                                        </p:anim>
                                        <p:anim calcmode="lin" valueType="num" p14:bounceEnd="66000">
                                          <p:cBhvr additive="base">
                                            <p:cTn id="8" dur="10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nodeType="afterEffect" p14:presetBounceEnd="66000">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14:bounceEnd="66000">
                                          <p:cBhvr additive="base">
                                            <p:cTn id="12" dur="1000" fill="hold"/>
                                            <p:tgtEl>
                                              <p:spTgt spid="65"/>
                                            </p:tgtEl>
                                            <p:attrNameLst>
                                              <p:attrName>ppt_x</p:attrName>
                                            </p:attrNameLst>
                                          </p:cBhvr>
                                          <p:tavLst>
                                            <p:tav tm="0">
                                              <p:val>
                                                <p:strVal val="#ppt_x"/>
                                              </p:val>
                                            </p:tav>
                                            <p:tav tm="100000">
                                              <p:val>
                                                <p:strVal val="#ppt_x"/>
                                              </p:val>
                                            </p:tav>
                                          </p:tavLst>
                                        </p:anim>
                                        <p:anim calcmode="lin" valueType="num" p14:bounceEnd="66000">
                                          <p:cBhvr additive="base">
                                            <p:cTn id="13" dur="1000" fill="hold"/>
                                            <p:tgtEl>
                                              <p:spTgt spid="65"/>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nodeType="afterEffect" p14:presetBounceEnd="66000">
                                      <p:stCondLst>
                                        <p:cond delay="0"/>
                                      </p:stCondLst>
                                      <p:childTnLst>
                                        <p:set>
                                          <p:cBhvr>
                                            <p:cTn id="16" dur="1" fill="hold">
                                              <p:stCondLst>
                                                <p:cond delay="0"/>
                                              </p:stCondLst>
                                            </p:cTn>
                                            <p:tgtEl>
                                              <p:spTgt spid="68"/>
                                            </p:tgtEl>
                                            <p:attrNameLst>
                                              <p:attrName>style.visibility</p:attrName>
                                            </p:attrNameLst>
                                          </p:cBhvr>
                                          <p:to>
                                            <p:strVal val="visible"/>
                                          </p:to>
                                        </p:set>
                                        <p:anim calcmode="lin" valueType="num" p14:bounceEnd="66000">
                                          <p:cBhvr additive="base">
                                            <p:cTn id="17" dur="1000" fill="hold"/>
                                            <p:tgtEl>
                                              <p:spTgt spid="68"/>
                                            </p:tgtEl>
                                            <p:attrNameLst>
                                              <p:attrName>ppt_x</p:attrName>
                                            </p:attrNameLst>
                                          </p:cBhvr>
                                          <p:tavLst>
                                            <p:tav tm="0">
                                              <p:val>
                                                <p:strVal val="#ppt_x"/>
                                              </p:val>
                                            </p:tav>
                                            <p:tav tm="100000">
                                              <p:val>
                                                <p:strVal val="#ppt_x"/>
                                              </p:val>
                                            </p:tav>
                                          </p:tavLst>
                                        </p:anim>
                                        <p:anim calcmode="lin" valueType="num" p14:bounceEnd="66000">
                                          <p:cBhvr additive="base">
                                            <p:cTn id="18" dur="10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1000" fill="hold"/>
                                            <p:tgtEl>
                                              <p:spTgt spid="62"/>
                                            </p:tgtEl>
                                            <p:attrNameLst>
                                              <p:attrName>ppt_x</p:attrName>
                                            </p:attrNameLst>
                                          </p:cBhvr>
                                          <p:tavLst>
                                            <p:tav tm="0">
                                              <p:val>
                                                <p:strVal val="#ppt_x"/>
                                              </p:val>
                                            </p:tav>
                                            <p:tav tm="100000">
                                              <p:val>
                                                <p:strVal val="#ppt_x"/>
                                              </p:val>
                                            </p:tav>
                                          </p:tavLst>
                                        </p:anim>
                                        <p:anim calcmode="lin" valueType="num">
                                          <p:cBhvr additive="base">
                                            <p:cTn id="8" dur="10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nodeType="after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additive="base">
                                            <p:cTn id="12" dur="1000" fill="hold"/>
                                            <p:tgtEl>
                                              <p:spTgt spid="65"/>
                                            </p:tgtEl>
                                            <p:attrNameLst>
                                              <p:attrName>ppt_x</p:attrName>
                                            </p:attrNameLst>
                                          </p:cBhvr>
                                          <p:tavLst>
                                            <p:tav tm="0">
                                              <p:val>
                                                <p:strVal val="#ppt_x"/>
                                              </p:val>
                                            </p:tav>
                                            <p:tav tm="100000">
                                              <p:val>
                                                <p:strVal val="#ppt_x"/>
                                              </p:val>
                                            </p:tav>
                                          </p:tavLst>
                                        </p:anim>
                                        <p:anim calcmode="lin" valueType="num">
                                          <p:cBhvr additive="base">
                                            <p:cTn id="13" dur="1000" fill="hold"/>
                                            <p:tgtEl>
                                              <p:spTgt spid="65"/>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nodeType="afterEffect">
                                      <p:stCondLst>
                                        <p:cond delay="0"/>
                                      </p:stCondLst>
                                      <p:childTnLst>
                                        <p:set>
                                          <p:cBhvr>
                                            <p:cTn id="16" dur="1" fill="hold">
                                              <p:stCondLst>
                                                <p:cond delay="0"/>
                                              </p:stCondLst>
                                            </p:cTn>
                                            <p:tgtEl>
                                              <p:spTgt spid="68"/>
                                            </p:tgtEl>
                                            <p:attrNameLst>
                                              <p:attrName>style.visibility</p:attrName>
                                            </p:attrNameLst>
                                          </p:cBhvr>
                                          <p:to>
                                            <p:strVal val="visible"/>
                                          </p:to>
                                        </p:set>
                                        <p:anim calcmode="lin" valueType="num">
                                          <p:cBhvr additive="base">
                                            <p:cTn id="17" dur="1000" fill="hold"/>
                                            <p:tgtEl>
                                              <p:spTgt spid="68"/>
                                            </p:tgtEl>
                                            <p:attrNameLst>
                                              <p:attrName>ppt_x</p:attrName>
                                            </p:attrNameLst>
                                          </p:cBhvr>
                                          <p:tavLst>
                                            <p:tav tm="0">
                                              <p:val>
                                                <p:strVal val="#ppt_x"/>
                                              </p:val>
                                            </p:tav>
                                            <p:tav tm="100000">
                                              <p:val>
                                                <p:strVal val="#ppt_x"/>
                                              </p:val>
                                            </p:tav>
                                          </p:tavLst>
                                        </p:anim>
                                        <p:anim calcmode="lin" valueType="num">
                                          <p:cBhvr additive="base">
                                            <p:cTn id="18" dur="10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7" name="TextBox 6">
            <a:extLst>
              <a:ext uri="{FF2B5EF4-FFF2-40B4-BE49-F238E27FC236}">
                <a16:creationId xmlns:a16="http://schemas.microsoft.com/office/drawing/2014/main" id="{84C7615D-B271-2343-5E25-4E191DC8DAD9}"/>
              </a:ext>
            </a:extLst>
          </p:cNvPr>
          <p:cNvSpPr txBox="1"/>
          <p:nvPr/>
        </p:nvSpPr>
        <p:spPr>
          <a:xfrm>
            <a:off x="11389719" y="2103455"/>
            <a:ext cx="1214204" cy="369332"/>
          </a:xfrm>
          <a:prstGeom prst="rect">
            <a:avLst/>
          </a:prstGeom>
          <a:noFill/>
        </p:spPr>
        <p:txBody>
          <a:bodyPr wrap="square" rtlCol="0">
            <a:spAutoFit/>
          </a:bodyPr>
          <a:lstStyle/>
          <a:p>
            <a:r>
              <a:rPr lang="en-US"/>
              <a:t>2</a:t>
            </a:r>
          </a:p>
        </p:txBody>
      </p:sp>
      <p:sp>
        <p:nvSpPr>
          <p:cNvPr id="42" name="Rectangle: Rounded Corners 41">
            <a:extLst>
              <a:ext uri="{FF2B5EF4-FFF2-40B4-BE49-F238E27FC236}">
                <a16:creationId xmlns:a16="http://schemas.microsoft.com/office/drawing/2014/main" id="{B4CAF2E9-2880-4A65-9CD0-3F03AACC94C3}"/>
              </a:ext>
            </a:extLst>
          </p:cNvPr>
          <p:cNvSpPr/>
          <p:nvPr/>
        </p:nvSpPr>
        <p:spPr>
          <a:xfrm>
            <a:off x="583915" y="519764"/>
            <a:ext cx="11024170" cy="5794410"/>
          </a:xfrm>
          <a:prstGeom prst="roundRect">
            <a:avLst/>
          </a:prstGeom>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mj-lt"/>
            </a:endParaRPr>
          </a:p>
        </p:txBody>
      </p:sp>
      <p:sp>
        <p:nvSpPr>
          <p:cNvPr id="2470" name="Google Shape;2470;p43">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latin typeface="+mj-lt"/>
              <a:ea typeface="+mn-ea"/>
              <a:cs typeface="Arial"/>
              <a:sym typeface="Arial"/>
            </a:endParaRPr>
          </a:p>
        </p:txBody>
      </p:sp>
      <p:sp>
        <p:nvSpPr>
          <p:cNvPr id="2478" name="Google Shape;2478;p43">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latin typeface="+mj-lt"/>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261089" y="615816"/>
            <a:ext cx="6920564" cy="830997"/>
          </a:xfrm>
          <a:prstGeom prst="rect">
            <a:avLst/>
          </a:prstGeom>
          <a:noFill/>
        </p:spPr>
        <p:txBody>
          <a:bodyPr wrap="square" rtlCol="0">
            <a:spAutoFit/>
          </a:bodyPr>
          <a:lstStyle/>
          <a:p>
            <a:r>
              <a:rPr kumimoji="0" lang="en-US" sz="48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latin typeface="+mj-lt"/>
              </a:rPr>
              <a:t>Giọng đọc mẫu</a:t>
            </a:r>
            <a:endParaRPr lang="en-US" sz="1000">
              <a:latin typeface="+mj-lt"/>
            </a:endParaRPr>
          </a:p>
        </p:txBody>
      </p:sp>
      <p:pic>
        <p:nvPicPr>
          <p:cNvPr id="3" name="Picture 2">
            <a:extLst>
              <a:ext uri="{FF2B5EF4-FFF2-40B4-BE49-F238E27FC236}">
                <a16:creationId xmlns:a16="http://schemas.microsoft.com/office/drawing/2014/main" id="{D6EBDDBD-59DD-48C3-979B-D6D418F7D05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738" b="92322" l="10000" r="90000">
                        <a14:foregroundMark x1="50667" y1="55431" x2="43667" y2="90075"/>
                        <a14:foregroundMark x1="57667" y1="68727" x2="62000" y2="91573"/>
                        <a14:foregroundMark x1="62889" y1="70225" x2="65889" y2="84270"/>
                        <a14:foregroundMark x1="41000" y1="92322" x2="41000" y2="92322"/>
                      </a14:backgroundRemoval>
                    </a14:imgEffect>
                  </a14:imgLayer>
                </a14:imgProps>
              </a:ext>
            </a:extLst>
          </a:blip>
          <a:stretch>
            <a:fillRect/>
          </a:stretch>
        </p:blipFill>
        <p:spPr>
          <a:xfrm>
            <a:off x="1058778" y="2523353"/>
            <a:ext cx="2450291" cy="1453839"/>
          </a:xfrm>
          <a:prstGeom prst="rect">
            <a:avLst/>
          </a:prstGeom>
        </p:spPr>
      </p:pic>
      <p:pic>
        <p:nvPicPr>
          <p:cNvPr id="4" name="Picture 3">
            <a:extLst>
              <a:ext uri="{FF2B5EF4-FFF2-40B4-BE49-F238E27FC236}">
                <a16:creationId xmlns:a16="http://schemas.microsoft.com/office/drawing/2014/main" id="{B4E8C793-230C-42F5-9275-01ACB033BD3B}"/>
              </a:ext>
            </a:extLst>
          </p:cNvPr>
          <p:cNvPicPr>
            <a:picLocks noChangeAspect="1"/>
          </p:cNvPicPr>
          <p:nvPr/>
        </p:nvPicPr>
        <p:blipFill>
          <a:blip r:embed="rId5"/>
          <a:stretch>
            <a:fillRect/>
          </a:stretch>
        </p:blipFill>
        <p:spPr>
          <a:xfrm>
            <a:off x="972651" y="1206719"/>
            <a:ext cx="1215189" cy="1215189"/>
          </a:xfrm>
          <a:prstGeom prst="rect">
            <a:avLst/>
          </a:prstGeom>
        </p:spPr>
      </p:pic>
      <p:pic>
        <p:nvPicPr>
          <p:cNvPr id="5" name="Picture 4">
            <a:extLst>
              <a:ext uri="{FF2B5EF4-FFF2-40B4-BE49-F238E27FC236}">
                <a16:creationId xmlns:a16="http://schemas.microsoft.com/office/drawing/2014/main" id="{8102421B-3AC1-46B4-BB75-5C8F8F2FD55A}"/>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5465" b="95698" l="10000" r="90000">
                        <a14:foregroundMark x1="35349" y1="10233" x2="45349" y2="15698"/>
                        <a14:foregroundMark x1="42326" y1="10233" x2="50698" y2="11047"/>
                        <a14:foregroundMark x1="40000" y1="10233" x2="47674" y2="10233"/>
                        <a14:foregroundMark x1="40000" y1="10233" x2="42326" y2="8721"/>
                        <a14:foregroundMark x1="37674" y1="5581" x2="39186" y2="15698"/>
                        <a14:foregroundMark x1="39186" y1="11744" x2="40698" y2="33372"/>
                        <a14:foregroundMark x1="52326" y1="22558" x2="56860" y2="31047"/>
                        <a14:foregroundMark x1="38372" y1="19535" x2="37674" y2="37209"/>
                        <a14:foregroundMark x1="43837" y1="61047" x2="44535" y2="89535"/>
                        <a14:foregroundMark x1="46860" y1="79535" x2="49186" y2="83372"/>
                        <a14:foregroundMark x1="53023" y1="76395" x2="55349" y2="81860"/>
                        <a14:foregroundMark x1="43023" y1="88721" x2="43023" y2="95698"/>
                      </a14:backgroundRemoval>
                    </a14:imgEffect>
                  </a14:imgLayer>
                </a14:imgProps>
              </a:ext>
            </a:extLst>
          </a:blip>
          <a:stretch>
            <a:fillRect/>
          </a:stretch>
        </p:blipFill>
        <p:spPr>
          <a:xfrm>
            <a:off x="2435192" y="4427286"/>
            <a:ext cx="1477305" cy="1477305"/>
          </a:xfrm>
          <a:prstGeom prst="rect">
            <a:avLst/>
          </a:prstGeom>
        </p:spPr>
      </p:pic>
      <p:sp>
        <p:nvSpPr>
          <p:cNvPr id="6" name="TextBox 5">
            <a:extLst>
              <a:ext uri="{FF2B5EF4-FFF2-40B4-BE49-F238E27FC236}">
                <a16:creationId xmlns:a16="http://schemas.microsoft.com/office/drawing/2014/main" id="{EF42EA5A-EE8D-4B6B-8392-F8EF54E7DC14}"/>
              </a:ext>
            </a:extLst>
          </p:cNvPr>
          <p:cNvSpPr txBox="1"/>
          <p:nvPr/>
        </p:nvSpPr>
        <p:spPr>
          <a:xfrm>
            <a:off x="2283924" y="1573044"/>
            <a:ext cx="7870919" cy="646331"/>
          </a:xfrm>
          <a:prstGeom prst="rect">
            <a:avLst/>
          </a:prstGeom>
          <a:noFill/>
        </p:spPr>
        <p:txBody>
          <a:bodyPr wrap="square" rtlCol="0">
            <a:spAutoFit/>
          </a:bodyPr>
          <a:lstStyle/>
          <a:p>
            <a:r>
              <a:rPr kumimoji="0" lang="en-US" sz="3600" b="1" i="0" u="none" strike="noStrike" kern="0" cap="none" spc="0" normalizeH="0" baseline="0" noProof="0">
                <a:ln>
                  <a:noFill/>
                </a:ln>
                <a:solidFill>
                  <a:schemeClr val="accent2">
                    <a:lumMod val="25000"/>
                  </a:schemeClr>
                </a:solidFill>
                <a:effectLst/>
                <a:uLnTx/>
                <a:uFillTx/>
                <a:latin typeface="+mj-lt"/>
                <a:sym typeface="Arial"/>
              </a:rPr>
              <a:t>Giọng người dẫn chuyện thong thả</a:t>
            </a:r>
            <a:endParaRPr lang="en-US" sz="1100">
              <a:solidFill>
                <a:schemeClr val="accent2">
                  <a:lumMod val="25000"/>
                </a:schemeClr>
              </a:solidFill>
              <a:latin typeface="+mj-lt"/>
            </a:endParaRPr>
          </a:p>
        </p:txBody>
      </p:sp>
      <p:sp>
        <p:nvSpPr>
          <p:cNvPr id="40" name="TextBox 39">
            <a:extLst>
              <a:ext uri="{FF2B5EF4-FFF2-40B4-BE49-F238E27FC236}">
                <a16:creationId xmlns:a16="http://schemas.microsoft.com/office/drawing/2014/main" id="{D837F9C3-A56E-4916-8F65-4444F9E21702}"/>
              </a:ext>
            </a:extLst>
          </p:cNvPr>
          <p:cNvSpPr txBox="1"/>
          <p:nvPr/>
        </p:nvSpPr>
        <p:spPr>
          <a:xfrm>
            <a:off x="3000757" y="2961080"/>
            <a:ext cx="7870919" cy="1200329"/>
          </a:xfrm>
          <a:prstGeom prst="rect">
            <a:avLst/>
          </a:prstGeom>
          <a:noFill/>
        </p:spPr>
        <p:txBody>
          <a:bodyPr wrap="square" rtlCol="0">
            <a:spAutoFit/>
          </a:bodyPr>
          <a:lstStyle/>
          <a:p>
            <a:r>
              <a:rPr lang="en-US" sz="3600" b="1" kern="0">
                <a:solidFill>
                  <a:schemeClr val="accent2">
                    <a:lumMod val="25000"/>
                  </a:schemeClr>
                </a:solidFill>
                <a:latin typeface="+mj-lt"/>
                <a:sym typeface="Arial"/>
              </a:rPr>
              <a:t>Giọng Tin-tin, Mi-tin thể hiện sự tò mò, ngạc nhiên</a:t>
            </a:r>
            <a:endParaRPr lang="en-US" sz="1100">
              <a:solidFill>
                <a:schemeClr val="accent2">
                  <a:lumMod val="25000"/>
                </a:schemeClr>
              </a:solidFill>
              <a:latin typeface="+mj-lt"/>
            </a:endParaRPr>
          </a:p>
        </p:txBody>
      </p:sp>
      <p:sp>
        <p:nvSpPr>
          <p:cNvPr id="41" name="TextBox 40">
            <a:extLst>
              <a:ext uri="{FF2B5EF4-FFF2-40B4-BE49-F238E27FC236}">
                <a16:creationId xmlns:a16="http://schemas.microsoft.com/office/drawing/2014/main" id="{C41494F3-E155-4D0A-93D4-F7F6F38590B7}"/>
              </a:ext>
            </a:extLst>
          </p:cNvPr>
          <p:cNvSpPr txBox="1"/>
          <p:nvPr/>
        </p:nvSpPr>
        <p:spPr>
          <a:xfrm>
            <a:off x="3748867" y="4749982"/>
            <a:ext cx="7870919" cy="1200329"/>
          </a:xfrm>
          <a:prstGeom prst="rect">
            <a:avLst/>
          </a:prstGeom>
          <a:noFill/>
        </p:spPr>
        <p:txBody>
          <a:bodyPr wrap="square" rtlCol="0">
            <a:spAutoFit/>
          </a:bodyPr>
          <a:lstStyle/>
          <a:p>
            <a:r>
              <a:rPr lang="en-US" sz="3600" b="1" kern="0">
                <a:solidFill>
                  <a:schemeClr val="accent2">
                    <a:lumMod val="25000"/>
                  </a:schemeClr>
                </a:solidFill>
                <a:latin typeface="+mj-lt"/>
                <a:sym typeface="Arial"/>
              </a:rPr>
              <a:t>Giọng các em bé thể hiện sự thân thiện, niềm vui, tự hào</a:t>
            </a:r>
            <a:endParaRPr lang="en-US" sz="1100">
              <a:solidFill>
                <a:schemeClr val="accent2">
                  <a:lumMod val="25000"/>
                </a:schemeClr>
              </a:solidFill>
              <a:latin typeface="+mj-lt"/>
            </a:endParaRPr>
          </a:p>
        </p:txBody>
      </p:sp>
    </p:spTree>
    <p:extLst>
      <p:ext uri="{BB962C8B-B14F-4D97-AF65-F5344CB8AC3E}">
        <p14:creationId xmlns:p14="http://schemas.microsoft.com/office/powerpoint/2010/main" val="1766219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ppt_x"/>
                                          </p:val>
                                        </p:tav>
                                        <p:tav tm="100000">
                                          <p:val>
                                            <p:strVal val="#ppt_x"/>
                                          </p:val>
                                        </p:tav>
                                      </p:tavLst>
                                    </p:anim>
                                    <p:anim calcmode="lin" valueType="num">
                                      <p:cBhvr additive="base">
                                        <p:cTn id="15" dur="500" fill="hold"/>
                                        <p:tgtEl>
                                          <p:spTgt spid="4"/>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16" presetClass="entr" presetSubtype="21"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16" presetClass="entr" presetSubtype="2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barn(inVertical)">
                                      <p:cBhvr>
                                        <p:cTn id="29" dur="500"/>
                                        <p:tgtEl>
                                          <p:spTgt spid="40"/>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16" presetClass="entr" presetSubtype="21"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barn(inVertical)">
                                      <p:cBhvr>
                                        <p:cTn id="39"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40" grpId="0"/>
      <p:bldP spid="41" grpId="0"/>
    </p:bldLst>
  </p:timing>
</p:sld>
</file>

<file path=ppt/theme/theme1.xml><?xml version="1.0" encoding="utf-8"?>
<a:theme xmlns:a="http://schemas.openxmlformats.org/drawingml/2006/main" name="Cute Emojis Pack for Students by Slidesgo">
  <a:themeElements>
    <a:clrScheme name="Simple Light">
      <a:dk1>
        <a:srgbClr val="002D38"/>
      </a:dk1>
      <a:lt1>
        <a:srgbClr val="FFFFFF"/>
      </a:lt1>
      <a:dk2>
        <a:srgbClr val="FFECCD"/>
      </a:dk2>
      <a:lt2>
        <a:srgbClr val="FF8175"/>
      </a:lt2>
      <a:accent1>
        <a:srgbClr val="EEFCFF"/>
      </a:accent1>
      <a:accent2>
        <a:srgbClr val="BDECBE"/>
      </a:accent2>
      <a:accent3>
        <a:srgbClr val="77C0EA"/>
      </a:accent3>
      <a:accent4>
        <a:srgbClr val="6C83C5"/>
      </a:accent4>
      <a:accent5>
        <a:srgbClr val="FFCB51"/>
      </a:accent5>
      <a:accent6>
        <a:srgbClr val="C0501A"/>
      </a:accent6>
      <a:hlink>
        <a:srgbClr val="FF81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Cute Emojis Pack for Students by Slidesgo">
  <a:themeElements>
    <a:clrScheme name="Simple Light">
      <a:dk1>
        <a:srgbClr val="002D38"/>
      </a:dk1>
      <a:lt1>
        <a:srgbClr val="FFFFFF"/>
      </a:lt1>
      <a:dk2>
        <a:srgbClr val="FFECCD"/>
      </a:dk2>
      <a:lt2>
        <a:srgbClr val="FF8175"/>
      </a:lt2>
      <a:accent1>
        <a:srgbClr val="EEFCFF"/>
      </a:accent1>
      <a:accent2>
        <a:srgbClr val="BDECBE"/>
      </a:accent2>
      <a:accent3>
        <a:srgbClr val="77C0EA"/>
      </a:accent3>
      <a:accent4>
        <a:srgbClr val="6C83C5"/>
      </a:accent4>
      <a:accent5>
        <a:srgbClr val="FFCB51"/>
      </a:accent5>
      <a:accent6>
        <a:srgbClr val="C0501A"/>
      </a:accent6>
      <a:hlink>
        <a:srgbClr val="FF81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318</TotalTime>
  <Words>1837</Words>
  <Application>Microsoft Office PowerPoint</Application>
  <PresentationFormat>Widescreen</PresentationFormat>
  <Paragraphs>177</Paragraphs>
  <Slides>43</Slides>
  <Notes>30</Notes>
  <HiddenSlides>0</HiddenSlides>
  <MMClips>0</MMClips>
  <ScaleCrop>false</ScaleCrop>
  <HeadingPairs>
    <vt:vector size="6" baseType="variant">
      <vt:variant>
        <vt:lpstr>Fonts Used</vt:lpstr>
      </vt:variant>
      <vt:variant>
        <vt:i4>17</vt:i4>
      </vt:variant>
      <vt:variant>
        <vt:lpstr>Theme</vt:lpstr>
      </vt:variant>
      <vt:variant>
        <vt:i4>4</vt:i4>
      </vt:variant>
      <vt:variant>
        <vt:lpstr>Slide Titles</vt:lpstr>
      </vt:variant>
      <vt:variant>
        <vt:i4>43</vt:i4>
      </vt:variant>
    </vt:vector>
  </HeadingPairs>
  <TitlesOfParts>
    <vt:vector size="64" baseType="lpstr">
      <vt:lpstr>#9Slide03 AmpleSoft</vt:lpstr>
      <vt:lpstr>#9Slide05 Phobia</vt:lpstr>
      <vt:lpstr>#9Slide07 SVNBeachwood Sans</vt:lpstr>
      <vt:lpstr>Arial</vt:lpstr>
      <vt:lpstr>Baloo 2</vt:lpstr>
      <vt:lpstr>Calibri</vt:lpstr>
      <vt:lpstr>Coiny</vt:lpstr>
      <vt:lpstr>iCiel Crocante</vt:lpstr>
      <vt:lpstr>Pacifico</vt:lpstr>
      <vt:lpstr>Roboto Condensed Light</vt:lpstr>
      <vt:lpstr>SVN-Hole Hearted</vt:lpstr>
      <vt:lpstr>Times New Roman</vt:lpstr>
      <vt:lpstr>UTM Cookies</vt:lpstr>
      <vt:lpstr>UTM Duepuntozero</vt:lpstr>
      <vt:lpstr>UVN Banh Mi</vt:lpstr>
      <vt:lpstr>印品黑体</vt:lpstr>
      <vt:lpstr>字魂70号-灵悦黑体</vt:lpstr>
      <vt:lpstr>Cute Emojis Pack for Students by Slidesgo</vt:lpstr>
      <vt:lpstr>Office 主题</vt:lpstr>
      <vt:lpstr>1_Office 主题</vt:lpstr>
      <vt:lpstr>1_Cute Emojis Pack for Students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Chúc các em học tốt!</vt:lpstr>
    </vt:vector>
  </TitlesOfParts>
  <Manager>9Slide.vn</Manager>
  <Company>9Slide.vn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huong</dc:creator>
  <dc:description>9Slide.vn</dc:description>
  <cp:lastModifiedBy>Hương</cp:lastModifiedBy>
  <cp:revision>2</cp:revision>
  <dcterms:created xsi:type="dcterms:W3CDTF">2022-07-07T10:34:57Z</dcterms:created>
  <dcterms:modified xsi:type="dcterms:W3CDTF">2023-11-05T13:15:19Z</dcterms:modified>
  <cp:category>9Slide.vn</cp:category>
</cp:coreProperties>
</file>